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na\Desktop\&#252;iv%20pc\Sinusfunktion%20genauer%200,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na\Desktop\&#252;iv%20pc\Sinusfunktion%20genauer%200,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na\Desktop\&#252;iv%20pc\Sinusfunktion%20genauer%200,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na\Desktop\&#252;iv%20pc\Sinusfunktion%20genauer%200,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635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Tabelle1!$A$1:$A$9001</c:f>
              <c:numCache>
                <c:formatCode>General</c:formatCode>
                <c:ptCount val="90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9.9999999999999805</c:v>
                </c:pt>
                <c:pt idx="101">
                  <c:v>10.09999999999998</c:v>
                </c:pt>
                <c:pt idx="102">
                  <c:v>10.19999999999998</c:v>
                </c:pt>
                <c:pt idx="103">
                  <c:v>10.299999999999979</c:v>
                </c:pt>
                <c:pt idx="104">
                  <c:v>10.399999999999979</c:v>
                </c:pt>
                <c:pt idx="105">
                  <c:v>10.499999999999979</c:v>
                </c:pt>
                <c:pt idx="106">
                  <c:v>10.599999999999978</c:v>
                </c:pt>
                <c:pt idx="107">
                  <c:v>10.699999999999978</c:v>
                </c:pt>
                <c:pt idx="108">
                  <c:v>10.799999999999978</c:v>
                </c:pt>
                <c:pt idx="109">
                  <c:v>10.899999999999977</c:v>
                </c:pt>
                <c:pt idx="110">
                  <c:v>10.999999999999977</c:v>
                </c:pt>
                <c:pt idx="111">
                  <c:v>11.099999999999977</c:v>
                </c:pt>
                <c:pt idx="112">
                  <c:v>11.199999999999976</c:v>
                </c:pt>
                <c:pt idx="113">
                  <c:v>11.299999999999976</c:v>
                </c:pt>
                <c:pt idx="114">
                  <c:v>11.399999999999975</c:v>
                </c:pt>
                <c:pt idx="115">
                  <c:v>11.499999999999975</c:v>
                </c:pt>
                <c:pt idx="116">
                  <c:v>11.599999999999975</c:v>
                </c:pt>
                <c:pt idx="117">
                  <c:v>11.699999999999974</c:v>
                </c:pt>
                <c:pt idx="118">
                  <c:v>11.799999999999974</c:v>
                </c:pt>
                <c:pt idx="119">
                  <c:v>11.899999999999974</c:v>
                </c:pt>
                <c:pt idx="120">
                  <c:v>11.999999999999973</c:v>
                </c:pt>
                <c:pt idx="121">
                  <c:v>12.099999999999973</c:v>
                </c:pt>
                <c:pt idx="122">
                  <c:v>12.199999999999973</c:v>
                </c:pt>
                <c:pt idx="123">
                  <c:v>12.299999999999972</c:v>
                </c:pt>
                <c:pt idx="124">
                  <c:v>12.399999999999972</c:v>
                </c:pt>
                <c:pt idx="125">
                  <c:v>12.499999999999972</c:v>
                </c:pt>
                <c:pt idx="126">
                  <c:v>12.599999999999971</c:v>
                </c:pt>
                <c:pt idx="127">
                  <c:v>12.699999999999971</c:v>
                </c:pt>
                <c:pt idx="128">
                  <c:v>12.799999999999971</c:v>
                </c:pt>
                <c:pt idx="129">
                  <c:v>12.89999999999997</c:v>
                </c:pt>
                <c:pt idx="130">
                  <c:v>12.99999999999997</c:v>
                </c:pt>
                <c:pt idx="131">
                  <c:v>13.099999999999969</c:v>
                </c:pt>
                <c:pt idx="132">
                  <c:v>13.199999999999969</c:v>
                </c:pt>
                <c:pt idx="133">
                  <c:v>13.299999999999969</c:v>
                </c:pt>
                <c:pt idx="134">
                  <c:v>13.399999999999968</c:v>
                </c:pt>
                <c:pt idx="135">
                  <c:v>13.499999999999968</c:v>
                </c:pt>
                <c:pt idx="136">
                  <c:v>13.599999999999968</c:v>
                </c:pt>
                <c:pt idx="137">
                  <c:v>13.699999999999967</c:v>
                </c:pt>
                <c:pt idx="138">
                  <c:v>13.799999999999967</c:v>
                </c:pt>
                <c:pt idx="139">
                  <c:v>13.899999999999967</c:v>
                </c:pt>
                <c:pt idx="140">
                  <c:v>13.999999999999966</c:v>
                </c:pt>
                <c:pt idx="141">
                  <c:v>14.099999999999966</c:v>
                </c:pt>
                <c:pt idx="142">
                  <c:v>14.199999999999966</c:v>
                </c:pt>
                <c:pt idx="143">
                  <c:v>14.299999999999965</c:v>
                </c:pt>
                <c:pt idx="144">
                  <c:v>14.399999999999965</c:v>
                </c:pt>
                <c:pt idx="145">
                  <c:v>14.499999999999964</c:v>
                </c:pt>
                <c:pt idx="146">
                  <c:v>14.599999999999964</c:v>
                </c:pt>
                <c:pt idx="147">
                  <c:v>14.699999999999964</c:v>
                </c:pt>
                <c:pt idx="148">
                  <c:v>14.799999999999963</c:v>
                </c:pt>
                <c:pt idx="149">
                  <c:v>14.899999999999963</c:v>
                </c:pt>
                <c:pt idx="150">
                  <c:v>14.999999999999963</c:v>
                </c:pt>
                <c:pt idx="151">
                  <c:v>15.099999999999962</c:v>
                </c:pt>
                <c:pt idx="152">
                  <c:v>15.199999999999962</c:v>
                </c:pt>
                <c:pt idx="153">
                  <c:v>15.299999999999962</c:v>
                </c:pt>
                <c:pt idx="154">
                  <c:v>15.399999999999961</c:v>
                </c:pt>
                <c:pt idx="155">
                  <c:v>15.499999999999961</c:v>
                </c:pt>
                <c:pt idx="156">
                  <c:v>15.599999999999961</c:v>
                </c:pt>
                <c:pt idx="157">
                  <c:v>15.69999999999996</c:v>
                </c:pt>
                <c:pt idx="158">
                  <c:v>15.79999999999996</c:v>
                </c:pt>
                <c:pt idx="159">
                  <c:v>15.899999999999959</c:v>
                </c:pt>
                <c:pt idx="160">
                  <c:v>15.999999999999959</c:v>
                </c:pt>
                <c:pt idx="161">
                  <c:v>16.099999999999959</c:v>
                </c:pt>
                <c:pt idx="162">
                  <c:v>16.19999999999996</c:v>
                </c:pt>
                <c:pt idx="163">
                  <c:v>16.299999999999962</c:v>
                </c:pt>
                <c:pt idx="164">
                  <c:v>16.399999999999963</c:v>
                </c:pt>
                <c:pt idx="165">
                  <c:v>16.499999999999964</c:v>
                </c:pt>
                <c:pt idx="166">
                  <c:v>16.599999999999966</c:v>
                </c:pt>
                <c:pt idx="167">
                  <c:v>16.699999999999967</c:v>
                </c:pt>
                <c:pt idx="168">
                  <c:v>16.799999999999969</c:v>
                </c:pt>
                <c:pt idx="169">
                  <c:v>16.89999999999997</c:v>
                </c:pt>
                <c:pt idx="170">
                  <c:v>16.999999999999972</c:v>
                </c:pt>
                <c:pt idx="171">
                  <c:v>17.099999999999973</c:v>
                </c:pt>
                <c:pt idx="172">
                  <c:v>17.199999999999974</c:v>
                </c:pt>
                <c:pt idx="173">
                  <c:v>17.299999999999976</c:v>
                </c:pt>
                <c:pt idx="174">
                  <c:v>17.399999999999977</c:v>
                </c:pt>
                <c:pt idx="175">
                  <c:v>17.499999999999979</c:v>
                </c:pt>
                <c:pt idx="176">
                  <c:v>17.59999999999998</c:v>
                </c:pt>
                <c:pt idx="177">
                  <c:v>17.699999999999982</c:v>
                </c:pt>
                <c:pt idx="178">
                  <c:v>17.799999999999983</c:v>
                </c:pt>
                <c:pt idx="179">
                  <c:v>17.899999999999984</c:v>
                </c:pt>
                <c:pt idx="180">
                  <c:v>17.999999999999986</c:v>
                </c:pt>
                <c:pt idx="181">
                  <c:v>18.099999999999987</c:v>
                </c:pt>
                <c:pt idx="182">
                  <c:v>18.199999999999989</c:v>
                </c:pt>
                <c:pt idx="183">
                  <c:v>18.29999999999999</c:v>
                </c:pt>
                <c:pt idx="184">
                  <c:v>18.399999999999991</c:v>
                </c:pt>
                <c:pt idx="185">
                  <c:v>18.499999999999993</c:v>
                </c:pt>
                <c:pt idx="186">
                  <c:v>18.599999999999994</c:v>
                </c:pt>
                <c:pt idx="187">
                  <c:v>18.699999999999996</c:v>
                </c:pt>
                <c:pt idx="188">
                  <c:v>18.799999999999997</c:v>
                </c:pt>
                <c:pt idx="189">
                  <c:v>18.899999999999999</c:v>
                </c:pt>
                <c:pt idx="190">
                  <c:v>19</c:v>
                </c:pt>
                <c:pt idx="191">
                  <c:v>19.100000000000001</c:v>
                </c:pt>
                <c:pt idx="192">
                  <c:v>19.200000000000003</c:v>
                </c:pt>
                <c:pt idx="193">
                  <c:v>19.300000000000004</c:v>
                </c:pt>
                <c:pt idx="194">
                  <c:v>19.400000000000006</c:v>
                </c:pt>
                <c:pt idx="195">
                  <c:v>19.500000000000007</c:v>
                </c:pt>
                <c:pt idx="196">
                  <c:v>19.600000000000009</c:v>
                </c:pt>
                <c:pt idx="197">
                  <c:v>19.70000000000001</c:v>
                </c:pt>
                <c:pt idx="198">
                  <c:v>19.800000000000011</c:v>
                </c:pt>
                <c:pt idx="199">
                  <c:v>19.900000000000013</c:v>
                </c:pt>
                <c:pt idx="200">
                  <c:v>20.000000000000014</c:v>
                </c:pt>
                <c:pt idx="201">
                  <c:v>20.100000000000016</c:v>
                </c:pt>
                <c:pt idx="202">
                  <c:v>20.200000000000017</c:v>
                </c:pt>
                <c:pt idx="203">
                  <c:v>20.300000000000018</c:v>
                </c:pt>
                <c:pt idx="204">
                  <c:v>20.40000000000002</c:v>
                </c:pt>
                <c:pt idx="205">
                  <c:v>20.500000000000021</c:v>
                </c:pt>
                <c:pt idx="206">
                  <c:v>20.600000000000023</c:v>
                </c:pt>
                <c:pt idx="207">
                  <c:v>20.700000000000024</c:v>
                </c:pt>
                <c:pt idx="208">
                  <c:v>20.800000000000026</c:v>
                </c:pt>
                <c:pt idx="209">
                  <c:v>20.900000000000027</c:v>
                </c:pt>
                <c:pt idx="210">
                  <c:v>21.000000000000028</c:v>
                </c:pt>
                <c:pt idx="211">
                  <c:v>21.10000000000003</c:v>
                </c:pt>
                <c:pt idx="212">
                  <c:v>21.200000000000031</c:v>
                </c:pt>
                <c:pt idx="213">
                  <c:v>21.300000000000033</c:v>
                </c:pt>
                <c:pt idx="214">
                  <c:v>21.400000000000034</c:v>
                </c:pt>
                <c:pt idx="215">
                  <c:v>21.500000000000036</c:v>
                </c:pt>
                <c:pt idx="216">
                  <c:v>21.600000000000037</c:v>
                </c:pt>
                <c:pt idx="217">
                  <c:v>21.700000000000038</c:v>
                </c:pt>
                <c:pt idx="218">
                  <c:v>21.80000000000004</c:v>
                </c:pt>
                <c:pt idx="219">
                  <c:v>21.900000000000041</c:v>
                </c:pt>
                <c:pt idx="220">
                  <c:v>22.000000000000043</c:v>
                </c:pt>
                <c:pt idx="221">
                  <c:v>22.100000000000044</c:v>
                </c:pt>
                <c:pt idx="222">
                  <c:v>22.200000000000045</c:v>
                </c:pt>
                <c:pt idx="223">
                  <c:v>22.300000000000047</c:v>
                </c:pt>
                <c:pt idx="224">
                  <c:v>22.400000000000048</c:v>
                </c:pt>
                <c:pt idx="225">
                  <c:v>22.50000000000005</c:v>
                </c:pt>
                <c:pt idx="226">
                  <c:v>22.600000000000051</c:v>
                </c:pt>
                <c:pt idx="227">
                  <c:v>22.700000000000053</c:v>
                </c:pt>
                <c:pt idx="228">
                  <c:v>22.800000000000054</c:v>
                </c:pt>
                <c:pt idx="229">
                  <c:v>22.900000000000055</c:v>
                </c:pt>
                <c:pt idx="230">
                  <c:v>23.000000000000057</c:v>
                </c:pt>
                <c:pt idx="231">
                  <c:v>23.100000000000058</c:v>
                </c:pt>
                <c:pt idx="232">
                  <c:v>23.20000000000006</c:v>
                </c:pt>
                <c:pt idx="233">
                  <c:v>23.300000000000061</c:v>
                </c:pt>
                <c:pt idx="234">
                  <c:v>23.400000000000063</c:v>
                </c:pt>
                <c:pt idx="235">
                  <c:v>23.500000000000064</c:v>
                </c:pt>
                <c:pt idx="236">
                  <c:v>23.600000000000065</c:v>
                </c:pt>
                <c:pt idx="237">
                  <c:v>23.700000000000067</c:v>
                </c:pt>
                <c:pt idx="238">
                  <c:v>23.800000000000068</c:v>
                </c:pt>
                <c:pt idx="239">
                  <c:v>23.90000000000007</c:v>
                </c:pt>
                <c:pt idx="240">
                  <c:v>24.000000000000071</c:v>
                </c:pt>
                <c:pt idx="241">
                  <c:v>24.100000000000072</c:v>
                </c:pt>
                <c:pt idx="242">
                  <c:v>24.200000000000074</c:v>
                </c:pt>
                <c:pt idx="243">
                  <c:v>24.300000000000075</c:v>
                </c:pt>
                <c:pt idx="244">
                  <c:v>24.400000000000077</c:v>
                </c:pt>
                <c:pt idx="245">
                  <c:v>24.500000000000078</c:v>
                </c:pt>
                <c:pt idx="246">
                  <c:v>24.60000000000008</c:v>
                </c:pt>
                <c:pt idx="247">
                  <c:v>24.700000000000081</c:v>
                </c:pt>
                <c:pt idx="248">
                  <c:v>24.800000000000082</c:v>
                </c:pt>
                <c:pt idx="249">
                  <c:v>24.900000000000084</c:v>
                </c:pt>
                <c:pt idx="250">
                  <c:v>25.000000000000085</c:v>
                </c:pt>
                <c:pt idx="251">
                  <c:v>25.100000000000087</c:v>
                </c:pt>
                <c:pt idx="252">
                  <c:v>25.200000000000088</c:v>
                </c:pt>
                <c:pt idx="253">
                  <c:v>25.30000000000009</c:v>
                </c:pt>
                <c:pt idx="254">
                  <c:v>25.400000000000091</c:v>
                </c:pt>
                <c:pt idx="255">
                  <c:v>25.500000000000092</c:v>
                </c:pt>
                <c:pt idx="256">
                  <c:v>25.600000000000094</c:v>
                </c:pt>
                <c:pt idx="257">
                  <c:v>25.700000000000095</c:v>
                </c:pt>
                <c:pt idx="258">
                  <c:v>25.800000000000097</c:v>
                </c:pt>
                <c:pt idx="259">
                  <c:v>25.900000000000098</c:v>
                </c:pt>
                <c:pt idx="260">
                  <c:v>26.000000000000099</c:v>
                </c:pt>
                <c:pt idx="261">
                  <c:v>26.100000000000101</c:v>
                </c:pt>
                <c:pt idx="262">
                  <c:v>26.200000000000102</c:v>
                </c:pt>
                <c:pt idx="263">
                  <c:v>26.300000000000104</c:v>
                </c:pt>
                <c:pt idx="264">
                  <c:v>26.400000000000105</c:v>
                </c:pt>
                <c:pt idx="265">
                  <c:v>26.500000000000107</c:v>
                </c:pt>
                <c:pt idx="266">
                  <c:v>26.600000000000108</c:v>
                </c:pt>
                <c:pt idx="267">
                  <c:v>26.700000000000109</c:v>
                </c:pt>
                <c:pt idx="268">
                  <c:v>26.800000000000111</c:v>
                </c:pt>
                <c:pt idx="269">
                  <c:v>26.900000000000112</c:v>
                </c:pt>
                <c:pt idx="270">
                  <c:v>27.000000000000114</c:v>
                </c:pt>
                <c:pt idx="271">
                  <c:v>27.100000000000115</c:v>
                </c:pt>
                <c:pt idx="272">
                  <c:v>27.200000000000117</c:v>
                </c:pt>
                <c:pt idx="273">
                  <c:v>27.300000000000118</c:v>
                </c:pt>
                <c:pt idx="274">
                  <c:v>27.400000000000119</c:v>
                </c:pt>
                <c:pt idx="275">
                  <c:v>27.500000000000121</c:v>
                </c:pt>
                <c:pt idx="276">
                  <c:v>27.600000000000122</c:v>
                </c:pt>
                <c:pt idx="277">
                  <c:v>27.700000000000124</c:v>
                </c:pt>
                <c:pt idx="278">
                  <c:v>27.800000000000125</c:v>
                </c:pt>
                <c:pt idx="279">
                  <c:v>27.900000000000126</c:v>
                </c:pt>
                <c:pt idx="280">
                  <c:v>28.000000000000128</c:v>
                </c:pt>
                <c:pt idx="281">
                  <c:v>28.100000000000129</c:v>
                </c:pt>
                <c:pt idx="282">
                  <c:v>28.200000000000131</c:v>
                </c:pt>
                <c:pt idx="283">
                  <c:v>28.300000000000132</c:v>
                </c:pt>
                <c:pt idx="284">
                  <c:v>28.400000000000134</c:v>
                </c:pt>
                <c:pt idx="285">
                  <c:v>28.500000000000135</c:v>
                </c:pt>
                <c:pt idx="286">
                  <c:v>28.600000000000136</c:v>
                </c:pt>
                <c:pt idx="287">
                  <c:v>28.700000000000138</c:v>
                </c:pt>
                <c:pt idx="288">
                  <c:v>28.800000000000139</c:v>
                </c:pt>
                <c:pt idx="289">
                  <c:v>28.900000000000141</c:v>
                </c:pt>
                <c:pt idx="290">
                  <c:v>29.000000000000142</c:v>
                </c:pt>
                <c:pt idx="291">
                  <c:v>29.100000000000144</c:v>
                </c:pt>
                <c:pt idx="292">
                  <c:v>29.200000000000145</c:v>
                </c:pt>
                <c:pt idx="293">
                  <c:v>29.300000000000146</c:v>
                </c:pt>
                <c:pt idx="294">
                  <c:v>29.400000000000148</c:v>
                </c:pt>
                <c:pt idx="295">
                  <c:v>29.500000000000149</c:v>
                </c:pt>
                <c:pt idx="296">
                  <c:v>29.600000000000151</c:v>
                </c:pt>
                <c:pt idx="297">
                  <c:v>29.700000000000152</c:v>
                </c:pt>
                <c:pt idx="298">
                  <c:v>29.800000000000153</c:v>
                </c:pt>
                <c:pt idx="299">
                  <c:v>29.900000000000155</c:v>
                </c:pt>
                <c:pt idx="300">
                  <c:v>30.000000000000156</c:v>
                </c:pt>
                <c:pt idx="301">
                  <c:v>30.100000000000158</c:v>
                </c:pt>
                <c:pt idx="302">
                  <c:v>30.200000000000159</c:v>
                </c:pt>
                <c:pt idx="303">
                  <c:v>30.300000000000161</c:v>
                </c:pt>
                <c:pt idx="304">
                  <c:v>30.400000000000162</c:v>
                </c:pt>
                <c:pt idx="305">
                  <c:v>30.500000000000163</c:v>
                </c:pt>
                <c:pt idx="306">
                  <c:v>30.600000000000165</c:v>
                </c:pt>
                <c:pt idx="307">
                  <c:v>30.700000000000166</c:v>
                </c:pt>
                <c:pt idx="308">
                  <c:v>30.800000000000168</c:v>
                </c:pt>
                <c:pt idx="309">
                  <c:v>30.900000000000169</c:v>
                </c:pt>
                <c:pt idx="310">
                  <c:v>31.000000000000171</c:v>
                </c:pt>
                <c:pt idx="311">
                  <c:v>31.100000000000172</c:v>
                </c:pt>
                <c:pt idx="312">
                  <c:v>31.200000000000173</c:v>
                </c:pt>
                <c:pt idx="313">
                  <c:v>31.300000000000175</c:v>
                </c:pt>
                <c:pt idx="314">
                  <c:v>31.400000000000176</c:v>
                </c:pt>
                <c:pt idx="315">
                  <c:v>31.500000000000178</c:v>
                </c:pt>
                <c:pt idx="316">
                  <c:v>31.600000000000179</c:v>
                </c:pt>
                <c:pt idx="317">
                  <c:v>31.70000000000018</c:v>
                </c:pt>
                <c:pt idx="318">
                  <c:v>31.800000000000182</c:v>
                </c:pt>
                <c:pt idx="319">
                  <c:v>31.900000000000183</c:v>
                </c:pt>
                <c:pt idx="320">
                  <c:v>32.000000000000185</c:v>
                </c:pt>
                <c:pt idx="321">
                  <c:v>32.100000000000186</c:v>
                </c:pt>
                <c:pt idx="322">
                  <c:v>32.200000000000188</c:v>
                </c:pt>
                <c:pt idx="323">
                  <c:v>32.300000000000189</c:v>
                </c:pt>
                <c:pt idx="324">
                  <c:v>32.40000000000019</c:v>
                </c:pt>
                <c:pt idx="325">
                  <c:v>32.500000000000192</c:v>
                </c:pt>
                <c:pt idx="326">
                  <c:v>32.600000000000193</c:v>
                </c:pt>
                <c:pt idx="327">
                  <c:v>32.700000000000195</c:v>
                </c:pt>
                <c:pt idx="328">
                  <c:v>32.800000000000196</c:v>
                </c:pt>
                <c:pt idx="329">
                  <c:v>32.900000000000198</c:v>
                </c:pt>
                <c:pt idx="330">
                  <c:v>33.000000000000199</c:v>
                </c:pt>
                <c:pt idx="331">
                  <c:v>33.1000000000002</c:v>
                </c:pt>
                <c:pt idx="332">
                  <c:v>33.200000000000202</c:v>
                </c:pt>
                <c:pt idx="333">
                  <c:v>33.300000000000203</c:v>
                </c:pt>
                <c:pt idx="334">
                  <c:v>33.400000000000205</c:v>
                </c:pt>
                <c:pt idx="335">
                  <c:v>33.500000000000206</c:v>
                </c:pt>
                <c:pt idx="336">
                  <c:v>33.600000000000207</c:v>
                </c:pt>
                <c:pt idx="337">
                  <c:v>33.700000000000209</c:v>
                </c:pt>
                <c:pt idx="338">
                  <c:v>33.80000000000021</c:v>
                </c:pt>
                <c:pt idx="339">
                  <c:v>33.900000000000212</c:v>
                </c:pt>
                <c:pt idx="340">
                  <c:v>34.000000000000213</c:v>
                </c:pt>
                <c:pt idx="341">
                  <c:v>34.100000000000215</c:v>
                </c:pt>
                <c:pt idx="342">
                  <c:v>34.200000000000216</c:v>
                </c:pt>
                <c:pt idx="343">
                  <c:v>34.300000000000217</c:v>
                </c:pt>
                <c:pt idx="344">
                  <c:v>34.400000000000219</c:v>
                </c:pt>
                <c:pt idx="345">
                  <c:v>34.50000000000022</c:v>
                </c:pt>
                <c:pt idx="346">
                  <c:v>34.600000000000222</c:v>
                </c:pt>
                <c:pt idx="347">
                  <c:v>34.700000000000223</c:v>
                </c:pt>
                <c:pt idx="348">
                  <c:v>34.800000000000225</c:v>
                </c:pt>
                <c:pt idx="349">
                  <c:v>34.900000000000226</c:v>
                </c:pt>
                <c:pt idx="350">
                  <c:v>35.000000000000227</c:v>
                </c:pt>
                <c:pt idx="351">
                  <c:v>35.100000000000229</c:v>
                </c:pt>
                <c:pt idx="352">
                  <c:v>35.20000000000023</c:v>
                </c:pt>
                <c:pt idx="353">
                  <c:v>35.300000000000232</c:v>
                </c:pt>
                <c:pt idx="354">
                  <c:v>35.400000000000233</c:v>
                </c:pt>
                <c:pt idx="355">
                  <c:v>35.500000000000234</c:v>
                </c:pt>
                <c:pt idx="356">
                  <c:v>35.600000000000236</c:v>
                </c:pt>
                <c:pt idx="357">
                  <c:v>35.700000000000237</c:v>
                </c:pt>
                <c:pt idx="358">
                  <c:v>35.800000000000239</c:v>
                </c:pt>
                <c:pt idx="359">
                  <c:v>35.90000000000024</c:v>
                </c:pt>
                <c:pt idx="360">
                  <c:v>36.000000000000242</c:v>
                </c:pt>
                <c:pt idx="361">
                  <c:v>36.100000000000243</c:v>
                </c:pt>
                <c:pt idx="362">
                  <c:v>36.200000000000244</c:v>
                </c:pt>
                <c:pt idx="363">
                  <c:v>36.300000000000246</c:v>
                </c:pt>
                <c:pt idx="364">
                  <c:v>36.400000000000247</c:v>
                </c:pt>
                <c:pt idx="365">
                  <c:v>36.500000000000249</c:v>
                </c:pt>
                <c:pt idx="366">
                  <c:v>36.60000000000025</c:v>
                </c:pt>
                <c:pt idx="367">
                  <c:v>36.700000000000252</c:v>
                </c:pt>
                <c:pt idx="368">
                  <c:v>36.800000000000253</c:v>
                </c:pt>
                <c:pt idx="369">
                  <c:v>36.900000000000254</c:v>
                </c:pt>
                <c:pt idx="370">
                  <c:v>37.000000000000256</c:v>
                </c:pt>
                <c:pt idx="371">
                  <c:v>37.100000000000257</c:v>
                </c:pt>
                <c:pt idx="372">
                  <c:v>37.200000000000259</c:v>
                </c:pt>
                <c:pt idx="373">
                  <c:v>37.30000000000026</c:v>
                </c:pt>
                <c:pt idx="374">
                  <c:v>37.400000000000261</c:v>
                </c:pt>
                <c:pt idx="375">
                  <c:v>37.500000000000263</c:v>
                </c:pt>
                <c:pt idx="376">
                  <c:v>37.600000000000264</c:v>
                </c:pt>
                <c:pt idx="377">
                  <c:v>37.700000000000266</c:v>
                </c:pt>
                <c:pt idx="378">
                  <c:v>37.800000000000267</c:v>
                </c:pt>
                <c:pt idx="379">
                  <c:v>37.900000000000269</c:v>
                </c:pt>
                <c:pt idx="380">
                  <c:v>38.00000000000027</c:v>
                </c:pt>
                <c:pt idx="381">
                  <c:v>38.100000000000271</c:v>
                </c:pt>
                <c:pt idx="382">
                  <c:v>38.200000000000273</c:v>
                </c:pt>
                <c:pt idx="383">
                  <c:v>38.300000000000274</c:v>
                </c:pt>
                <c:pt idx="384">
                  <c:v>38.400000000000276</c:v>
                </c:pt>
                <c:pt idx="385">
                  <c:v>38.500000000000277</c:v>
                </c:pt>
                <c:pt idx="386">
                  <c:v>38.600000000000279</c:v>
                </c:pt>
                <c:pt idx="387">
                  <c:v>38.70000000000028</c:v>
                </c:pt>
                <c:pt idx="388">
                  <c:v>38.800000000000281</c:v>
                </c:pt>
                <c:pt idx="389">
                  <c:v>38.900000000000283</c:v>
                </c:pt>
                <c:pt idx="390">
                  <c:v>39.000000000000284</c:v>
                </c:pt>
                <c:pt idx="391">
                  <c:v>39.100000000000286</c:v>
                </c:pt>
                <c:pt idx="392">
                  <c:v>39.200000000000287</c:v>
                </c:pt>
                <c:pt idx="393">
                  <c:v>39.300000000000288</c:v>
                </c:pt>
                <c:pt idx="394">
                  <c:v>39.40000000000029</c:v>
                </c:pt>
                <c:pt idx="395">
                  <c:v>39.500000000000291</c:v>
                </c:pt>
                <c:pt idx="396">
                  <c:v>39.600000000000293</c:v>
                </c:pt>
                <c:pt idx="397">
                  <c:v>39.700000000000294</c:v>
                </c:pt>
                <c:pt idx="398">
                  <c:v>39.800000000000296</c:v>
                </c:pt>
                <c:pt idx="399">
                  <c:v>39.900000000000297</c:v>
                </c:pt>
                <c:pt idx="400">
                  <c:v>40.000000000000298</c:v>
                </c:pt>
                <c:pt idx="401">
                  <c:v>40.1000000000003</c:v>
                </c:pt>
                <c:pt idx="402">
                  <c:v>40.200000000000301</c:v>
                </c:pt>
                <c:pt idx="403">
                  <c:v>40.300000000000303</c:v>
                </c:pt>
                <c:pt idx="404">
                  <c:v>40.400000000000304</c:v>
                </c:pt>
                <c:pt idx="405">
                  <c:v>40.500000000000306</c:v>
                </c:pt>
                <c:pt idx="406">
                  <c:v>40.600000000000307</c:v>
                </c:pt>
                <c:pt idx="407">
                  <c:v>40.700000000000308</c:v>
                </c:pt>
                <c:pt idx="408">
                  <c:v>40.80000000000031</c:v>
                </c:pt>
                <c:pt idx="409">
                  <c:v>40.900000000000311</c:v>
                </c:pt>
                <c:pt idx="410">
                  <c:v>41.000000000000313</c:v>
                </c:pt>
                <c:pt idx="411">
                  <c:v>41.100000000000314</c:v>
                </c:pt>
                <c:pt idx="412">
                  <c:v>41.200000000000315</c:v>
                </c:pt>
                <c:pt idx="413">
                  <c:v>41.300000000000317</c:v>
                </c:pt>
                <c:pt idx="414">
                  <c:v>41.400000000000318</c:v>
                </c:pt>
                <c:pt idx="415">
                  <c:v>41.50000000000032</c:v>
                </c:pt>
                <c:pt idx="416">
                  <c:v>41.600000000000321</c:v>
                </c:pt>
                <c:pt idx="417">
                  <c:v>41.700000000000323</c:v>
                </c:pt>
                <c:pt idx="418">
                  <c:v>41.800000000000324</c:v>
                </c:pt>
                <c:pt idx="419">
                  <c:v>41.900000000000325</c:v>
                </c:pt>
                <c:pt idx="420">
                  <c:v>42.000000000000327</c:v>
                </c:pt>
                <c:pt idx="421">
                  <c:v>42.100000000000328</c:v>
                </c:pt>
                <c:pt idx="422">
                  <c:v>42.20000000000033</c:v>
                </c:pt>
                <c:pt idx="423">
                  <c:v>42.300000000000331</c:v>
                </c:pt>
                <c:pt idx="424">
                  <c:v>42.400000000000333</c:v>
                </c:pt>
                <c:pt idx="425">
                  <c:v>42.500000000000334</c:v>
                </c:pt>
                <c:pt idx="426">
                  <c:v>42.600000000000335</c:v>
                </c:pt>
                <c:pt idx="427">
                  <c:v>42.700000000000337</c:v>
                </c:pt>
                <c:pt idx="428">
                  <c:v>42.800000000000338</c:v>
                </c:pt>
                <c:pt idx="429">
                  <c:v>42.90000000000034</c:v>
                </c:pt>
                <c:pt idx="430">
                  <c:v>43.000000000000341</c:v>
                </c:pt>
                <c:pt idx="431">
                  <c:v>43.100000000000342</c:v>
                </c:pt>
                <c:pt idx="432">
                  <c:v>43.200000000000344</c:v>
                </c:pt>
                <c:pt idx="433">
                  <c:v>43.300000000000345</c:v>
                </c:pt>
                <c:pt idx="434">
                  <c:v>43.400000000000347</c:v>
                </c:pt>
                <c:pt idx="435">
                  <c:v>43.500000000000348</c:v>
                </c:pt>
                <c:pt idx="436">
                  <c:v>43.60000000000035</c:v>
                </c:pt>
                <c:pt idx="437">
                  <c:v>43.700000000000351</c:v>
                </c:pt>
                <c:pt idx="438">
                  <c:v>43.800000000000352</c:v>
                </c:pt>
                <c:pt idx="439">
                  <c:v>43.900000000000354</c:v>
                </c:pt>
                <c:pt idx="440">
                  <c:v>44.000000000000355</c:v>
                </c:pt>
                <c:pt idx="441">
                  <c:v>44.100000000000357</c:v>
                </c:pt>
                <c:pt idx="442">
                  <c:v>44.200000000000358</c:v>
                </c:pt>
                <c:pt idx="443">
                  <c:v>44.30000000000036</c:v>
                </c:pt>
                <c:pt idx="444">
                  <c:v>44.400000000000361</c:v>
                </c:pt>
                <c:pt idx="445">
                  <c:v>44.500000000000362</c:v>
                </c:pt>
                <c:pt idx="446">
                  <c:v>44.600000000000364</c:v>
                </c:pt>
                <c:pt idx="447">
                  <c:v>44.700000000000365</c:v>
                </c:pt>
                <c:pt idx="448">
                  <c:v>44.800000000000367</c:v>
                </c:pt>
                <c:pt idx="449">
                  <c:v>44.900000000000368</c:v>
                </c:pt>
                <c:pt idx="450">
                  <c:v>45.000000000000369</c:v>
                </c:pt>
                <c:pt idx="451">
                  <c:v>45.100000000000371</c:v>
                </c:pt>
                <c:pt idx="452">
                  <c:v>45.200000000000372</c:v>
                </c:pt>
                <c:pt idx="453">
                  <c:v>45.300000000000374</c:v>
                </c:pt>
                <c:pt idx="454">
                  <c:v>45.400000000000375</c:v>
                </c:pt>
                <c:pt idx="455">
                  <c:v>45.500000000000377</c:v>
                </c:pt>
                <c:pt idx="456">
                  <c:v>45.600000000000378</c:v>
                </c:pt>
                <c:pt idx="457">
                  <c:v>45.700000000000379</c:v>
                </c:pt>
                <c:pt idx="458">
                  <c:v>45.800000000000381</c:v>
                </c:pt>
                <c:pt idx="459">
                  <c:v>45.900000000000382</c:v>
                </c:pt>
                <c:pt idx="460">
                  <c:v>46.000000000000384</c:v>
                </c:pt>
                <c:pt idx="461">
                  <c:v>46.100000000000385</c:v>
                </c:pt>
                <c:pt idx="462">
                  <c:v>46.200000000000387</c:v>
                </c:pt>
                <c:pt idx="463">
                  <c:v>46.300000000000388</c:v>
                </c:pt>
                <c:pt idx="464">
                  <c:v>46.400000000000389</c:v>
                </c:pt>
                <c:pt idx="465">
                  <c:v>46.500000000000391</c:v>
                </c:pt>
                <c:pt idx="466">
                  <c:v>46.600000000000392</c:v>
                </c:pt>
                <c:pt idx="467">
                  <c:v>46.700000000000394</c:v>
                </c:pt>
                <c:pt idx="468">
                  <c:v>46.800000000000395</c:v>
                </c:pt>
                <c:pt idx="469">
                  <c:v>46.900000000000396</c:v>
                </c:pt>
                <c:pt idx="470">
                  <c:v>47.000000000000398</c:v>
                </c:pt>
                <c:pt idx="471">
                  <c:v>47.100000000000399</c:v>
                </c:pt>
                <c:pt idx="472">
                  <c:v>47.200000000000401</c:v>
                </c:pt>
                <c:pt idx="473">
                  <c:v>47.300000000000402</c:v>
                </c:pt>
                <c:pt idx="474">
                  <c:v>47.400000000000404</c:v>
                </c:pt>
                <c:pt idx="475">
                  <c:v>47.500000000000405</c:v>
                </c:pt>
                <c:pt idx="476">
                  <c:v>47.600000000000406</c:v>
                </c:pt>
                <c:pt idx="477">
                  <c:v>47.700000000000408</c:v>
                </c:pt>
                <c:pt idx="478">
                  <c:v>47.800000000000409</c:v>
                </c:pt>
                <c:pt idx="479">
                  <c:v>47.900000000000411</c:v>
                </c:pt>
                <c:pt idx="480">
                  <c:v>48.000000000000412</c:v>
                </c:pt>
                <c:pt idx="481">
                  <c:v>48.100000000000414</c:v>
                </c:pt>
                <c:pt idx="482">
                  <c:v>48.200000000000415</c:v>
                </c:pt>
                <c:pt idx="483">
                  <c:v>48.300000000000416</c:v>
                </c:pt>
                <c:pt idx="484">
                  <c:v>48.400000000000418</c:v>
                </c:pt>
                <c:pt idx="485">
                  <c:v>48.500000000000419</c:v>
                </c:pt>
                <c:pt idx="486">
                  <c:v>48.600000000000421</c:v>
                </c:pt>
                <c:pt idx="487">
                  <c:v>48.700000000000422</c:v>
                </c:pt>
                <c:pt idx="488">
                  <c:v>48.800000000000423</c:v>
                </c:pt>
                <c:pt idx="489">
                  <c:v>48.900000000000425</c:v>
                </c:pt>
                <c:pt idx="490">
                  <c:v>49.000000000000426</c:v>
                </c:pt>
                <c:pt idx="491">
                  <c:v>49.100000000000428</c:v>
                </c:pt>
                <c:pt idx="492">
                  <c:v>49.200000000000429</c:v>
                </c:pt>
                <c:pt idx="493">
                  <c:v>49.300000000000431</c:v>
                </c:pt>
                <c:pt idx="494">
                  <c:v>49.400000000000432</c:v>
                </c:pt>
                <c:pt idx="495">
                  <c:v>49.500000000000433</c:v>
                </c:pt>
                <c:pt idx="496">
                  <c:v>49.600000000000435</c:v>
                </c:pt>
                <c:pt idx="497">
                  <c:v>49.700000000000436</c:v>
                </c:pt>
                <c:pt idx="498">
                  <c:v>49.800000000000438</c:v>
                </c:pt>
                <c:pt idx="499">
                  <c:v>49.900000000000439</c:v>
                </c:pt>
                <c:pt idx="500">
                  <c:v>50.000000000000441</c:v>
                </c:pt>
                <c:pt idx="501">
                  <c:v>50.100000000000442</c:v>
                </c:pt>
                <c:pt idx="502">
                  <c:v>50.200000000000443</c:v>
                </c:pt>
                <c:pt idx="503">
                  <c:v>50.300000000000445</c:v>
                </c:pt>
                <c:pt idx="504">
                  <c:v>50.400000000000446</c:v>
                </c:pt>
                <c:pt idx="505">
                  <c:v>50.500000000000448</c:v>
                </c:pt>
                <c:pt idx="506">
                  <c:v>50.600000000000449</c:v>
                </c:pt>
                <c:pt idx="507">
                  <c:v>50.70000000000045</c:v>
                </c:pt>
                <c:pt idx="508">
                  <c:v>50.800000000000452</c:v>
                </c:pt>
                <c:pt idx="509">
                  <c:v>50.900000000000453</c:v>
                </c:pt>
                <c:pt idx="510">
                  <c:v>51.000000000000455</c:v>
                </c:pt>
                <c:pt idx="511">
                  <c:v>51.100000000000456</c:v>
                </c:pt>
                <c:pt idx="512">
                  <c:v>51.200000000000458</c:v>
                </c:pt>
                <c:pt idx="513">
                  <c:v>51.300000000000459</c:v>
                </c:pt>
                <c:pt idx="514">
                  <c:v>51.40000000000046</c:v>
                </c:pt>
                <c:pt idx="515">
                  <c:v>51.500000000000462</c:v>
                </c:pt>
                <c:pt idx="516">
                  <c:v>51.600000000000463</c:v>
                </c:pt>
                <c:pt idx="517">
                  <c:v>51.700000000000465</c:v>
                </c:pt>
                <c:pt idx="518">
                  <c:v>51.800000000000466</c:v>
                </c:pt>
                <c:pt idx="519">
                  <c:v>51.900000000000468</c:v>
                </c:pt>
                <c:pt idx="520">
                  <c:v>52.000000000000469</c:v>
                </c:pt>
                <c:pt idx="521">
                  <c:v>52.10000000000047</c:v>
                </c:pt>
                <c:pt idx="522">
                  <c:v>52.200000000000472</c:v>
                </c:pt>
                <c:pt idx="523">
                  <c:v>52.300000000000473</c:v>
                </c:pt>
                <c:pt idx="524">
                  <c:v>52.400000000000475</c:v>
                </c:pt>
                <c:pt idx="525">
                  <c:v>52.500000000000476</c:v>
                </c:pt>
                <c:pt idx="526">
                  <c:v>52.600000000000477</c:v>
                </c:pt>
                <c:pt idx="527">
                  <c:v>52.700000000000479</c:v>
                </c:pt>
                <c:pt idx="528">
                  <c:v>52.80000000000048</c:v>
                </c:pt>
                <c:pt idx="529">
                  <c:v>52.900000000000482</c:v>
                </c:pt>
                <c:pt idx="530">
                  <c:v>53.000000000000483</c:v>
                </c:pt>
                <c:pt idx="531">
                  <c:v>53.100000000000485</c:v>
                </c:pt>
                <c:pt idx="532">
                  <c:v>53.200000000000486</c:v>
                </c:pt>
                <c:pt idx="533">
                  <c:v>53.300000000000487</c:v>
                </c:pt>
                <c:pt idx="534">
                  <c:v>53.400000000000489</c:v>
                </c:pt>
                <c:pt idx="535">
                  <c:v>53.50000000000049</c:v>
                </c:pt>
                <c:pt idx="536">
                  <c:v>53.600000000000492</c:v>
                </c:pt>
                <c:pt idx="537">
                  <c:v>53.700000000000493</c:v>
                </c:pt>
                <c:pt idx="538">
                  <c:v>53.800000000000495</c:v>
                </c:pt>
                <c:pt idx="539">
                  <c:v>53.900000000000496</c:v>
                </c:pt>
                <c:pt idx="540">
                  <c:v>54.000000000000497</c:v>
                </c:pt>
                <c:pt idx="541">
                  <c:v>54.100000000000499</c:v>
                </c:pt>
                <c:pt idx="542">
                  <c:v>54.2000000000005</c:v>
                </c:pt>
                <c:pt idx="543">
                  <c:v>54.300000000000502</c:v>
                </c:pt>
                <c:pt idx="544">
                  <c:v>54.400000000000503</c:v>
                </c:pt>
                <c:pt idx="545">
                  <c:v>54.500000000000504</c:v>
                </c:pt>
                <c:pt idx="546">
                  <c:v>54.600000000000506</c:v>
                </c:pt>
                <c:pt idx="547">
                  <c:v>54.700000000000507</c:v>
                </c:pt>
                <c:pt idx="548">
                  <c:v>54.800000000000509</c:v>
                </c:pt>
                <c:pt idx="549">
                  <c:v>54.90000000000051</c:v>
                </c:pt>
                <c:pt idx="550">
                  <c:v>55.000000000000512</c:v>
                </c:pt>
                <c:pt idx="551">
                  <c:v>55.100000000000513</c:v>
                </c:pt>
                <c:pt idx="552">
                  <c:v>55.200000000000514</c:v>
                </c:pt>
                <c:pt idx="553">
                  <c:v>55.300000000000516</c:v>
                </c:pt>
                <c:pt idx="554">
                  <c:v>55.400000000000517</c:v>
                </c:pt>
                <c:pt idx="555">
                  <c:v>55.500000000000519</c:v>
                </c:pt>
                <c:pt idx="556">
                  <c:v>55.60000000000052</c:v>
                </c:pt>
                <c:pt idx="557">
                  <c:v>55.700000000000522</c:v>
                </c:pt>
                <c:pt idx="558">
                  <c:v>55.800000000000523</c:v>
                </c:pt>
                <c:pt idx="559">
                  <c:v>55.900000000000524</c:v>
                </c:pt>
                <c:pt idx="560">
                  <c:v>56.000000000000526</c:v>
                </c:pt>
                <c:pt idx="561">
                  <c:v>56.100000000000527</c:v>
                </c:pt>
                <c:pt idx="562">
                  <c:v>56.200000000000529</c:v>
                </c:pt>
                <c:pt idx="563">
                  <c:v>56.30000000000053</c:v>
                </c:pt>
                <c:pt idx="564">
                  <c:v>56.400000000000531</c:v>
                </c:pt>
                <c:pt idx="565">
                  <c:v>56.500000000000533</c:v>
                </c:pt>
                <c:pt idx="566">
                  <c:v>56.600000000000534</c:v>
                </c:pt>
                <c:pt idx="567">
                  <c:v>56.700000000000536</c:v>
                </c:pt>
                <c:pt idx="568">
                  <c:v>56.800000000000537</c:v>
                </c:pt>
                <c:pt idx="569">
                  <c:v>56.900000000000539</c:v>
                </c:pt>
                <c:pt idx="570">
                  <c:v>57.00000000000054</c:v>
                </c:pt>
                <c:pt idx="571">
                  <c:v>57.100000000000541</c:v>
                </c:pt>
                <c:pt idx="572">
                  <c:v>57.200000000000543</c:v>
                </c:pt>
                <c:pt idx="573">
                  <c:v>57.300000000000544</c:v>
                </c:pt>
                <c:pt idx="574">
                  <c:v>57.400000000000546</c:v>
                </c:pt>
                <c:pt idx="575">
                  <c:v>57.500000000000547</c:v>
                </c:pt>
                <c:pt idx="576">
                  <c:v>57.600000000000549</c:v>
                </c:pt>
                <c:pt idx="577">
                  <c:v>57.70000000000055</c:v>
                </c:pt>
                <c:pt idx="578">
                  <c:v>57.800000000000551</c:v>
                </c:pt>
                <c:pt idx="579">
                  <c:v>57.900000000000553</c:v>
                </c:pt>
                <c:pt idx="580">
                  <c:v>58.000000000000554</c:v>
                </c:pt>
                <c:pt idx="581">
                  <c:v>58.100000000000556</c:v>
                </c:pt>
                <c:pt idx="582">
                  <c:v>58.200000000000557</c:v>
                </c:pt>
                <c:pt idx="583">
                  <c:v>58.300000000000558</c:v>
                </c:pt>
                <c:pt idx="584">
                  <c:v>58.40000000000056</c:v>
                </c:pt>
                <c:pt idx="585">
                  <c:v>58.500000000000561</c:v>
                </c:pt>
                <c:pt idx="586">
                  <c:v>58.600000000000563</c:v>
                </c:pt>
                <c:pt idx="587">
                  <c:v>58.700000000000564</c:v>
                </c:pt>
                <c:pt idx="588">
                  <c:v>58.800000000000566</c:v>
                </c:pt>
                <c:pt idx="589">
                  <c:v>58.900000000000567</c:v>
                </c:pt>
                <c:pt idx="590">
                  <c:v>59.000000000000568</c:v>
                </c:pt>
                <c:pt idx="591">
                  <c:v>59.10000000000057</c:v>
                </c:pt>
                <c:pt idx="592">
                  <c:v>59.200000000000571</c:v>
                </c:pt>
                <c:pt idx="593">
                  <c:v>59.300000000000573</c:v>
                </c:pt>
                <c:pt idx="594">
                  <c:v>59.400000000000574</c:v>
                </c:pt>
                <c:pt idx="595">
                  <c:v>59.500000000000576</c:v>
                </c:pt>
                <c:pt idx="596">
                  <c:v>59.600000000000577</c:v>
                </c:pt>
                <c:pt idx="597">
                  <c:v>59.700000000000578</c:v>
                </c:pt>
                <c:pt idx="598">
                  <c:v>59.80000000000058</c:v>
                </c:pt>
                <c:pt idx="599">
                  <c:v>59.900000000000581</c:v>
                </c:pt>
                <c:pt idx="600">
                  <c:v>60.000000000000583</c:v>
                </c:pt>
                <c:pt idx="601">
                  <c:v>60.100000000000584</c:v>
                </c:pt>
                <c:pt idx="602">
                  <c:v>60.200000000000585</c:v>
                </c:pt>
                <c:pt idx="603">
                  <c:v>60.300000000000587</c:v>
                </c:pt>
                <c:pt idx="604">
                  <c:v>60.400000000000588</c:v>
                </c:pt>
                <c:pt idx="605">
                  <c:v>60.50000000000059</c:v>
                </c:pt>
                <c:pt idx="606">
                  <c:v>60.600000000000591</c:v>
                </c:pt>
                <c:pt idx="607">
                  <c:v>60.700000000000593</c:v>
                </c:pt>
                <c:pt idx="608">
                  <c:v>60.800000000000594</c:v>
                </c:pt>
                <c:pt idx="609">
                  <c:v>60.900000000000595</c:v>
                </c:pt>
                <c:pt idx="610">
                  <c:v>61.000000000000597</c:v>
                </c:pt>
                <c:pt idx="611">
                  <c:v>61.100000000000598</c:v>
                </c:pt>
                <c:pt idx="612">
                  <c:v>61.2000000000006</c:v>
                </c:pt>
                <c:pt idx="613">
                  <c:v>61.300000000000601</c:v>
                </c:pt>
                <c:pt idx="614">
                  <c:v>61.400000000000603</c:v>
                </c:pt>
                <c:pt idx="615">
                  <c:v>61.500000000000604</c:v>
                </c:pt>
                <c:pt idx="616">
                  <c:v>61.600000000000605</c:v>
                </c:pt>
                <c:pt idx="617">
                  <c:v>61.700000000000607</c:v>
                </c:pt>
                <c:pt idx="618">
                  <c:v>61.800000000000608</c:v>
                </c:pt>
                <c:pt idx="619">
                  <c:v>61.90000000000061</c:v>
                </c:pt>
                <c:pt idx="620">
                  <c:v>62.000000000000611</c:v>
                </c:pt>
                <c:pt idx="621">
                  <c:v>62.100000000000612</c:v>
                </c:pt>
                <c:pt idx="622">
                  <c:v>62.200000000000614</c:v>
                </c:pt>
                <c:pt idx="623">
                  <c:v>62.300000000000615</c:v>
                </c:pt>
                <c:pt idx="624">
                  <c:v>62.400000000000617</c:v>
                </c:pt>
                <c:pt idx="625">
                  <c:v>62.500000000000618</c:v>
                </c:pt>
                <c:pt idx="626">
                  <c:v>62.60000000000062</c:v>
                </c:pt>
                <c:pt idx="627">
                  <c:v>62.700000000000621</c:v>
                </c:pt>
                <c:pt idx="628">
                  <c:v>62.800000000000622</c:v>
                </c:pt>
                <c:pt idx="629">
                  <c:v>62.900000000000624</c:v>
                </c:pt>
                <c:pt idx="630">
                  <c:v>63.000000000000625</c:v>
                </c:pt>
                <c:pt idx="631">
                  <c:v>63.100000000000627</c:v>
                </c:pt>
                <c:pt idx="632">
                  <c:v>63.200000000000628</c:v>
                </c:pt>
                <c:pt idx="633">
                  <c:v>63.30000000000063</c:v>
                </c:pt>
                <c:pt idx="634">
                  <c:v>63.400000000000631</c:v>
                </c:pt>
                <c:pt idx="635">
                  <c:v>63.500000000000632</c:v>
                </c:pt>
                <c:pt idx="636">
                  <c:v>63.600000000000634</c:v>
                </c:pt>
                <c:pt idx="637">
                  <c:v>63.700000000000635</c:v>
                </c:pt>
                <c:pt idx="638">
                  <c:v>63.800000000000637</c:v>
                </c:pt>
                <c:pt idx="639">
                  <c:v>63.900000000000638</c:v>
                </c:pt>
                <c:pt idx="640">
                  <c:v>64.000000000000639</c:v>
                </c:pt>
                <c:pt idx="641">
                  <c:v>64.100000000000634</c:v>
                </c:pt>
                <c:pt idx="642">
                  <c:v>64.200000000000628</c:v>
                </c:pt>
                <c:pt idx="643">
                  <c:v>64.300000000000622</c:v>
                </c:pt>
                <c:pt idx="644">
                  <c:v>64.400000000000617</c:v>
                </c:pt>
                <c:pt idx="645">
                  <c:v>64.500000000000611</c:v>
                </c:pt>
                <c:pt idx="646">
                  <c:v>64.600000000000605</c:v>
                </c:pt>
                <c:pt idx="647">
                  <c:v>64.7000000000006</c:v>
                </c:pt>
                <c:pt idx="648">
                  <c:v>64.800000000000594</c:v>
                </c:pt>
                <c:pt idx="649">
                  <c:v>64.900000000000588</c:v>
                </c:pt>
                <c:pt idx="650">
                  <c:v>65.000000000000583</c:v>
                </c:pt>
                <c:pt idx="651">
                  <c:v>65.100000000000577</c:v>
                </c:pt>
                <c:pt idx="652">
                  <c:v>65.200000000000571</c:v>
                </c:pt>
                <c:pt idx="653">
                  <c:v>65.300000000000566</c:v>
                </c:pt>
                <c:pt idx="654">
                  <c:v>65.40000000000056</c:v>
                </c:pt>
                <c:pt idx="655">
                  <c:v>65.500000000000554</c:v>
                </c:pt>
                <c:pt idx="656">
                  <c:v>65.600000000000549</c:v>
                </c:pt>
                <c:pt idx="657">
                  <c:v>65.700000000000543</c:v>
                </c:pt>
                <c:pt idx="658">
                  <c:v>65.800000000000537</c:v>
                </c:pt>
                <c:pt idx="659">
                  <c:v>65.900000000000531</c:v>
                </c:pt>
                <c:pt idx="660">
                  <c:v>66.000000000000526</c:v>
                </c:pt>
                <c:pt idx="661">
                  <c:v>66.10000000000052</c:v>
                </c:pt>
                <c:pt idx="662">
                  <c:v>66.200000000000514</c:v>
                </c:pt>
                <c:pt idx="663">
                  <c:v>66.300000000000509</c:v>
                </c:pt>
                <c:pt idx="664">
                  <c:v>66.400000000000503</c:v>
                </c:pt>
                <c:pt idx="665">
                  <c:v>66.500000000000497</c:v>
                </c:pt>
                <c:pt idx="666">
                  <c:v>66.600000000000492</c:v>
                </c:pt>
                <c:pt idx="667">
                  <c:v>66.700000000000486</c:v>
                </c:pt>
                <c:pt idx="668">
                  <c:v>66.80000000000048</c:v>
                </c:pt>
                <c:pt idx="669">
                  <c:v>66.900000000000475</c:v>
                </c:pt>
                <c:pt idx="670">
                  <c:v>67.000000000000469</c:v>
                </c:pt>
                <c:pt idx="671">
                  <c:v>67.100000000000463</c:v>
                </c:pt>
                <c:pt idx="672">
                  <c:v>67.200000000000458</c:v>
                </c:pt>
                <c:pt idx="673">
                  <c:v>67.300000000000452</c:v>
                </c:pt>
                <c:pt idx="674">
                  <c:v>67.400000000000446</c:v>
                </c:pt>
                <c:pt idx="675">
                  <c:v>67.500000000000441</c:v>
                </c:pt>
                <c:pt idx="676">
                  <c:v>67.600000000000435</c:v>
                </c:pt>
                <c:pt idx="677">
                  <c:v>67.700000000000429</c:v>
                </c:pt>
                <c:pt idx="678">
                  <c:v>67.800000000000423</c:v>
                </c:pt>
                <c:pt idx="679">
                  <c:v>67.900000000000418</c:v>
                </c:pt>
                <c:pt idx="680">
                  <c:v>68.000000000000412</c:v>
                </c:pt>
                <c:pt idx="681">
                  <c:v>68.100000000000406</c:v>
                </c:pt>
                <c:pt idx="682">
                  <c:v>68.200000000000401</c:v>
                </c:pt>
                <c:pt idx="683">
                  <c:v>68.300000000000395</c:v>
                </c:pt>
                <c:pt idx="684">
                  <c:v>68.400000000000389</c:v>
                </c:pt>
                <c:pt idx="685">
                  <c:v>68.500000000000384</c:v>
                </c:pt>
                <c:pt idx="686">
                  <c:v>68.600000000000378</c:v>
                </c:pt>
                <c:pt idx="687">
                  <c:v>68.700000000000372</c:v>
                </c:pt>
                <c:pt idx="688">
                  <c:v>68.800000000000367</c:v>
                </c:pt>
                <c:pt idx="689">
                  <c:v>68.900000000000361</c:v>
                </c:pt>
                <c:pt idx="690">
                  <c:v>69.000000000000355</c:v>
                </c:pt>
                <c:pt idx="691">
                  <c:v>69.10000000000035</c:v>
                </c:pt>
                <c:pt idx="692">
                  <c:v>69.200000000000344</c:v>
                </c:pt>
                <c:pt idx="693">
                  <c:v>69.300000000000338</c:v>
                </c:pt>
                <c:pt idx="694">
                  <c:v>69.400000000000333</c:v>
                </c:pt>
                <c:pt idx="695">
                  <c:v>69.500000000000327</c:v>
                </c:pt>
                <c:pt idx="696">
                  <c:v>69.600000000000321</c:v>
                </c:pt>
                <c:pt idx="697">
                  <c:v>69.700000000000315</c:v>
                </c:pt>
                <c:pt idx="698">
                  <c:v>69.80000000000031</c:v>
                </c:pt>
                <c:pt idx="699">
                  <c:v>69.900000000000304</c:v>
                </c:pt>
                <c:pt idx="700">
                  <c:v>70.000000000000298</c:v>
                </c:pt>
                <c:pt idx="701">
                  <c:v>70.100000000000293</c:v>
                </c:pt>
                <c:pt idx="702">
                  <c:v>70.200000000000287</c:v>
                </c:pt>
                <c:pt idx="703">
                  <c:v>70.300000000000281</c:v>
                </c:pt>
                <c:pt idx="704">
                  <c:v>70.400000000000276</c:v>
                </c:pt>
                <c:pt idx="705">
                  <c:v>70.50000000000027</c:v>
                </c:pt>
                <c:pt idx="706">
                  <c:v>70.600000000000264</c:v>
                </c:pt>
                <c:pt idx="707">
                  <c:v>70.700000000000259</c:v>
                </c:pt>
                <c:pt idx="708">
                  <c:v>70.800000000000253</c:v>
                </c:pt>
                <c:pt idx="709">
                  <c:v>70.900000000000247</c:v>
                </c:pt>
                <c:pt idx="710">
                  <c:v>71.000000000000242</c:v>
                </c:pt>
                <c:pt idx="711">
                  <c:v>71.100000000000236</c:v>
                </c:pt>
                <c:pt idx="712">
                  <c:v>71.20000000000023</c:v>
                </c:pt>
                <c:pt idx="713">
                  <c:v>71.300000000000225</c:v>
                </c:pt>
                <c:pt idx="714">
                  <c:v>71.400000000000219</c:v>
                </c:pt>
                <c:pt idx="715">
                  <c:v>71.500000000000213</c:v>
                </c:pt>
                <c:pt idx="716">
                  <c:v>71.600000000000207</c:v>
                </c:pt>
                <c:pt idx="717">
                  <c:v>71.700000000000202</c:v>
                </c:pt>
                <c:pt idx="718">
                  <c:v>71.800000000000196</c:v>
                </c:pt>
                <c:pt idx="719">
                  <c:v>71.90000000000019</c:v>
                </c:pt>
                <c:pt idx="720">
                  <c:v>72.000000000000185</c:v>
                </c:pt>
                <c:pt idx="721">
                  <c:v>72.100000000000179</c:v>
                </c:pt>
                <c:pt idx="722">
                  <c:v>72.200000000000173</c:v>
                </c:pt>
                <c:pt idx="723">
                  <c:v>72.300000000000168</c:v>
                </c:pt>
                <c:pt idx="724">
                  <c:v>72.400000000000162</c:v>
                </c:pt>
                <c:pt idx="725">
                  <c:v>72.500000000000156</c:v>
                </c:pt>
                <c:pt idx="726">
                  <c:v>72.600000000000151</c:v>
                </c:pt>
                <c:pt idx="727">
                  <c:v>72.700000000000145</c:v>
                </c:pt>
                <c:pt idx="728">
                  <c:v>72.800000000000139</c:v>
                </c:pt>
                <c:pt idx="729">
                  <c:v>72.900000000000134</c:v>
                </c:pt>
                <c:pt idx="730">
                  <c:v>73.000000000000128</c:v>
                </c:pt>
                <c:pt idx="731">
                  <c:v>73.100000000000122</c:v>
                </c:pt>
                <c:pt idx="732">
                  <c:v>73.200000000000117</c:v>
                </c:pt>
                <c:pt idx="733">
                  <c:v>73.300000000000111</c:v>
                </c:pt>
                <c:pt idx="734">
                  <c:v>73.400000000000105</c:v>
                </c:pt>
                <c:pt idx="735">
                  <c:v>73.500000000000099</c:v>
                </c:pt>
                <c:pt idx="736">
                  <c:v>73.600000000000094</c:v>
                </c:pt>
                <c:pt idx="737">
                  <c:v>73.700000000000088</c:v>
                </c:pt>
                <c:pt idx="738">
                  <c:v>73.800000000000082</c:v>
                </c:pt>
                <c:pt idx="739">
                  <c:v>73.900000000000077</c:v>
                </c:pt>
                <c:pt idx="740">
                  <c:v>74.000000000000071</c:v>
                </c:pt>
                <c:pt idx="741">
                  <c:v>74.100000000000065</c:v>
                </c:pt>
                <c:pt idx="742">
                  <c:v>74.20000000000006</c:v>
                </c:pt>
                <c:pt idx="743">
                  <c:v>74.300000000000054</c:v>
                </c:pt>
                <c:pt idx="744">
                  <c:v>74.400000000000048</c:v>
                </c:pt>
                <c:pt idx="745">
                  <c:v>74.500000000000043</c:v>
                </c:pt>
                <c:pt idx="746">
                  <c:v>74.600000000000037</c:v>
                </c:pt>
                <c:pt idx="747">
                  <c:v>74.700000000000031</c:v>
                </c:pt>
                <c:pt idx="748">
                  <c:v>74.800000000000026</c:v>
                </c:pt>
                <c:pt idx="749">
                  <c:v>74.90000000000002</c:v>
                </c:pt>
                <c:pt idx="750">
                  <c:v>75.000000000000014</c:v>
                </c:pt>
                <c:pt idx="751">
                  <c:v>75.100000000000009</c:v>
                </c:pt>
                <c:pt idx="752">
                  <c:v>75.2</c:v>
                </c:pt>
                <c:pt idx="753">
                  <c:v>75.3</c:v>
                </c:pt>
                <c:pt idx="754">
                  <c:v>75.399999999999991</c:v>
                </c:pt>
                <c:pt idx="755">
                  <c:v>75.499999999999986</c:v>
                </c:pt>
                <c:pt idx="756">
                  <c:v>75.59999999999998</c:v>
                </c:pt>
                <c:pt idx="757">
                  <c:v>75.699999999999974</c:v>
                </c:pt>
                <c:pt idx="758">
                  <c:v>75.799999999999969</c:v>
                </c:pt>
                <c:pt idx="759">
                  <c:v>75.899999999999963</c:v>
                </c:pt>
                <c:pt idx="760">
                  <c:v>75.999999999999957</c:v>
                </c:pt>
                <c:pt idx="761">
                  <c:v>76.099999999999952</c:v>
                </c:pt>
                <c:pt idx="762">
                  <c:v>76.199999999999946</c:v>
                </c:pt>
                <c:pt idx="763">
                  <c:v>76.29999999999994</c:v>
                </c:pt>
                <c:pt idx="764">
                  <c:v>76.399999999999935</c:v>
                </c:pt>
                <c:pt idx="765">
                  <c:v>76.499999999999929</c:v>
                </c:pt>
                <c:pt idx="766">
                  <c:v>76.599999999999923</c:v>
                </c:pt>
                <c:pt idx="767">
                  <c:v>76.699999999999918</c:v>
                </c:pt>
                <c:pt idx="768">
                  <c:v>76.799999999999912</c:v>
                </c:pt>
                <c:pt idx="769">
                  <c:v>76.899999999999906</c:v>
                </c:pt>
                <c:pt idx="770">
                  <c:v>76.999999999999901</c:v>
                </c:pt>
                <c:pt idx="771">
                  <c:v>77.099999999999895</c:v>
                </c:pt>
                <c:pt idx="772">
                  <c:v>77.199999999999889</c:v>
                </c:pt>
                <c:pt idx="773">
                  <c:v>77.299999999999883</c:v>
                </c:pt>
                <c:pt idx="774">
                  <c:v>77.399999999999878</c:v>
                </c:pt>
                <c:pt idx="775">
                  <c:v>77.499999999999872</c:v>
                </c:pt>
                <c:pt idx="776">
                  <c:v>77.599999999999866</c:v>
                </c:pt>
                <c:pt idx="777">
                  <c:v>77.699999999999861</c:v>
                </c:pt>
                <c:pt idx="778">
                  <c:v>77.799999999999855</c:v>
                </c:pt>
                <c:pt idx="779">
                  <c:v>77.899999999999849</c:v>
                </c:pt>
                <c:pt idx="780">
                  <c:v>77.999999999999844</c:v>
                </c:pt>
                <c:pt idx="781">
                  <c:v>78.099999999999838</c:v>
                </c:pt>
                <c:pt idx="782">
                  <c:v>78.199999999999832</c:v>
                </c:pt>
                <c:pt idx="783">
                  <c:v>78.299999999999827</c:v>
                </c:pt>
                <c:pt idx="784">
                  <c:v>78.399999999999821</c:v>
                </c:pt>
                <c:pt idx="785">
                  <c:v>78.499999999999815</c:v>
                </c:pt>
                <c:pt idx="786">
                  <c:v>78.59999999999981</c:v>
                </c:pt>
                <c:pt idx="787">
                  <c:v>78.699999999999804</c:v>
                </c:pt>
                <c:pt idx="788">
                  <c:v>78.799999999999798</c:v>
                </c:pt>
                <c:pt idx="789">
                  <c:v>78.899999999999793</c:v>
                </c:pt>
                <c:pt idx="790">
                  <c:v>78.999999999999787</c:v>
                </c:pt>
                <c:pt idx="791">
                  <c:v>79.099999999999781</c:v>
                </c:pt>
                <c:pt idx="792">
                  <c:v>79.199999999999775</c:v>
                </c:pt>
                <c:pt idx="793">
                  <c:v>79.29999999999977</c:v>
                </c:pt>
                <c:pt idx="794">
                  <c:v>79.399999999999764</c:v>
                </c:pt>
                <c:pt idx="795">
                  <c:v>79.499999999999758</c:v>
                </c:pt>
                <c:pt idx="796">
                  <c:v>79.599999999999753</c:v>
                </c:pt>
                <c:pt idx="797">
                  <c:v>79.699999999999747</c:v>
                </c:pt>
                <c:pt idx="798">
                  <c:v>79.799999999999741</c:v>
                </c:pt>
                <c:pt idx="799">
                  <c:v>79.899999999999736</c:v>
                </c:pt>
                <c:pt idx="800">
                  <c:v>79.99999999999973</c:v>
                </c:pt>
                <c:pt idx="801">
                  <c:v>80.099999999999724</c:v>
                </c:pt>
                <c:pt idx="802">
                  <c:v>80.199999999999719</c:v>
                </c:pt>
                <c:pt idx="803">
                  <c:v>80.299999999999713</c:v>
                </c:pt>
                <c:pt idx="804">
                  <c:v>80.399999999999707</c:v>
                </c:pt>
                <c:pt idx="805">
                  <c:v>80.499999999999702</c:v>
                </c:pt>
                <c:pt idx="806">
                  <c:v>80.599999999999696</c:v>
                </c:pt>
                <c:pt idx="807">
                  <c:v>80.69999999999969</c:v>
                </c:pt>
                <c:pt idx="808">
                  <c:v>80.799999999999685</c:v>
                </c:pt>
                <c:pt idx="809">
                  <c:v>80.899999999999679</c:v>
                </c:pt>
                <c:pt idx="810">
                  <c:v>80.999999999999673</c:v>
                </c:pt>
                <c:pt idx="811">
                  <c:v>81.099999999999667</c:v>
                </c:pt>
                <c:pt idx="812">
                  <c:v>81.199999999999662</c:v>
                </c:pt>
                <c:pt idx="813">
                  <c:v>81.299999999999656</c:v>
                </c:pt>
                <c:pt idx="814">
                  <c:v>81.39999999999965</c:v>
                </c:pt>
                <c:pt idx="815">
                  <c:v>81.499999999999645</c:v>
                </c:pt>
                <c:pt idx="816">
                  <c:v>81.599999999999639</c:v>
                </c:pt>
                <c:pt idx="817">
                  <c:v>81.699999999999633</c:v>
                </c:pt>
                <c:pt idx="818">
                  <c:v>81.799999999999628</c:v>
                </c:pt>
                <c:pt idx="819">
                  <c:v>81.899999999999622</c:v>
                </c:pt>
                <c:pt idx="820">
                  <c:v>81.999999999999616</c:v>
                </c:pt>
                <c:pt idx="821">
                  <c:v>82.099999999999611</c:v>
                </c:pt>
                <c:pt idx="822">
                  <c:v>82.199999999999605</c:v>
                </c:pt>
                <c:pt idx="823">
                  <c:v>82.299999999999599</c:v>
                </c:pt>
                <c:pt idx="824">
                  <c:v>82.399999999999594</c:v>
                </c:pt>
                <c:pt idx="825">
                  <c:v>82.499999999999588</c:v>
                </c:pt>
                <c:pt idx="826">
                  <c:v>82.599999999999582</c:v>
                </c:pt>
                <c:pt idx="827">
                  <c:v>82.699999999999577</c:v>
                </c:pt>
                <c:pt idx="828">
                  <c:v>82.799999999999571</c:v>
                </c:pt>
                <c:pt idx="829">
                  <c:v>82.899999999999565</c:v>
                </c:pt>
                <c:pt idx="830">
                  <c:v>82.999999999999559</c:v>
                </c:pt>
                <c:pt idx="831">
                  <c:v>83.099999999999554</c:v>
                </c:pt>
                <c:pt idx="832">
                  <c:v>83.199999999999548</c:v>
                </c:pt>
                <c:pt idx="833">
                  <c:v>83.299999999999542</c:v>
                </c:pt>
                <c:pt idx="834">
                  <c:v>83.399999999999537</c:v>
                </c:pt>
                <c:pt idx="835">
                  <c:v>83.499999999999531</c:v>
                </c:pt>
                <c:pt idx="836">
                  <c:v>83.599999999999525</c:v>
                </c:pt>
                <c:pt idx="837">
                  <c:v>83.69999999999952</c:v>
                </c:pt>
                <c:pt idx="838">
                  <c:v>83.799999999999514</c:v>
                </c:pt>
                <c:pt idx="839">
                  <c:v>83.899999999999508</c:v>
                </c:pt>
                <c:pt idx="840">
                  <c:v>83.999999999999503</c:v>
                </c:pt>
                <c:pt idx="841">
                  <c:v>84.099999999999497</c:v>
                </c:pt>
                <c:pt idx="842">
                  <c:v>84.199999999999491</c:v>
                </c:pt>
                <c:pt idx="843">
                  <c:v>84.299999999999486</c:v>
                </c:pt>
                <c:pt idx="844">
                  <c:v>84.39999999999948</c:v>
                </c:pt>
                <c:pt idx="845">
                  <c:v>84.499999999999474</c:v>
                </c:pt>
                <c:pt idx="846">
                  <c:v>84.599999999999469</c:v>
                </c:pt>
                <c:pt idx="847">
                  <c:v>84.699999999999463</c:v>
                </c:pt>
                <c:pt idx="848">
                  <c:v>84.799999999999457</c:v>
                </c:pt>
                <c:pt idx="849">
                  <c:v>84.899999999999451</c:v>
                </c:pt>
                <c:pt idx="850">
                  <c:v>84.999999999999446</c:v>
                </c:pt>
                <c:pt idx="851">
                  <c:v>85.09999999999944</c:v>
                </c:pt>
                <c:pt idx="852">
                  <c:v>85.199999999999434</c:v>
                </c:pt>
                <c:pt idx="853">
                  <c:v>85.299999999999429</c:v>
                </c:pt>
                <c:pt idx="854">
                  <c:v>85.399999999999423</c:v>
                </c:pt>
                <c:pt idx="855">
                  <c:v>85.499999999999417</c:v>
                </c:pt>
                <c:pt idx="856">
                  <c:v>85.599999999999412</c:v>
                </c:pt>
                <c:pt idx="857">
                  <c:v>85.699999999999406</c:v>
                </c:pt>
                <c:pt idx="858">
                  <c:v>85.7999999999994</c:v>
                </c:pt>
                <c:pt idx="859">
                  <c:v>85.899999999999395</c:v>
                </c:pt>
                <c:pt idx="860">
                  <c:v>85.999999999999389</c:v>
                </c:pt>
                <c:pt idx="861">
                  <c:v>86.099999999999383</c:v>
                </c:pt>
                <c:pt idx="862">
                  <c:v>86.199999999999378</c:v>
                </c:pt>
                <c:pt idx="863">
                  <c:v>86.299999999999372</c:v>
                </c:pt>
                <c:pt idx="864">
                  <c:v>86.399999999999366</c:v>
                </c:pt>
                <c:pt idx="865">
                  <c:v>86.499999999999361</c:v>
                </c:pt>
                <c:pt idx="866">
                  <c:v>86.599999999999355</c:v>
                </c:pt>
                <c:pt idx="867">
                  <c:v>86.699999999999349</c:v>
                </c:pt>
                <c:pt idx="868">
                  <c:v>86.799999999999343</c:v>
                </c:pt>
                <c:pt idx="869">
                  <c:v>86.899999999999338</c:v>
                </c:pt>
                <c:pt idx="870">
                  <c:v>86.999999999999332</c:v>
                </c:pt>
                <c:pt idx="871">
                  <c:v>87.099999999999326</c:v>
                </c:pt>
                <c:pt idx="872">
                  <c:v>87.199999999999321</c:v>
                </c:pt>
                <c:pt idx="873">
                  <c:v>87.299999999999315</c:v>
                </c:pt>
                <c:pt idx="874">
                  <c:v>87.399999999999309</c:v>
                </c:pt>
                <c:pt idx="875">
                  <c:v>87.499999999999304</c:v>
                </c:pt>
                <c:pt idx="876">
                  <c:v>87.599999999999298</c:v>
                </c:pt>
                <c:pt idx="877">
                  <c:v>87.699999999999292</c:v>
                </c:pt>
                <c:pt idx="878">
                  <c:v>87.799999999999287</c:v>
                </c:pt>
                <c:pt idx="879">
                  <c:v>87.899999999999281</c:v>
                </c:pt>
                <c:pt idx="880">
                  <c:v>87.999999999999275</c:v>
                </c:pt>
                <c:pt idx="881">
                  <c:v>88.09999999999927</c:v>
                </c:pt>
                <c:pt idx="882">
                  <c:v>88.199999999999264</c:v>
                </c:pt>
                <c:pt idx="883">
                  <c:v>88.299999999999258</c:v>
                </c:pt>
                <c:pt idx="884">
                  <c:v>88.399999999999253</c:v>
                </c:pt>
                <c:pt idx="885">
                  <c:v>88.499999999999247</c:v>
                </c:pt>
                <c:pt idx="886">
                  <c:v>88.599999999999241</c:v>
                </c:pt>
                <c:pt idx="887">
                  <c:v>88.699999999999235</c:v>
                </c:pt>
                <c:pt idx="888">
                  <c:v>88.79999999999923</c:v>
                </c:pt>
                <c:pt idx="889">
                  <c:v>88.899999999999224</c:v>
                </c:pt>
                <c:pt idx="890">
                  <c:v>88.999999999999218</c:v>
                </c:pt>
                <c:pt idx="891">
                  <c:v>89.099999999999213</c:v>
                </c:pt>
                <c:pt idx="892">
                  <c:v>89.199999999999207</c:v>
                </c:pt>
                <c:pt idx="893">
                  <c:v>89.299999999999201</c:v>
                </c:pt>
                <c:pt idx="894">
                  <c:v>89.399999999999196</c:v>
                </c:pt>
                <c:pt idx="895">
                  <c:v>89.49999999999919</c:v>
                </c:pt>
                <c:pt idx="896">
                  <c:v>89.599999999999184</c:v>
                </c:pt>
                <c:pt idx="897">
                  <c:v>89.699999999999179</c:v>
                </c:pt>
                <c:pt idx="898">
                  <c:v>89.799999999999173</c:v>
                </c:pt>
                <c:pt idx="899">
                  <c:v>89.899999999999167</c:v>
                </c:pt>
                <c:pt idx="900">
                  <c:v>89.999999999999162</c:v>
                </c:pt>
                <c:pt idx="901">
                  <c:v>90.099999999999156</c:v>
                </c:pt>
                <c:pt idx="902">
                  <c:v>90.19999999999915</c:v>
                </c:pt>
                <c:pt idx="903">
                  <c:v>90.299999999999145</c:v>
                </c:pt>
                <c:pt idx="904">
                  <c:v>90.399999999999139</c:v>
                </c:pt>
                <c:pt idx="905">
                  <c:v>90.499999999999133</c:v>
                </c:pt>
                <c:pt idx="906">
                  <c:v>90.599999999999127</c:v>
                </c:pt>
                <c:pt idx="907">
                  <c:v>90.699999999999122</c:v>
                </c:pt>
                <c:pt idx="908">
                  <c:v>90.799999999999116</c:v>
                </c:pt>
                <c:pt idx="909">
                  <c:v>90.89999999999911</c:v>
                </c:pt>
                <c:pt idx="910">
                  <c:v>90.999999999999105</c:v>
                </c:pt>
                <c:pt idx="911">
                  <c:v>91.099999999999099</c:v>
                </c:pt>
                <c:pt idx="912">
                  <c:v>91.199999999999093</c:v>
                </c:pt>
                <c:pt idx="913">
                  <c:v>91.299999999999088</c:v>
                </c:pt>
                <c:pt idx="914">
                  <c:v>91.399999999999082</c:v>
                </c:pt>
                <c:pt idx="915">
                  <c:v>91.499999999999076</c:v>
                </c:pt>
                <c:pt idx="916">
                  <c:v>91.599999999999071</c:v>
                </c:pt>
                <c:pt idx="917">
                  <c:v>91.699999999999065</c:v>
                </c:pt>
                <c:pt idx="918">
                  <c:v>91.799999999999059</c:v>
                </c:pt>
                <c:pt idx="919">
                  <c:v>91.899999999999054</c:v>
                </c:pt>
                <c:pt idx="920">
                  <c:v>91.999999999999048</c:v>
                </c:pt>
                <c:pt idx="921">
                  <c:v>92.099999999999042</c:v>
                </c:pt>
                <c:pt idx="922">
                  <c:v>92.199999999999037</c:v>
                </c:pt>
                <c:pt idx="923">
                  <c:v>92.299999999999031</c:v>
                </c:pt>
                <c:pt idx="924">
                  <c:v>92.399999999999025</c:v>
                </c:pt>
                <c:pt idx="925">
                  <c:v>92.499999999999019</c:v>
                </c:pt>
                <c:pt idx="926">
                  <c:v>92.599999999999014</c:v>
                </c:pt>
                <c:pt idx="927">
                  <c:v>92.699999999999008</c:v>
                </c:pt>
                <c:pt idx="928">
                  <c:v>92.799999999999002</c:v>
                </c:pt>
                <c:pt idx="929">
                  <c:v>92.899999999998997</c:v>
                </c:pt>
                <c:pt idx="930">
                  <c:v>92.999999999998991</c:v>
                </c:pt>
                <c:pt idx="931">
                  <c:v>93.099999999998985</c:v>
                </c:pt>
                <c:pt idx="932">
                  <c:v>93.19999999999898</c:v>
                </c:pt>
                <c:pt idx="933">
                  <c:v>93.299999999998974</c:v>
                </c:pt>
                <c:pt idx="934">
                  <c:v>93.399999999998968</c:v>
                </c:pt>
                <c:pt idx="935">
                  <c:v>93.499999999998963</c:v>
                </c:pt>
                <c:pt idx="936">
                  <c:v>93.599999999998957</c:v>
                </c:pt>
                <c:pt idx="937">
                  <c:v>93.699999999998951</c:v>
                </c:pt>
                <c:pt idx="938">
                  <c:v>93.799999999998946</c:v>
                </c:pt>
                <c:pt idx="939">
                  <c:v>93.89999999999894</c:v>
                </c:pt>
                <c:pt idx="940">
                  <c:v>93.999999999998934</c:v>
                </c:pt>
                <c:pt idx="941">
                  <c:v>94.099999999998929</c:v>
                </c:pt>
                <c:pt idx="942">
                  <c:v>94.199999999998923</c:v>
                </c:pt>
                <c:pt idx="943">
                  <c:v>94.299999999998917</c:v>
                </c:pt>
                <c:pt idx="944">
                  <c:v>94.399999999998911</c:v>
                </c:pt>
                <c:pt idx="945">
                  <c:v>94.499999999998906</c:v>
                </c:pt>
                <c:pt idx="946">
                  <c:v>94.5999999999989</c:v>
                </c:pt>
                <c:pt idx="947">
                  <c:v>94.699999999998894</c:v>
                </c:pt>
                <c:pt idx="948">
                  <c:v>94.799999999998889</c:v>
                </c:pt>
                <c:pt idx="949">
                  <c:v>94.899999999998883</c:v>
                </c:pt>
                <c:pt idx="950">
                  <c:v>94.999999999998877</c:v>
                </c:pt>
                <c:pt idx="951">
                  <c:v>95.099999999998872</c:v>
                </c:pt>
                <c:pt idx="952">
                  <c:v>95.199999999998866</c:v>
                </c:pt>
                <c:pt idx="953">
                  <c:v>95.29999999999886</c:v>
                </c:pt>
                <c:pt idx="954">
                  <c:v>95.399999999998855</c:v>
                </c:pt>
                <c:pt idx="955">
                  <c:v>95.499999999998849</c:v>
                </c:pt>
                <c:pt idx="956">
                  <c:v>95.599999999998843</c:v>
                </c:pt>
                <c:pt idx="957">
                  <c:v>95.699999999998838</c:v>
                </c:pt>
                <c:pt idx="958">
                  <c:v>95.799999999998832</c:v>
                </c:pt>
                <c:pt idx="959">
                  <c:v>95.899999999998826</c:v>
                </c:pt>
                <c:pt idx="960">
                  <c:v>95.99999999999882</c:v>
                </c:pt>
                <c:pt idx="961">
                  <c:v>96.099999999998815</c:v>
                </c:pt>
                <c:pt idx="962">
                  <c:v>96.199999999998809</c:v>
                </c:pt>
                <c:pt idx="963">
                  <c:v>96.299999999998803</c:v>
                </c:pt>
                <c:pt idx="964">
                  <c:v>96.399999999998798</c:v>
                </c:pt>
                <c:pt idx="965">
                  <c:v>96.499999999998792</c:v>
                </c:pt>
                <c:pt idx="966">
                  <c:v>96.599999999998786</c:v>
                </c:pt>
                <c:pt idx="967">
                  <c:v>96.699999999998781</c:v>
                </c:pt>
                <c:pt idx="968">
                  <c:v>96.799999999998775</c:v>
                </c:pt>
                <c:pt idx="969">
                  <c:v>96.899999999998769</c:v>
                </c:pt>
                <c:pt idx="970">
                  <c:v>96.999999999998764</c:v>
                </c:pt>
                <c:pt idx="971">
                  <c:v>97.099999999998758</c:v>
                </c:pt>
                <c:pt idx="972">
                  <c:v>97.199999999998752</c:v>
                </c:pt>
                <c:pt idx="973">
                  <c:v>97.299999999998747</c:v>
                </c:pt>
                <c:pt idx="974">
                  <c:v>97.399999999998741</c:v>
                </c:pt>
                <c:pt idx="975">
                  <c:v>97.499999999998735</c:v>
                </c:pt>
                <c:pt idx="976">
                  <c:v>97.59999999999873</c:v>
                </c:pt>
                <c:pt idx="977">
                  <c:v>97.699999999998724</c:v>
                </c:pt>
                <c:pt idx="978">
                  <c:v>97.799999999998718</c:v>
                </c:pt>
                <c:pt idx="979">
                  <c:v>97.899999999998712</c:v>
                </c:pt>
                <c:pt idx="980">
                  <c:v>97.999999999998707</c:v>
                </c:pt>
                <c:pt idx="981">
                  <c:v>98.099999999998701</c:v>
                </c:pt>
                <c:pt idx="982">
                  <c:v>98.199999999998695</c:v>
                </c:pt>
                <c:pt idx="983">
                  <c:v>98.29999999999869</c:v>
                </c:pt>
                <c:pt idx="984">
                  <c:v>98.399999999998684</c:v>
                </c:pt>
                <c:pt idx="985">
                  <c:v>98.499999999998678</c:v>
                </c:pt>
                <c:pt idx="986">
                  <c:v>98.599999999998673</c:v>
                </c:pt>
                <c:pt idx="987">
                  <c:v>98.699999999998667</c:v>
                </c:pt>
                <c:pt idx="988">
                  <c:v>98.799999999998661</c:v>
                </c:pt>
                <c:pt idx="989">
                  <c:v>98.899999999998656</c:v>
                </c:pt>
                <c:pt idx="990">
                  <c:v>98.99999999999865</c:v>
                </c:pt>
                <c:pt idx="991">
                  <c:v>99.099999999998644</c:v>
                </c:pt>
                <c:pt idx="992">
                  <c:v>99.199999999998639</c:v>
                </c:pt>
                <c:pt idx="993">
                  <c:v>99.299999999998633</c:v>
                </c:pt>
                <c:pt idx="994">
                  <c:v>99.399999999998627</c:v>
                </c:pt>
                <c:pt idx="995">
                  <c:v>99.499999999998622</c:v>
                </c:pt>
                <c:pt idx="996">
                  <c:v>99.599999999998616</c:v>
                </c:pt>
                <c:pt idx="997">
                  <c:v>99.69999999999861</c:v>
                </c:pt>
                <c:pt idx="998">
                  <c:v>99.799999999998604</c:v>
                </c:pt>
                <c:pt idx="999">
                  <c:v>99.899999999998599</c:v>
                </c:pt>
                <c:pt idx="1000">
                  <c:v>99.999999999998593</c:v>
                </c:pt>
                <c:pt idx="1001">
                  <c:v>100.09999999999859</c:v>
                </c:pt>
                <c:pt idx="1002">
                  <c:v>100.19999999999858</c:v>
                </c:pt>
                <c:pt idx="1003">
                  <c:v>100.29999999999858</c:v>
                </c:pt>
                <c:pt idx="1004">
                  <c:v>100.39999999999857</c:v>
                </c:pt>
                <c:pt idx="1005">
                  <c:v>100.49999999999856</c:v>
                </c:pt>
                <c:pt idx="1006">
                  <c:v>100.59999999999856</c:v>
                </c:pt>
                <c:pt idx="1007">
                  <c:v>100.69999999999855</c:v>
                </c:pt>
                <c:pt idx="1008">
                  <c:v>100.79999999999855</c:v>
                </c:pt>
                <c:pt idx="1009">
                  <c:v>100.89999999999854</c:v>
                </c:pt>
                <c:pt idx="1010">
                  <c:v>100.99999999999854</c:v>
                </c:pt>
                <c:pt idx="1011">
                  <c:v>101.09999999999853</c:v>
                </c:pt>
                <c:pt idx="1012">
                  <c:v>101.19999999999852</c:v>
                </c:pt>
                <c:pt idx="1013">
                  <c:v>101.29999999999852</c:v>
                </c:pt>
                <c:pt idx="1014">
                  <c:v>101.39999999999851</c:v>
                </c:pt>
                <c:pt idx="1015">
                  <c:v>101.49999999999851</c:v>
                </c:pt>
                <c:pt idx="1016">
                  <c:v>101.5999999999985</c:v>
                </c:pt>
                <c:pt idx="1017">
                  <c:v>101.6999999999985</c:v>
                </c:pt>
                <c:pt idx="1018">
                  <c:v>101.79999999999849</c:v>
                </c:pt>
                <c:pt idx="1019">
                  <c:v>101.89999999999849</c:v>
                </c:pt>
                <c:pt idx="1020">
                  <c:v>101.99999999999848</c:v>
                </c:pt>
                <c:pt idx="1021">
                  <c:v>102.09999999999847</c:v>
                </c:pt>
                <c:pt idx="1022">
                  <c:v>102.19999999999847</c:v>
                </c:pt>
                <c:pt idx="1023">
                  <c:v>102.29999999999846</c:v>
                </c:pt>
                <c:pt idx="1024">
                  <c:v>102.39999999999846</c:v>
                </c:pt>
                <c:pt idx="1025">
                  <c:v>102.49999999999845</c:v>
                </c:pt>
                <c:pt idx="1026">
                  <c:v>102.59999999999845</c:v>
                </c:pt>
                <c:pt idx="1027">
                  <c:v>102.69999999999844</c:v>
                </c:pt>
                <c:pt idx="1028">
                  <c:v>102.79999999999843</c:v>
                </c:pt>
                <c:pt idx="1029">
                  <c:v>102.89999999999843</c:v>
                </c:pt>
                <c:pt idx="1030">
                  <c:v>102.99999999999842</c:v>
                </c:pt>
                <c:pt idx="1031">
                  <c:v>103.09999999999842</c:v>
                </c:pt>
                <c:pt idx="1032">
                  <c:v>103.19999999999841</c:v>
                </c:pt>
                <c:pt idx="1033">
                  <c:v>103.29999999999841</c:v>
                </c:pt>
                <c:pt idx="1034">
                  <c:v>103.3999999999984</c:v>
                </c:pt>
                <c:pt idx="1035">
                  <c:v>103.49999999999839</c:v>
                </c:pt>
                <c:pt idx="1036">
                  <c:v>103.59999999999839</c:v>
                </c:pt>
                <c:pt idx="1037">
                  <c:v>103.69999999999838</c:v>
                </c:pt>
                <c:pt idx="1038">
                  <c:v>103.79999999999838</c:v>
                </c:pt>
                <c:pt idx="1039">
                  <c:v>103.89999999999837</c:v>
                </c:pt>
                <c:pt idx="1040">
                  <c:v>103.99999999999837</c:v>
                </c:pt>
                <c:pt idx="1041">
                  <c:v>104.09999999999836</c:v>
                </c:pt>
                <c:pt idx="1042">
                  <c:v>104.19999999999835</c:v>
                </c:pt>
                <c:pt idx="1043">
                  <c:v>104.29999999999835</c:v>
                </c:pt>
                <c:pt idx="1044">
                  <c:v>104.39999999999834</c:v>
                </c:pt>
                <c:pt idx="1045">
                  <c:v>104.49999999999834</c:v>
                </c:pt>
                <c:pt idx="1046">
                  <c:v>104.59999999999833</c:v>
                </c:pt>
                <c:pt idx="1047">
                  <c:v>104.69999999999833</c:v>
                </c:pt>
                <c:pt idx="1048">
                  <c:v>104.79999999999832</c:v>
                </c:pt>
                <c:pt idx="1049">
                  <c:v>104.89999999999831</c:v>
                </c:pt>
                <c:pt idx="1050">
                  <c:v>104.99999999999831</c:v>
                </c:pt>
                <c:pt idx="1051">
                  <c:v>105.0999999999983</c:v>
                </c:pt>
                <c:pt idx="1052">
                  <c:v>105.1999999999983</c:v>
                </c:pt>
                <c:pt idx="1053">
                  <c:v>105.29999999999829</c:v>
                </c:pt>
                <c:pt idx="1054">
                  <c:v>105.39999999999829</c:v>
                </c:pt>
                <c:pt idx="1055">
                  <c:v>105.49999999999828</c:v>
                </c:pt>
                <c:pt idx="1056">
                  <c:v>105.59999999999827</c:v>
                </c:pt>
                <c:pt idx="1057">
                  <c:v>105.69999999999827</c:v>
                </c:pt>
                <c:pt idx="1058">
                  <c:v>105.79999999999826</c:v>
                </c:pt>
                <c:pt idx="1059">
                  <c:v>105.89999999999826</c:v>
                </c:pt>
                <c:pt idx="1060">
                  <c:v>105.99999999999825</c:v>
                </c:pt>
                <c:pt idx="1061">
                  <c:v>106.09999999999825</c:v>
                </c:pt>
                <c:pt idx="1062">
                  <c:v>106.19999999999824</c:v>
                </c:pt>
                <c:pt idx="1063">
                  <c:v>106.29999999999824</c:v>
                </c:pt>
                <c:pt idx="1064">
                  <c:v>106.39999999999823</c:v>
                </c:pt>
                <c:pt idx="1065">
                  <c:v>106.49999999999822</c:v>
                </c:pt>
                <c:pt idx="1066">
                  <c:v>106.59999999999822</c:v>
                </c:pt>
                <c:pt idx="1067">
                  <c:v>106.69999999999821</c:v>
                </c:pt>
                <c:pt idx="1068">
                  <c:v>106.79999999999821</c:v>
                </c:pt>
                <c:pt idx="1069">
                  <c:v>106.8999999999982</c:v>
                </c:pt>
                <c:pt idx="1070">
                  <c:v>106.9999999999982</c:v>
                </c:pt>
                <c:pt idx="1071">
                  <c:v>107.09999999999819</c:v>
                </c:pt>
                <c:pt idx="1072">
                  <c:v>107.19999999999818</c:v>
                </c:pt>
                <c:pt idx="1073">
                  <c:v>107.29999999999818</c:v>
                </c:pt>
                <c:pt idx="1074">
                  <c:v>107.39999999999817</c:v>
                </c:pt>
                <c:pt idx="1075">
                  <c:v>107.49999999999817</c:v>
                </c:pt>
                <c:pt idx="1076">
                  <c:v>107.59999999999816</c:v>
                </c:pt>
                <c:pt idx="1077">
                  <c:v>107.69999999999816</c:v>
                </c:pt>
                <c:pt idx="1078">
                  <c:v>107.79999999999815</c:v>
                </c:pt>
                <c:pt idx="1079">
                  <c:v>107.89999999999814</c:v>
                </c:pt>
                <c:pt idx="1080">
                  <c:v>107.99999999999814</c:v>
                </c:pt>
                <c:pt idx="1081">
                  <c:v>108.09999999999813</c:v>
                </c:pt>
                <c:pt idx="1082">
                  <c:v>108.19999999999813</c:v>
                </c:pt>
                <c:pt idx="1083">
                  <c:v>108.29999999999812</c:v>
                </c:pt>
                <c:pt idx="1084">
                  <c:v>108.39999999999812</c:v>
                </c:pt>
                <c:pt idx="1085">
                  <c:v>108.49999999999811</c:v>
                </c:pt>
                <c:pt idx="1086">
                  <c:v>108.5999999999981</c:v>
                </c:pt>
                <c:pt idx="1087">
                  <c:v>108.6999999999981</c:v>
                </c:pt>
                <c:pt idx="1088">
                  <c:v>108.79999999999809</c:v>
                </c:pt>
                <c:pt idx="1089">
                  <c:v>108.89999999999809</c:v>
                </c:pt>
                <c:pt idx="1090">
                  <c:v>108.99999999999808</c:v>
                </c:pt>
                <c:pt idx="1091">
                  <c:v>109.09999999999808</c:v>
                </c:pt>
                <c:pt idx="1092">
                  <c:v>109.19999999999807</c:v>
                </c:pt>
                <c:pt idx="1093">
                  <c:v>109.29999999999806</c:v>
                </c:pt>
                <c:pt idx="1094">
                  <c:v>109.39999999999806</c:v>
                </c:pt>
                <c:pt idx="1095">
                  <c:v>109.49999999999805</c:v>
                </c:pt>
                <c:pt idx="1096">
                  <c:v>109.59999999999805</c:v>
                </c:pt>
                <c:pt idx="1097">
                  <c:v>109.69999999999804</c:v>
                </c:pt>
                <c:pt idx="1098">
                  <c:v>109.79999999999804</c:v>
                </c:pt>
                <c:pt idx="1099">
                  <c:v>109.89999999999803</c:v>
                </c:pt>
                <c:pt idx="1100">
                  <c:v>109.99999999999802</c:v>
                </c:pt>
                <c:pt idx="1101">
                  <c:v>110.09999999999802</c:v>
                </c:pt>
                <c:pt idx="1102">
                  <c:v>110.19999999999801</c:v>
                </c:pt>
                <c:pt idx="1103">
                  <c:v>110.29999999999801</c:v>
                </c:pt>
                <c:pt idx="1104">
                  <c:v>110.399999999998</c:v>
                </c:pt>
                <c:pt idx="1105">
                  <c:v>110.499999999998</c:v>
                </c:pt>
                <c:pt idx="1106">
                  <c:v>110.59999999999799</c:v>
                </c:pt>
                <c:pt idx="1107">
                  <c:v>110.69999999999798</c:v>
                </c:pt>
                <c:pt idx="1108">
                  <c:v>110.79999999999798</c:v>
                </c:pt>
                <c:pt idx="1109">
                  <c:v>110.89999999999797</c:v>
                </c:pt>
                <c:pt idx="1110">
                  <c:v>110.99999999999797</c:v>
                </c:pt>
                <c:pt idx="1111">
                  <c:v>111.09999999999796</c:v>
                </c:pt>
                <c:pt idx="1112">
                  <c:v>111.19999999999796</c:v>
                </c:pt>
                <c:pt idx="1113">
                  <c:v>111.29999999999795</c:v>
                </c:pt>
                <c:pt idx="1114">
                  <c:v>111.39999999999795</c:v>
                </c:pt>
                <c:pt idx="1115">
                  <c:v>111.49999999999794</c:v>
                </c:pt>
                <c:pt idx="1116">
                  <c:v>111.59999999999793</c:v>
                </c:pt>
                <c:pt idx="1117">
                  <c:v>111.69999999999793</c:v>
                </c:pt>
                <c:pt idx="1118">
                  <c:v>111.79999999999792</c:v>
                </c:pt>
                <c:pt idx="1119">
                  <c:v>111.89999999999792</c:v>
                </c:pt>
                <c:pt idx="1120">
                  <c:v>111.99999999999791</c:v>
                </c:pt>
                <c:pt idx="1121">
                  <c:v>112.09999999999791</c:v>
                </c:pt>
                <c:pt idx="1122">
                  <c:v>112.1999999999979</c:v>
                </c:pt>
                <c:pt idx="1123">
                  <c:v>112.29999999999789</c:v>
                </c:pt>
                <c:pt idx="1124">
                  <c:v>112.39999999999789</c:v>
                </c:pt>
                <c:pt idx="1125">
                  <c:v>112.49999999999788</c:v>
                </c:pt>
                <c:pt idx="1126">
                  <c:v>112.59999999999788</c:v>
                </c:pt>
                <c:pt idx="1127">
                  <c:v>112.69999999999787</c:v>
                </c:pt>
                <c:pt idx="1128">
                  <c:v>112.79999999999787</c:v>
                </c:pt>
                <c:pt idx="1129">
                  <c:v>112.89999999999786</c:v>
                </c:pt>
                <c:pt idx="1130">
                  <c:v>112.99999999999785</c:v>
                </c:pt>
                <c:pt idx="1131">
                  <c:v>113.09999999999785</c:v>
                </c:pt>
                <c:pt idx="1132">
                  <c:v>113.19999999999784</c:v>
                </c:pt>
                <c:pt idx="1133">
                  <c:v>113.29999999999784</c:v>
                </c:pt>
                <c:pt idx="1134">
                  <c:v>113.39999999999783</c:v>
                </c:pt>
                <c:pt idx="1135">
                  <c:v>113.49999999999783</c:v>
                </c:pt>
                <c:pt idx="1136">
                  <c:v>113.59999999999782</c:v>
                </c:pt>
                <c:pt idx="1137">
                  <c:v>113.69999999999781</c:v>
                </c:pt>
                <c:pt idx="1138">
                  <c:v>113.79999999999781</c:v>
                </c:pt>
                <c:pt idx="1139">
                  <c:v>113.8999999999978</c:v>
                </c:pt>
                <c:pt idx="1140">
                  <c:v>113.9999999999978</c:v>
                </c:pt>
                <c:pt idx="1141">
                  <c:v>114.09999999999779</c:v>
                </c:pt>
                <c:pt idx="1142">
                  <c:v>114.19999999999779</c:v>
                </c:pt>
                <c:pt idx="1143">
                  <c:v>114.29999999999778</c:v>
                </c:pt>
                <c:pt idx="1144">
                  <c:v>114.39999999999777</c:v>
                </c:pt>
                <c:pt idx="1145">
                  <c:v>114.49999999999777</c:v>
                </c:pt>
                <c:pt idx="1146">
                  <c:v>114.59999999999776</c:v>
                </c:pt>
                <c:pt idx="1147">
                  <c:v>114.69999999999776</c:v>
                </c:pt>
                <c:pt idx="1148">
                  <c:v>114.79999999999775</c:v>
                </c:pt>
                <c:pt idx="1149">
                  <c:v>114.89999999999775</c:v>
                </c:pt>
                <c:pt idx="1150">
                  <c:v>114.99999999999774</c:v>
                </c:pt>
                <c:pt idx="1151">
                  <c:v>115.09999999999773</c:v>
                </c:pt>
                <c:pt idx="1152">
                  <c:v>115.19999999999773</c:v>
                </c:pt>
                <c:pt idx="1153">
                  <c:v>115.29999999999772</c:v>
                </c:pt>
                <c:pt idx="1154">
                  <c:v>115.39999999999772</c:v>
                </c:pt>
                <c:pt idx="1155">
                  <c:v>115.49999999999771</c:v>
                </c:pt>
                <c:pt idx="1156">
                  <c:v>115.59999999999771</c:v>
                </c:pt>
                <c:pt idx="1157">
                  <c:v>115.6999999999977</c:v>
                </c:pt>
                <c:pt idx="1158">
                  <c:v>115.79999999999769</c:v>
                </c:pt>
                <c:pt idx="1159">
                  <c:v>115.89999999999769</c:v>
                </c:pt>
                <c:pt idx="1160">
                  <c:v>115.99999999999768</c:v>
                </c:pt>
                <c:pt idx="1161">
                  <c:v>116.09999999999768</c:v>
                </c:pt>
                <c:pt idx="1162">
                  <c:v>116.19999999999767</c:v>
                </c:pt>
                <c:pt idx="1163">
                  <c:v>116.29999999999767</c:v>
                </c:pt>
                <c:pt idx="1164">
                  <c:v>116.39999999999766</c:v>
                </c:pt>
                <c:pt idx="1165">
                  <c:v>116.49999999999766</c:v>
                </c:pt>
                <c:pt idx="1166">
                  <c:v>116.59999999999765</c:v>
                </c:pt>
                <c:pt idx="1167">
                  <c:v>116.69999999999764</c:v>
                </c:pt>
                <c:pt idx="1168">
                  <c:v>116.79999999999764</c:v>
                </c:pt>
                <c:pt idx="1169">
                  <c:v>116.89999999999763</c:v>
                </c:pt>
                <c:pt idx="1170">
                  <c:v>116.99999999999763</c:v>
                </c:pt>
                <c:pt idx="1171">
                  <c:v>117.09999999999762</c:v>
                </c:pt>
                <c:pt idx="1172">
                  <c:v>117.19999999999762</c:v>
                </c:pt>
                <c:pt idx="1173">
                  <c:v>117.29999999999761</c:v>
                </c:pt>
                <c:pt idx="1174">
                  <c:v>117.3999999999976</c:v>
                </c:pt>
                <c:pt idx="1175">
                  <c:v>117.4999999999976</c:v>
                </c:pt>
                <c:pt idx="1176">
                  <c:v>117.59999999999759</c:v>
                </c:pt>
                <c:pt idx="1177">
                  <c:v>117.69999999999759</c:v>
                </c:pt>
                <c:pt idx="1178">
                  <c:v>117.79999999999758</c:v>
                </c:pt>
                <c:pt idx="1179">
                  <c:v>117.89999999999758</c:v>
                </c:pt>
                <c:pt idx="1180">
                  <c:v>117.99999999999757</c:v>
                </c:pt>
                <c:pt idx="1181">
                  <c:v>118.09999999999756</c:v>
                </c:pt>
                <c:pt idx="1182">
                  <c:v>118.19999999999756</c:v>
                </c:pt>
                <c:pt idx="1183">
                  <c:v>118.29999999999755</c:v>
                </c:pt>
                <c:pt idx="1184">
                  <c:v>118.39999999999755</c:v>
                </c:pt>
                <c:pt idx="1185">
                  <c:v>118.49999999999754</c:v>
                </c:pt>
                <c:pt idx="1186">
                  <c:v>118.59999999999754</c:v>
                </c:pt>
                <c:pt idx="1187">
                  <c:v>118.69999999999753</c:v>
                </c:pt>
                <c:pt idx="1188">
                  <c:v>118.79999999999752</c:v>
                </c:pt>
                <c:pt idx="1189">
                  <c:v>118.89999999999752</c:v>
                </c:pt>
                <c:pt idx="1190">
                  <c:v>118.99999999999751</c:v>
                </c:pt>
                <c:pt idx="1191">
                  <c:v>119.09999999999751</c:v>
                </c:pt>
                <c:pt idx="1192">
                  <c:v>119.1999999999975</c:v>
                </c:pt>
                <c:pt idx="1193">
                  <c:v>119.2999999999975</c:v>
                </c:pt>
                <c:pt idx="1194">
                  <c:v>119.39999999999749</c:v>
                </c:pt>
                <c:pt idx="1195">
                  <c:v>119.49999999999748</c:v>
                </c:pt>
                <c:pt idx="1196">
                  <c:v>119.59999999999748</c:v>
                </c:pt>
                <c:pt idx="1197">
                  <c:v>119.69999999999747</c:v>
                </c:pt>
                <c:pt idx="1198">
                  <c:v>119.79999999999747</c:v>
                </c:pt>
                <c:pt idx="1199">
                  <c:v>119.89999999999746</c:v>
                </c:pt>
                <c:pt idx="1200">
                  <c:v>119.99999999999746</c:v>
                </c:pt>
                <c:pt idx="1201">
                  <c:v>120.09999999999745</c:v>
                </c:pt>
                <c:pt idx="1202">
                  <c:v>120.19999999999744</c:v>
                </c:pt>
                <c:pt idx="1203">
                  <c:v>120.29999999999744</c:v>
                </c:pt>
                <c:pt idx="1204">
                  <c:v>120.39999999999743</c:v>
                </c:pt>
                <c:pt idx="1205">
                  <c:v>120.49999999999743</c:v>
                </c:pt>
                <c:pt idx="1206">
                  <c:v>120.59999999999742</c:v>
                </c:pt>
                <c:pt idx="1207">
                  <c:v>120.69999999999742</c:v>
                </c:pt>
                <c:pt idx="1208">
                  <c:v>120.79999999999741</c:v>
                </c:pt>
                <c:pt idx="1209">
                  <c:v>120.89999999999741</c:v>
                </c:pt>
                <c:pt idx="1210">
                  <c:v>120.9999999999974</c:v>
                </c:pt>
                <c:pt idx="1211">
                  <c:v>121.09999999999739</c:v>
                </c:pt>
                <c:pt idx="1212">
                  <c:v>121.19999999999739</c:v>
                </c:pt>
                <c:pt idx="1213">
                  <c:v>121.29999999999738</c:v>
                </c:pt>
                <c:pt idx="1214">
                  <c:v>121.39999999999738</c:v>
                </c:pt>
                <c:pt idx="1215">
                  <c:v>121.49999999999737</c:v>
                </c:pt>
                <c:pt idx="1216">
                  <c:v>121.59999999999737</c:v>
                </c:pt>
                <c:pt idx="1217">
                  <c:v>121.69999999999736</c:v>
                </c:pt>
                <c:pt idx="1218">
                  <c:v>121.79999999999735</c:v>
                </c:pt>
                <c:pt idx="1219">
                  <c:v>121.89999999999735</c:v>
                </c:pt>
                <c:pt idx="1220">
                  <c:v>121.99999999999734</c:v>
                </c:pt>
                <c:pt idx="1221">
                  <c:v>122.09999999999734</c:v>
                </c:pt>
                <c:pt idx="1222">
                  <c:v>122.19999999999733</c:v>
                </c:pt>
                <c:pt idx="1223">
                  <c:v>122.29999999999733</c:v>
                </c:pt>
                <c:pt idx="1224">
                  <c:v>122.39999999999732</c:v>
                </c:pt>
                <c:pt idx="1225">
                  <c:v>122.49999999999731</c:v>
                </c:pt>
                <c:pt idx="1226">
                  <c:v>122.59999999999731</c:v>
                </c:pt>
                <c:pt idx="1227">
                  <c:v>122.6999999999973</c:v>
                </c:pt>
                <c:pt idx="1228">
                  <c:v>122.7999999999973</c:v>
                </c:pt>
                <c:pt idx="1229">
                  <c:v>122.89999999999729</c:v>
                </c:pt>
                <c:pt idx="1230">
                  <c:v>122.99999999999729</c:v>
                </c:pt>
                <c:pt idx="1231">
                  <c:v>123.09999999999728</c:v>
                </c:pt>
                <c:pt idx="1232">
                  <c:v>123.19999999999727</c:v>
                </c:pt>
                <c:pt idx="1233">
                  <c:v>123.29999999999727</c:v>
                </c:pt>
                <c:pt idx="1234">
                  <c:v>123.39999999999726</c:v>
                </c:pt>
                <c:pt idx="1235">
                  <c:v>123.49999999999726</c:v>
                </c:pt>
                <c:pt idx="1236">
                  <c:v>123.59999999999725</c:v>
                </c:pt>
                <c:pt idx="1237">
                  <c:v>123.69999999999725</c:v>
                </c:pt>
                <c:pt idx="1238">
                  <c:v>123.79999999999724</c:v>
                </c:pt>
                <c:pt idx="1239">
                  <c:v>123.89999999999723</c:v>
                </c:pt>
                <c:pt idx="1240">
                  <c:v>123.99999999999723</c:v>
                </c:pt>
                <c:pt idx="1241">
                  <c:v>124.09999999999722</c:v>
                </c:pt>
                <c:pt idx="1242">
                  <c:v>124.19999999999722</c:v>
                </c:pt>
                <c:pt idx="1243">
                  <c:v>124.29999999999721</c:v>
                </c:pt>
                <c:pt idx="1244">
                  <c:v>124.39999999999721</c:v>
                </c:pt>
                <c:pt idx="1245">
                  <c:v>124.4999999999972</c:v>
                </c:pt>
                <c:pt idx="1246">
                  <c:v>124.59999999999719</c:v>
                </c:pt>
                <c:pt idx="1247">
                  <c:v>124.69999999999719</c:v>
                </c:pt>
                <c:pt idx="1248">
                  <c:v>124.79999999999718</c:v>
                </c:pt>
                <c:pt idx="1249">
                  <c:v>124.89999999999718</c:v>
                </c:pt>
                <c:pt idx="1250">
                  <c:v>124.99999999999717</c:v>
                </c:pt>
                <c:pt idx="1251">
                  <c:v>125.09999999999717</c:v>
                </c:pt>
                <c:pt idx="1252">
                  <c:v>125.19999999999716</c:v>
                </c:pt>
                <c:pt idx="1253">
                  <c:v>125.29999999999715</c:v>
                </c:pt>
                <c:pt idx="1254">
                  <c:v>125.39999999999715</c:v>
                </c:pt>
                <c:pt idx="1255">
                  <c:v>125.49999999999714</c:v>
                </c:pt>
                <c:pt idx="1256">
                  <c:v>125.59999999999714</c:v>
                </c:pt>
                <c:pt idx="1257">
                  <c:v>125.69999999999713</c:v>
                </c:pt>
                <c:pt idx="1258">
                  <c:v>125.79999999999713</c:v>
                </c:pt>
                <c:pt idx="1259">
                  <c:v>125.89999999999712</c:v>
                </c:pt>
                <c:pt idx="1260">
                  <c:v>125.99999999999712</c:v>
                </c:pt>
                <c:pt idx="1261">
                  <c:v>126.09999999999711</c:v>
                </c:pt>
                <c:pt idx="1262">
                  <c:v>126.1999999999971</c:v>
                </c:pt>
                <c:pt idx="1263">
                  <c:v>126.2999999999971</c:v>
                </c:pt>
                <c:pt idx="1264">
                  <c:v>126.39999999999709</c:v>
                </c:pt>
                <c:pt idx="1265">
                  <c:v>126.49999999999709</c:v>
                </c:pt>
                <c:pt idx="1266">
                  <c:v>126.59999999999708</c:v>
                </c:pt>
                <c:pt idx="1267">
                  <c:v>126.69999999999708</c:v>
                </c:pt>
                <c:pt idx="1268">
                  <c:v>126.79999999999707</c:v>
                </c:pt>
                <c:pt idx="1269">
                  <c:v>126.89999999999706</c:v>
                </c:pt>
                <c:pt idx="1270">
                  <c:v>126.99999999999706</c:v>
                </c:pt>
                <c:pt idx="1271">
                  <c:v>127.09999999999705</c:v>
                </c:pt>
                <c:pt idx="1272">
                  <c:v>127.19999999999705</c:v>
                </c:pt>
                <c:pt idx="1273">
                  <c:v>127.29999999999704</c:v>
                </c:pt>
                <c:pt idx="1274">
                  <c:v>127.39999999999704</c:v>
                </c:pt>
                <c:pt idx="1275">
                  <c:v>127.49999999999703</c:v>
                </c:pt>
                <c:pt idx="1276">
                  <c:v>127.59999999999702</c:v>
                </c:pt>
                <c:pt idx="1277">
                  <c:v>127.69999999999702</c:v>
                </c:pt>
                <c:pt idx="1278">
                  <c:v>127.79999999999701</c:v>
                </c:pt>
                <c:pt idx="1279">
                  <c:v>127.89999999999701</c:v>
                </c:pt>
                <c:pt idx="1280">
                  <c:v>127.999999999997</c:v>
                </c:pt>
                <c:pt idx="1281">
                  <c:v>128.09999999999701</c:v>
                </c:pt>
                <c:pt idx="1282">
                  <c:v>128.199999999997</c:v>
                </c:pt>
                <c:pt idx="1283">
                  <c:v>128.299999999997</c:v>
                </c:pt>
                <c:pt idx="1284">
                  <c:v>128.39999999999699</c:v>
                </c:pt>
                <c:pt idx="1285">
                  <c:v>128.49999999999699</c:v>
                </c:pt>
                <c:pt idx="1286">
                  <c:v>128.59999999999698</c:v>
                </c:pt>
                <c:pt idx="1287">
                  <c:v>128.69999999999698</c:v>
                </c:pt>
                <c:pt idx="1288">
                  <c:v>128.79999999999697</c:v>
                </c:pt>
                <c:pt idx="1289">
                  <c:v>128.89999999999696</c:v>
                </c:pt>
                <c:pt idx="1290">
                  <c:v>128.99999999999696</c:v>
                </c:pt>
                <c:pt idx="1291">
                  <c:v>129.09999999999695</c:v>
                </c:pt>
                <c:pt idx="1292">
                  <c:v>129.19999999999695</c:v>
                </c:pt>
                <c:pt idx="1293">
                  <c:v>129.29999999999694</c:v>
                </c:pt>
                <c:pt idx="1294">
                  <c:v>129.39999999999694</c:v>
                </c:pt>
                <c:pt idx="1295">
                  <c:v>129.49999999999693</c:v>
                </c:pt>
                <c:pt idx="1296">
                  <c:v>129.59999999999692</c:v>
                </c:pt>
                <c:pt idx="1297">
                  <c:v>129.69999999999692</c:v>
                </c:pt>
                <c:pt idx="1298">
                  <c:v>129.79999999999691</c:v>
                </c:pt>
                <c:pt idx="1299">
                  <c:v>129.89999999999691</c:v>
                </c:pt>
                <c:pt idx="1300">
                  <c:v>129.9999999999969</c:v>
                </c:pt>
                <c:pt idx="1301">
                  <c:v>130.0999999999969</c:v>
                </c:pt>
                <c:pt idx="1302">
                  <c:v>130.19999999999689</c:v>
                </c:pt>
                <c:pt idx="1303">
                  <c:v>130.29999999999688</c:v>
                </c:pt>
                <c:pt idx="1304">
                  <c:v>130.39999999999688</c:v>
                </c:pt>
                <c:pt idx="1305">
                  <c:v>130.49999999999687</c:v>
                </c:pt>
                <c:pt idx="1306">
                  <c:v>130.59999999999687</c:v>
                </c:pt>
                <c:pt idx="1307">
                  <c:v>130.69999999999686</c:v>
                </c:pt>
                <c:pt idx="1308">
                  <c:v>130.79999999999686</c:v>
                </c:pt>
                <c:pt idx="1309">
                  <c:v>130.89999999999685</c:v>
                </c:pt>
                <c:pt idx="1310">
                  <c:v>130.99999999999685</c:v>
                </c:pt>
                <c:pt idx="1311">
                  <c:v>131.09999999999684</c:v>
                </c:pt>
                <c:pt idx="1312">
                  <c:v>131.19999999999683</c:v>
                </c:pt>
                <c:pt idx="1313">
                  <c:v>131.29999999999683</c:v>
                </c:pt>
                <c:pt idx="1314">
                  <c:v>131.39999999999682</c:v>
                </c:pt>
                <c:pt idx="1315">
                  <c:v>131.49999999999682</c:v>
                </c:pt>
                <c:pt idx="1316">
                  <c:v>131.59999999999681</c:v>
                </c:pt>
                <c:pt idx="1317">
                  <c:v>131.69999999999681</c:v>
                </c:pt>
                <c:pt idx="1318">
                  <c:v>131.7999999999968</c:v>
                </c:pt>
                <c:pt idx="1319">
                  <c:v>131.89999999999679</c:v>
                </c:pt>
                <c:pt idx="1320">
                  <c:v>131.99999999999679</c:v>
                </c:pt>
                <c:pt idx="1321">
                  <c:v>132.09999999999678</c:v>
                </c:pt>
                <c:pt idx="1322">
                  <c:v>132.19999999999678</c:v>
                </c:pt>
                <c:pt idx="1323">
                  <c:v>132.29999999999677</c:v>
                </c:pt>
                <c:pt idx="1324">
                  <c:v>132.39999999999677</c:v>
                </c:pt>
                <c:pt idx="1325">
                  <c:v>132.49999999999676</c:v>
                </c:pt>
                <c:pt idx="1326">
                  <c:v>132.59999999999675</c:v>
                </c:pt>
                <c:pt idx="1327">
                  <c:v>132.69999999999675</c:v>
                </c:pt>
                <c:pt idx="1328">
                  <c:v>132.79999999999674</c:v>
                </c:pt>
                <c:pt idx="1329">
                  <c:v>132.89999999999674</c:v>
                </c:pt>
                <c:pt idx="1330">
                  <c:v>132.99999999999673</c:v>
                </c:pt>
                <c:pt idx="1331">
                  <c:v>133.09999999999673</c:v>
                </c:pt>
                <c:pt idx="1332">
                  <c:v>133.19999999999672</c:v>
                </c:pt>
                <c:pt idx="1333">
                  <c:v>133.29999999999671</c:v>
                </c:pt>
                <c:pt idx="1334">
                  <c:v>133.39999999999671</c:v>
                </c:pt>
                <c:pt idx="1335">
                  <c:v>133.4999999999967</c:v>
                </c:pt>
                <c:pt idx="1336">
                  <c:v>133.5999999999967</c:v>
                </c:pt>
                <c:pt idx="1337">
                  <c:v>133.69999999999669</c:v>
                </c:pt>
                <c:pt idx="1338">
                  <c:v>133.79999999999669</c:v>
                </c:pt>
                <c:pt idx="1339">
                  <c:v>133.89999999999668</c:v>
                </c:pt>
                <c:pt idx="1340">
                  <c:v>133.99999999999667</c:v>
                </c:pt>
                <c:pt idx="1341">
                  <c:v>134.09999999999667</c:v>
                </c:pt>
                <c:pt idx="1342">
                  <c:v>134.19999999999666</c:v>
                </c:pt>
                <c:pt idx="1343">
                  <c:v>134.29999999999666</c:v>
                </c:pt>
                <c:pt idx="1344">
                  <c:v>134.39999999999665</c:v>
                </c:pt>
                <c:pt idx="1345">
                  <c:v>134.49999999999665</c:v>
                </c:pt>
                <c:pt idx="1346">
                  <c:v>134.59999999999664</c:v>
                </c:pt>
                <c:pt idx="1347">
                  <c:v>134.69999999999663</c:v>
                </c:pt>
                <c:pt idx="1348">
                  <c:v>134.79999999999663</c:v>
                </c:pt>
                <c:pt idx="1349">
                  <c:v>134.89999999999662</c:v>
                </c:pt>
                <c:pt idx="1350">
                  <c:v>134.99999999999662</c:v>
                </c:pt>
                <c:pt idx="1351">
                  <c:v>135.09999999999661</c:v>
                </c:pt>
                <c:pt idx="1352">
                  <c:v>135.19999999999661</c:v>
                </c:pt>
                <c:pt idx="1353">
                  <c:v>135.2999999999966</c:v>
                </c:pt>
                <c:pt idx="1354">
                  <c:v>135.3999999999966</c:v>
                </c:pt>
                <c:pt idx="1355">
                  <c:v>135.49999999999659</c:v>
                </c:pt>
                <c:pt idx="1356">
                  <c:v>135.59999999999658</c:v>
                </c:pt>
                <c:pt idx="1357">
                  <c:v>135.69999999999658</c:v>
                </c:pt>
                <c:pt idx="1358">
                  <c:v>135.79999999999657</c:v>
                </c:pt>
                <c:pt idx="1359">
                  <c:v>135.89999999999657</c:v>
                </c:pt>
                <c:pt idx="1360">
                  <c:v>135.99999999999656</c:v>
                </c:pt>
                <c:pt idx="1361">
                  <c:v>136.09999999999656</c:v>
                </c:pt>
                <c:pt idx="1362">
                  <c:v>136.19999999999655</c:v>
                </c:pt>
                <c:pt idx="1363">
                  <c:v>136.29999999999654</c:v>
                </c:pt>
                <c:pt idx="1364">
                  <c:v>136.39999999999654</c:v>
                </c:pt>
                <c:pt idx="1365">
                  <c:v>136.49999999999653</c:v>
                </c:pt>
                <c:pt idx="1366">
                  <c:v>136.59999999999653</c:v>
                </c:pt>
                <c:pt idx="1367">
                  <c:v>136.69999999999652</c:v>
                </c:pt>
                <c:pt idx="1368">
                  <c:v>136.79999999999652</c:v>
                </c:pt>
                <c:pt idx="1369">
                  <c:v>136.89999999999651</c:v>
                </c:pt>
                <c:pt idx="1370">
                  <c:v>136.9999999999965</c:v>
                </c:pt>
                <c:pt idx="1371">
                  <c:v>137.0999999999965</c:v>
                </c:pt>
                <c:pt idx="1372">
                  <c:v>137.19999999999649</c:v>
                </c:pt>
                <c:pt idx="1373">
                  <c:v>137.29999999999649</c:v>
                </c:pt>
                <c:pt idx="1374">
                  <c:v>137.39999999999648</c:v>
                </c:pt>
                <c:pt idx="1375">
                  <c:v>137.49999999999648</c:v>
                </c:pt>
                <c:pt idx="1376">
                  <c:v>137.59999999999647</c:v>
                </c:pt>
                <c:pt idx="1377">
                  <c:v>137.69999999999646</c:v>
                </c:pt>
                <c:pt idx="1378">
                  <c:v>137.79999999999646</c:v>
                </c:pt>
                <c:pt idx="1379">
                  <c:v>137.89999999999645</c:v>
                </c:pt>
                <c:pt idx="1380">
                  <c:v>137.99999999999645</c:v>
                </c:pt>
                <c:pt idx="1381">
                  <c:v>138.09999999999644</c:v>
                </c:pt>
                <c:pt idx="1382">
                  <c:v>138.19999999999644</c:v>
                </c:pt>
                <c:pt idx="1383">
                  <c:v>138.29999999999643</c:v>
                </c:pt>
                <c:pt idx="1384">
                  <c:v>138.39999999999642</c:v>
                </c:pt>
                <c:pt idx="1385">
                  <c:v>138.49999999999642</c:v>
                </c:pt>
                <c:pt idx="1386">
                  <c:v>138.59999999999641</c:v>
                </c:pt>
                <c:pt idx="1387">
                  <c:v>138.69999999999641</c:v>
                </c:pt>
                <c:pt idx="1388">
                  <c:v>138.7999999999964</c:v>
                </c:pt>
                <c:pt idx="1389">
                  <c:v>138.8999999999964</c:v>
                </c:pt>
                <c:pt idx="1390">
                  <c:v>138.99999999999639</c:v>
                </c:pt>
                <c:pt idx="1391">
                  <c:v>139.09999999999638</c:v>
                </c:pt>
                <c:pt idx="1392">
                  <c:v>139.19999999999638</c:v>
                </c:pt>
                <c:pt idx="1393">
                  <c:v>139.29999999999637</c:v>
                </c:pt>
                <c:pt idx="1394">
                  <c:v>139.39999999999637</c:v>
                </c:pt>
                <c:pt idx="1395">
                  <c:v>139.49999999999636</c:v>
                </c:pt>
                <c:pt idx="1396">
                  <c:v>139.59999999999636</c:v>
                </c:pt>
                <c:pt idx="1397">
                  <c:v>139.69999999999635</c:v>
                </c:pt>
                <c:pt idx="1398">
                  <c:v>139.79999999999634</c:v>
                </c:pt>
                <c:pt idx="1399">
                  <c:v>139.89999999999634</c:v>
                </c:pt>
                <c:pt idx="1400">
                  <c:v>139.99999999999633</c:v>
                </c:pt>
                <c:pt idx="1401">
                  <c:v>140.09999999999633</c:v>
                </c:pt>
                <c:pt idx="1402">
                  <c:v>140.19999999999632</c:v>
                </c:pt>
                <c:pt idx="1403">
                  <c:v>140.29999999999632</c:v>
                </c:pt>
                <c:pt idx="1404">
                  <c:v>140.39999999999631</c:v>
                </c:pt>
                <c:pt idx="1405">
                  <c:v>140.49999999999631</c:v>
                </c:pt>
                <c:pt idx="1406">
                  <c:v>140.5999999999963</c:v>
                </c:pt>
                <c:pt idx="1407">
                  <c:v>140.69999999999629</c:v>
                </c:pt>
                <c:pt idx="1408">
                  <c:v>140.79999999999629</c:v>
                </c:pt>
                <c:pt idx="1409">
                  <c:v>140.89999999999628</c:v>
                </c:pt>
                <c:pt idx="1410">
                  <c:v>140.99999999999628</c:v>
                </c:pt>
                <c:pt idx="1411">
                  <c:v>141.09999999999627</c:v>
                </c:pt>
                <c:pt idx="1412">
                  <c:v>141.19999999999627</c:v>
                </c:pt>
                <c:pt idx="1413">
                  <c:v>141.29999999999626</c:v>
                </c:pt>
                <c:pt idx="1414">
                  <c:v>141.39999999999625</c:v>
                </c:pt>
                <c:pt idx="1415">
                  <c:v>141.49999999999625</c:v>
                </c:pt>
                <c:pt idx="1416">
                  <c:v>141.59999999999624</c:v>
                </c:pt>
                <c:pt idx="1417">
                  <c:v>141.69999999999624</c:v>
                </c:pt>
                <c:pt idx="1418">
                  <c:v>141.79999999999623</c:v>
                </c:pt>
                <c:pt idx="1419">
                  <c:v>141.89999999999623</c:v>
                </c:pt>
                <c:pt idx="1420">
                  <c:v>141.99999999999622</c:v>
                </c:pt>
                <c:pt idx="1421">
                  <c:v>142.09999999999621</c:v>
                </c:pt>
                <c:pt idx="1422">
                  <c:v>142.19999999999621</c:v>
                </c:pt>
                <c:pt idx="1423">
                  <c:v>142.2999999999962</c:v>
                </c:pt>
                <c:pt idx="1424">
                  <c:v>142.3999999999962</c:v>
                </c:pt>
                <c:pt idx="1425">
                  <c:v>142.49999999999619</c:v>
                </c:pt>
                <c:pt idx="1426">
                  <c:v>142.59999999999619</c:v>
                </c:pt>
                <c:pt idx="1427">
                  <c:v>142.69999999999618</c:v>
                </c:pt>
                <c:pt idx="1428">
                  <c:v>142.79999999999617</c:v>
                </c:pt>
                <c:pt idx="1429">
                  <c:v>142.89999999999617</c:v>
                </c:pt>
                <c:pt idx="1430">
                  <c:v>142.99999999999616</c:v>
                </c:pt>
                <c:pt idx="1431">
                  <c:v>143.09999999999616</c:v>
                </c:pt>
                <c:pt idx="1432">
                  <c:v>143.19999999999615</c:v>
                </c:pt>
                <c:pt idx="1433">
                  <c:v>143.29999999999615</c:v>
                </c:pt>
                <c:pt idx="1434">
                  <c:v>143.39999999999614</c:v>
                </c:pt>
                <c:pt idx="1435">
                  <c:v>143.49999999999613</c:v>
                </c:pt>
                <c:pt idx="1436">
                  <c:v>143.59999999999613</c:v>
                </c:pt>
                <c:pt idx="1437">
                  <c:v>143.69999999999612</c:v>
                </c:pt>
                <c:pt idx="1438">
                  <c:v>143.79999999999612</c:v>
                </c:pt>
                <c:pt idx="1439">
                  <c:v>143.89999999999611</c:v>
                </c:pt>
                <c:pt idx="1440">
                  <c:v>143.99999999999611</c:v>
                </c:pt>
                <c:pt idx="1441">
                  <c:v>144.0999999999961</c:v>
                </c:pt>
                <c:pt idx="1442">
                  <c:v>144.19999999999609</c:v>
                </c:pt>
                <c:pt idx="1443">
                  <c:v>144.29999999999609</c:v>
                </c:pt>
                <c:pt idx="1444">
                  <c:v>144.39999999999608</c:v>
                </c:pt>
                <c:pt idx="1445">
                  <c:v>144.49999999999608</c:v>
                </c:pt>
                <c:pt idx="1446">
                  <c:v>144.59999999999607</c:v>
                </c:pt>
                <c:pt idx="1447">
                  <c:v>144.69999999999607</c:v>
                </c:pt>
                <c:pt idx="1448">
                  <c:v>144.79999999999606</c:v>
                </c:pt>
                <c:pt idx="1449">
                  <c:v>144.89999999999606</c:v>
                </c:pt>
                <c:pt idx="1450">
                  <c:v>144.99999999999605</c:v>
                </c:pt>
                <c:pt idx="1451">
                  <c:v>145.09999999999604</c:v>
                </c:pt>
                <c:pt idx="1452">
                  <c:v>145.19999999999604</c:v>
                </c:pt>
                <c:pt idx="1453">
                  <c:v>145.29999999999603</c:v>
                </c:pt>
                <c:pt idx="1454">
                  <c:v>145.39999999999603</c:v>
                </c:pt>
                <c:pt idx="1455">
                  <c:v>145.49999999999602</c:v>
                </c:pt>
                <c:pt idx="1456">
                  <c:v>145.59999999999602</c:v>
                </c:pt>
                <c:pt idx="1457">
                  <c:v>145.69999999999601</c:v>
                </c:pt>
                <c:pt idx="1458">
                  <c:v>145.799999999996</c:v>
                </c:pt>
                <c:pt idx="1459">
                  <c:v>145.899999999996</c:v>
                </c:pt>
                <c:pt idx="1460">
                  <c:v>145.99999999999599</c:v>
                </c:pt>
                <c:pt idx="1461">
                  <c:v>146.09999999999599</c:v>
                </c:pt>
                <c:pt idx="1462">
                  <c:v>146.19999999999598</c:v>
                </c:pt>
                <c:pt idx="1463">
                  <c:v>146.29999999999598</c:v>
                </c:pt>
                <c:pt idx="1464">
                  <c:v>146.39999999999597</c:v>
                </c:pt>
                <c:pt idx="1465">
                  <c:v>146.49999999999596</c:v>
                </c:pt>
                <c:pt idx="1466">
                  <c:v>146.59999999999596</c:v>
                </c:pt>
                <c:pt idx="1467">
                  <c:v>146.69999999999595</c:v>
                </c:pt>
                <c:pt idx="1468">
                  <c:v>146.79999999999595</c:v>
                </c:pt>
                <c:pt idx="1469">
                  <c:v>146.89999999999594</c:v>
                </c:pt>
                <c:pt idx="1470">
                  <c:v>146.99999999999594</c:v>
                </c:pt>
                <c:pt idx="1471">
                  <c:v>147.09999999999593</c:v>
                </c:pt>
                <c:pt idx="1472">
                  <c:v>147.19999999999592</c:v>
                </c:pt>
                <c:pt idx="1473">
                  <c:v>147.29999999999592</c:v>
                </c:pt>
                <c:pt idx="1474">
                  <c:v>147.39999999999591</c:v>
                </c:pt>
                <c:pt idx="1475">
                  <c:v>147.49999999999591</c:v>
                </c:pt>
                <c:pt idx="1476">
                  <c:v>147.5999999999959</c:v>
                </c:pt>
                <c:pt idx="1477">
                  <c:v>147.6999999999959</c:v>
                </c:pt>
                <c:pt idx="1478">
                  <c:v>147.79999999999589</c:v>
                </c:pt>
                <c:pt idx="1479">
                  <c:v>147.89999999999588</c:v>
                </c:pt>
                <c:pt idx="1480">
                  <c:v>147.99999999999588</c:v>
                </c:pt>
                <c:pt idx="1481">
                  <c:v>148.09999999999587</c:v>
                </c:pt>
                <c:pt idx="1482">
                  <c:v>148.19999999999587</c:v>
                </c:pt>
                <c:pt idx="1483">
                  <c:v>148.29999999999586</c:v>
                </c:pt>
                <c:pt idx="1484">
                  <c:v>148.39999999999586</c:v>
                </c:pt>
                <c:pt idx="1485">
                  <c:v>148.49999999999585</c:v>
                </c:pt>
                <c:pt idx="1486">
                  <c:v>148.59999999999584</c:v>
                </c:pt>
                <c:pt idx="1487">
                  <c:v>148.69999999999584</c:v>
                </c:pt>
                <c:pt idx="1488">
                  <c:v>148.79999999999583</c:v>
                </c:pt>
                <c:pt idx="1489">
                  <c:v>148.89999999999583</c:v>
                </c:pt>
                <c:pt idx="1490">
                  <c:v>148.99999999999582</c:v>
                </c:pt>
                <c:pt idx="1491">
                  <c:v>149.09999999999582</c:v>
                </c:pt>
                <c:pt idx="1492">
                  <c:v>149.19999999999581</c:v>
                </c:pt>
                <c:pt idx="1493">
                  <c:v>149.2999999999958</c:v>
                </c:pt>
                <c:pt idx="1494">
                  <c:v>149.3999999999958</c:v>
                </c:pt>
                <c:pt idx="1495">
                  <c:v>149.49999999999579</c:v>
                </c:pt>
                <c:pt idx="1496">
                  <c:v>149.59999999999579</c:v>
                </c:pt>
                <c:pt idx="1497">
                  <c:v>149.69999999999578</c:v>
                </c:pt>
                <c:pt idx="1498">
                  <c:v>149.79999999999578</c:v>
                </c:pt>
                <c:pt idx="1499">
                  <c:v>149.89999999999577</c:v>
                </c:pt>
                <c:pt idx="1500">
                  <c:v>149.99999999999577</c:v>
                </c:pt>
                <c:pt idx="1501">
                  <c:v>150.09999999999576</c:v>
                </c:pt>
                <c:pt idx="1502">
                  <c:v>150.19999999999575</c:v>
                </c:pt>
                <c:pt idx="1503">
                  <c:v>150.29999999999575</c:v>
                </c:pt>
                <c:pt idx="1504">
                  <c:v>150.39999999999574</c:v>
                </c:pt>
                <c:pt idx="1505">
                  <c:v>150.49999999999574</c:v>
                </c:pt>
                <c:pt idx="1506">
                  <c:v>150.59999999999573</c:v>
                </c:pt>
                <c:pt idx="1507">
                  <c:v>150.69999999999573</c:v>
                </c:pt>
                <c:pt idx="1508">
                  <c:v>150.79999999999572</c:v>
                </c:pt>
                <c:pt idx="1509">
                  <c:v>150.89999999999571</c:v>
                </c:pt>
                <c:pt idx="1510">
                  <c:v>150.99999999999571</c:v>
                </c:pt>
                <c:pt idx="1511">
                  <c:v>151.0999999999957</c:v>
                </c:pt>
                <c:pt idx="1512">
                  <c:v>151.1999999999957</c:v>
                </c:pt>
                <c:pt idx="1513">
                  <c:v>151.29999999999569</c:v>
                </c:pt>
                <c:pt idx="1514">
                  <c:v>151.39999999999569</c:v>
                </c:pt>
                <c:pt idx="1515">
                  <c:v>151.49999999999568</c:v>
                </c:pt>
                <c:pt idx="1516">
                  <c:v>151.59999999999567</c:v>
                </c:pt>
                <c:pt idx="1517">
                  <c:v>151.69999999999567</c:v>
                </c:pt>
                <c:pt idx="1518">
                  <c:v>151.79999999999566</c:v>
                </c:pt>
                <c:pt idx="1519">
                  <c:v>151.89999999999566</c:v>
                </c:pt>
                <c:pt idx="1520">
                  <c:v>151.99999999999565</c:v>
                </c:pt>
                <c:pt idx="1521">
                  <c:v>152.09999999999565</c:v>
                </c:pt>
                <c:pt idx="1522">
                  <c:v>152.19999999999564</c:v>
                </c:pt>
                <c:pt idx="1523">
                  <c:v>152.29999999999563</c:v>
                </c:pt>
                <c:pt idx="1524">
                  <c:v>152.39999999999563</c:v>
                </c:pt>
                <c:pt idx="1525">
                  <c:v>152.49999999999562</c:v>
                </c:pt>
                <c:pt idx="1526">
                  <c:v>152.59999999999562</c:v>
                </c:pt>
                <c:pt idx="1527">
                  <c:v>152.69999999999561</c:v>
                </c:pt>
                <c:pt idx="1528">
                  <c:v>152.79999999999561</c:v>
                </c:pt>
                <c:pt idx="1529">
                  <c:v>152.8999999999956</c:v>
                </c:pt>
                <c:pt idx="1530">
                  <c:v>152.99999999999559</c:v>
                </c:pt>
                <c:pt idx="1531">
                  <c:v>153.09999999999559</c:v>
                </c:pt>
                <c:pt idx="1532">
                  <c:v>153.19999999999558</c:v>
                </c:pt>
                <c:pt idx="1533">
                  <c:v>153.29999999999558</c:v>
                </c:pt>
                <c:pt idx="1534">
                  <c:v>153.39999999999557</c:v>
                </c:pt>
                <c:pt idx="1535">
                  <c:v>153.49999999999557</c:v>
                </c:pt>
                <c:pt idx="1536">
                  <c:v>153.59999999999556</c:v>
                </c:pt>
                <c:pt idx="1537">
                  <c:v>153.69999999999555</c:v>
                </c:pt>
                <c:pt idx="1538">
                  <c:v>153.79999999999555</c:v>
                </c:pt>
                <c:pt idx="1539">
                  <c:v>153.89999999999554</c:v>
                </c:pt>
                <c:pt idx="1540">
                  <c:v>153.99999999999554</c:v>
                </c:pt>
                <c:pt idx="1541">
                  <c:v>154.09999999999553</c:v>
                </c:pt>
                <c:pt idx="1542">
                  <c:v>154.19999999999553</c:v>
                </c:pt>
                <c:pt idx="1543">
                  <c:v>154.29999999999552</c:v>
                </c:pt>
                <c:pt idx="1544">
                  <c:v>154.39999999999552</c:v>
                </c:pt>
                <c:pt idx="1545">
                  <c:v>154.49999999999551</c:v>
                </c:pt>
                <c:pt idx="1546">
                  <c:v>154.5999999999955</c:v>
                </c:pt>
                <c:pt idx="1547">
                  <c:v>154.6999999999955</c:v>
                </c:pt>
                <c:pt idx="1548">
                  <c:v>154.79999999999549</c:v>
                </c:pt>
                <c:pt idx="1549">
                  <c:v>154.89999999999549</c:v>
                </c:pt>
                <c:pt idx="1550">
                  <c:v>154.99999999999548</c:v>
                </c:pt>
                <c:pt idx="1551">
                  <c:v>155.09999999999548</c:v>
                </c:pt>
                <c:pt idx="1552">
                  <c:v>155.19999999999547</c:v>
                </c:pt>
                <c:pt idx="1553">
                  <c:v>155.29999999999546</c:v>
                </c:pt>
                <c:pt idx="1554">
                  <c:v>155.39999999999546</c:v>
                </c:pt>
                <c:pt idx="1555">
                  <c:v>155.49999999999545</c:v>
                </c:pt>
                <c:pt idx="1556">
                  <c:v>155.59999999999545</c:v>
                </c:pt>
                <c:pt idx="1557">
                  <c:v>155.69999999999544</c:v>
                </c:pt>
                <c:pt idx="1558">
                  <c:v>155.79999999999544</c:v>
                </c:pt>
                <c:pt idx="1559">
                  <c:v>155.89999999999543</c:v>
                </c:pt>
                <c:pt idx="1560">
                  <c:v>155.99999999999542</c:v>
                </c:pt>
                <c:pt idx="1561">
                  <c:v>156.09999999999542</c:v>
                </c:pt>
                <c:pt idx="1562">
                  <c:v>156.19999999999541</c:v>
                </c:pt>
                <c:pt idx="1563">
                  <c:v>156.29999999999541</c:v>
                </c:pt>
                <c:pt idx="1564">
                  <c:v>156.3999999999954</c:v>
                </c:pt>
                <c:pt idx="1565">
                  <c:v>156.4999999999954</c:v>
                </c:pt>
                <c:pt idx="1566">
                  <c:v>156.59999999999539</c:v>
                </c:pt>
                <c:pt idx="1567">
                  <c:v>156.69999999999538</c:v>
                </c:pt>
                <c:pt idx="1568">
                  <c:v>156.79999999999538</c:v>
                </c:pt>
                <c:pt idx="1569">
                  <c:v>156.89999999999537</c:v>
                </c:pt>
                <c:pt idx="1570">
                  <c:v>156.99999999999537</c:v>
                </c:pt>
                <c:pt idx="1571">
                  <c:v>157.09999999999536</c:v>
                </c:pt>
                <c:pt idx="1572">
                  <c:v>157.19999999999536</c:v>
                </c:pt>
                <c:pt idx="1573">
                  <c:v>157.29999999999535</c:v>
                </c:pt>
                <c:pt idx="1574">
                  <c:v>157.39999999999534</c:v>
                </c:pt>
                <c:pt idx="1575">
                  <c:v>157.49999999999534</c:v>
                </c:pt>
                <c:pt idx="1576">
                  <c:v>157.59999999999533</c:v>
                </c:pt>
                <c:pt idx="1577">
                  <c:v>157.69999999999533</c:v>
                </c:pt>
                <c:pt idx="1578">
                  <c:v>157.79999999999532</c:v>
                </c:pt>
                <c:pt idx="1579">
                  <c:v>157.89999999999532</c:v>
                </c:pt>
                <c:pt idx="1580">
                  <c:v>157.99999999999531</c:v>
                </c:pt>
                <c:pt idx="1581">
                  <c:v>158.0999999999953</c:v>
                </c:pt>
                <c:pt idx="1582">
                  <c:v>158.1999999999953</c:v>
                </c:pt>
                <c:pt idx="1583">
                  <c:v>158.29999999999529</c:v>
                </c:pt>
                <c:pt idx="1584">
                  <c:v>158.39999999999529</c:v>
                </c:pt>
                <c:pt idx="1585">
                  <c:v>158.49999999999528</c:v>
                </c:pt>
                <c:pt idx="1586">
                  <c:v>158.59999999999528</c:v>
                </c:pt>
                <c:pt idx="1587">
                  <c:v>158.69999999999527</c:v>
                </c:pt>
                <c:pt idx="1588">
                  <c:v>158.79999999999526</c:v>
                </c:pt>
                <c:pt idx="1589">
                  <c:v>158.89999999999526</c:v>
                </c:pt>
                <c:pt idx="1590">
                  <c:v>158.99999999999525</c:v>
                </c:pt>
                <c:pt idx="1591">
                  <c:v>159.09999999999525</c:v>
                </c:pt>
                <c:pt idx="1592">
                  <c:v>159.19999999999524</c:v>
                </c:pt>
                <c:pt idx="1593">
                  <c:v>159.29999999999524</c:v>
                </c:pt>
                <c:pt idx="1594">
                  <c:v>159.39999999999523</c:v>
                </c:pt>
                <c:pt idx="1595">
                  <c:v>159.49999999999523</c:v>
                </c:pt>
                <c:pt idx="1596">
                  <c:v>159.59999999999522</c:v>
                </c:pt>
                <c:pt idx="1597">
                  <c:v>159.69999999999521</c:v>
                </c:pt>
                <c:pt idx="1598">
                  <c:v>159.79999999999521</c:v>
                </c:pt>
                <c:pt idx="1599">
                  <c:v>159.8999999999952</c:v>
                </c:pt>
                <c:pt idx="1600">
                  <c:v>159.9999999999952</c:v>
                </c:pt>
                <c:pt idx="1601">
                  <c:v>160.09999999999519</c:v>
                </c:pt>
                <c:pt idx="1602">
                  <c:v>160.19999999999519</c:v>
                </c:pt>
                <c:pt idx="1603">
                  <c:v>160.29999999999518</c:v>
                </c:pt>
                <c:pt idx="1604">
                  <c:v>160.39999999999517</c:v>
                </c:pt>
                <c:pt idx="1605">
                  <c:v>160.49999999999517</c:v>
                </c:pt>
                <c:pt idx="1606">
                  <c:v>160.59999999999516</c:v>
                </c:pt>
                <c:pt idx="1607">
                  <c:v>160.69999999999516</c:v>
                </c:pt>
                <c:pt idx="1608">
                  <c:v>160.79999999999515</c:v>
                </c:pt>
                <c:pt idx="1609">
                  <c:v>160.89999999999515</c:v>
                </c:pt>
                <c:pt idx="1610">
                  <c:v>160.99999999999514</c:v>
                </c:pt>
                <c:pt idx="1611">
                  <c:v>161.09999999999513</c:v>
                </c:pt>
                <c:pt idx="1612">
                  <c:v>161.19999999999513</c:v>
                </c:pt>
                <c:pt idx="1613">
                  <c:v>161.29999999999512</c:v>
                </c:pt>
                <c:pt idx="1614">
                  <c:v>161.39999999999512</c:v>
                </c:pt>
                <c:pt idx="1615">
                  <c:v>161.49999999999511</c:v>
                </c:pt>
                <c:pt idx="1616">
                  <c:v>161.59999999999511</c:v>
                </c:pt>
                <c:pt idx="1617">
                  <c:v>161.6999999999951</c:v>
                </c:pt>
                <c:pt idx="1618">
                  <c:v>161.79999999999509</c:v>
                </c:pt>
                <c:pt idx="1619">
                  <c:v>161.89999999999509</c:v>
                </c:pt>
                <c:pt idx="1620">
                  <c:v>161.99999999999508</c:v>
                </c:pt>
                <c:pt idx="1621">
                  <c:v>162.09999999999508</c:v>
                </c:pt>
                <c:pt idx="1622">
                  <c:v>162.19999999999507</c:v>
                </c:pt>
                <c:pt idx="1623">
                  <c:v>162.29999999999507</c:v>
                </c:pt>
                <c:pt idx="1624">
                  <c:v>162.39999999999506</c:v>
                </c:pt>
                <c:pt idx="1625">
                  <c:v>162.49999999999505</c:v>
                </c:pt>
                <c:pt idx="1626">
                  <c:v>162.59999999999505</c:v>
                </c:pt>
                <c:pt idx="1627">
                  <c:v>162.69999999999504</c:v>
                </c:pt>
                <c:pt idx="1628">
                  <c:v>162.79999999999504</c:v>
                </c:pt>
                <c:pt idx="1629">
                  <c:v>162.89999999999503</c:v>
                </c:pt>
                <c:pt idx="1630">
                  <c:v>162.99999999999503</c:v>
                </c:pt>
                <c:pt idx="1631">
                  <c:v>163.09999999999502</c:v>
                </c:pt>
                <c:pt idx="1632">
                  <c:v>163.19999999999501</c:v>
                </c:pt>
                <c:pt idx="1633">
                  <c:v>163.29999999999501</c:v>
                </c:pt>
                <c:pt idx="1634">
                  <c:v>163.399999999995</c:v>
                </c:pt>
                <c:pt idx="1635">
                  <c:v>163.499999999995</c:v>
                </c:pt>
                <c:pt idx="1636">
                  <c:v>163.59999999999499</c:v>
                </c:pt>
                <c:pt idx="1637">
                  <c:v>163.69999999999499</c:v>
                </c:pt>
                <c:pt idx="1638">
                  <c:v>163.79999999999498</c:v>
                </c:pt>
                <c:pt idx="1639">
                  <c:v>163.89999999999498</c:v>
                </c:pt>
                <c:pt idx="1640">
                  <c:v>163.99999999999497</c:v>
                </c:pt>
                <c:pt idx="1641">
                  <c:v>164.09999999999496</c:v>
                </c:pt>
                <c:pt idx="1642">
                  <c:v>164.19999999999496</c:v>
                </c:pt>
                <c:pt idx="1643">
                  <c:v>164.29999999999495</c:v>
                </c:pt>
                <c:pt idx="1644">
                  <c:v>164.39999999999495</c:v>
                </c:pt>
                <c:pt idx="1645">
                  <c:v>164.49999999999494</c:v>
                </c:pt>
                <c:pt idx="1646">
                  <c:v>164.59999999999494</c:v>
                </c:pt>
                <c:pt idx="1647">
                  <c:v>164.69999999999493</c:v>
                </c:pt>
                <c:pt idx="1648">
                  <c:v>164.79999999999492</c:v>
                </c:pt>
                <c:pt idx="1649">
                  <c:v>164.89999999999492</c:v>
                </c:pt>
                <c:pt idx="1650">
                  <c:v>164.99999999999491</c:v>
                </c:pt>
                <c:pt idx="1651">
                  <c:v>165.09999999999491</c:v>
                </c:pt>
                <c:pt idx="1652">
                  <c:v>165.1999999999949</c:v>
                </c:pt>
                <c:pt idx="1653">
                  <c:v>165.2999999999949</c:v>
                </c:pt>
                <c:pt idx="1654">
                  <c:v>165.39999999999489</c:v>
                </c:pt>
                <c:pt idx="1655">
                  <c:v>165.49999999999488</c:v>
                </c:pt>
                <c:pt idx="1656">
                  <c:v>165.59999999999488</c:v>
                </c:pt>
                <c:pt idx="1657">
                  <c:v>165.69999999999487</c:v>
                </c:pt>
                <c:pt idx="1658">
                  <c:v>165.79999999999487</c:v>
                </c:pt>
                <c:pt idx="1659">
                  <c:v>165.89999999999486</c:v>
                </c:pt>
                <c:pt idx="1660">
                  <c:v>165.99999999999486</c:v>
                </c:pt>
                <c:pt idx="1661">
                  <c:v>166.09999999999485</c:v>
                </c:pt>
                <c:pt idx="1662">
                  <c:v>166.19999999999484</c:v>
                </c:pt>
                <c:pt idx="1663">
                  <c:v>166.29999999999484</c:v>
                </c:pt>
                <c:pt idx="1664">
                  <c:v>166.39999999999483</c:v>
                </c:pt>
                <c:pt idx="1665">
                  <c:v>166.49999999999483</c:v>
                </c:pt>
                <c:pt idx="1666">
                  <c:v>166.59999999999482</c:v>
                </c:pt>
                <c:pt idx="1667">
                  <c:v>166.69999999999482</c:v>
                </c:pt>
                <c:pt idx="1668">
                  <c:v>166.79999999999481</c:v>
                </c:pt>
                <c:pt idx="1669">
                  <c:v>166.8999999999948</c:v>
                </c:pt>
                <c:pt idx="1670">
                  <c:v>166.9999999999948</c:v>
                </c:pt>
                <c:pt idx="1671">
                  <c:v>167.09999999999479</c:v>
                </c:pt>
                <c:pt idx="1672">
                  <c:v>167.19999999999479</c:v>
                </c:pt>
                <c:pt idx="1673">
                  <c:v>167.29999999999478</c:v>
                </c:pt>
                <c:pt idx="1674">
                  <c:v>167.39999999999478</c:v>
                </c:pt>
                <c:pt idx="1675">
                  <c:v>167.49999999999477</c:v>
                </c:pt>
                <c:pt idx="1676">
                  <c:v>167.59999999999476</c:v>
                </c:pt>
                <c:pt idx="1677">
                  <c:v>167.69999999999476</c:v>
                </c:pt>
                <c:pt idx="1678">
                  <c:v>167.79999999999475</c:v>
                </c:pt>
                <c:pt idx="1679">
                  <c:v>167.89999999999475</c:v>
                </c:pt>
                <c:pt idx="1680">
                  <c:v>167.99999999999474</c:v>
                </c:pt>
                <c:pt idx="1681">
                  <c:v>168.09999999999474</c:v>
                </c:pt>
                <c:pt idx="1682">
                  <c:v>168.19999999999473</c:v>
                </c:pt>
                <c:pt idx="1683">
                  <c:v>168.29999999999472</c:v>
                </c:pt>
                <c:pt idx="1684">
                  <c:v>168.39999999999472</c:v>
                </c:pt>
                <c:pt idx="1685">
                  <c:v>168.49999999999471</c:v>
                </c:pt>
                <c:pt idx="1686">
                  <c:v>168.59999999999471</c:v>
                </c:pt>
                <c:pt idx="1687">
                  <c:v>168.6999999999947</c:v>
                </c:pt>
                <c:pt idx="1688">
                  <c:v>168.7999999999947</c:v>
                </c:pt>
                <c:pt idx="1689">
                  <c:v>168.89999999999469</c:v>
                </c:pt>
                <c:pt idx="1690">
                  <c:v>168.99999999999469</c:v>
                </c:pt>
                <c:pt idx="1691">
                  <c:v>169.09999999999468</c:v>
                </c:pt>
                <c:pt idx="1692">
                  <c:v>169.19999999999467</c:v>
                </c:pt>
                <c:pt idx="1693">
                  <c:v>169.29999999999467</c:v>
                </c:pt>
                <c:pt idx="1694">
                  <c:v>169.39999999999466</c:v>
                </c:pt>
                <c:pt idx="1695">
                  <c:v>169.49999999999466</c:v>
                </c:pt>
                <c:pt idx="1696">
                  <c:v>169.59999999999465</c:v>
                </c:pt>
                <c:pt idx="1697">
                  <c:v>169.69999999999465</c:v>
                </c:pt>
                <c:pt idx="1698">
                  <c:v>169.79999999999464</c:v>
                </c:pt>
                <c:pt idx="1699">
                  <c:v>169.89999999999463</c:v>
                </c:pt>
                <c:pt idx="1700">
                  <c:v>169.99999999999463</c:v>
                </c:pt>
                <c:pt idx="1701">
                  <c:v>170.09999999999462</c:v>
                </c:pt>
                <c:pt idx="1702">
                  <c:v>170.19999999999462</c:v>
                </c:pt>
                <c:pt idx="1703">
                  <c:v>170.29999999999461</c:v>
                </c:pt>
                <c:pt idx="1704">
                  <c:v>170.39999999999461</c:v>
                </c:pt>
                <c:pt idx="1705">
                  <c:v>170.4999999999946</c:v>
                </c:pt>
                <c:pt idx="1706">
                  <c:v>170.59999999999459</c:v>
                </c:pt>
                <c:pt idx="1707">
                  <c:v>170.69999999999459</c:v>
                </c:pt>
                <c:pt idx="1708">
                  <c:v>170.79999999999458</c:v>
                </c:pt>
                <c:pt idx="1709">
                  <c:v>170.89999999999458</c:v>
                </c:pt>
                <c:pt idx="1710">
                  <c:v>170.99999999999457</c:v>
                </c:pt>
                <c:pt idx="1711">
                  <c:v>171.09999999999457</c:v>
                </c:pt>
                <c:pt idx="1712">
                  <c:v>171.19999999999456</c:v>
                </c:pt>
                <c:pt idx="1713">
                  <c:v>171.29999999999455</c:v>
                </c:pt>
                <c:pt idx="1714">
                  <c:v>171.39999999999455</c:v>
                </c:pt>
                <c:pt idx="1715">
                  <c:v>171.49999999999454</c:v>
                </c:pt>
                <c:pt idx="1716">
                  <c:v>171.59999999999454</c:v>
                </c:pt>
                <c:pt idx="1717">
                  <c:v>171.69999999999453</c:v>
                </c:pt>
                <c:pt idx="1718">
                  <c:v>171.79999999999453</c:v>
                </c:pt>
                <c:pt idx="1719">
                  <c:v>171.89999999999452</c:v>
                </c:pt>
                <c:pt idx="1720">
                  <c:v>171.99999999999451</c:v>
                </c:pt>
                <c:pt idx="1721">
                  <c:v>172.09999999999451</c:v>
                </c:pt>
                <c:pt idx="1722">
                  <c:v>172.1999999999945</c:v>
                </c:pt>
                <c:pt idx="1723">
                  <c:v>172.2999999999945</c:v>
                </c:pt>
                <c:pt idx="1724">
                  <c:v>172.39999999999449</c:v>
                </c:pt>
                <c:pt idx="1725">
                  <c:v>172.49999999999449</c:v>
                </c:pt>
                <c:pt idx="1726">
                  <c:v>172.59999999999448</c:v>
                </c:pt>
                <c:pt idx="1727">
                  <c:v>172.69999999999447</c:v>
                </c:pt>
                <c:pt idx="1728">
                  <c:v>172.79999999999447</c:v>
                </c:pt>
                <c:pt idx="1729">
                  <c:v>172.89999999999446</c:v>
                </c:pt>
                <c:pt idx="1730">
                  <c:v>172.99999999999446</c:v>
                </c:pt>
                <c:pt idx="1731">
                  <c:v>173.09999999999445</c:v>
                </c:pt>
                <c:pt idx="1732">
                  <c:v>173.19999999999445</c:v>
                </c:pt>
                <c:pt idx="1733">
                  <c:v>173.29999999999444</c:v>
                </c:pt>
                <c:pt idx="1734">
                  <c:v>173.39999999999444</c:v>
                </c:pt>
                <c:pt idx="1735">
                  <c:v>173.49999999999443</c:v>
                </c:pt>
                <c:pt idx="1736">
                  <c:v>173.59999999999442</c:v>
                </c:pt>
                <c:pt idx="1737">
                  <c:v>173.69999999999442</c:v>
                </c:pt>
                <c:pt idx="1738">
                  <c:v>173.79999999999441</c:v>
                </c:pt>
                <c:pt idx="1739">
                  <c:v>173.89999999999441</c:v>
                </c:pt>
                <c:pt idx="1740">
                  <c:v>173.9999999999944</c:v>
                </c:pt>
                <c:pt idx="1741">
                  <c:v>174.0999999999944</c:v>
                </c:pt>
                <c:pt idx="1742">
                  <c:v>174.19999999999439</c:v>
                </c:pt>
                <c:pt idx="1743">
                  <c:v>174.29999999999438</c:v>
                </c:pt>
                <c:pt idx="1744">
                  <c:v>174.39999999999438</c:v>
                </c:pt>
                <c:pt idx="1745">
                  <c:v>174.49999999999437</c:v>
                </c:pt>
                <c:pt idx="1746">
                  <c:v>174.59999999999437</c:v>
                </c:pt>
                <c:pt idx="1747">
                  <c:v>174.69999999999436</c:v>
                </c:pt>
                <c:pt idx="1748">
                  <c:v>174.79999999999436</c:v>
                </c:pt>
                <c:pt idx="1749">
                  <c:v>174.89999999999435</c:v>
                </c:pt>
                <c:pt idx="1750">
                  <c:v>174.99999999999434</c:v>
                </c:pt>
                <c:pt idx="1751">
                  <c:v>175.09999999999434</c:v>
                </c:pt>
                <c:pt idx="1752">
                  <c:v>175.19999999999433</c:v>
                </c:pt>
                <c:pt idx="1753">
                  <c:v>175.29999999999433</c:v>
                </c:pt>
                <c:pt idx="1754">
                  <c:v>175.39999999999432</c:v>
                </c:pt>
                <c:pt idx="1755">
                  <c:v>175.49999999999432</c:v>
                </c:pt>
                <c:pt idx="1756">
                  <c:v>175.59999999999431</c:v>
                </c:pt>
                <c:pt idx="1757">
                  <c:v>175.6999999999943</c:v>
                </c:pt>
                <c:pt idx="1758">
                  <c:v>175.7999999999943</c:v>
                </c:pt>
                <c:pt idx="1759">
                  <c:v>175.89999999999429</c:v>
                </c:pt>
                <c:pt idx="1760">
                  <c:v>175.99999999999429</c:v>
                </c:pt>
                <c:pt idx="1761">
                  <c:v>176.09999999999428</c:v>
                </c:pt>
                <c:pt idx="1762">
                  <c:v>176.19999999999428</c:v>
                </c:pt>
                <c:pt idx="1763">
                  <c:v>176.29999999999427</c:v>
                </c:pt>
                <c:pt idx="1764">
                  <c:v>176.39999999999426</c:v>
                </c:pt>
                <c:pt idx="1765">
                  <c:v>176.49999999999426</c:v>
                </c:pt>
                <c:pt idx="1766">
                  <c:v>176.59999999999425</c:v>
                </c:pt>
                <c:pt idx="1767">
                  <c:v>176.69999999999425</c:v>
                </c:pt>
                <c:pt idx="1768">
                  <c:v>176.79999999999424</c:v>
                </c:pt>
                <c:pt idx="1769">
                  <c:v>176.89999999999424</c:v>
                </c:pt>
                <c:pt idx="1770">
                  <c:v>176.99999999999423</c:v>
                </c:pt>
                <c:pt idx="1771">
                  <c:v>177.09999999999422</c:v>
                </c:pt>
                <c:pt idx="1772">
                  <c:v>177.19999999999422</c:v>
                </c:pt>
                <c:pt idx="1773">
                  <c:v>177.29999999999421</c:v>
                </c:pt>
                <c:pt idx="1774">
                  <c:v>177.39999999999421</c:v>
                </c:pt>
                <c:pt idx="1775">
                  <c:v>177.4999999999942</c:v>
                </c:pt>
                <c:pt idx="1776">
                  <c:v>177.5999999999942</c:v>
                </c:pt>
                <c:pt idx="1777">
                  <c:v>177.69999999999419</c:v>
                </c:pt>
                <c:pt idx="1778">
                  <c:v>177.79999999999418</c:v>
                </c:pt>
                <c:pt idx="1779">
                  <c:v>177.89999999999418</c:v>
                </c:pt>
                <c:pt idx="1780">
                  <c:v>177.99999999999417</c:v>
                </c:pt>
                <c:pt idx="1781">
                  <c:v>178.09999999999417</c:v>
                </c:pt>
                <c:pt idx="1782">
                  <c:v>178.19999999999416</c:v>
                </c:pt>
                <c:pt idx="1783">
                  <c:v>178.29999999999416</c:v>
                </c:pt>
                <c:pt idx="1784">
                  <c:v>178.39999999999415</c:v>
                </c:pt>
                <c:pt idx="1785">
                  <c:v>178.49999999999415</c:v>
                </c:pt>
                <c:pt idx="1786">
                  <c:v>178.59999999999414</c:v>
                </c:pt>
                <c:pt idx="1787">
                  <c:v>178.69999999999413</c:v>
                </c:pt>
                <c:pt idx="1788">
                  <c:v>178.79999999999413</c:v>
                </c:pt>
                <c:pt idx="1789">
                  <c:v>178.89999999999412</c:v>
                </c:pt>
                <c:pt idx="1790">
                  <c:v>178.99999999999412</c:v>
                </c:pt>
                <c:pt idx="1791">
                  <c:v>179.09999999999411</c:v>
                </c:pt>
                <c:pt idx="1792">
                  <c:v>179.19999999999411</c:v>
                </c:pt>
                <c:pt idx="1793">
                  <c:v>179.2999999999941</c:v>
                </c:pt>
                <c:pt idx="1794">
                  <c:v>179.39999999999409</c:v>
                </c:pt>
                <c:pt idx="1795">
                  <c:v>179.49999999999409</c:v>
                </c:pt>
                <c:pt idx="1796">
                  <c:v>179.59999999999408</c:v>
                </c:pt>
                <c:pt idx="1797">
                  <c:v>179.69999999999408</c:v>
                </c:pt>
                <c:pt idx="1798">
                  <c:v>179.79999999999407</c:v>
                </c:pt>
                <c:pt idx="1799">
                  <c:v>179.89999999999407</c:v>
                </c:pt>
                <c:pt idx="1800">
                  <c:v>179.99999999999406</c:v>
                </c:pt>
                <c:pt idx="1801">
                  <c:v>180.09999999999405</c:v>
                </c:pt>
                <c:pt idx="1802">
                  <c:v>180.19999999999405</c:v>
                </c:pt>
                <c:pt idx="1803">
                  <c:v>180.29999999999404</c:v>
                </c:pt>
                <c:pt idx="1804">
                  <c:v>180.39999999999404</c:v>
                </c:pt>
                <c:pt idx="1805">
                  <c:v>180.49999999999403</c:v>
                </c:pt>
                <c:pt idx="1806">
                  <c:v>180.59999999999403</c:v>
                </c:pt>
                <c:pt idx="1807">
                  <c:v>180.69999999999402</c:v>
                </c:pt>
                <c:pt idx="1808">
                  <c:v>180.79999999999401</c:v>
                </c:pt>
                <c:pt idx="1809">
                  <c:v>180.89999999999401</c:v>
                </c:pt>
                <c:pt idx="1810">
                  <c:v>180.999999999994</c:v>
                </c:pt>
                <c:pt idx="1811">
                  <c:v>181.099999999994</c:v>
                </c:pt>
                <c:pt idx="1812">
                  <c:v>181.19999999999399</c:v>
                </c:pt>
                <c:pt idx="1813">
                  <c:v>181.29999999999399</c:v>
                </c:pt>
                <c:pt idx="1814">
                  <c:v>181.39999999999398</c:v>
                </c:pt>
                <c:pt idx="1815">
                  <c:v>181.49999999999397</c:v>
                </c:pt>
                <c:pt idx="1816">
                  <c:v>181.59999999999397</c:v>
                </c:pt>
                <c:pt idx="1817">
                  <c:v>181.69999999999396</c:v>
                </c:pt>
                <c:pt idx="1818">
                  <c:v>181.79999999999396</c:v>
                </c:pt>
                <c:pt idx="1819">
                  <c:v>181.89999999999395</c:v>
                </c:pt>
                <c:pt idx="1820">
                  <c:v>181.99999999999395</c:v>
                </c:pt>
                <c:pt idx="1821">
                  <c:v>182.09999999999394</c:v>
                </c:pt>
                <c:pt idx="1822">
                  <c:v>182.19999999999393</c:v>
                </c:pt>
                <c:pt idx="1823">
                  <c:v>182.29999999999393</c:v>
                </c:pt>
                <c:pt idx="1824">
                  <c:v>182.39999999999392</c:v>
                </c:pt>
                <c:pt idx="1825">
                  <c:v>182.49999999999392</c:v>
                </c:pt>
                <c:pt idx="1826">
                  <c:v>182.59999999999391</c:v>
                </c:pt>
                <c:pt idx="1827">
                  <c:v>182.69999999999391</c:v>
                </c:pt>
                <c:pt idx="1828">
                  <c:v>182.7999999999939</c:v>
                </c:pt>
                <c:pt idx="1829">
                  <c:v>182.8999999999939</c:v>
                </c:pt>
                <c:pt idx="1830">
                  <c:v>182.99999999999389</c:v>
                </c:pt>
                <c:pt idx="1831">
                  <c:v>183.09999999999388</c:v>
                </c:pt>
                <c:pt idx="1832">
                  <c:v>183.19999999999388</c:v>
                </c:pt>
                <c:pt idx="1833">
                  <c:v>183.29999999999387</c:v>
                </c:pt>
                <c:pt idx="1834">
                  <c:v>183.39999999999387</c:v>
                </c:pt>
                <c:pt idx="1835">
                  <c:v>183.49999999999386</c:v>
                </c:pt>
                <c:pt idx="1836">
                  <c:v>183.59999999999386</c:v>
                </c:pt>
                <c:pt idx="1837">
                  <c:v>183.69999999999385</c:v>
                </c:pt>
                <c:pt idx="1838">
                  <c:v>183.79999999999384</c:v>
                </c:pt>
                <c:pt idx="1839">
                  <c:v>183.89999999999384</c:v>
                </c:pt>
                <c:pt idx="1840">
                  <c:v>183.99999999999383</c:v>
                </c:pt>
                <c:pt idx="1841">
                  <c:v>184.09999999999383</c:v>
                </c:pt>
                <c:pt idx="1842">
                  <c:v>184.19999999999382</c:v>
                </c:pt>
                <c:pt idx="1843">
                  <c:v>184.29999999999382</c:v>
                </c:pt>
                <c:pt idx="1844">
                  <c:v>184.39999999999381</c:v>
                </c:pt>
                <c:pt idx="1845">
                  <c:v>184.4999999999938</c:v>
                </c:pt>
                <c:pt idx="1846">
                  <c:v>184.5999999999938</c:v>
                </c:pt>
                <c:pt idx="1847">
                  <c:v>184.69999999999379</c:v>
                </c:pt>
                <c:pt idx="1848">
                  <c:v>184.79999999999379</c:v>
                </c:pt>
                <c:pt idx="1849">
                  <c:v>184.89999999999378</c:v>
                </c:pt>
                <c:pt idx="1850">
                  <c:v>184.99999999999378</c:v>
                </c:pt>
                <c:pt idx="1851">
                  <c:v>185.09999999999377</c:v>
                </c:pt>
                <c:pt idx="1852">
                  <c:v>185.19999999999376</c:v>
                </c:pt>
                <c:pt idx="1853">
                  <c:v>185.29999999999376</c:v>
                </c:pt>
                <c:pt idx="1854">
                  <c:v>185.39999999999375</c:v>
                </c:pt>
                <c:pt idx="1855">
                  <c:v>185.49999999999375</c:v>
                </c:pt>
                <c:pt idx="1856">
                  <c:v>185.59999999999374</c:v>
                </c:pt>
                <c:pt idx="1857">
                  <c:v>185.69999999999374</c:v>
                </c:pt>
                <c:pt idx="1858">
                  <c:v>185.79999999999373</c:v>
                </c:pt>
                <c:pt idx="1859">
                  <c:v>185.89999999999372</c:v>
                </c:pt>
                <c:pt idx="1860">
                  <c:v>185.99999999999372</c:v>
                </c:pt>
                <c:pt idx="1861">
                  <c:v>186.09999999999371</c:v>
                </c:pt>
                <c:pt idx="1862">
                  <c:v>186.19999999999371</c:v>
                </c:pt>
                <c:pt idx="1863">
                  <c:v>186.2999999999937</c:v>
                </c:pt>
                <c:pt idx="1864">
                  <c:v>186.3999999999937</c:v>
                </c:pt>
                <c:pt idx="1865">
                  <c:v>186.49999999999369</c:v>
                </c:pt>
                <c:pt idx="1866">
                  <c:v>186.59999999999368</c:v>
                </c:pt>
                <c:pt idx="1867">
                  <c:v>186.69999999999368</c:v>
                </c:pt>
                <c:pt idx="1868">
                  <c:v>186.79999999999367</c:v>
                </c:pt>
                <c:pt idx="1869">
                  <c:v>186.89999999999367</c:v>
                </c:pt>
                <c:pt idx="1870">
                  <c:v>186.99999999999366</c:v>
                </c:pt>
                <c:pt idx="1871">
                  <c:v>187.09999999999366</c:v>
                </c:pt>
                <c:pt idx="1872">
                  <c:v>187.19999999999365</c:v>
                </c:pt>
                <c:pt idx="1873">
                  <c:v>187.29999999999364</c:v>
                </c:pt>
                <c:pt idx="1874">
                  <c:v>187.39999999999364</c:v>
                </c:pt>
                <c:pt idx="1875">
                  <c:v>187.49999999999363</c:v>
                </c:pt>
                <c:pt idx="1876">
                  <c:v>187.59999999999363</c:v>
                </c:pt>
                <c:pt idx="1877">
                  <c:v>187.69999999999362</c:v>
                </c:pt>
                <c:pt idx="1878">
                  <c:v>187.79999999999362</c:v>
                </c:pt>
                <c:pt idx="1879">
                  <c:v>187.89999999999361</c:v>
                </c:pt>
                <c:pt idx="1880">
                  <c:v>187.99999999999361</c:v>
                </c:pt>
                <c:pt idx="1881">
                  <c:v>188.0999999999936</c:v>
                </c:pt>
                <c:pt idx="1882">
                  <c:v>188.19999999999359</c:v>
                </c:pt>
                <c:pt idx="1883">
                  <c:v>188.29999999999359</c:v>
                </c:pt>
                <c:pt idx="1884">
                  <c:v>188.39999999999358</c:v>
                </c:pt>
                <c:pt idx="1885">
                  <c:v>188.49999999999358</c:v>
                </c:pt>
                <c:pt idx="1886">
                  <c:v>188.59999999999357</c:v>
                </c:pt>
                <c:pt idx="1887">
                  <c:v>188.69999999999357</c:v>
                </c:pt>
                <c:pt idx="1888">
                  <c:v>188.79999999999356</c:v>
                </c:pt>
                <c:pt idx="1889">
                  <c:v>188.89999999999355</c:v>
                </c:pt>
                <c:pt idx="1890">
                  <c:v>188.99999999999355</c:v>
                </c:pt>
                <c:pt idx="1891">
                  <c:v>189.09999999999354</c:v>
                </c:pt>
                <c:pt idx="1892">
                  <c:v>189.19999999999354</c:v>
                </c:pt>
                <c:pt idx="1893">
                  <c:v>189.29999999999353</c:v>
                </c:pt>
                <c:pt idx="1894">
                  <c:v>189.39999999999353</c:v>
                </c:pt>
                <c:pt idx="1895">
                  <c:v>189.49999999999352</c:v>
                </c:pt>
                <c:pt idx="1896">
                  <c:v>189.59999999999351</c:v>
                </c:pt>
                <c:pt idx="1897">
                  <c:v>189.69999999999351</c:v>
                </c:pt>
                <c:pt idx="1898">
                  <c:v>189.7999999999935</c:v>
                </c:pt>
                <c:pt idx="1899">
                  <c:v>189.8999999999935</c:v>
                </c:pt>
                <c:pt idx="1900">
                  <c:v>189.99999999999349</c:v>
                </c:pt>
                <c:pt idx="1901">
                  <c:v>190.09999999999349</c:v>
                </c:pt>
                <c:pt idx="1902">
                  <c:v>190.19999999999348</c:v>
                </c:pt>
                <c:pt idx="1903">
                  <c:v>190.29999999999347</c:v>
                </c:pt>
                <c:pt idx="1904">
                  <c:v>190.39999999999347</c:v>
                </c:pt>
                <c:pt idx="1905">
                  <c:v>190.49999999999346</c:v>
                </c:pt>
                <c:pt idx="1906">
                  <c:v>190.59999999999346</c:v>
                </c:pt>
                <c:pt idx="1907">
                  <c:v>190.69999999999345</c:v>
                </c:pt>
                <c:pt idx="1908">
                  <c:v>190.79999999999345</c:v>
                </c:pt>
                <c:pt idx="1909">
                  <c:v>190.89999999999344</c:v>
                </c:pt>
                <c:pt idx="1910">
                  <c:v>190.99999999999343</c:v>
                </c:pt>
                <c:pt idx="1911">
                  <c:v>191.09999999999343</c:v>
                </c:pt>
                <c:pt idx="1912">
                  <c:v>191.19999999999342</c:v>
                </c:pt>
                <c:pt idx="1913">
                  <c:v>191.29999999999342</c:v>
                </c:pt>
                <c:pt idx="1914">
                  <c:v>191.39999999999341</c:v>
                </c:pt>
                <c:pt idx="1915">
                  <c:v>191.49999999999341</c:v>
                </c:pt>
                <c:pt idx="1916">
                  <c:v>191.5999999999934</c:v>
                </c:pt>
                <c:pt idx="1917">
                  <c:v>191.69999999999339</c:v>
                </c:pt>
                <c:pt idx="1918">
                  <c:v>191.79999999999339</c:v>
                </c:pt>
                <c:pt idx="1919">
                  <c:v>191.89999999999338</c:v>
                </c:pt>
                <c:pt idx="1920">
                  <c:v>191.99999999999338</c:v>
                </c:pt>
                <c:pt idx="1921">
                  <c:v>192.09999999999337</c:v>
                </c:pt>
                <c:pt idx="1922">
                  <c:v>192.19999999999337</c:v>
                </c:pt>
                <c:pt idx="1923">
                  <c:v>192.29999999999336</c:v>
                </c:pt>
                <c:pt idx="1924">
                  <c:v>192.39999999999336</c:v>
                </c:pt>
                <c:pt idx="1925">
                  <c:v>192.49999999999335</c:v>
                </c:pt>
                <c:pt idx="1926">
                  <c:v>192.59999999999334</c:v>
                </c:pt>
                <c:pt idx="1927">
                  <c:v>192.69999999999334</c:v>
                </c:pt>
                <c:pt idx="1928">
                  <c:v>192.79999999999333</c:v>
                </c:pt>
                <c:pt idx="1929">
                  <c:v>192.89999999999333</c:v>
                </c:pt>
                <c:pt idx="1930">
                  <c:v>192.99999999999332</c:v>
                </c:pt>
                <c:pt idx="1931">
                  <c:v>193.09999999999332</c:v>
                </c:pt>
                <c:pt idx="1932">
                  <c:v>193.19999999999331</c:v>
                </c:pt>
                <c:pt idx="1933">
                  <c:v>193.2999999999933</c:v>
                </c:pt>
                <c:pt idx="1934">
                  <c:v>193.3999999999933</c:v>
                </c:pt>
                <c:pt idx="1935">
                  <c:v>193.49999999999329</c:v>
                </c:pt>
                <c:pt idx="1936">
                  <c:v>193.59999999999329</c:v>
                </c:pt>
                <c:pt idx="1937">
                  <c:v>193.69999999999328</c:v>
                </c:pt>
                <c:pt idx="1938">
                  <c:v>193.79999999999328</c:v>
                </c:pt>
                <c:pt idx="1939">
                  <c:v>193.89999999999327</c:v>
                </c:pt>
                <c:pt idx="1940">
                  <c:v>193.99999999999326</c:v>
                </c:pt>
                <c:pt idx="1941">
                  <c:v>194.09999999999326</c:v>
                </c:pt>
                <c:pt idx="1942">
                  <c:v>194.19999999999325</c:v>
                </c:pt>
                <c:pt idx="1943">
                  <c:v>194.29999999999325</c:v>
                </c:pt>
                <c:pt idx="1944">
                  <c:v>194.39999999999324</c:v>
                </c:pt>
                <c:pt idx="1945">
                  <c:v>194.49999999999324</c:v>
                </c:pt>
                <c:pt idx="1946">
                  <c:v>194.59999999999323</c:v>
                </c:pt>
                <c:pt idx="1947">
                  <c:v>194.69999999999322</c:v>
                </c:pt>
                <c:pt idx="1948">
                  <c:v>194.79999999999322</c:v>
                </c:pt>
                <c:pt idx="1949">
                  <c:v>194.89999999999321</c:v>
                </c:pt>
                <c:pt idx="1950">
                  <c:v>194.99999999999321</c:v>
                </c:pt>
                <c:pt idx="1951">
                  <c:v>195.0999999999932</c:v>
                </c:pt>
                <c:pt idx="1952">
                  <c:v>195.1999999999932</c:v>
                </c:pt>
                <c:pt idx="1953">
                  <c:v>195.29999999999319</c:v>
                </c:pt>
                <c:pt idx="1954">
                  <c:v>195.39999999999318</c:v>
                </c:pt>
                <c:pt idx="1955">
                  <c:v>195.49999999999318</c:v>
                </c:pt>
                <c:pt idx="1956">
                  <c:v>195.59999999999317</c:v>
                </c:pt>
                <c:pt idx="1957">
                  <c:v>195.69999999999317</c:v>
                </c:pt>
                <c:pt idx="1958">
                  <c:v>195.79999999999316</c:v>
                </c:pt>
                <c:pt idx="1959">
                  <c:v>195.89999999999316</c:v>
                </c:pt>
                <c:pt idx="1960">
                  <c:v>195.99999999999315</c:v>
                </c:pt>
                <c:pt idx="1961">
                  <c:v>196.09999999999314</c:v>
                </c:pt>
                <c:pt idx="1962">
                  <c:v>196.19999999999314</c:v>
                </c:pt>
                <c:pt idx="1963">
                  <c:v>196.29999999999313</c:v>
                </c:pt>
                <c:pt idx="1964">
                  <c:v>196.39999999999313</c:v>
                </c:pt>
                <c:pt idx="1965">
                  <c:v>196.49999999999312</c:v>
                </c:pt>
                <c:pt idx="1966">
                  <c:v>196.59999999999312</c:v>
                </c:pt>
                <c:pt idx="1967">
                  <c:v>196.69999999999311</c:v>
                </c:pt>
                <c:pt idx="1968">
                  <c:v>196.7999999999931</c:v>
                </c:pt>
                <c:pt idx="1969">
                  <c:v>196.8999999999931</c:v>
                </c:pt>
                <c:pt idx="1970">
                  <c:v>196.99999999999309</c:v>
                </c:pt>
                <c:pt idx="1971">
                  <c:v>197.09999999999309</c:v>
                </c:pt>
                <c:pt idx="1972">
                  <c:v>197.19999999999308</c:v>
                </c:pt>
                <c:pt idx="1973">
                  <c:v>197.29999999999308</c:v>
                </c:pt>
                <c:pt idx="1974">
                  <c:v>197.39999999999307</c:v>
                </c:pt>
                <c:pt idx="1975">
                  <c:v>197.49999999999307</c:v>
                </c:pt>
                <c:pt idx="1976">
                  <c:v>197.59999999999306</c:v>
                </c:pt>
                <c:pt idx="1977">
                  <c:v>197.69999999999305</c:v>
                </c:pt>
                <c:pt idx="1978">
                  <c:v>197.79999999999305</c:v>
                </c:pt>
                <c:pt idx="1979">
                  <c:v>197.89999999999304</c:v>
                </c:pt>
                <c:pt idx="1980">
                  <c:v>197.99999999999304</c:v>
                </c:pt>
                <c:pt idx="1981">
                  <c:v>198.09999999999303</c:v>
                </c:pt>
                <c:pt idx="1982">
                  <c:v>198.19999999999303</c:v>
                </c:pt>
                <c:pt idx="1983">
                  <c:v>198.29999999999302</c:v>
                </c:pt>
                <c:pt idx="1984">
                  <c:v>198.39999999999301</c:v>
                </c:pt>
                <c:pt idx="1985">
                  <c:v>198.49999999999301</c:v>
                </c:pt>
                <c:pt idx="1986">
                  <c:v>198.599999999993</c:v>
                </c:pt>
                <c:pt idx="1987">
                  <c:v>198.699999999993</c:v>
                </c:pt>
                <c:pt idx="1988">
                  <c:v>198.79999999999299</c:v>
                </c:pt>
                <c:pt idx="1989">
                  <c:v>198.89999999999299</c:v>
                </c:pt>
                <c:pt idx="1990">
                  <c:v>198.99999999999298</c:v>
                </c:pt>
                <c:pt idx="1991">
                  <c:v>199.09999999999297</c:v>
                </c:pt>
                <c:pt idx="1992">
                  <c:v>199.19999999999297</c:v>
                </c:pt>
                <c:pt idx="1993">
                  <c:v>199.29999999999296</c:v>
                </c:pt>
                <c:pt idx="1994">
                  <c:v>199.39999999999296</c:v>
                </c:pt>
                <c:pt idx="1995">
                  <c:v>199.49999999999295</c:v>
                </c:pt>
                <c:pt idx="1996">
                  <c:v>199.59999999999295</c:v>
                </c:pt>
                <c:pt idx="1997">
                  <c:v>199.69999999999294</c:v>
                </c:pt>
                <c:pt idx="1998">
                  <c:v>199.79999999999293</c:v>
                </c:pt>
                <c:pt idx="1999">
                  <c:v>199.89999999999293</c:v>
                </c:pt>
                <c:pt idx="2000">
                  <c:v>199.99999999999292</c:v>
                </c:pt>
                <c:pt idx="2001">
                  <c:v>200.09999999999292</c:v>
                </c:pt>
                <c:pt idx="2002">
                  <c:v>200.19999999999291</c:v>
                </c:pt>
                <c:pt idx="2003">
                  <c:v>200.29999999999291</c:v>
                </c:pt>
                <c:pt idx="2004">
                  <c:v>200.3999999999929</c:v>
                </c:pt>
                <c:pt idx="2005">
                  <c:v>200.49999999999289</c:v>
                </c:pt>
                <c:pt idx="2006">
                  <c:v>200.59999999999289</c:v>
                </c:pt>
                <c:pt idx="2007">
                  <c:v>200.69999999999288</c:v>
                </c:pt>
                <c:pt idx="2008">
                  <c:v>200.79999999999288</c:v>
                </c:pt>
                <c:pt idx="2009">
                  <c:v>200.89999999999287</c:v>
                </c:pt>
                <c:pt idx="2010">
                  <c:v>200.99999999999287</c:v>
                </c:pt>
                <c:pt idx="2011">
                  <c:v>201.09999999999286</c:v>
                </c:pt>
                <c:pt idx="2012">
                  <c:v>201.19999999999285</c:v>
                </c:pt>
                <c:pt idx="2013">
                  <c:v>201.29999999999285</c:v>
                </c:pt>
                <c:pt idx="2014">
                  <c:v>201.39999999999284</c:v>
                </c:pt>
                <c:pt idx="2015">
                  <c:v>201.49999999999284</c:v>
                </c:pt>
                <c:pt idx="2016">
                  <c:v>201.59999999999283</c:v>
                </c:pt>
                <c:pt idx="2017">
                  <c:v>201.69999999999283</c:v>
                </c:pt>
                <c:pt idx="2018">
                  <c:v>201.79999999999282</c:v>
                </c:pt>
                <c:pt idx="2019">
                  <c:v>201.89999999999281</c:v>
                </c:pt>
                <c:pt idx="2020">
                  <c:v>201.99999999999281</c:v>
                </c:pt>
                <c:pt idx="2021">
                  <c:v>202.0999999999928</c:v>
                </c:pt>
                <c:pt idx="2022">
                  <c:v>202.1999999999928</c:v>
                </c:pt>
                <c:pt idx="2023">
                  <c:v>202.29999999999279</c:v>
                </c:pt>
                <c:pt idx="2024">
                  <c:v>202.39999999999279</c:v>
                </c:pt>
                <c:pt idx="2025">
                  <c:v>202.49999999999278</c:v>
                </c:pt>
                <c:pt idx="2026">
                  <c:v>202.59999999999278</c:v>
                </c:pt>
                <c:pt idx="2027">
                  <c:v>202.69999999999277</c:v>
                </c:pt>
                <c:pt idx="2028">
                  <c:v>202.79999999999276</c:v>
                </c:pt>
                <c:pt idx="2029">
                  <c:v>202.89999999999276</c:v>
                </c:pt>
                <c:pt idx="2030">
                  <c:v>202.99999999999275</c:v>
                </c:pt>
                <c:pt idx="2031">
                  <c:v>203.09999999999275</c:v>
                </c:pt>
                <c:pt idx="2032">
                  <c:v>203.19999999999274</c:v>
                </c:pt>
                <c:pt idx="2033">
                  <c:v>203.29999999999274</c:v>
                </c:pt>
                <c:pt idx="2034">
                  <c:v>203.39999999999273</c:v>
                </c:pt>
                <c:pt idx="2035">
                  <c:v>203.49999999999272</c:v>
                </c:pt>
                <c:pt idx="2036">
                  <c:v>203.59999999999272</c:v>
                </c:pt>
                <c:pt idx="2037">
                  <c:v>203.69999999999271</c:v>
                </c:pt>
                <c:pt idx="2038">
                  <c:v>203.79999999999271</c:v>
                </c:pt>
                <c:pt idx="2039">
                  <c:v>203.8999999999927</c:v>
                </c:pt>
                <c:pt idx="2040">
                  <c:v>203.9999999999927</c:v>
                </c:pt>
                <c:pt idx="2041">
                  <c:v>204.09999999999269</c:v>
                </c:pt>
                <c:pt idx="2042">
                  <c:v>204.19999999999268</c:v>
                </c:pt>
                <c:pt idx="2043">
                  <c:v>204.29999999999268</c:v>
                </c:pt>
                <c:pt idx="2044">
                  <c:v>204.39999999999267</c:v>
                </c:pt>
                <c:pt idx="2045">
                  <c:v>204.49999999999267</c:v>
                </c:pt>
                <c:pt idx="2046">
                  <c:v>204.59999999999266</c:v>
                </c:pt>
                <c:pt idx="2047">
                  <c:v>204.69999999999266</c:v>
                </c:pt>
                <c:pt idx="2048">
                  <c:v>204.79999999999265</c:v>
                </c:pt>
                <c:pt idx="2049">
                  <c:v>204.89999999999264</c:v>
                </c:pt>
                <c:pt idx="2050">
                  <c:v>204.99999999999264</c:v>
                </c:pt>
                <c:pt idx="2051">
                  <c:v>205.09999999999263</c:v>
                </c:pt>
                <c:pt idx="2052">
                  <c:v>205.19999999999263</c:v>
                </c:pt>
                <c:pt idx="2053">
                  <c:v>205.29999999999262</c:v>
                </c:pt>
                <c:pt idx="2054">
                  <c:v>205.39999999999262</c:v>
                </c:pt>
                <c:pt idx="2055">
                  <c:v>205.49999999999261</c:v>
                </c:pt>
                <c:pt idx="2056">
                  <c:v>205.5999999999926</c:v>
                </c:pt>
                <c:pt idx="2057">
                  <c:v>205.6999999999926</c:v>
                </c:pt>
                <c:pt idx="2058">
                  <c:v>205.79999999999259</c:v>
                </c:pt>
                <c:pt idx="2059">
                  <c:v>205.89999999999259</c:v>
                </c:pt>
                <c:pt idx="2060">
                  <c:v>205.99999999999258</c:v>
                </c:pt>
                <c:pt idx="2061">
                  <c:v>206.09999999999258</c:v>
                </c:pt>
                <c:pt idx="2062">
                  <c:v>206.19999999999257</c:v>
                </c:pt>
                <c:pt idx="2063">
                  <c:v>206.29999999999256</c:v>
                </c:pt>
                <c:pt idx="2064">
                  <c:v>206.39999999999256</c:v>
                </c:pt>
                <c:pt idx="2065">
                  <c:v>206.49999999999255</c:v>
                </c:pt>
                <c:pt idx="2066">
                  <c:v>206.59999999999255</c:v>
                </c:pt>
                <c:pt idx="2067">
                  <c:v>206.69999999999254</c:v>
                </c:pt>
                <c:pt idx="2068">
                  <c:v>206.79999999999254</c:v>
                </c:pt>
                <c:pt idx="2069">
                  <c:v>206.89999999999253</c:v>
                </c:pt>
                <c:pt idx="2070">
                  <c:v>206.99999999999253</c:v>
                </c:pt>
                <c:pt idx="2071">
                  <c:v>207.09999999999252</c:v>
                </c:pt>
                <c:pt idx="2072">
                  <c:v>207.19999999999251</c:v>
                </c:pt>
                <c:pt idx="2073">
                  <c:v>207.29999999999251</c:v>
                </c:pt>
                <c:pt idx="2074">
                  <c:v>207.3999999999925</c:v>
                </c:pt>
                <c:pt idx="2075">
                  <c:v>207.4999999999925</c:v>
                </c:pt>
                <c:pt idx="2076">
                  <c:v>207.59999999999249</c:v>
                </c:pt>
                <c:pt idx="2077">
                  <c:v>207.69999999999249</c:v>
                </c:pt>
                <c:pt idx="2078">
                  <c:v>207.79999999999248</c:v>
                </c:pt>
                <c:pt idx="2079">
                  <c:v>207.89999999999247</c:v>
                </c:pt>
                <c:pt idx="2080">
                  <c:v>207.99999999999247</c:v>
                </c:pt>
                <c:pt idx="2081">
                  <c:v>208.09999999999246</c:v>
                </c:pt>
                <c:pt idx="2082">
                  <c:v>208.19999999999246</c:v>
                </c:pt>
                <c:pt idx="2083">
                  <c:v>208.29999999999245</c:v>
                </c:pt>
                <c:pt idx="2084">
                  <c:v>208.39999999999245</c:v>
                </c:pt>
                <c:pt idx="2085">
                  <c:v>208.49999999999244</c:v>
                </c:pt>
                <c:pt idx="2086">
                  <c:v>208.59999999999243</c:v>
                </c:pt>
                <c:pt idx="2087">
                  <c:v>208.69999999999243</c:v>
                </c:pt>
                <c:pt idx="2088">
                  <c:v>208.79999999999242</c:v>
                </c:pt>
                <c:pt idx="2089">
                  <c:v>208.89999999999242</c:v>
                </c:pt>
                <c:pt idx="2090">
                  <c:v>208.99999999999241</c:v>
                </c:pt>
                <c:pt idx="2091">
                  <c:v>209.09999999999241</c:v>
                </c:pt>
                <c:pt idx="2092">
                  <c:v>209.1999999999924</c:v>
                </c:pt>
                <c:pt idx="2093">
                  <c:v>209.29999999999239</c:v>
                </c:pt>
                <c:pt idx="2094">
                  <c:v>209.39999999999239</c:v>
                </c:pt>
                <c:pt idx="2095">
                  <c:v>209.49999999999238</c:v>
                </c:pt>
                <c:pt idx="2096">
                  <c:v>209.59999999999238</c:v>
                </c:pt>
                <c:pt idx="2097">
                  <c:v>209.69999999999237</c:v>
                </c:pt>
                <c:pt idx="2098">
                  <c:v>209.79999999999237</c:v>
                </c:pt>
                <c:pt idx="2099">
                  <c:v>209.89999999999236</c:v>
                </c:pt>
                <c:pt idx="2100">
                  <c:v>209.99999999999235</c:v>
                </c:pt>
                <c:pt idx="2101">
                  <c:v>210.09999999999235</c:v>
                </c:pt>
                <c:pt idx="2102">
                  <c:v>210.19999999999234</c:v>
                </c:pt>
                <c:pt idx="2103">
                  <c:v>210.29999999999234</c:v>
                </c:pt>
                <c:pt idx="2104">
                  <c:v>210.39999999999233</c:v>
                </c:pt>
                <c:pt idx="2105">
                  <c:v>210.49999999999233</c:v>
                </c:pt>
                <c:pt idx="2106">
                  <c:v>210.59999999999232</c:v>
                </c:pt>
                <c:pt idx="2107">
                  <c:v>210.69999999999231</c:v>
                </c:pt>
                <c:pt idx="2108">
                  <c:v>210.79999999999231</c:v>
                </c:pt>
                <c:pt idx="2109">
                  <c:v>210.8999999999923</c:v>
                </c:pt>
                <c:pt idx="2110">
                  <c:v>210.9999999999923</c:v>
                </c:pt>
                <c:pt idx="2111">
                  <c:v>211.09999999999229</c:v>
                </c:pt>
                <c:pt idx="2112">
                  <c:v>211.19999999999229</c:v>
                </c:pt>
                <c:pt idx="2113">
                  <c:v>211.29999999999228</c:v>
                </c:pt>
                <c:pt idx="2114">
                  <c:v>211.39999999999227</c:v>
                </c:pt>
                <c:pt idx="2115">
                  <c:v>211.49999999999227</c:v>
                </c:pt>
                <c:pt idx="2116">
                  <c:v>211.59999999999226</c:v>
                </c:pt>
                <c:pt idx="2117">
                  <c:v>211.69999999999226</c:v>
                </c:pt>
                <c:pt idx="2118">
                  <c:v>211.79999999999225</c:v>
                </c:pt>
                <c:pt idx="2119">
                  <c:v>211.89999999999225</c:v>
                </c:pt>
                <c:pt idx="2120">
                  <c:v>211.99999999999224</c:v>
                </c:pt>
                <c:pt idx="2121">
                  <c:v>212.09999999999224</c:v>
                </c:pt>
                <c:pt idx="2122">
                  <c:v>212.19999999999223</c:v>
                </c:pt>
                <c:pt idx="2123">
                  <c:v>212.29999999999222</c:v>
                </c:pt>
                <c:pt idx="2124">
                  <c:v>212.39999999999222</c:v>
                </c:pt>
                <c:pt idx="2125">
                  <c:v>212.49999999999221</c:v>
                </c:pt>
                <c:pt idx="2126">
                  <c:v>212.59999999999221</c:v>
                </c:pt>
                <c:pt idx="2127">
                  <c:v>212.6999999999922</c:v>
                </c:pt>
                <c:pt idx="2128">
                  <c:v>212.7999999999922</c:v>
                </c:pt>
                <c:pt idx="2129">
                  <c:v>212.89999999999219</c:v>
                </c:pt>
                <c:pt idx="2130">
                  <c:v>212.99999999999218</c:v>
                </c:pt>
                <c:pt idx="2131">
                  <c:v>213.09999999999218</c:v>
                </c:pt>
                <c:pt idx="2132">
                  <c:v>213.19999999999217</c:v>
                </c:pt>
                <c:pt idx="2133">
                  <c:v>213.29999999999217</c:v>
                </c:pt>
                <c:pt idx="2134">
                  <c:v>213.39999999999216</c:v>
                </c:pt>
                <c:pt idx="2135">
                  <c:v>213.49999999999216</c:v>
                </c:pt>
                <c:pt idx="2136">
                  <c:v>213.59999999999215</c:v>
                </c:pt>
                <c:pt idx="2137">
                  <c:v>213.69999999999214</c:v>
                </c:pt>
                <c:pt idx="2138">
                  <c:v>213.79999999999214</c:v>
                </c:pt>
                <c:pt idx="2139">
                  <c:v>213.89999999999213</c:v>
                </c:pt>
                <c:pt idx="2140">
                  <c:v>213.99999999999213</c:v>
                </c:pt>
                <c:pt idx="2141">
                  <c:v>214.09999999999212</c:v>
                </c:pt>
                <c:pt idx="2142">
                  <c:v>214.19999999999212</c:v>
                </c:pt>
                <c:pt idx="2143">
                  <c:v>214.29999999999211</c:v>
                </c:pt>
                <c:pt idx="2144">
                  <c:v>214.3999999999921</c:v>
                </c:pt>
                <c:pt idx="2145">
                  <c:v>214.4999999999921</c:v>
                </c:pt>
                <c:pt idx="2146">
                  <c:v>214.59999999999209</c:v>
                </c:pt>
                <c:pt idx="2147">
                  <c:v>214.69999999999209</c:v>
                </c:pt>
                <c:pt idx="2148">
                  <c:v>214.79999999999208</c:v>
                </c:pt>
                <c:pt idx="2149">
                  <c:v>214.89999999999208</c:v>
                </c:pt>
                <c:pt idx="2150">
                  <c:v>214.99999999999207</c:v>
                </c:pt>
                <c:pt idx="2151">
                  <c:v>215.09999999999206</c:v>
                </c:pt>
                <c:pt idx="2152">
                  <c:v>215.19999999999206</c:v>
                </c:pt>
                <c:pt idx="2153">
                  <c:v>215.29999999999205</c:v>
                </c:pt>
                <c:pt idx="2154">
                  <c:v>215.39999999999205</c:v>
                </c:pt>
                <c:pt idx="2155">
                  <c:v>215.49999999999204</c:v>
                </c:pt>
                <c:pt idx="2156">
                  <c:v>215.59999999999204</c:v>
                </c:pt>
                <c:pt idx="2157">
                  <c:v>215.69999999999203</c:v>
                </c:pt>
                <c:pt idx="2158">
                  <c:v>215.79999999999202</c:v>
                </c:pt>
                <c:pt idx="2159">
                  <c:v>215.89999999999202</c:v>
                </c:pt>
                <c:pt idx="2160">
                  <c:v>215.99999999999201</c:v>
                </c:pt>
                <c:pt idx="2161">
                  <c:v>216.09999999999201</c:v>
                </c:pt>
                <c:pt idx="2162">
                  <c:v>216.199999999992</c:v>
                </c:pt>
                <c:pt idx="2163">
                  <c:v>216.299999999992</c:v>
                </c:pt>
                <c:pt idx="2164">
                  <c:v>216.39999999999199</c:v>
                </c:pt>
                <c:pt idx="2165">
                  <c:v>216.49999999999199</c:v>
                </c:pt>
                <c:pt idx="2166">
                  <c:v>216.59999999999198</c:v>
                </c:pt>
                <c:pt idx="2167">
                  <c:v>216.69999999999197</c:v>
                </c:pt>
                <c:pt idx="2168">
                  <c:v>216.79999999999197</c:v>
                </c:pt>
                <c:pt idx="2169">
                  <c:v>216.89999999999196</c:v>
                </c:pt>
                <c:pt idx="2170">
                  <c:v>216.99999999999196</c:v>
                </c:pt>
                <c:pt idx="2171">
                  <c:v>217.09999999999195</c:v>
                </c:pt>
                <c:pt idx="2172">
                  <c:v>217.19999999999195</c:v>
                </c:pt>
                <c:pt idx="2173">
                  <c:v>217.29999999999194</c:v>
                </c:pt>
                <c:pt idx="2174">
                  <c:v>217.39999999999193</c:v>
                </c:pt>
                <c:pt idx="2175">
                  <c:v>217.49999999999193</c:v>
                </c:pt>
                <c:pt idx="2176">
                  <c:v>217.59999999999192</c:v>
                </c:pt>
                <c:pt idx="2177">
                  <c:v>217.69999999999192</c:v>
                </c:pt>
                <c:pt idx="2178">
                  <c:v>217.79999999999191</c:v>
                </c:pt>
                <c:pt idx="2179">
                  <c:v>217.89999999999191</c:v>
                </c:pt>
                <c:pt idx="2180">
                  <c:v>217.9999999999919</c:v>
                </c:pt>
                <c:pt idx="2181">
                  <c:v>218.09999999999189</c:v>
                </c:pt>
                <c:pt idx="2182">
                  <c:v>218.19999999999189</c:v>
                </c:pt>
                <c:pt idx="2183">
                  <c:v>218.29999999999188</c:v>
                </c:pt>
                <c:pt idx="2184">
                  <c:v>218.39999999999188</c:v>
                </c:pt>
                <c:pt idx="2185">
                  <c:v>218.49999999999187</c:v>
                </c:pt>
                <c:pt idx="2186">
                  <c:v>218.59999999999187</c:v>
                </c:pt>
                <c:pt idx="2187">
                  <c:v>218.69999999999186</c:v>
                </c:pt>
                <c:pt idx="2188">
                  <c:v>218.79999999999185</c:v>
                </c:pt>
                <c:pt idx="2189">
                  <c:v>218.89999999999185</c:v>
                </c:pt>
                <c:pt idx="2190">
                  <c:v>218.99999999999184</c:v>
                </c:pt>
                <c:pt idx="2191">
                  <c:v>219.09999999999184</c:v>
                </c:pt>
                <c:pt idx="2192">
                  <c:v>219.19999999999183</c:v>
                </c:pt>
                <c:pt idx="2193">
                  <c:v>219.29999999999183</c:v>
                </c:pt>
                <c:pt idx="2194">
                  <c:v>219.39999999999182</c:v>
                </c:pt>
                <c:pt idx="2195">
                  <c:v>219.49999999999181</c:v>
                </c:pt>
                <c:pt idx="2196">
                  <c:v>219.59999999999181</c:v>
                </c:pt>
                <c:pt idx="2197">
                  <c:v>219.6999999999918</c:v>
                </c:pt>
                <c:pt idx="2198">
                  <c:v>219.7999999999918</c:v>
                </c:pt>
                <c:pt idx="2199">
                  <c:v>219.89999999999179</c:v>
                </c:pt>
                <c:pt idx="2200">
                  <c:v>219.99999999999179</c:v>
                </c:pt>
                <c:pt idx="2201">
                  <c:v>220.09999999999178</c:v>
                </c:pt>
                <c:pt idx="2202">
                  <c:v>220.19999999999177</c:v>
                </c:pt>
                <c:pt idx="2203">
                  <c:v>220.29999999999177</c:v>
                </c:pt>
                <c:pt idx="2204">
                  <c:v>220.39999999999176</c:v>
                </c:pt>
                <c:pt idx="2205">
                  <c:v>220.49999999999176</c:v>
                </c:pt>
                <c:pt idx="2206">
                  <c:v>220.59999999999175</c:v>
                </c:pt>
                <c:pt idx="2207">
                  <c:v>220.69999999999175</c:v>
                </c:pt>
                <c:pt idx="2208">
                  <c:v>220.79999999999174</c:v>
                </c:pt>
                <c:pt idx="2209">
                  <c:v>220.89999999999173</c:v>
                </c:pt>
                <c:pt idx="2210">
                  <c:v>220.99999999999173</c:v>
                </c:pt>
                <c:pt idx="2211">
                  <c:v>221.09999999999172</c:v>
                </c:pt>
                <c:pt idx="2212">
                  <c:v>221.19999999999172</c:v>
                </c:pt>
                <c:pt idx="2213">
                  <c:v>221.29999999999171</c:v>
                </c:pt>
                <c:pt idx="2214">
                  <c:v>221.39999999999171</c:v>
                </c:pt>
                <c:pt idx="2215">
                  <c:v>221.4999999999917</c:v>
                </c:pt>
                <c:pt idx="2216">
                  <c:v>221.5999999999917</c:v>
                </c:pt>
                <c:pt idx="2217">
                  <c:v>221.69999999999169</c:v>
                </c:pt>
                <c:pt idx="2218">
                  <c:v>221.79999999999168</c:v>
                </c:pt>
                <c:pt idx="2219">
                  <c:v>221.89999999999168</c:v>
                </c:pt>
                <c:pt idx="2220">
                  <c:v>221.99999999999167</c:v>
                </c:pt>
                <c:pt idx="2221">
                  <c:v>222.09999999999167</c:v>
                </c:pt>
                <c:pt idx="2222">
                  <c:v>222.19999999999166</c:v>
                </c:pt>
                <c:pt idx="2223">
                  <c:v>222.29999999999166</c:v>
                </c:pt>
                <c:pt idx="2224">
                  <c:v>222.39999999999165</c:v>
                </c:pt>
                <c:pt idx="2225">
                  <c:v>222.49999999999164</c:v>
                </c:pt>
                <c:pt idx="2226">
                  <c:v>222.59999999999164</c:v>
                </c:pt>
                <c:pt idx="2227">
                  <c:v>222.69999999999163</c:v>
                </c:pt>
                <c:pt idx="2228">
                  <c:v>222.79999999999163</c:v>
                </c:pt>
                <c:pt idx="2229">
                  <c:v>222.89999999999162</c:v>
                </c:pt>
                <c:pt idx="2230">
                  <c:v>222.99999999999162</c:v>
                </c:pt>
                <c:pt idx="2231">
                  <c:v>223.09999999999161</c:v>
                </c:pt>
                <c:pt idx="2232">
                  <c:v>223.1999999999916</c:v>
                </c:pt>
                <c:pt idx="2233">
                  <c:v>223.2999999999916</c:v>
                </c:pt>
                <c:pt idx="2234">
                  <c:v>223.39999999999159</c:v>
                </c:pt>
                <c:pt idx="2235">
                  <c:v>223.49999999999159</c:v>
                </c:pt>
                <c:pt idx="2236">
                  <c:v>223.59999999999158</c:v>
                </c:pt>
                <c:pt idx="2237">
                  <c:v>223.69999999999158</c:v>
                </c:pt>
                <c:pt idx="2238">
                  <c:v>223.79999999999157</c:v>
                </c:pt>
                <c:pt idx="2239">
                  <c:v>223.89999999999156</c:v>
                </c:pt>
                <c:pt idx="2240">
                  <c:v>223.99999999999156</c:v>
                </c:pt>
                <c:pt idx="2241">
                  <c:v>224.09999999999155</c:v>
                </c:pt>
                <c:pt idx="2242">
                  <c:v>224.19999999999155</c:v>
                </c:pt>
                <c:pt idx="2243">
                  <c:v>224.29999999999154</c:v>
                </c:pt>
                <c:pt idx="2244">
                  <c:v>224.39999999999154</c:v>
                </c:pt>
                <c:pt idx="2245">
                  <c:v>224.49999999999153</c:v>
                </c:pt>
                <c:pt idx="2246">
                  <c:v>224.59999999999152</c:v>
                </c:pt>
                <c:pt idx="2247">
                  <c:v>224.69999999999152</c:v>
                </c:pt>
                <c:pt idx="2248">
                  <c:v>224.79999999999151</c:v>
                </c:pt>
                <c:pt idx="2249">
                  <c:v>224.89999999999151</c:v>
                </c:pt>
                <c:pt idx="2250">
                  <c:v>224.9999999999915</c:v>
                </c:pt>
                <c:pt idx="2251">
                  <c:v>225.0999999999915</c:v>
                </c:pt>
                <c:pt idx="2252">
                  <c:v>225.19999999999149</c:v>
                </c:pt>
                <c:pt idx="2253">
                  <c:v>225.29999999999148</c:v>
                </c:pt>
                <c:pt idx="2254">
                  <c:v>225.39999999999148</c:v>
                </c:pt>
                <c:pt idx="2255">
                  <c:v>225.49999999999147</c:v>
                </c:pt>
                <c:pt idx="2256">
                  <c:v>225.59999999999147</c:v>
                </c:pt>
                <c:pt idx="2257">
                  <c:v>225.69999999999146</c:v>
                </c:pt>
                <c:pt idx="2258">
                  <c:v>225.79999999999146</c:v>
                </c:pt>
                <c:pt idx="2259">
                  <c:v>225.89999999999145</c:v>
                </c:pt>
                <c:pt idx="2260">
                  <c:v>225.99999999999145</c:v>
                </c:pt>
                <c:pt idx="2261">
                  <c:v>226.09999999999144</c:v>
                </c:pt>
                <c:pt idx="2262">
                  <c:v>226.19999999999143</c:v>
                </c:pt>
                <c:pt idx="2263">
                  <c:v>226.29999999999143</c:v>
                </c:pt>
                <c:pt idx="2264">
                  <c:v>226.39999999999142</c:v>
                </c:pt>
                <c:pt idx="2265">
                  <c:v>226.49999999999142</c:v>
                </c:pt>
                <c:pt idx="2266">
                  <c:v>226.59999999999141</c:v>
                </c:pt>
                <c:pt idx="2267">
                  <c:v>226.69999999999141</c:v>
                </c:pt>
                <c:pt idx="2268">
                  <c:v>226.7999999999914</c:v>
                </c:pt>
                <c:pt idx="2269">
                  <c:v>226.89999999999139</c:v>
                </c:pt>
                <c:pt idx="2270">
                  <c:v>226.99999999999139</c:v>
                </c:pt>
                <c:pt idx="2271">
                  <c:v>227.09999999999138</c:v>
                </c:pt>
                <c:pt idx="2272">
                  <c:v>227.19999999999138</c:v>
                </c:pt>
                <c:pt idx="2273">
                  <c:v>227.29999999999137</c:v>
                </c:pt>
                <c:pt idx="2274">
                  <c:v>227.39999999999137</c:v>
                </c:pt>
                <c:pt idx="2275">
                  <c:v>227.49999999999136</c:v>
                </c:pt>
                <c:pt idx="2276">
                  <c:v>227.59999999999135</c:v>
                </c:pt>
                <c:pt idx="2277">
                  <c:v>227.69999999999135</c:v>
                </c:pt>
                <c:pt idx="2278">
                  <c:v>227.79999999999134</c:v>
                </c:pt>
                <c:pt idx="2279">
                  <c:v>227.89999999999134</c:v>
                </c:pt>
                <c:pt idx="2280">
                  <c:v>227.99999999999133</c:v>
                </c:pt>
                <c:pt idx="2281">
                  <c:v>228.09999999999133</c:v>
                </c:pt>
                <c:pt idx="2282">
                  <c:v>228.19999999999132</c:v>
                </c:pt>
                <c:pt idx="2283">
                  <c:v>228.29999999999131</c:v>
                </c:pt>
                <c:pt idx="2284">
                  <c:v>228.39999999999131</c:v>
                </c:pt>
                <c:pt idx="2285">
                  <c:v>228.4999999999913</c:v>
                </c:pt>
                <c:pt idx="2286">
                  <c:v>228.5999999999913</c:v>
                </c:pt>
                <c:pt idx="2287">
                  <c:v>228.69999999999129</c:v>
                </c:pt>
                <c:pt idx="2288">
                  <c:v>228.79999999999129</c:v>
                </c:pt>
                <c:pt idx="2289">
                  <c:v>228.89999999999128</c:v>
                </c:pt>
                <c:pt idx="2290">
                  <c:v>228.99999999999127</c:v>
                </c:pt>
                <c:pt idx="2291">
                  <c:v>229.09999999999127</c:v>
                </c:pt>
                <c:pt idx="2292">
                  <c:v>229.19999999999126</c:v>
                </c:pt>
                <c:pt idx="2293">
                  <c:v>229.29999999999126</c:v>
                </c:pt>
                <c:pt idx="2294">
                  <c:v>229.39999999999125</c:v>
                </c:pt>
                <c:pt idx="2295">
                  <c:v>229.49999999999125</c:v>
                </c:pt>
                <c:pt idx="2296">
                  <c:v>229.59999999999124</c:v>
                </c:pt>
                <c:pt idx="2297">
                  <c:v>229.69999999999123</c:v>
                </c:pt>
                <c:pt idx="2298">
                  <c:v>229.79999999999123</c:v>
                </c:pt>
                <c:pt idx="2299">
                  <c:v>229.89999999999122</c:v>
                </c:pt>
                <c:pt idx="2300">
                  <c:v>229.99999999999122</c:v>
                </c:pt>
                <c:pt idx="2301">
                  <c:v>230.09999999999121</c:v>
                </c:pt>
                <c:pt idx="2302">
                  <c:v>230.19999999999121</c:v>
                </c:pt>
                <c:pt idx="2303">
                  <c:v>230.2999999999912</c:v>
                </c:pt>
                <c:pt idx="2304">
                  <c:v>230.39999999999119</c:v>
                </c:pt>
                <c:pt idx="2305">
                  <c:v>230.49999999999119</c:v>
                </c:pt>
                <c:pt idx="2306">
                  <c:v>230.59999999999118</c:v>
                </c:pt>
                <c:pt idx="2307">
                  <c:v>230.69999999999118</c:v>
                </c:pt>
                <c:pt idx="2308">
                  <c:v>230.79999999999117</c:v>
                </c:pt>
                <c:pt idx="2309">
                  <c:v>230.89999999999117</c:v>
                </c:pt>
                <c:pt idx="2310">
                  <c:v>230.99999999999116</c:v>
                </c:pt>
                <c:pt idx="2311">
                  <c:v>231.09999999999116</c:v>
                </c:pt>
                <c:pt idx="2312">
                  <c:v>231.19999999999115</c:v>
                </c:pt>
                <c:pt idx="2313">
                  <c:v>231.29999999999114</c:v>
                </c:pt>
                <c:pt idx="2314">
                  <c:v>231.39999999999114</c:v>
                </c:pt>
                <c:pt idx="2315">
                  <c:v>231.49999999999113</c:v>
                </c:pt>
                <c:pt idx="2316">
                  <c:v>231.59999999999113</c:v>
                </c:pt>
                <c:pt idx="2317">
                  <c:v>231.69999999999112</c:v>
                </c:pt>
                <c:pt idx="2318">
                  <c:v>231.79999999999112</c:v>
                </c:pt>
                <c:pt idx="2319">
                  <c:v>231.89999999999111</c:v>
                </c:pt>
                <c:pt idx="2320">
                  <c:v>231.9999999999911</c:v>
                </c:pt>
                <c:pt idx="2321">
                  <c:v>232.0999999999911</c:v>
                </c:pt>
                <c:pt idx="2322">
                  <c:v>232.19999999999109</c:v>
                </c:pt>
                <c:pt idx="2323">
                  <c:v>232.29999999999109</c:v>
                </c:pt>
                <c:pt idx="2324">
                  <c:v>232.39999999999108</c:v>
                </c:pt>
                <c:pt idx="2325">
                  <c:v>232.49999999999108</c:v>
                </c:pt>
                <c:pt idx="2326">
                  <c:v>232.59999999999107</c:v>
                </c:pt>
                <c:pt idx="2327">
                  <c:v>232.69999999999106</c:v>
                </c:pt>
                <c:pt idx="2328">
                  <c:v>232.79999999999106</c:v>
                </c:pt>
                <c:pt idx="2329">
                  <c:v>232.89999999999105</c:v>
                </c:pt>
                <c:pt idx="2330">
                  <c:v>232.99999999999105</c:v>
                </c:pt>
                <c:pt idx="2331">
                  <c:v>233.09999999999104</c:v>
                </c:pt>
                <c:pt idx="2332">
                  <c:v>233.19999999999104</c:v>
                </c:pt>
                <c:pt idx="2333">
                  <c:v>233.29999999999103</c:v>
                </c:pt>
                <c:pt idx="2334">
                  <c:v>233.39999999999102</c:v>
                </c:pt>
                <c:pt idx="2335">
                  <c:v>233.49999999999102</c:v>
                </c:pt>
                <c:pt idx="2336">
                  <c:v>233.59999999999101</c:v>
                </c:pt>
                <c:pt idx="2337">
                  <c:v>233.69999999999101</c:v>
                </c:pt>
                <c:pt idx="2338">
                  <c:v>233.799999999991</c:v>
                </c:pt>
                <c:pt idx="2339">
                  <c:v>233.899999999991</c:v>
                </c:pt>
                <c:pt idx="2340">
                  <c:v>233.99999999999099</c:v>
                </c:pt>
                <c:pt idx="2341">
                  <c:v>234.09999999999098</c:v>
                </c:pt>
                <c:pt idx="2342">
                  <c:v>234.19999999999098</c:v>
                </c:pt>
                <c:pt idx="2343">
                  <c:v>234.29999999999097</c:v>
                </c:pt>
                <c:pt idx="2344">
                  <c:v>234.39999999999097</c:v>
                </c:pt>
                <c:pt idx="2345">
                  <c:v>234.49999999999096</c:v>
                </c:pt>
                <c:pt idx="2346">
                  <c:v>234.59999999999096</c:v>
                </c:pt>
                <c:pt idx="2347">
                  <c:v>234.69999999999095</c:v>
                </c:pt>
                <c:pt idx="2348">
                  <c:v>234.79999999999094</c:v>
                </c:pt>
                <c:pt idx="2349">
                  <c:v>234.89999999999094</c:v>
                </c:pt>
                <c:pt idx="2350">
                  <c:v>234.99999999999093</c:v>
                </c:pt>
                <c:pt idx="2351">
                  <c:v>235.09999999999093</c:v>
                </c:pt>
                <c:pt idx="2352">
                  <c:v>235.19999999999092</c:v>
                </c:pt>
                <c:pt idx="2353">
                  <c:v>235.29999999999092</c:v>
                </c:pt>
                <c:pt idx="2354">
                  <c:v>235.39999999999091</c:v>
                </c:pt>
                <c:pt idx="2355">
                  <c:v>235.49999999999091</c:v>
                </c:pt>
                <c:pt idx="2356">
                  <c:v>235.5999999999909</c:v>
                </c:pt>
                <c:pt idx="2357">
                  <c:v>235.69999999999089</c:v>
                </c:pt>
                <c:pt idx="2358">
                  <c:v>235.79999999999089</c:v>
                </c:pt>
                <c:pt idx="2359">
                  <c:v>235.89999999999088</c:v>
                </c:pt>
                <c:pt idx="2360">
                  <c:v>235.99999999999088</c:v>
                </c:pt>
                <c:pt idx="2361">
                  <c:v>236.09999999999087</c:v>
                </c:pt>
                <c:pt idx="2362">
                  <c:v>236.19999999999087</c:v>
                </c:pt>
                <c:pt idx="2363">
                  <c:v>236.29999999999086</c:v>
                </c:pt>
                <c:pt idx="2364">
                  <c:v>236.39999999999085</c:v>
                </c:pt>
                <c:pt idx="2365">
                  <c:v>236.49999999999085</c:v>
                </c:pt>
                <c:pt idx="2366">
                  <c:v>236.59999999999084</c:v>
                </c:pt>
                <c:pt idx="2367">
                  <c:v>236.69999999999084</c:v>
                </c:pt>
                <c:pt idx="2368">
                  <c:v>236.79999999999083</c:v>
                </c:pt>
                <c:pt idx="2369">
                  <c:v>236.89999999999083</c:v>
                </c:pt>
                <c:pt idx="2370">
                  <c:v>236.99999999999082</c:v>
                </c:pt>
                <c:pt idx="2371">
                  <c:v>237.09999999999081</c:v>
                </c:pt>
                <c:pt idx="2372">
                  <c:v>237.19999999999081</c:v>
                </c:pt>
                <c:pt idx="2373">
                  <c:v>237.2999999999908</c:v>
                </c:pt>
                <c:pt idx="2374">
                  <c:v>237.3999999999908</c:v>
                </c:pt>
                <c:pt idx="2375">
                  <c:v>237.49999999999079</c:v>
                </c:pt>
                <c:pt idx="2376">
                  <c:v>237.59999999999079</c:v>
                </c:pt>
                <c:pt idx="2377">
                  <c:v>237.69999999999078</c:v>
                </c:pt>
                <c:pt idx="2378">
                  <c:v>237.79999999999077</c:v>
                </c:pt>
                <c:pt idx="2379">
                  <c:v>237.89999999999077</c:v>
                </c:pt>
                <c:pt idx="2380">
                  <c:v>237.99999999999076</c:v>
                </c:pt>
                <c:pt idx="2381">
                  <c:v>238.09999999999076</c:v>
                </c:pt>
                <c:pt idx="2382">
                  <c:v>238.19999999999075</c:v>
                </c:pt>
                <c:pt idx="2383">
                  <c:v>238.29999999999075</c:v>
                </c:pt>
                <c:pt idx="2384">
                  <c:v>238.39999999999074</c:v>
                </c:pt>
                <c:pt idx="2385">
                  <c:v>238.49999999999073</c:v>
                </c:pt>
                <c:pt idx="2386">
                  <c:v>238.59999999999073</c:v>
                </c:pt>
                <c:pt idx="2387">
                  <c:v>238.69999999999072</c:v>
                </c:pt>
                <c:pt idx="2388">
                  <c:v>238.79999999999072</c:v>
                </c:pt>
                <c:pt idx="2389">
                  <c:v>238.89999999999071</c:v>
                </c:pt>
                <c:pt idx="2390">
                  <c:v>238.99999999999071</c:v>
                </c:pt>
                <c:pt idx="2391">
                  <c:v>239.0999999999907</c:v>
                </c:pt>
                <c:pt idx="2392">
                  <c:v>239.19999999999069</c:v>
                </c:pt>
                <c:pt idx="2393">
                  <c:v>239.29999999999069</c:v>
                </c:pt>
                <c:pt idx="2394">
                  <c:v>239.39999999999068</c:v>
                </c:pt>
                <c:pt idx="2395">
                  <c:v>239.49999999999068</c:v>
                </c:pt>
                <c:pt idx="2396">
                  <c:v>239.59999999999067</c:v>
                </c:pt>
                <c:pt idx="2397">
                  <c:v>239.69999999999067</c:v>
                </c:pt>
                <c:pt idx="2398">
                  <c:v>239.79999999999066</c:v>
                </c:pt>
                <c:pt idx="2399">
                  <c:v>239.89999999999065</c:v>
                </c:pt>
                <c:pt idx="2400">
                  <c:v>239.99999999999065</c:v>
                </c:pt>
                <c:pt idx="2401">
                  <c:v>240.09999999999064</c:v>
                </c:pt>
                <c:pt idx="2402">
                  <c:v>240.19999999999064</c:v>
                </c:pt>
                <c:pt idx="2403">
                  <c:v>240.29999999999063</c:v>
                </c:pt>
                <c:pt idx="2404">
                  <c:v>240.39999999999063</c:v>
                </c:pt>
                <c:pt idx="2405">
                  <c:v>240.49999999999062</c:v>
                </c:pt>
                <c:pt idx="2406">
                  <c:v>240.59999999999062</c:v>
                </c:pt>
                <c:pt idx="2407">
                  <c:v>240.69999999999061</c:v>
                </c:pt>
                <c:pt idx="2408">
                  <c:v>240.7999999999906</c:v>
                </c:pt>
                <c:pt idx="2409">
                  <c:v>240.8999999999906</c:v>
                </c:pt>
                <c:pt idx="2410">
                  <c:v>240.99999999999059</c:v>
                </c:pt>
                <c:pt idx="2411">
                  <c:v>241.09999999999059</c:v>
                </c:pt>
                <c:pt idx="2412">
                  <c:v>241.19999999999058</c:v>
                </c:pt>
                <c:pt idx="2413">
                  <c:v>241.29999999999058</c:v>
                </c:pt>
                <c:pt idx="2414">
                  <c:v>241.39999999999057</c:v>
                </c:pt>
                <c:pt idx="2415">
                  <c:v>241.49999999999056</c:v>
                </c:pt>
                <c:pt idx="2416">
                  <c:v>241.59999999999056</c:v>
                </c:pt>
                <c:pt idx="2417">
                  <c:v>241.69999999999055</c:v>
                </c:pt>
                <c:pt idx="2418">
                  <c:v>241.79999999999055</c:v>
                </c:pt>
                <c:pt idx="2419">
                  <c:v>241.89999999999054</c:v>
                </c:pt>
                <c:pt idx="2420">
                  <c:v>241.99999999999054</c:v>
                </c:pt>
                <c:pt idx="2421">
                  <c:v>242.09999999999053</c:v>
                </c:pt>
                <c:pt idx="2422">
                  <c:v>242.19999999999052</c:v>
                </c:pt>
                <c:pt idx="2423">
                  <c:v>242.29999999999052</c:v>
                </c:pt>
                <c:pt idx="2424">
                  <c:v>242.39999999999051</c:v>
                </c:pt>
                <c:pt idx="2425">
                  <c:v>242.49999999999051</c:v>
                </c:pt>
                <c:pt idx="2426">
                  <c:v>242.5999999999905</c:v>
                </c:pt>
                <c:pt idx="2427">
                  <c:v>242.6999999999905</c:v>
                </c:pt>
                <c:pt idx="2428">
                  <c:v>242.79999999999049</c:v>
                </c:pt>
                <c:pt idx="2429">
                  <c:v>242.89999999999048</c:v>
                </c:pt>
                <c:pt idx="2430">
                  <c:v>242.99999999999048</c:v>
                </c:pt>
                <c:pt idx="2431">
                  <c:v>243.09999999999047</c:v>
                </c:pt>
                <c:pt idx="2432">
                  <c:v>243.19999999999047</c:v>
                </c:pt>
                <c:pt idx="2433">
                  <c:v>243.29999999999046</c:v>
                </c:pt>
                <c:pt idx="2434">
                  <c:v>243.39999999999046</c:v>
                </c:pt>
                <c:pt idx="2435">
                  <c:v>243.49999999999045</c:v>
                </c:pt>
                <c:pt idx="2436">
                  <c:v>243.59999999999044</c:v>
                </c:pt>
                <c:pt idx="2437">
                  <c:v>243.69999999999044</c:v>
                </c:pt>
                <c:pt idx="2438">
                  <c:v>243.79999999999043</c:v>
                </c:pt>
                <c:pt idx="2439">
                  <c:v>243.89999999999043</c:v>
                </c:pt>
                <c:pt idx="2440">
                  <c:v>243.99999999999042</c:v>
                </c:pt>
                <c:pt idx="2441">
                  <c:v>244.09999999999042</c:v>
                </c:pt>
                <c:pt idx="2442">
                  <c:v>244.19999999999041</c:v>
                </c:pt>
                <c:pt idx="2443">
                  <c:v>244.2999999999904</c:v>
                </c:pt>
                <c:pt idx="2444">
                  <c:v>244.3999999999904</c:v>
                </c:pt>
                <c:pt idx="2445">
                  <c:v>244.49999999999039</c:v>
                </c:pt>
                <c:pt idx="2446">
                  <c:v>244.59999999999039</c:v>
                </c:pt>
                <c:pt idx="2447">
                  <c:v>244.69999999999038</c:v>
                </c:pt>
                <c:pt idx="2448">
                  <c:v>244.79999999999038</c:v>
                </c:pt>
                <c:pt idx="2449">
                  <c:v>244.89999999999037</c:v>
                </c:pt>
                <c:pt idx="2450">
                  <c:v>244.99999999999037</c:v>
                </c:pt>
                <c:pt idx="2451">
                  <c:v>245.09999999999036</c:v>
                </c:pt>
                <c:pt idx="2452">
                  <c:v>245.19999999999035</c:v>
                </c:pt>
                <c:pt idx="2453">
                  <c:v>245.29999999999035</c:v>
                </c:pt>
                <c:pt idx="2454">
                  <c:v>245.39999999999034</c:v>
                </c:pt>
                <c:pt idx="2455">
                  <c:v>245.49999999999034</c:v>
                </c:pt>
                <c:pt idx="2456">
                  <c:v>245.59999999999033</c:v>
                </c:pt>
                <c:pt idx="2457">
                  <c:v>245.69999999999033</c:v>
                </c:pt>
                <c:pt idx="2458">
                  <c:v>245.79999999999032</c:v>
                </c:pt>
                <c:pt idx="2459">
                  <c:v>245.89999999999031</c:v>
                </c:pt>
                <c:pt idx="2460">
                  <c:v>245.99999999999031</c:v>
                </c:pt>
                <c:pt idx="2461">
                  <c:v>246.0999999999903</c:v>
                </c:pt>
                <c:pt idx="2462">
                  <c:v>246.1999999999903</c:v>
                </c:pt>
                <c:pt idx="2463">
                  <c:v>246.29999999999029</c:v>
                </c:pt>
                <c:pt idx="2464">
                  <c:v>246.39999999999029</c:v>
                </c:pt>
                <c:pt idx="2465">
                  <c:v>246.49999999999028</c:v>
                </c:pt>
                <c:pt idx="2466">
                  <c:v>246.59999999999027</c:v>
                </c:pt>
                <c:pt idx="2467">
                  <c:v>246.69999999999027</c:v>
                </c:pt>
                <c:pt idx="2468">
                  <c:v>246.79999999999026</c:v>
                </c:pt>
                <c:pt idx="2469">
                  <c:v>246.89999999999026</c:v>
                </c:pt>
                <c:pt idx="2470">
                  <c:v>246.99999999999025</c:v>
                </c:pt>
                <c:pt idx="2471">
                  <c:v>247.09999999999025</c:v>
                </c:pt>
                <c:pt idx="2472">
                  <c:v>247.19999999999024</c:v>
                </c:pt>
                <c:pt idx="2473">
                  <c:v>247.29999999999023</c:v>
                </c:pt>
                <c:pt idx="2474">
                  <c:v>247.39999999999023</c:v>
                </c:pt>
                <c:pt idx="2475">
                  <c:v>247.49999999999022</c:v>
                </c:pt>
                <c:pt idx="2476">
                  <c:v>247.59999999999022</c:v>
                </c:pt>
                <c:pt idx="2477">
                  <c:v>247.69999999999021</c:v>
                </c:pt>
                <c:pt idx="2478">
                  <c:v>247.79999999999021</c:v>
                </c:pt>
                <c:pt idx="2479">
                  <c:v>247.8999999999902</c:v>
                </c:pt>
                <c:pt idx="2480">
                  <c:v>247.99999999999019</c:v>
                </c:pt>
                <c:pt idx="2481">
                  <c:v>248.09999999999019</c:v>
                </c:pt>
                <c:pt idx="2482">
                  <c:v>248.19999999999018</c:v>
                </c:pt>
                <c:pt idx="2483">
                  <c:v>248.29999999999018</c:v>
                </c:pt>
                <c:pt idx="2484">
                  <c:v>248.39999999999017</c:v>
                </c:pt>
                <c:pt idx="2485">
                  <c:v>248.49999999999017</c:v>
                </c:pt>
                <c:pt idx="2486">
                  <c:v>248.59999999999016</c:v>
                </c:pt>
                <c:pt idx="2487">
                  <c:v>248.69999999999015</c:v>
                </c:pt>
                <c:pt idx="2488">
                  <c:v>248.79999999999015</c:v>
                </c:pt>
                <c:pt idx="2489">
                  <c:v>248.89999999999014</c:v>
                </c:pt>
                <c:pt idx="2490">
                  <c:v>248.99999999999014</c:v>
                </c:pt>
                <c:pt idx="2491">
                  <c:v>249.09999999999013</c:v>
                </c:pt>
                <c:pt idx="2492">
                  <c:v>249.19999999999013</c:v>
                </c:pt>
                <c:pt idx="2493">
                  <c:v>249.29999999999012</c:v>
                </c:pt>
                <c:pt idx="2494">
                  <c:v>249.39999999999011</c:v>
                </c:pt>
                <c:pt idx="2495">
                  <c:v>249.49999999999011</c:v>
                </c:pt>
                <c:pt idx="2496">
                  <c:v>249.5999999999901</c:v>
                </c:pt>
                <c:pt idx="2497">
                  <c:v>249.6999999999901</c:v>
                </c:pt>
                <c:pt idx="2498">
                  <c:v>249.79999999999009</c:v>
                </c:pt>
                <c:pt idx="2499">
                  <c:v>249.89999999999009</c:v>
                </c:pt>
                <c:pt idx="2500">
                  <c:v>249.99999999999008</c:v>
                </c:pt>
                <c:pt idx="2501">
                  <c:v>250.09999999999008</c:v>
                </c:pt>
                <c:pt idx="2502">
                  <c:v>250.19999999999007</c:v>
                </c:pt>
                <c:pt idx="2503">
                  <c:v>250.29999999999006</c:v>
                </c:pt>
                <c:pt idx="2504">
                  <c:v>250.39999999999006</c:v>
                </c:pt>
                <c:pt idx="2505">
                  <c:v>250.49999999999005</c:v>
                </c:pt>
                <c:pt idx="2506">
                  <c:v>250.59999999999005</c:v>
                </c:pt>
                <c:pt idx="2507">
                  <c:v>250.69999999999004</c:v>
                </c:pt>
                <c:pt idx="2508">
                  <c:v>250.79999999999004</c:v>
                </c:pt>
                <c:pt idx="2509">
                  <c:v>250.89999999999003</c:v>
                </c:pt>
                <c:pt idx="2510">
                  <c:v>250.99999999999002</c:v>
                </c:pt>
                <c:pt idx="2511">
                  <c:v>251.09999999999002</c:v>
                </c:pt>
                <c:pt idx="2512">
                  <c:v>251.19999999999001</c:v>
                </c:pt>
                <c:pt idx="2513">
                  <c:v>251.29999999999001</c:v>
                </c:pt>
                <c:pt idx="2514">
                  <c:v>251.39999999999</c:v>
                </c:pt>
                <c:pt idx="2515">
                  <c:v>251.49999999999</c:v>
                </c:pt>
                <c:pt idx="2516">
                  <c:v>251.59999999998999</c:v>
                </c:pt>
                <c:pt idx="2517">
                  <c:v>251.69999999998998</c:v>
                </c:pt>
                <c:pt idx="2518">
                  <c:v>251.79999999998998</c:v>
                </c:pt>
                <c:pt idx="2519">
                  <c:v>251.89999999998997</c:v>
                </c:pt>
                <c:pt idx="2520">
                  <c:v>251.99999999998997</c:v>
                </c:pt>
                <c:pt idx="2521">
                  <c:v>252.09999999998996</c:v>
                </c:pt>
                <c:pt idx="2522">
                  <c:v>252.19999999998996</c:v>
                </c:pt>
                <c:pt idx="2523">
                  <c:v>252.29999999998995</c:v>
                </c:pt>
                <c:pt idx="2524">
                  <c:v>252.39999999998994</c:v>
                </c:pt>
                <c:pt idx="2525">
                  <c:v>252.49999999998994</c:v>
                </c:pt>
                <c:pt idx="2526">
                  <c:v>252.59999999998993</c:v>
                </c:pt>
                <c:pt idx="2527">
                  <c:v>252.69999999998993</c:v>
                </c:pt>
                <c:pt idx="2528">
                  <c:v>252.79999999998992</c:v>
                </c:pt>
                <c:pt idx="2529">
                  <c:v>252.89999999998992</c:v>
                </c:pt>
                <c:pt idx="2530">
                  <c:v>252.99999999998991</c:v>
                </c:pt>
                <c:pt idx="2531">
                  <c:v>253.0999999999899</c:v>
                </c:pt>
                <c:pt idx="2532">
                  <c:v>253.1999999999899</c:v>
                </c:pt>
                <c:pt idx="2533">
                  <c:v>253.29999999998989</c:v>
                </c:pt>
                <c:pt idx="2534">
                  <c:v>253.39999999998989</c:v>
                </c:pt>
                <c:pt idx="2535">
                  <c:v>253.49999999998988</c:v>
                </c:pt>
                <c:pt idx="2536">
                  <c:v>253.59999999998988</c:v>
                </c:pt>
                <c:pt idx="2537">
                  <c:v>253.69999999998987</c:v>
                </c:pt>
                <c:pt idx="2538">
                  <c:v>253.79999999998986</c:v>
                </c:pt>
                <c:pt idx="2539">
                  <c:v>253.89999999998986</c:v>
                </c:pt>
                <c:pt idx="2540">
                  <c:v>253.99999999998985</c:v>
                </c:pt>
                <c:pt idx="2541">
                  <c:v>254.09999999998985</c:v>
                </c:pt>
                <c:pt idx="2542">
                  <c:v>254.19999999998984</c:v>
                </c:pt>
                <c:pt idx="2543">
                  <c:v>254.29999999998984</c:v>
                </c:pt>
                <c:pt idx="2544">
                  <c:v>254.39999999998983</c:v>
                </c:pt>
                <c:pt idx="2545">
                  <c:v>254.49999999998983</c:v>
                </c:pt>
                <c:pt idx="2546">
                  <c:v>254.59999999998982</c:v>
                </c:pt>
                <c:pt idx="2547">
                  <c:v>254.69999999998981</c:v>
                </c:pt>
                <c:pt idx="2548">
                  <c:v>254.79999999998981</c:v>
                </c:pt>
                <c:pt idx="2549">
                  <c:v>254.8999999999898</c:v>
                </c:pt>
                <c:pt idx="2550">
                  <c:v>254.9999999999898</c:v>
                </c:pt>
                <c:pt idx="2551">
                  <c:v>255.09999999998979</c:v>
                </c:pt>
                <c:pt idx="2552">
                  <c:v>255.19999999998979</c:v>
                </c:pt>
                <c:pt idx="2553">
                  <c:v>255.29999999998978</c:v>
                </c:pt>
                <c:pt idx="2554">
                  <c:v>255.39999999998977</c:v>
                </c:pt>
                <c:pt idx="2555">
                  <c:v>255.49999999998977</c:v>
                </c:pt>
                <c:pt idx="2556">
                  <c:v>255.59999999998976</c:v>
                </c:pt>
                <c:pt idx="2557">
                  <c:v>255.69999999998976</c:v>
                </c:pt>
                <c:pt idx="2558">
                  <c:v>255.79999999998975</c:v>
                </c:pt>
                <c:pt idx="2559">
                  <c:v>255.89999999998975</c:v>
                </c:pt>
                <c:pt idx="2560">
                  <c:v>255.99999999998974</c:v>
                </c:pt>
                <c:pt idx="2561">
                  <c:v>256.09999999998973</c:v>
                </c:pt>
                <c:pt idx="2562">
                  <c:v>256.19999999998976</c:v>
                </c:pt>
                <c:pt idx="2563">
                  <c:v>256.29999999998978</c:v>
                </c:pt>
                <c:pt idx="2564">
                  <c:v>256.3999999999898</c:v>
                </c:pt>
                <c:pt idx="2565">
                  <c:v>256.49999999998983</c:v>
                </c:pt>
                <c:pt idx="2566">
                  <c:v>256.59999999998985</c:v>
                </c:pt>
                <c:pt idx="2567">
                  <c:v>256.69999999998987</c:v>
                </c:pt>
                <c:pt idx="2568">
                  <c:v>256.79999999998989</c:v>
                </c:pt>
                <c:pt idx="2569">
                  <c:v>256.89999999998992</c:v>
                </c:pt>
                <c:pt idx="2570">
                  <c:v>256.99999999998994</c:v>
                </c:pt>
                <c:pt idx="2571">
                  <c:v>257.09999999998996</c:v>
                </c:pt>
                <c:pt idx="2572">
                  <c:v>257.19999999998998</c:v>
                </c:pt>
                <c:pt idx="2573">
                  <c:v>257.29999999999001</c:v>
                </c:pt>
                <c:pt idx="2574">
                  <c:v>257.39999999999003</c:v>
                </c:pt>
                <c:pt idx="2575">
                  <c:v>257.49999999999005</c:v>
                </c:pt>
                <c:pt idx="2576">
                  <c:v>257.59999999999008</c:v>
                </c:pt>
                <c:pt idx="2577">
                  <c:v>257.6999999999901</c:v>
                </c:pt>
                <c:pt idx="2578">
                  <c:v>257.79999999999012</c:v>
                </c:pt>
                <c:pt idx="2579">
                  <c:v>257.89999999999014</c:v>
                </c:pt>
                <c:pt idx="2580">
                  <c:v>257.99999999999017</c:v>
                </c:pt>
                <c:pt idx="2581">
                  <c:v>258.09999999999019</c:v>
                </c:pt>
                <c:pt idx="2582">
                  <c:v>258.19999999999021</c:v>
                </c:pt>
                <c:pt idx="2583">
                  <c:v>258.29999999999023</c:v>
                </c:pt>
                <c:pt idx="2584">
                  <c:v>258.39999999999026</c:v>
                </c:pt>
                <c:pt idx="2585">
                  <c:v>258.49999999999028</c:v>
                </c:pt>
                <c:pt idx="2586">
                  <c:v>258.5999999999903</c:v>
                </c:pt>
                <c:pt idx="2587">
                  <c:v>258.69999999999033</c:v>
                </c:pt>
                <c:pt idx="2588">
                  <c:v>258.79999999999035</c:v>
                </c:pt>
                <c:pt idx="2589">
                  <c:v>258.89999999999037</c:v>
                </c:pt>
                <c:pt idx="2590">
                  <c:v>258.99999999999039</c:v>
                </c:pt>
                <c:pt idx="2591">
                  <c:v>259.09999999999042</c:v>
                </c:pt>
                <c:pt idx="2592">
                  <c:v>259.19999999999044</c:v>
                </c:pt>
                <c:pt idx="2593">
                  <c:v>259.29999999999046</c:v>
                </c:pt>
                <c:pt idx="2594">
                  <c:v>259.39999999999048</c:v>
                </c:pt>
                <c:pt idx="2595">
                  <c:v>259.49999999999051</c:v>
                </c:pt>
                <c:pt idx="2596">
                  <c:v>259.59999999999053</c:v>
                </c:pt>
                <c:pt idx="2597">
                  <c:v>259.69999999999055</c:v>
                </c:pt>
                <c:pt idx="2598">
                  <c:v>259.79999999999058</c:v>
                </c:pt>
                <c:pt idx="2599">
                  <c:v>259.8999999999906</c:v>
                </c:pt>
                <c:pt idx="2600">
                  <c:v>259.99999999999062</c:v>
                </c:pt>
                <c:pt idx="2601">
                  <c:v>260.09999999999064</c:v>
                </c:pt>
                <c:pt idx="2602">
                  <c:v>260.19999999999067</c:v>
                </c:pt>
                <c:pt idx="2603">
                  <c:v>260.29999999999069</c:v>
                </c:pt>
                <c:pt idx="2604">
                  <c:v>260.39999999999071</c:v>
                </c:pt>
                <c:pt idx="2605">
                  <c:v>260.49999999999073</c:v>
                </c:pt>
                <c:pt idx="2606">
                  <c:v>260.59999999999076</c:v>
                </c:pt>
                <c:pt idx="2607">
                  <c:v>260.69999999999078</c:v>
                </c:pt>
                <c:pt idx="2608">
                  <c:v>260.7999999999908</c:v>
                </c:pt>
                <c:pt idx="2609">
                  <c:v>260.89999999999083</c:v>
                </c:pt>
                <c:pt idx="2610">
                  <c:v>260.99999999999085</c:v>
                </c:pt>
                <c:pt idx="2611">
                  <c:v>261.09999999999087</c:v>
                </c:pt>
                <c:pt idx="2612">
                  <c:v>261.19999999999089</c:v>
                </c:pt>
                <c:pt idx="2613">
                  <c:v>261.29999999999092</c:v>
                </c:pt>
                <c:pt idx="2614">
                  <c:v>261.39999999999094</c:v>
                </c:pt>
                <c:pt idx="2615">
                  <c:v>261.49999999999096</c:v>
                </c:pt>
                <c:pt idx="2616">
                  <c:v>261.59999999999098</c:v>
                </c:pt>
                <c:pt idx="2617">
                  <c:v>261.69999999999101</c:v>
                </c:pt>
                <c:pt idx="2618">
                  <c:v>261.79999999999103</c:v>
                </c:pt>
                <c:pt idx="2619">
                  <c:v>261.89999999999105</c:v>
                </c:pt>
                <c:pt idx="2620">
                  <c:v>261.99999999999108</c:v>
                </c:pt>
                <c:pt idx="2621">
                  <c:v>262.0999999999911</c:v>
                </c:pt>
                <c:pt idx="2622">
                  <c:v>262.19999999999112</c:v>
                </c:pt>
                <c:pt idx="2623">
                  <c:v>262.29999999999114</c:v>
                </c:pt>
                <c:pt idx="2624">
                  <c:v>262.39999999999117</c:v>
                </c:pt>
                <c:pt idx="2625">
                  <c:v>262.49999999999119</c:v>
                </c:pt>
                <c:pt idx="2626">
                  <c:v>262.59999999999121</c:v>
                </c:pt>
                <c:pt idx="2627">
                  <c:v>262.69999999999123</c:v>
                </c:pt>
                <c:pt idx="2628">
                  <c:v>262.79999999999126</c:v>
                </c:pt>
                <c:pt idx="2629">
                  <c:v>262.89999999999128</c:v>
                </c:pt>
                <c:pt idx="2630">
                  <c:v>262.9999999999913</c:v>
                </c:pt>
                <c:pt idx="2631">
                  <c:v>263.09999999999133</c:v>
                </c:pt>
                <c:pt idx="2632">
                  <c:v>263.19999999999135</c:v>
                </c:pt>
                <c:pt idx="2633">
                  <c:v>263.29999999999137</c:v>
                </c:pt>
                <c:pt idx="2634">
                  <c:v>263.39999999999139</c:v>
                </c:pt>
                <c:pt idx="2635">
                  <c:v>263.49999999999142</c:v>
                </c:pt>
                <c:pt idx="2636">
                  <c:v>263.59999999999144</c:v>
                </c:pt>
                <c:pt idx="2637">
                  <c:v>263.69999999999146</c:v>
                </c:pt>
                <c:pt idx="2638">
                  <c:v>263.79999999999148</c:v>
                </c:pt>
                <c:pt idx="2639">
                  <c:v>263.89999999999151</c:v>
                </c:pt>
                <c:pt idx="2640">
                  <c:v>263.99999999999153</c:v>
                </c:pt>
                <c:pt idx="2641">
                  <c:v>264.09999999999155</c:v>
                </c:pt>
                <c:pt idx="2642">
                  <c:v>264.19999999999158</c:v>
                </c:pt>
                <c:pt idx="2643">
                  <c:v>264.2999999999916</c:v>
                </c:pt>
                <c:pt idx="2644">
                  <c:v>264.39999999999162</c:v>
                </c:pt>
                <c:pt idx="2645">
                  <c:v>264.49999999999164</c:v>
                </c:pt>
                <c:pt idx="2646">
                  <c:v>264.59999999999167</c:v>
                </c:pt>
                <c:pt idx="2647">
                  <c:v>264.69999999999169</c:v>
                </c:pt>
                <c:pt idx="2648">
                  <c:v>264.79999999999171</c:v>
                </c:pt>
                <c:pt idx="2649">
                  <c:v>264.89999999999173</c:v>
                </c:pt>
                <c:pt idx="2650">
                  <c:v>264.99999999999176</c:v>
                </c:pt>
                <c:pt idx="2651">
                  <c:v>265.09999999999178</c:v>
                </c:pt>
                <c:pt idx="2652">
                  <c:v>265.1999999999918</c:v>
                </c:pt>
                <c:pt idx="2653">
                  <c:v>265.29999999999183</c:v>
                </c:pt>
                <c:pt idx="2654">
                  <c:v>265.39999999999185</c:v>
                </c:pt>
                <c:pt idx="2655">
                  <c:v>265.49999999999187</c:v>
                </c:pt>
                <c:pt idx="2656">
                  <c:v>265.59999999999189</c:v>
                </c:pt>
                <c:pt idx="2657">
                  <c:v>265.69999999999192</c:v>
                </c:pt>
                <c:pt idx="2658">
                  <c:v>265.79999999999194</c:v>
                </c:pt>
                <c:pt idx="2659">
                  <c:v>265.89999999999196</c:v>
                </c:pt>
                <c:pt idx="2660">
                  <c:v>265.99999999999199</c:v>
                </c:pt>
                <c:pt idx="2661">
                  <c:v>266.09999999999201</c:v>
                </c:pt>
                <c:pt idx="2662">
                  <c:v>266.19999999999203</c:v>
                </c:pt>
                <c:pt idx="2663">
                  <c:v>266.29999999999205</c:v>
                </c:pt>
                <c:pt idx="2664">
                  <c:v>266.39999999999208</c:v>
                </c:pt>
                <c:pt idx="2665">
                  <c:v>266.4999999999921</c:v>
                </c:pt>
                <c:pt idx="2666">
                  <c:v>266.59999999999212</c:v>
                </c:pt>
                <c:pt idx="2667">
                  <c:v>266.69999999999214</c:v>
                </c:pt>
                <c:pt idx="2668">
                  <c:v>266.79999999999217</c:v>
                </c:pt>
                <c:pt idx="2669">
                  <c:v>266.89999999999219</c:v>
                </c:pt>
                <c:pt idx="2670">
                  <c:v>266.99999999999221</c:v>
                </c:pt>
                <c:pt idx="2671">
                  <c:v>267.09999999999224</c:v>
                </c:pt>
                <c:pt idx="2672">
                  <c:v>267.19999999999226</c:v>
                </c:pt>
                <c:pt idx="2673">
                  <c:v>267.29999999999228</c:v>
                </c:pt>
                <c:pt idx="2674">
                  <c:v>267.3999999999923</c:v>
                </c:pt>
                <c:pt idx="2675">
                  <c:v>267.49999999999233</c:v>
                </c:pt>
                <c:pt idx="2676">
                  <c:v>267.59999999999235</c:v>
                </c:pt>
                <c:pt idx="2677">
                  <c:v>267.69999999999237</c:v>
                </c:pt>
                <c:pt idx="2678">
                  <c:v>267.79999999999239</c:v>
                </c:pt>
                <c:pt idx="2679">
                  <c:v>267.89999999999242</c:v>
                </c:pt>
                <c:pt idx="2680">
                  <c:v>267.99999999999244</c:v>
                </c:pt>
                <c:pt idx="2681">
                  <c:v>268.09999999999246</c:v>
                </c:pt>
                <c:pt idx="2682">
                  <c:v>268.19999999999249</c:v>
                </c:pt>
                <c:pt idx="2683">
                  <c:v>268.29999999999251</c:v>
                </c:pt>
                <c:pt idx="2684">
                  <c:v>268.39999999999253</c:v>
                </c:pt>
                <c:pt idx="2685">
                  <c:v>268.49999999999255</c:v>
                </c:pt>
                <c:pt idx="2686">
                  <c:v>268.59999999999258</c:v>
                </c:pt>
                <c:pt idx="2687">
                  <c:v>268.6999999999926</c:v>
                </c:pt>
                <c:pt idx="2688">
                  <c:v>268.79999999999262</c:v>
                </c:pt>
                <c:pt idx="2689">
                  <c:v>268.89999999999264</c:v>
                </c:pt>
                <c:pt idx="2690">
                  <c:v>268.99999999999267</c:v>
                </c:pt>
                <c:pt idx="2691">
                  <c:v>269.09999999999269</c:v>
                </c:pt>
                <c:pt idx="2692">
                  <c:v>269.19999999999271</c:v>
                </c:pt>
                <c:pt idx="2693">
                  <c:v>269.29999999999274</c:v>
                </c:pt>
                <c:pt idx="2694">
                  <c:v>269.39999999999276</c:v>
                </c:pt>
                <c:pt idx="2695">
                  <c:v>269.49999999999278</c:v>
                </c:pt>
                <c:pt idx="2696">
                  <c:v>269.5999999999928</c:v>
                </c:pt>
                <c:pt idx="2697">
                  <c:v>269.69999999999283</c:v>
                </c:pt>
                <c:pt idx="2698">
                  <c:v>269.79999999999285</c:v>
                </c:pt>
                <c:pt idx="2699">
                  <c:v>269.89999999999287</c:v>
                </c:pt>
                <c:pt idx="2700">
                  <c:v>269.99999999999289</c:v>
                </c:pt>
                <c:pt idx="2701">
                  <c:v>270.09999999999292</c:v>
                </c:pt>
                <c:pt idx="2702">
                  <c:v>270.19999999999294</c:v>
                </c:pt>
                <c:pt idx="2703">
                  <c:v>270.29999999999296</c:v>
                </c:pt>
                <c:pt idx="2704">
                  <c:v>270.39999999999299</c:v>
                </c:pt>
                <c:pt idx="2705">
                  <c:v>270.49999999999301</c:v>
                </c:pt>
                <c:pt idx="2706">
                  <c:v>270.59999999999303</c:v>
                </c:pt>
                <c:pt idx="2707">
                  <c:v>270.69999999999305</c:v>
                </c:pt>
                <c:pt idx="2708">
                  <c:v>270.79999999999308</c:v>
                </c:pt>
                <c:pt idx="2709">
                  <c:v>270.8999999999931</c:v>
                </c:pt>
                <c:pt idx="2710">
                  <c:v>270.99999999999312</c:v>
                </c:pt>
                <c:pt idx="2711">
                  <c:v>271.09999999999314</c:v>
                </c:pt>
                <c:pt idx="2712">
                  <c:v>271.19999999999317</c:v>
                </c:pt>
                <c:pt idx="2713">
                  <c:v>271.29999999999319</c:v>
                </c:pt>
                <c:pt idx="2714">
                  <c:v>271.39999999999321</c:v>
                </c:pt>
                <c:pt idx="2715">
                  <c:v>271.49999999999324</c:v>
                </c:pt>
                <c:pt idx="2716">
                  <c:v>271.59999999999326</c:v>
                </c:pt>
                <c:pt idx="2717">
                  <c:v>271.69999999999328</c:v>
                </c:pt>
                <c:pt idx="2718">
                  <c:v>271.7999999999933</c:v>
                </c:pt>
                <c:pt idx="2719">
                  <c:v>271.89999999999333</c:v>
                </c:pt>
                <c:pt idx="2720">
                  <c:v>271.99999999999335</c:v>
                </c:pt>
                <c:pt idx="2721">
                  <c:v>272.09999999999337</c:v>
                </c:pt>
                <c:pt idx="2722">
                  <c:v>272.19999999999339</c:v>
                </c:pt>
                <c:pt idx="2723">
                  <c:v>272.29999999999342</c:v>
                </c:pt>
                <c:pt idx="2724">
                  <c:v>272.39999999999344</c:v>
                </c:pt>
                <c:pt idx="2725">
                  <c:v>272.49999999999346</c:v>
                </c:pt>
                <c:pt idx="2726">
                  <c:v>272.59999999999349</c:v>
                </c:pt>
                <c:pt idx="2727">
                  <c:v>272.69999999999351</c:v>
                </c:pt>
                <c:pt idx="2728">
                  <c:v>272.79999999999353</c:v>
                </c:pt>
                <c:pt idx="2729">
                  <c:v>272.89999999999355</c:v>
                </c:pt>
                <c:pt idx="2730">
                  <c:v>272.99999999999358</c:v>
                </c:pt>
                <c:pt idx="2731">
                  <c:v>273.0999999999936</c:v>
                </c:pt>
                <c:pt idx="2732">
                  <c:v>273.19999999999362</c:v>
                </c:pt>
                <c:pt idx="2733">
                  <c:v>273.29999999999364</c:v>
                </c:pt>
                <c:pt idx="2734">
                  <c:v>273.39999999999367</c:v>
                </c:pt>
                <c:pt idx="2735">
                  <c:v>273.49999999999369</c:v>
                </c:pt>
                <c:pt idx="2736">
                  <c:v>273.59999999999371</c:v>
                </c:pt>
                <c:pt idx="2737">
                  <c:v>273.69999999999374</c:v>
                </c:pt>
                <c:pt idx="2738">
                  <c:v>273.79999999999376</c:v>
                </c:pt>
                <c:pt idx="2739">
                  <c:v>273.89999999999378</c:v>
                </c:pt>
                <c:pt idx="2740">
                  <c:v>273.9999999999938</c:v>
                </c:pt>
                <c:pt idx="2741">
                  <c:v>274.09999999999383</c:v>
                </c:pt>
                <c:pt idx="2742">
                  <c:v>274.19999999999385</c:v>
                </c:pt>
                <c:pt idx="2743">
                  <c:v>274.29999999999387</c:v>
                </c:pt>
                <c:pt idx="2744">
                  <c:v>274.3999999999939</c:v>
                </c:pt>
                <c:pt idx="2745">
                  <c:v>274.49999999999392</c:v>
                </c:pt>
                <c:pt idx="2746">
                  <c:v>274.59999999999394</c:v>
                </c:pt>
                <c:pt idx="2747">
                  <c:v>274.69999999999396</c:v>
                </c:pt>
                <c:pt idx="2748">
                  <c:v>274.79999999999399</c:v>
                </c:pt>
                <c:pt idx="2749">
                  <c:v>274.89999999999401</c:v>
                </c:pt>
                <c:pt idx="2750">
                  <c:v>274.99999999999403</c:v>
                </c:pt>
                <c:pt idx="2751">
                  <c:v>275.09999999999405</c:v>
                </c:pt>
                <c:pt idx="2752">
                  <c:v>275.19999999999408</c:v>
                </c:pt>
                <c:pt idx="2753">
                  <c:v>275.2999999999941</c:v>
                </c:pt>
                <c:pt idx="2754">
                  <c:v>275.39999999999412</c:v>
                </c:pt>
                <c:pt idx="2755">
                  <c:v>275.49999999999415</c:v>
                </c:pt>
                <c:pt idx="2756">
                  <c:v>275.59999999999417</c:v>
                </c:pt>
                <c:pt idx="2757">
                  <c:v>275.69999999999419</c:v>
                </c:pt>
                <c:pt idx="2758">
                  <c:v>275.79999999999421</c:v>
                </c:pt>
                <c:pt idx="2759">
                  <c:v>275.89999999999424</c:v>
                </c:pt>
                <c:pt idx="2760">
                  <c:v>275.99999999999426</c:v>
                </c:pt>
                <c:pt idx="2761">
                  <c:v>276.09999999999428</c:v>
                </c:pt>
                <c:pt idx="2762">
                  <c:v>276.1999999999943</c:v>
                </c:pt>
                <c:pt idx="2763">
                  <c:v>276.29999999999433</c:v>
                </c:pt>
                <c:pt idx="2764">
                  <c:v>276.39999999999435</c:v>
                </c:pt>
                <c:pt idx="2765">
                  <c:v>276.49999999999437</c:v>
                </c:pt>
                <c:pt idx="2766">
                  <c:v>276.5999999999944</c:v>
                </c:pt>
                <c:pt idx="2767">
                  <c:v>276.69999999999442</c:v>
                </c:pt>
                <c:pt idx="2768">
                  <c:v>276.79999999999444</c:v>
                </c:pt>
                <c:pt idx="2769">
                  <c:v>276.89999999999446</c:v>
                </c:pt>
                <c:pt idx="2770">
                  <c:v>276.99999999999449</c:v>
                </c:pt>
                <c:pt idx="2771">
                  <c:v>277.09999999999451</c:v>
                </c:pt>
                <c:pt idx="2772">
                  <c:v>277.19999999999453</c:v>
                </c:pt>
                <c:pt idx="2773">
                  <c:v>277.29999999999455</c:v>
                </c:pt>
                <c:pt idx="2774">
                  <c:v>277.39999999999458</c:v>
                </c:pt>
                <c:pt idx="2775">
                  <c:v>277.4999999999946</c:v>
                </c:pt>
                <c:pt idx="2776">
                  <c:v>277.59999999999462</c:v>
                </c:pt>
                <c:pt idx="2777">
                  <c:v>277.69999999999465</c:v>
                </c:pt>
                <c:pt idx="2778">
                  <c:v>277.79999999999467</c:v>
                </c:pt>
                <c:pt idx="2779">
                  <c:v>277.89999999999469</c:v>
                </c:pt>
                <c:pt idx="2780">
                  <c:v>277.99999999999471</c:v>
                </c:pt>
                <c:pt idx="2781">
                  <c:v>278.09999999999474</c:v>
                </c:pt>
                <c:pt idx="2782">
                  <c:v>278.19999999999476</c:v>
                </c:pt>
                <c:pt idx="2783">
                  <c:v>278.29999999999478</c:v>
                </c:pt>
                <c:pt idx="2784">
                  <c:v>278.3999999999948</c:v>
                </c:pt>
                <c:pt idx="2785">
                  <c:v>278.49999999999483</c:v>
                </c:pt>
                <c:pt idx="2786">
                  <c:v>278.59999999999485</c:v>
                </c:pt>
                <c:pt idx="2787">
                  <c:v>278.69999999999487</c:v>
                </c:pt>
                <c:pt idx="2788">
                  <c:v>278.7999999999949</c:v>
                </c:pt>
                <c:pt idx="2789">
                  <c:v>278.89999999999492</c:v>
                </c:pt>
                <c:pt idx="2790">
                  <c:v>278.99999999999494</c:v>
                </c:pt>
                <c:pt idx="2791">
                  <c:v>279.09999999999496</c:v>
                </c:pt>
                <c:pt idx="2792">
                  <c:v>279.19999999999499</c:v>
                </c:pt>
                <c:pt idx="2793">
                  <c:v>279.29999999999501</c:v>
                </c:pt>
                <c:pt idx="2794">
                  <c:v>279.39999999999503</c:v>
                </c:pt>
                <c:pt idx="2795">
                  <c:v>279.49999999999505</c:v>
                </c:pt>
                <c:pt idx="2796">
                  <c:v>279.59999999999508</c:v>
                </c:pt>
                <c:pt idx="2797">
                  <c:v>279.6999999999951</c:v>
                </c:pt>
                <c:pt idx="2798">
                  <c:v>279.79999999999512</c:v>
                </c:pt>
                <c:pt idx="2799">
                  <c:v>279.89999999999515</c:v>
                </c:pt>
                <c:pt idx="2800">
                  <c:v>279.99999999999517</c:v>
                </c:pt>
                <c:pt idx="2801">
                  <c:v>280.09999999999519</c:v>
                </c:pt>
                <c:pt idx="2802">
                  <c:v>280.19999999999521</c:v>
                </c:pt>
                <c:pt idx="2803">
                  <c:v>280.29999999999524</c:v>
                </c:pt>
                <c:pt idx="2804">
                  <c:v>280.39999999999526</c:v>
                </c:pt>
                <c:pt idx="2805">
                  <c:v>280.49999999999528</c:v>
                </c:pt>
                <c:pt idx="2806">
                  <c:v>280.5999999999953</c:v>
                </c:pt>
                <c:pt idx="2807">
                  <c:v>280.69999999999533</c:v>
                </c:pt>
                <c:pt idx="2808">
                  <c:v>280.79999999999535</c:v>
                </c:pt>
                <c:pt idx="2809">
                  <c:v>280.89999999999537</c:v>
                </c:pt>
                <c:pt idx="2810">
                  <c:v>280.9999999999954</c:v>
                </c:pt>
                <c:pt idx="2811">
                  <c:v>281.09999999999542</c:v>
                </c:pt>
                <c:pt idx="2812">
                  <c:v>281.19999999999544</c:v>
                </c:pt>
                <c:pt idx="2813">
                  <c:v>281.29999999999546</c:v>
                </c:pt>
                <c:pt idx="2814">
                  <c:v>281.39999999999549</c:v>
                </c:pt>
                <c:pt idx="2815">
                  <c:v>281.49999999999551</c:v>
                </c:pt>
                <c:pt idx="2816">
                  <c:v>281.59999999999553</c:v>
                </c:pt>
                <c:pt idx="2817">
                  <c:v>281.69999999999555</c:v>
                </c:pt>
                <c:pt idx="2818">
                  <c:v>281.79999999999558</c:v>
                </c:pt>
                <c:pt idx="2819">
                  <c:v>281.8999999999956</c:v>
                </c:pt>
                <c:pt idx="2820">
                  <c:v>281.99999999999562</c:v>
                </c:pt>
                <c:pt idx="2821">
                  <c:v>282.09999999999565</c:v>
                </c:pt>
                <c:pt idx="2822">
                  <c:v>282.19999999999567</c:v>
                </c:pt>
                <c:pt idx="2823">
                  <c:v>282.29999999999569</c:v>
                </c:pt>
                <c:pt idx="2824">
                  <c:v>282.39999999999571</c:v>
                </c:pt>
                <c:pt idx="2825">
                  <c:v>282.49999999999574</c:v>
                </c:pt>
                <c:pt idx="2826">
                  <c:v>282.59999999999576</c:v>
                </c:pt>
                <c:pt idx="2827">
                  <c:v>282.69999999999578</c:v>
                </c:pt>
                <c:pt idx="2828">
                  <c:v>282.7999999999958</c:v>
                </c:pt>
                <c:pt idx="2829">
                  <c:v>282.89999999999583</c:v>
                </c:pt>
                <c:pt idx="2830">
                  <c:v>282.99999999999585</c:v>
                </c:pt>
                <c:pt idx="2831">
                  <c:v>283.09999999999587</c:v>
                </c:pt>
                <c:pt idx="2832">
                  <c:v>283.1999999999959</c:v>
                </c:pt>
                <c:pt idx="2833">
                  <c:v>283.29999999999592</c:v>
                </c:pt>
                <c:pt idx="2834">
                  <c:v>283.39999999999594</c:v>
                </c:pt>
                <c:pt idx="2835">
                  <c:v>283.49999999999596</c:v>
                </c:pt>
                <c:pt idx="2836">
                  <c:v>283.59999999999599</c:v>
                </c:pt>
                <c:pt idx="2837">
                  <c:v>283.69999999999601</c:v>
                </c:pt>
                <c:pt idx="2838">
                  <c:v>283.79999999999603</c:v>
                </c:pt>
                <c:pt idx="2839">
                  <c:v>283.89999999999606</c:v>
                </c:pt>
                <c:pt idx="2840">
                  <c:v>283.99999999999608</c:v>
                </c:pt>
                <c:pt idx="2841">
                  <c:v>284.0999999999961</c:v>
                </c:pt>
                <c:pt idx="2842">
                  <c:v>284.19999999999612</c:v>
                </c:pt>
                <c:pt idx="2843">
                  <c:v>284.29999999999615</c:v>
                </c:pt>
                <c:pt idx="2844">
                  <c:v>284.39999999999617</c:v>
                </c:pt>
                <c:pt idx="2845">
                  <c:v>284.49999999999619</c:v>
                </c:pt>
                <c:pt idx="2846">
                  <c:v>284.59999999999621</c:v>
                </c:pt>
                <c:pt idx="2847">
                  <c:v>284.69999999999624</c:v>
                </c:pt>
                <c:pt idx="2848">
                  <c:v>284.79999999999626</c:v>
                </c:pt>
                <c:pt idx="2849">
                  <c:v>284.89999999999628</c:v>
                </c:pt>
                <c:pt idx="2850">
                  <c:v>284.99999999999631</c:v>
                </c:pt>
                <c:pt idx="2851">
                  <c:v>285.09999999999633</c:v>
                </c:pt>
                <c:pt idx="2852">
                  <c:v>285.19999999999635</c:v>
                </c:pt>
                <c:pt idx="2853">
                  <c:v>285.29999999999637</c:v>
                </c:pt>
                <c:pt idx="2854">
                  <c:v>285.3999999999964</c:v>
                </c:pt>
                <c:pt idx="2855">
                  <c:v>285.49999999999642</c:v>
                </c:pt>
                <c:pt idx="2856">
                  <c:v>285.59999999999644</c:v>
                </c:pt>
                <c:pt idx="2857">
                  <c:v>285.69999999999646</c:v>
                </c:pt>
                <c:pt idx="2858">
                  <c:v>285.79999999999649</c:v>
                </c:pt>
                <c:pt idx="2859">
                  <c:v>285.89999999999651</c:v>
                </c:pt>
                <c:pt idx="2860">
                  <c:v>285.99999999999653</c:v>
                </c:pt>
                <c:pt idx="2861">
                  <c:v>286.09999999999656</c:v>
                </c:pt>
                <c:pt idx="2862">
                  <c:v>286.19999999999658</c:v>
                </c:pt>
                <c:pt idx="2863">
                  <c:v>286.2999999999966</c:v>
                </c:pt>
                <c:pt idx="2864">
                  <c:v>286.39999999999662</c:v>
                </c:pt>
                <c:pt idx="2865">
                  <c:v>286.49999999999665</c:v>
                </c:pt>
                <c:pt idx="2866">
                  <c:v>286.59999999999667</c:v>
                </c:pt>
                <c:pt idx="2867">
                  <c:v>286.69999999999669</c:v>
                </c:pt>
                <c:pt idx="2868">
                  <c:v>286.79999999999671</c:v>
                </c:pt>
                <c:pt idx="2869">
                  <c:v>286.89999999999674</c:v>
                </c:pt>
                <c:pt idx="2870">
                  <c:v>286.99999999999676</c:v>
                </c:pt>
                <c:pt idx="2871">
                  <c:v>287.09999999999678</c:v>
                </c:pt>
                <c:pt idx="2872">
                  <c:v>287.19999999999681</c:v>
                </c:pt>
                <c:pt idx="2873">
                  <c:v>287.29999999999683</c:v>
                </c:pt>
                <c:pt idx="2874">
                  <c:v>287.39999999999685</c:v>
                </c:pt>
                <c:pt idx="2875">
                  <c:v>287.49999999999687</c:v>
                </c:pt>
                <c:pt idx="2876">
                  <c:v>287.5999999999969</c:v>
                </c:pt>
                <c:pt idx="2877">
                  <c:v>287.69999999999692</c:v>
                </c:pt>
                <c:pt idx="2878">
                  <c:v>287.79999999999694</c:v>
                </c:pt>
                <c:pt idx="2879">
                  <c:v>287.89999999999696</c:v>
                </c:pt>
                <c:pt idx="2880">
                  <c:v>287.99999999999699</c:v>
                </c:pt>
                <c:pt idx="2881">
                  <c:v>288.09999999999701</c:v>
                </c:pt>
                <c:pt idx="2882">
                  <c:v>288.19999999999703</c:v>
                </c:pt>
                <c:pt idx="2883">
                  <c:v>288.29999999999706</c:v>
                </c:pt>
                <c:pt idx="2884">
                  <c:v>288.39999999999708</c:v>
                </c:pt>
                <c:pt idx="2885">
                  <c:v>288.4999999999971</c:v>
                </c:pt>
                <c:pt idx="2886">
                  <c:v>288.59999999999712</c:v>
                </c:pt>
                <c:pt idx="2887">
                  <c:v>288.69999999999715</c:v>
                </c:pt>
                <c:pt idx="2888">
                  <c:v>288.79999999999717</c:v>
                </c:pt>
                <c:pt idx="2889">
                  <c:v>288.89999999999719</c:v>
                </c:pt>
                <c:pt idx="2890">
                  <c:v>288.99999999999721</c:v>
                </c:pt>
                <c:pt idx="2891">
                  <c:v>289.09999999999724</c:v>
                </c:pt>
                <c:pt idx="2892">
                  <c:v>289.19999999999726</c:v>
                </c:pt>
                <c:pt idx="2893">
                  <c:v>289.29999999999728</c:v>
                </c:pt>
                <c:pt idx="2894">
                  <c:v>289.39999999999731</c:v>
                </c:pt>
                <c:pt idx="2895">
                  <c:v>289.49999999999733</c:v>
                </c:pt>
                <c:pt idx="2896">
                  <c:v>289.59999999999735</c:v>
                </c:pt>
                <c:pt idx="2897">
                  <c:v>289.69999999999737</c:v>
                </c:pt>
                <c:pt idx="2898">
                  <c:v>289.7999999999974</c:v>
                </c:pt>
                <c:pt idx="2899">
                  <c:v>289.89999999999742</c:v>
                </c:pt>
                <c:pt idx="2900">
                  <c:v>289.99999999999744</c:v>
                </c:pt>
                <c:pt idx="2901">
                  <c:v>290.09999999999746</c:v>
                </c:pt>
                <c:pt idx="2902">
                  <c:v>290.19999999999749</c:v>
                </c:pt>
                <c:pt idx="2903">
                  <c:v>290.29999999999751</c:v>
                </c:pt>
                <c:pt idx="2904">
                  <c:v>290.39999999999753</c:v>
                </c:pt>
                <c:pt idx="2905">
                  <c:v>290.49999999999756</c:v>
                </c:pt>
                <c:pt idx="2906">
                  <c:v>290.59999999999758</c:v>
                </c:pt>
                <c:pt idx="2907">
                  <c:v>290.6999999999976</c:v>
                </c:pt>
                <c:pt idx="2908">
                  <c:v>290.79999999999762</c:v>
                </c:pt>
                <c:pt idx="2909">
                  <c:v>290.89999999999765</c:v>
                </c:pt>
                <c:pt idx="2910">
                  <c:v>290.99999999999767</c:v>
                </c:pt>
                <c:pt idx="2911">
                  <c:v>291.09999999999769</c:v>
                </c:pt>
                <c:pt idx="2912">
                  <c:v>291.19999999999771</c:v>
                </c:pt>
                <c:pt idx="2913">
                  <c:v>291.29999999999774</c:v>
                </c:pt>
                <c:pt idx="2914">
                  <c:v>291.39999999999776</c:v>
                </c:pt>
                <c:pt idx="2915">
                  <c:v>291.49999999999778</c:v>
                </c:pt>
                <c:pt idx="2916">
                  <c:v>291.59999999999781</c:v>
                </c:pt>
                <c:pt idx="2917">
                  <c:v>291.69999999999783</c:v>
                </c:pt>
                <c:pt idx="2918">
                  <c:v>291.79999999999785</c:v>
                </c:pt>
                <c:pt idx="2919">
                  <c:v>291.89999999999787</c:v>
                </c:pt>
                <c:pt idx="2920">
                  <c:v>291.9999999999979</c:v>
                </c:pt>
                <c:pt idx="2921">
                  <c:v>292.09999999999792</c:v>
                </c:pt>
                <c:pt idx="2922">
                  <c:v>292.19999999999794</c:v>
                </c:pt>
                <c:pt idx="2923">
                  <c:v>292.29999999999797</c:v>
                </c:pt>
                <c:pt idx="2924">
                  <c:v>292.39999999999799</c:v>
                </c:pt>
                <c:pt idx="2925">
                  <c:v>292.49999999999801</c:v>
                </c:pt>
                <c:pt idx="2926">
                  <c:v>292.59999999999803</c:v>
                </c:pt>
                <c:pt idx="2927">
                  <c:v>292.69999999999806</c:v>
                </c:pt>
                <c:pt idx="2928">
                  <c:v>292.79999999999808</c:v>
                </c:pt>
                <c:pt idx="2929">
                  <c:v>292.8999999999981</c:v>
                </c:pt>
                <c:pt idx="2930">
                  <c:v>292.99999999999812</c:v>
                </c:pt>
                <c:pt idx="2931">
                  <c:v>293.09999999999815</c:v>
                </c:pt>
                <c:pt idx="2932">
                  <c:v>293.19999999999817</c:v>
                </c:pt>
                <c:pt idx="2933">
                  <c:v>293.29999999999819</c:v>
                </c:pt>
                <c:pt idx="2934">
                  <c:v>293.39999999999822</c:v>
                </c:pt>
                <c:pt idx="2935">
                  <c:v>293.49999999999824</c:v>
                </c:pt>
                <c:pt idx="2936">
                  <c:v>293.59999999999826</c:v>
                </c:pt>
                <c:pt idx="2937">
                  <c:v>293.69999999999828</c:v>
                </c:pt>
                <c:pt idx="2938">
                  <c:v>293.79999999999831</c:v>
                </c:pt>
                <c:pt idx="2939">
                  <c:v>293.89999999999833</c:v>
                </c:pt>
                <c:pt idx="2940">
                  <c:v>293.99999999999835</c:v>
                </c:pt>
                <c:pt idx="2941">
                  <c:v>294.09999999999837</c:v>
                </c:pt>
                <c:pt idx="2942">
                  <c:v>294.1999999999984</c:v>
                </c:pt>
                <c:pt idx="2943">
                  <c:v>294.29999999999842</c:v>
                </c:pt>
                <c:pt idx="2944">
                  <c:v>294.39999999999844</c:v>
                </c:pt>
                <c:pt idx="2945">
                  <c:v>294.49999999999847</c:v>
                </c:pt>
                <c:pt idx="2946">
                  <c:v>294.59999999999849</c:v>
                </c:pt>
                <c:pt idx="2947">
                  <c:v>294.69999999999851</c:v>
                </c:pt>
                <c:pt idx="2948">
                  <c:v>294.79999999999853</c:v>
                </c:pt>
                <c:pt idx="2949">
                  <c:v>294.89999999999856</c:v>
                </c:pt>
                <c:pt idx="2950">
                  <c:v>294.99999999999858</c:v>
                </c:pt>
                <c:pt idx="2951">
                  <c:v>295.0999999999986</c:v>
                </c:pt>
                <c:pt idx="2952">
                  <c:v>295.19999999999862</c:v>
                </c:pt>
                <c:pt idx="2953">
                  <c:v>295.29999999999865</c:v>
                </c:pt>
                <c:pt idx="2954">
                  <c:v>295.39999999999867</c:v>
                </c:pt>
                <c:pt idx="2955">
                  <c:v>295.49999999999869</c:v>
                </c:pt>
                <c:pt idx="2956">
                  <c:v>295.59999999999872</c:v>
                </c:pt>
                <c:pt idx="2957">
                  <c:v>295.69999999999874</c:v>
                </c:pt>
                <c:pt idx="2958">
                  <c:v>295.79999999999876</c:v>
                </c:pt>
                <c:pt idx="2959">
                  <c:v>295.89999999999878</c:v>
                </c:pt>
                <c:pt idx="2960">
                  <c:v>295.99999999999881</c:v>
                </c:pt>
                <c:pt idx="2961">
                  <c:v>296.09999999999883</c:v>
                </c:pt>
                <c:pt idx="2962">
                  <c:v>296.19999999999885</c:v>
                </c:pt>
                <c:pt idx="2963">
                  <c:v>296.29999999999887</c:v>
                </c:pt>
                <c:pt idx="2964">
                  <c:v>296.3999999999989</c:v>
                </c:pt>
                <c:pt idx="2965">
                  <c:v>296.49999999999892</c:v>
                </c:pt>
                <c:pt idx="2966">
                  <c:v>296.59999999999894</c:v>
                </c:pt>
                <c:pt idx="2967">
                  <c:v>296.69999999999897</c:v>
                </c:pt>
                <c:pt idx="2968">
                  <c:v>296.79999999999899</c:v>
                </c:pt>
                <c:pt idx="2969">
                  <c:v>296.89999999999901</c:v>
                </c:pt>
                <c:pt idx="2970">
                  <c:v>296.99999999999903</c:v>
                </c:pt>
                <c:pt idx="2971">
                  <c:v>297.09999999999906</c:v>
                </c:pt>
                <c:pt idx="2972">
                  <c:v>297.19999999999908</c:v>
                </c:pt>
                <c:pt idx="2973">
                  <c:v>297.2999999999991</c:v>
                </c:pt>
                <c:pt idx="2974">
                  <c:v>297.39999999999912</c:v>
                </c:pt>
                <c:pt idx="2975">
                  <c:v>297.49999999999915</c:v>
                </c:pt>
                <c:pt idx="2976">
                  <c:v>297.59999999999917</c:v>
                </c:pt>
                <c:pt idx="2977">
                  <c:v>297.69999999999919</c:v>
                </c:pt>
                <c:pt idx="2978">
                  <c:v>297.79999999999922</c:v>
                </c:pt>
                <c:pt idx="2979">
                  <c:v>297.89999999999924</c:v>
                </c:pt>
                <c:pt idx="2980">
                  <c:v>297.99999999999926</c:v>
                </c:pt>
                <c:pt idx="2981">
                  <c:v>298.09999999999928</c:v>
                </c:pt>
                <c:pt idx="2982">
                  <c:v>298.19999999999931</c:v>
                </c:pt>
                <c:pt idx="2983">
                  <c:v>298.29999999999933</c:v>
                </c:pt>
                <c:pt idx="2984">
                  <c:v>298.39999999999935</c:v>
                </c:pt>
                <c:pt idx="2985">
                  <c:v>298.49999999999937</c:v>
                </c:pt>
                <c:pt idx="2986">
                  <c:v>298.5999999999994</c:v>
                </c:pt>
                <c:pt idx="2987">
                  <c:v>298.69999999999942</c:v>
                </c:pt>
                <c:pt idx="2988">
                  <c:v>298.79999999999944</c:v>
                </c:pt>
                <c:pt idx="2989">
                  <c:v>298.89999999999947</c:v>
                </c:pt>
                <c:pt idx="2990">
                  <c:v>298.99999999999949</c:v>
                </c:pt>
                <c:pt idx="2991">
                  <c:v>299.09999999999951</c:v>
                </c:pt>
                <c:pt idx="2992">
                  <c:v>299.19999999999953</c:v>
                </c:pt>
                <c:pt idx="2993">
                  <c:v>299.29999999999956</c:v>
                </c:pt>
                <c:pt idx="2994">
                  <c:v>299.39999999999958</c:v>
                </c:pt>
                <c:pt idx="2995">
                  <c:v>299.4999999999996</c:v>
                </c:pt>
                <c:pt idx="2996">
                  <c:v>299.59999999999962</c:v>
                </c:pt>
                <c:pt idx="2997">
                  <c:v>299.69999999999965</c:v>
                </c:pt>
                <c:pt idx="2998">
                  <c:v>299.79999999999967</c:v>
                </c:pt>
                <c:pt idx="2999">
                  <c:v>299.89999999999969</c:v>
                </c:pt>
                <c:pt idx="3000">
                  <c:v>299.99999999999972</c:v>
                </c:pt>
                <c:pt idx="3001">
                  <c:v>300.09999999999974</c:v>
                </c:pt>
                <c:pt idx="3002">
                  <c:v>300.19999999999976</c:v>
                </c:pt>
                <c:pt idx="3003">
                  <c:v>300.29999999999978</c:v>
                </c:pt>
                <c:pt idx="3004">
                  <c:v>300.39999999999981</c:v>
                </c:pt>
                <c:pt idx="3005">
                  <c:v>300.49999999999983</c:v>
                </c:pt>
                <c:pt idx="3006">
                  <c:v>300.59999999999985</c:v>
                </c:pt>
                <c:pt idx="3007">
                  <c:v>300.69999999999987</c:v>
                </c:pt>
                <c:pt idx="3008">
                  <c:v>300.7999999999999</c:v>
                </c:pt>
                <c:pt idx="3009">
                  <c:v>300.89999999999992</c:v>
                </c:pt>
                <c:pt idx="3010">
                  <c:v>300.99999999999994</c:v>
                </c:pt>
                <c:pt idx="3011">
                  <c:v>301.09999999999997</c:v>
                </c:pt>
                <c:pt idx="3012">
                  <c:v>301.2</c:v>
                </c:pt>
                <c:pt idx="3013">
                  <c:v>301.3</c:v>
                </c:pt>
                <c:pt idx="3014">
                  <c:v>301.40000000000003</c:v>
                </c:pt>
                <c:pt idx="3015">
                  <c:v>301.50000000000006</c:v>
                </c:pt>
                <c:pt idx="3016">
                  <c:v>301.60000000000008</c:v>
                </c:pt>
                <c:pt idx="3017">
                  <c:v>301.7000000000001</c:v>
                </c:pt>
                <c:pt idx="3018">
                  <c:v>301.80000000000013</c:v>
                </c:pt>
                <c:pt idx="3019">
                  <c:v>301.90000000000015</c:v>
                </c:pt>
                <c:pt idx="3020">
                  <c:v>302.00000000000017</c:v>
                </c:pt>
                <c:pt idx="3021">
                  <c:v>302.10000000000019</c:v>
                </c:pt>
                <c:pt idx="3022">
                  <c:v>302.20000000000022</c:v>
                </c:pt>
                <c:pt idx="3023">
                  <c:v>302.30000000000024</c:v>
                </c:pt>
                <c:pt idx="3024">
                  <c:v>302.40000000000026</c:v>
                </c:pt>
                <c:pt idx="3025">
                  <c:v>302.50000000000028</c:v>
                </c:pt>
                <c:pt idx="3026">
                  <c:v>302.60000000000031</c:v>
                </c:pt>
                <c:pt idx="3027">
                  <c:v>302.70000000000033</c:v>
                </c:pt>
                <c:pt idx="3028">
                  <c:v>302.80000000000035</c:v>
                </c:pt>
                <c:pt idx="3029">
                  <c:v>302.90000000000038</c:v>
                </c:pt>
                <c:pt idx="3030">
                  <c:v>303.0000000000004</c:v>
                </c:pt>
                <c:pt idx="3031">
                  <c:v>303.10000000000042</c:v>
                </c:pt>
                <c:pt idx="3032">
                  <c:v>303.20000000000044</c:v>
                </c:pt>
                <c:pt idx="3033">
                  <c:v>303.30000000000047</c:v>
                </c:pt>
                <c:pt idx="3034">
                  <c:v>303.40000000000049</c:v>
                </c:pt>
                <c:pt idx="3035">
                  <c:v>303.50000000000051</c:v>
                </c:pt>
                <c:pt idx="3036">
                  <c:v>303.60000000000053</c:v>
                </c:pt>
                <c:pt idx="3037">
                  <c:v>303.70000000000056</c:v>
                </c:pt>
                <c:pt idx="3038">
                  <c:v>303.80000000000058</c:v>
                </c:pt>
                <c:pt idx="3039">
                  <c:v>303.9000000000006</c:v>
                </c:pt>
                <c:pt idx="3040">
                  <c:v>304.00000000000063</c:v>
                </c:pt>
                <c:pt idx="3041">
                  <c:v>304.10000000000065</c:v>
                </c:pt>
                <c:pt idx="3042">
                  <c:v>304.20000000000067</c:v>
                </c:pt>
                <c:pt idx="3043">
                  <c:v>304.30000000000069</c:v>
                </c:pt>
                <c:pt idx="3044">
                  <c:v>304.40000000000072</c:v>
                </c:pt>
                <c:pt idx="3045">
                  <c:v>304.50000000000074</c:v>
                </c:pt>
                <c:pt idx="3046">
                  <c:v>304.60000000000076</c:v>
                </c:pt>
                <c:pt idx="3047">
                  <c:v>304.70000000000078</c:v>
                </c:pt>
                <c:pt idx="3048">
                  <c:v>304.80000000000081</c:v>
                </c:pt>
                <c:pt idx="3049">
                  <c:v>304.90000000000083</c:v>
                </c:pt>
                <c:pt idx="3050">
                  <c:v>305.00000000000085</c:v>
                </c:pt>
                <c:pt idx="3051">
                  <c:v>305.10000000000088</c:v>
                </c:pt>
                <c:pt idx="3052">
                  <c:v>305.2000000000009</c:v>
                </c:pt>
                <c:pt idx="3053">
                  <c:v>305.30000000000092</c:v>
                </c:pt>
                <c:pt idx="3054">
                  <c:v>305.40000000000094</c:v>
                </c:pt>
                <c:pt idx="3055">
                  <c:v>305.50000000000097</c:v>
                </c:pt>
                <c:pt idx="3056">
                  <c:v>305.60000000000099</c:v>
                </c:pt>
                <c:pt idx="3057">
                  <c:v>305.70000000000101</c:v>
                </c:pt>
                <c:pt idx="3058">
                  <c:v>305.80000000000103</c:v>
                </c:pt>
                <c:pt idx="3059">
                  <c:v>305.90000000000106</c:v>
                </c:pt>
                <c:pt idx="3060">
                  <c:v>306.00000000000108</c:v>
                </c:pt>
                <c:pt idx="3061">
                  <c:v>306.1000000000011</c:v>
                </c:pt>
                <c:pt idx="3062">
                  <c:v>306.20000000000113</c:v>
                </c:pt>
                <c:pt idx="3063">
                  <c:v>306.30000000000115</c:v>
                </c:pt>
                <c:pt idx="3064">
                  <c:v>306.40000000000117</c:v>
                </c:pt>
                <c:pt idx="3065">
                  <c:v>306.50000000000119</c:v>
                </c:pt>
                <c:pt idx="3066">
                  <c:v>306.60000000000122</c:v>
                </c:pt>
                <c:pt idx="3067">
                  <c:v>306.70000000000124</c:v>
                </c:pt>
                <c:pt idx="3068">
                  <c:v>306.80000000000126</c:v>
                </c:pt>
                <c:pt idx="3069">
                  <c:v>306.90000000000128</c:v>
                </c:pt>
                <c:pt idx="3070">
                  <c:v>307.00000000000131</c:v>
                </c:pt>
                <c:pt idx="3071">
                  <c:v>307.10000000000133</c:v>
                </c:pt>
                <c:pt idx="3072">
                  <c:v>307.20000000000135</c:v>
                </c:pt>
                <c:pt idx="3073">
                  <c:v>307.30000000000138</c:v>
                </c:pt>
                <c:pt idx="3074">
                  <c:v>307.4000000000014</c:v>
                </c:pt>
                <c:pt idx="3075">
                  <c:v>307.50000000000142</c:v>
                </c:pt>
                <c:pt idx="3076">
                  <c:v>307.60000000000144</c:v>
                </c:pt>
                <c:pt idx="3077">
                  <c:v>307.70000000000147</c:v>
                </c:pt>
                <c:pt idx="3078">
                  <c:v>307.80000000000149</c:v>
                </c:pt>
                <c:pt idx="3079">
                  <c:v>307.90000000000151</c:v>
                </c:pt>
                <c:pt idx="3080">
                  <c:v>308.00000000000153</c:v>
                </c:pt>
                <c:pt idx="3081">
                  <c:v>308.10000000000156</c:v>
                </c:pt>
                <c:pt idx="3082">
                  <c:v>308.20000000000158</c:v>
                </c:pt>
                <c:pt idx="3083">
                  <c:v>308.3000000000016</c:v>
                </c:pt>
                <c:pt idx="3084">
                  <c:v>308.40000000000163</c:v>
                </c:pt>
                <c:pt idx="3085">
                  <c:v>308.50000000000165</c:v>
                </c:pt>
                <c:pt idx="3086">
                  <c:v>308.60000000000167</c:v>
                </c:pt>
                <c:pt idx="3087">
                  <c:v>308.70000000000169</c:v>
                </c:pt>
                <c:pt idx="3088">
                  <c:v>308.80000000000172</c:v>
                </c:pt>
                <c:pt idx="3089">
                  <c:v>308.90000000000174</c:v>
                </c:pt>
                <c:pt idx="3090">
                  <c:v>309.00000000000176</c:v>
                </c:pt>
                <c:pt idx="3091">
                  <c:v>309.10000000000178</c:v>
                </c:pt>
                <c:pt idx="3092">
                  <c:v>309.20000000000181</c:v>
                </c:pt>
                <c:pt idx="3093">
                  <c:v>309.30000000000183</c:v>
                </c:pt>
                <c:pt idx="3094">
                  <c:v>309.40000000000185</c:v>
                </c:pt>
                <c:pt idx="3095">
                  <c:v>309.50000000000188</c:v>
                </c:pt>
                <c:pt idx="3096">
                  <c:v>309.6000000000019</c:v>
                </c:pt>
                <c:pt idx="3097">
                  <c:v>309.70000000000192</c:v>
                </c:pt>
                <c:pt idx="3098">
                  <c:v>309.80000000000194</c:v>
                </c:pt>
                <c:pt idx="3099">
                  <c:v>309.90000000000197</c:v>
                </c:pt>
                <c:pt idx="3100">
                  <c:v>310.00000000000199</c:v>
                </c:pt>
                <c:pt idx="3101">
                  <c:v>310.10000000000201</c:v>
                </c:pt>
                <c:pt idx="3102">
                  <c:v>310.20000000000203</c:v>
                </c:pt>
                <c:pt idx="3103">
                  <c:v>310.30000000000206</c:v>
                </c:pt>
                <c:pt idx="3104">
                  <c:v>310.40000000000208</c:v>
                </c:pt>
                <c:pt idx="3105">
                  <c:v>310.5000000000021</c:v>
                </c:pt>
                <c:pt idx="3106">
                  <c:v>310.60000000000213</c:v>
                </c:pt>
                <c:pt idx="3107">
                  <c:v>310.70000000000215</c:v>
                </c:pt>
                <c:pt idx="3108">
                  <c:v>310.80000000000217</c:v>
                </c:pt>
                <c:pt idx="3109">
                  <c:v>310.90000000000219</c:v>
                </c:pt>
                <c:pt idx="3110">
                  <c:v>311.00000000000222</c:v>
                </c:pt>
                <c:pt idx="3111">
                  <c:v>311.10000000000224</c:v>
                </c:pt>
                <c:pt idx="3112">
                  <c:v>311.20000000000226</c:v>
                </c:pt>
                <c:pt idx="3113">
                  <c:v>311.30000000000229</c:v>
                </c:pt>
                <c:pt idx="3114">
                  <c:v>311.40000000000231</c:v>
                </c:pt>
                <c:pt idx="3115">
                  <c:v>311.50000000000233</c:v>
                </c:pt>
                <c:pt idx="3116">
                  <c:v>311.60000000000235</c:v>
                </c:pt>
                <c:pt idx="3117">
                  <c:v>311.70000000000238</c:v>
                </c:pt>
                <c:pt idx="3118">
                  <c:v>311.8000000000024</c:v>
                </c:pt>
                <c:pt idx="3119">
                  <c:v>311.90000000000242</c:v>
                </c:pt>
                <c:pt idx="3120">
                  <c:v>312.00000000000244</c:v>
                </c:pt>
                <c:pt idx="3121">
                  <c:v>312.10000000000247</c:v>
                </c:pt>
                <c:pt idx="3122">
                  <c:v>312.20000000000249</c:v>
                </c:pt>
                <c:pt idx="3123">
                  <c:v>312.30000000000251</c:v>
                </c:pt>
                <c:pt idx="3124">
                  <c:v>312.40000000000254</c:v>
                </c:pt>
                <c:pt idx="3125">
                  <c:v>312.50000000000256</c:v>
                </c:pt>
                <c:pt idx="3126">
                  <c:v>312.60000000000258</c:v>
                </c:pt>
                <c:pt idx="3127">
                  <c:v>312.7000000000026</c:v>
                </c:pt>
                <c:pt idx="3128">
                  <c:v>312.80000000000263</c:v>
                </c:pt>
                <c:pt idx="3129">
                  <c:v>312.90000000000265</c:v>
                </c:pt>
                <c:pt idx="3130">
                  <c:v>313.00000000000267</c:v>
                </c:pt>
                <c:pt idx="3131">
                  <c:v>313.10000000000269</c:v>
                </c:pt>
                <c:pt idx="3132">
                  <c:v>313.20000000000272</c:v>
                </c:pt>
                <c:pt idx="3133">
                  <c:v>313.30000000000274</c:v>
                </c:pt>
                <c:pt idx="3134">
                  <c:v>313.40000000000276</c:v>
                </c:pt>
                <c:pt idx="3135">
                  <c:v>313.50000000000279</c:v>
                </c:pt>
                <c:pt idx="3136">
                  <c:v>313.60000000000281</c:v>
                </c:pt>
                <c:pt idx="3137">
                  <c:v>313.70000000000283</c:v>
                </c:pt>
                <c:pt idx="3138">
                  <c:v>313.80000000000285</c:v>
                </c:pt>
                <c:pt idx="3139">
                  <c:v>313.90000000000288</c:v>
                </c:pt>
                <c:pt idx="3140">
                  <c:v>314.0000000000029</c:v>
                </c:pt>
                <c:pt idx="3141">
                  <c:v>314.10000000000292</c:v>
                </c:pt>
                <c:pt idx="3142">
                  <c:v>314.20000000000294</c:v>
                </c:pt>
                <c:pt idx="3143">
                  <c:v>314.30000000000297</c:v>
                </c:pt>
                <c:pt idx="3144">
                  <c:v>314.40000000000299</c:v>
                </c:pt>
                <c:pt idx="3145">
                  <c:v>314.50000000000301</c:v>
                </c:pt>
                <c:pt idx="3146">
                  <c:v>314.60000000000304</c:v>
                </c:pt>
                <c:pt idx="3147">
                  <c:v>314.70000000000306</c:v>
                </c:pt>
                <c:pt idx="3148">
                  <c:v>314.80000000000308</c:v>
                </c:pt>
                <c:pt idx="3149">
                  <c:v>314.9000000000031</c:v>
                </c:pt>
                <c:pt idx="3150">
                  <c:v>315.00000000000313</c:v>
                </c:pt>
                <c:pt idx="3151">
                  <c:v>315.10000000000315</c:v>
                </c:pt>
                <c:pt idx="3152">
                  <c:v>315.20000000000317</c:v>
                </c:pt>
                <c:pt idx="3153">
                  <c:v>315.30000000000319</c:v>
                </c:pt>
                <c:pt idx="3154">
                  <c:v>315.40000000000322</c:v>
                </c:pt>
                <c:pt idx="3155">
                  <c:v>315.50000000000324</c:v>
                </c:pt>
                <c:pt idx="3156">
                  <c:v>315.60000000000326</c:v>
                </c:pt>
                <c:pt idx="3157">
                  <c:v>315.70000000000329</c:v>
                </c:pt>
                <c:pt idx="3158">
                  <c:v>315.80000000000331</c:v>
                </c:pt>
                <c:pt idx="3159">
                  <c:v>315.90000000000333</c:v>
                </c:pt>
                <c:pt idx="3160">
                  <c:v>316.00000000000335</c:v>
                </c:pt>
                <c:pt idx="3161">
                  <c:v>316.10000000000338</c:v>
                </c:pt>
                <c:pt idx="3162">
                  <c:v>316.2000000000034</c:v>
                </c:pt>
                <c:pt idx="3163">
                  <c:v>316.30000000000342</c:v>
                </c:pt>
                <c:pt idx="3164">
                  <c:v>316.40000000000344</c:v>
                </c:pt>
                <c:pt idx="3165">
                  <c:v>316.50000000000347</c:v>
                </c:pt>
                <c:pt idx="3166">
                  <c:v>316.60000000000349</c:v>
                </c:pt>
                <c:pt idx="3167">
                  <c:v>316.70000000000351</c:v>
                </c:pt>
                <c:pt idx="3168">
                  <c:v>316.80000000000354</c:v>
                </c:pt>
                <c:pt idx="3169">
                  <c:v>316.90000000000356</c:v>
                </c:pt>
                <c:pt idx="3170">
                  <c:v>317.00000000000358</c:v>
                </c:pt>
                <c:pt idx="3171">
                  <c:v>317.1000000000036</c:v>
                </c:pt>
                <c:pt idx="3172">
                  <c:v>317.20000000000363</c:v>
                </c:pt>
                <c:pt idx="3173">
                  <c:v>317.30000000000365</c:v>
                </c:pt>
                <c:pt idx="3174">
                  <c:v>317.40000000000367</c:v>
                </c:pt>
                <c:pt idx="3175">
                  <c:v>317.50000000000369</c:v>
                </c:pt>
                <c:pt idx="3176">
                  <c:v>317.60000000000372</c:v>
                </c:pt>
                <c:pt idx="3177">
                  <c:v>317.70000000000374</c:v>
                </c:pt>
                <c:pt idx="3178">
                  <c:v>317.80000000000376</c:v>
                </c:pt>
                <c:pt idx="3179">
                  <c:v>317.90000000000379</c:v>
                </c:pt>
                <c:pt idx="3180">
                  <c:v>318.00000000000381</c:v>
                </c:pt>
                <c:pt idx="3181">
                  <c:v>318.10000000000383</c:v>
                </c:pt>
                <c:pt idx="3182">
                  <c:v>318.20000000000385</c:v>
                </c:pt>
                <c:pt idx="3183">
                  <c:v>318.30000000000388</c:v>
                </c:pt>
                <c:pt idx="3184">
                  <c:v>318.4000000000039</c:v>
                </c:pt>
                <c:pt idx="3185">
                  <c:v>318.50000000000392</c:v>
                </c:pt>
                <c:pt idx="3186">
                  <c:v>318.60000000000394</c:v>
                </c:pt>
                <c:pt idx="3187">
                  <c:v>318.70000000000397</c:v>
                </c:pt>
                <c:pt idx="3188">
                  <c:v>318.80000000000399</c:v>
                </c:pt>
                <c:pt idx="3189">
                  <c:v>318.90000000000401</c:v>
                </c:pt>
                <c:pt idx="3190">
                  <c:v>319.00000000000404</c:v>
                </c:pt>
                <c:pt idx="3191">
                  <c:v>319.10000000000406</c:v>
                </c:pt>
                <c:pt idx="3192">
                  <c:v>319.20000000000408</c:v>
                </c:pt>
                <c:pt idx="3193">
                  <c:v>319.3000000000041</c:v>
                </c:pt>
                <c:pt idx="3194">
                  <c:v>319.40000000000413</c:v>
                </c:pt>
                <c:pt idx="3195">
                  <c:v>319.50000000000415</c:v>
                </c:pt>
                <c:pt idx="3196">
                  <c:v>319.60000000000417</c:v>
                </c:pt>
                <c:pt idx="3197">
                  <c:v>319.7000000000042</c:v>
                </c:pt>
                <c:pt idx="3198">
                  <c:v>319.80000000000422</c:v>
                </c:pt>
                <c:pt idx="3199">
                  <c:v>319.90000000000424</c:v>
                </c:pt>
                <c:pt idx="3200">
                  <c:v>320.00000000000426</c:v>
                </c:pt>
                <c:pt idx="3201">
                  <c:v>320.10000000000429</c:v>
                </c:pt>
                <c:pt idx="3202">
                  <c:v>320.20000000000431</c:v>
                </c:pt>
                <c:pt idx="3203">
                  <c:v>320.30000000000433</c:v>
                </c:pt>
                <c:pt idx="3204">
                  <c:v>320.40000000000435</c:v>
                </c:pt>
                <c:pt idx="3205">
                  <c:v>320.50000000000438</c:v>
                </c:pt>
                <c:pt idx="3206">
                  <c:v>320.6000000000044</c:v>
                </c:pt>
                <c:pt idx="3207">
                  <c:v>320.70000000000442</c:v>
                </c:pt>
                <c:pt idx="3208">
                  <c:v>320.80000000000445</c:v>
                </c:pt>
                <c:pt idx="3209">
                  <c:v>320.90000000000447</c:v>
                </c:pt>
                <c:pt idx="3210">
                  <c:v>321.00000000000449</c:v>
                </c:pt>
                <c:pt idx="3211">
                  <c:v>321.10000000000451</c:v>
                </c:pt>
                <c:pt idx="3212">
                  <c:v>321.20000000000454</c:v>
                </c:pt>
                <c:pt idx="3213">
                  <c:v>321.30000000000456</c:v>
                </c:pt>
                <c:pt idx="3214">
                  <c:v>321.40000000000458</c:v>
                </c:pt>
                <c:pt idx="3215">
                  <c:v>321.5000000000046</c:v>
                </c:pt>
                <c:pt idx="3216">
                  <c:v>321.60000000000463</c:v>
                </c:pt>
                <c:pt idx="3217">
                  <c:v>321.70000000000465</c:v>
                </c:pt>
                <c:pt idx="3218">
                  <c:v>321.80000000000467</c:v>
                </c:pt>
                <c:pt idx="3219">
                  <c:v>321.9000000000047</c:v>
                </c:pt>
                <c:pt idx="3220">
                  <c:v>322.00000000000472</c:v>
                </c:pt>
                <c:pt idx="3221">
                  <c:v>322.10000000000474</c:v>
                </c:pt>
                <c:pt idx="3222">
                  <c:v>322.20000000000476</c:v>
                </c:pt>
                <c:pt idx="3223">
                  <c:v>322.30000000000479</c:v>
                </c:pt>
                <c:pt idx="3224">
                  <c:v>322.40000000000481</c:v>
                </c:pt>
                <c:pt idx="3225">
                  <c:v>322.50000000000483</c:v>
                </c:pt>
                <c:pt idx="3226">
                  <c:v>322.60000000000485</c:v>
                </c:pt>
                <c:pt idx="3227">
                  <c:v>322.70000000000488</c:v>
                </c:pt>
                <c:pt idx="3228">
                  <c:v>322.8000000000049</c:v>
                </c:pt>
                <c:pt idx="3229">
                  <c:v>322.90000000000492</c:v>
                </c:pt>
                <c:pt idx="3230">
                  <c:v>323.00000000000495</c:v>
                </c:pt>
                <c:pt idx="3231">
                  <c:v>323.10000000000497</c:v>
                </c:pt>
                <c:pt idx="3232">
                  <c:v>323.20000000000499</c:v>
                </c:pt>
                <c:pt idx="3233">
                  <c:v>323.30000000000501</c:v>
                </c:pt>
                <c:pt idx="3234">
                  <c:v>323.40000000000504</c:v>
                </c:pt>
                <c:pt idx="3235">
                  <c:v>323.50000000000506</c:v>
                </c:pt>
                <c:pt idx="3236">
                  <c:v>323.60000000000508</c:v>
                </c:pt>
                <c:pt idx="3237">
                  <c:v>323.7000000000051</c:v>
                </c:pt>
                <c:pt idx="3238">
                  <c:v>323.80000000000513</c:v>
                </c:pt>
                <c:pt idx="3239">
                  <c:v>323.90000000000515</c:v>
                </c:pt>
                <c:pt idx="3240">
                  <c:v>324.00000000000517</c:v>
                </c:pt>
                <c:pt idx="3241">
                  <c:v>324.1000000000052</c:v>
                </c:pt>
                <c:pt idx="3242">
                  <c:v>324.20000000000522</c:v>
                </c:pt>
                <c:pt idx="3243">
                  <c:v>324.30000000000524</c:v>
                </c:pt>
                <c:pt idx="3244">
                  <c:v>324.40000000000526</c:v>
                </c:pt>
                <c:pt idx="3245">
                  <c:v>324.50000000000529</c:v>
                </c:pt>
                <c:pt idx="3246">
                  <c:v>324.60000000000531</c:v>
                </c:pt>
                <c:pt idx="3247">
                  <c:v>324.70000000000533</c:v>
                </c:pt>
                <c:pt idx="3248">
                  <c:v>324.80000000000535</c:v>
                </c:pt>
                <c:pt idx="3249">
                  <c:v>324.90000000000538</c:v>
                </c:pt>
                <c:pt idx="3250">
                  <c:v>325.0000000000054</c:v>
                </c:pt>
                <c:pt idx="3251">
                  <c:v>325.10000000000542</c:v>
                </c:pt>
                <c:pt idx="3252">
                  <c:v>325.20000000000545</c:v>
                </c:pt>
                <c:pt idx="3253">
                  <c:v>325.30000000000547</c:v>
                </c:pt>
                <c:pt idx="3254">
                  <c:v>325.40000000000549</c:v>
                </c:pt>
                <c:pt idx="3255">
                  <c:v>325.50000000000551</c:v>
                </c:pt>
                <c:pt idx="3256">
                  <c:v>325.60000000000554</c:v>
                </c:pt>
                <c:pt idx="3257">
                  <c:v>325.70000000000556</c:v>
                </c:pt>
                <c:pt idx="3258">
                  <c:v>325.80000000000558</c:v>
                </c:pt>
                <c:pt idx="3259">
                  <c:v>325.9000000000056</c:v>
                </c:pt>
                <c:pt idx="3260">
                  <c:v>326.00000000000563</c:v>
                </c:pt>
                <c:pt idx="3261">
                  <c:v>326.10000000000565</c:v>
                </c:pt>
                <c:pt idx="3262">
                  <c:v>326.20000000000567</c:v>
                </c:pt>
                <c:pt idx="3263">
                  <c:v>326.3000000000057</c:v>
                </c:pt>
                <c:pt idx="3264">
                  <c:v>326.40000000000572</c:v>
                </c:pt>
                <c:pt idx="3265">
                  <c:v>326.50000000000574</c:v>
                </c:pt>
                <c:pt idx="3266">
                  <c:v>326.60000000000576</c:v>
                </c:pt>
                <c:pt idx="3267">
                  <c:v>326.70000000000579</c:v>
                </c:pt>
                <c:pt idx="3268">
                  <c:v>326.80000000000581</c:v>
                </c:pt>
                <c:pt idx="3269">
                  <c:v>326.90000000000583</c:v>
                </c:pt>
                <c:pt idx="3270">
                  <c:v>327.00000000000585</c:v>
                </c:pt>
                <c:pt idx="3271">
                  <c:v>327.10000000000588</c:v>
                </c:pt>
                <c:pt idx="3272">
                  <c:v>327.2000000000059</c:v>
                </c:pt>
                <c:pt idx="3273">
                  <c:v>327.30000000000592</c:v>
                </c:pt>
                <c:pt idx="3274">
                  <c:v>327.40000000000595</c:v>
                </c:pt>
                <c:pt idx="3275">
                  <c:v>327.50000000000597</c:v>
                </c:pt>
                <c:pt idx="3276">
                  <c:v>327.60000000000599</c:v>
                </c:pt>
                <c:pt idx="3277">
                  <c:v>327.70000000000601</c:v>
                </c:pt>
                <c:pt idx="3278">
                  <c:v>327.80000000000604</c:v>
                </c:pt>
                <c:pt idx="3279">
                  <c:v>327.90000000000606</c:v>
                </c:pt>
                <c:pt idx="3280">
                  <c:v>328.00000000000608</c:v>
                </c:pt>
                <c:pt idx="3281">
                  <c:v>328.1000000000061</c:v>
                </c:pt>
                <c:pt idx="3282">
                  <c:v>328.20000000000613</c:v>
                </c:pt>
                <c:pt idx="3283">
                  <c:v>328.30000000000615</c:v>
                </c:pt>
                <c:pt idx="3284">
                  <c:v>328.40000000000617</c:v>
                </c:pt>
                <c:pt idx="3285">
                  <c:v>328.5000000000062</c:v>
                </c:pt>
                <c:pt idx="3286">
                  <c:v>328.60000000000622</c:v>
                </c:pt>
                <c:pt idx="3287">
                  <c:v>328.70000000000624</c:v>
                </c:pt>
                <c:pt idx="3288">
                  <c:v>328.80000000000626</c:v>
                </c:pt>
                <c:pt idx="3289">
                  <c:v>328.90000000000629</c:v>
                </c:pt>
                <c:pt idx="3290">
                  <c:v>329.00000000000631</c:v>
                </c:pt>
                <c:pt idx="3291">
                  <c:v>329.10000000000633</c:v>
                </c:pt>
                <c:pt idx="3292">
                  <c:v>329.20000000000636</c:v>
                </c:pt>
                <c:pt idx="3293">
                  <c:v>329.30000000000638</c:v>
                </c:pt>
                <c:pt idx="3294">
                  <c:v>329.4000000000064</c:v>
                </c:pt>
                <c:pt idx="3295">
                  <c:v>329.50000000000642</c:v>
                </c:pt>
                <c:pt idx="3296">
                  <c:v>329.60000000000645</c:v>
                </c:pt>
                <c:pt idx="3297">
                  <c:v>329.70000000000647</c:v>
                </c:pt>
                <c:pt idx="3298">
                  <c:v>329.80000000000649</c:v>
                </c:pt>
                <c:pt idx="3299">
                  <c:v>329.90000000000651</c:v>
                </c:pt>
                <c:pt idx="3300">
                  <c:v>330.00000000000654</c:v>
                </c:pt>
                <c:pt idx="3301">
                  <c:v>330.10000000000656</c:v>
                </c:pt>
                <c:pt idx="3302">
                  <c:v>330.20000000000658</c:v>
                </c:pt>
                <c:pt idx="3303">
                  <c:v>330.30000000000661</c:v>
                </c:pt>
                <c:pt idx="3304">
                  <c:v>330.40000000000663</c:v>
                </c:pt>
                <c:pt idx="3305">
                  <c:v>330.50000000000665</c:v>
                </c:pt>
                <c:pt idx="3306">
                  <c:v>330.60000000000667</c:v>
                </c:pt>
                <c:pt idx="3307">
                  <c:v>330.7000000000067</c:v>
                </c:pt>
                <c:pt idx="3308">
                  <c:v>330.80000000000672</c:v>
                </c:pt>
                <c:pt idx="3309">
                  <c:v>330.90000000000674</c:v>
                </c:pt>
                <c:pt idx="3310">
                  <c:v>331.00000000000676</c:v>
                </c:pt>
                <c:pt idx="3311">
                  <c:v>331.10000000000679</c:v>
                </c:pt>
                <c:pt idx="3312">
                  <c:v>331.20000000000681</c:v>
                </c:pt>
                <c:pt idx="3313">
                  <c:v>331.30000000000683</c:v>
                </c:pt>
                <c:pt idx="3314">
                  <c:v>331.40000000000686</c:v>
                </c:pt>
                <c:pt idx="3315">
                  <c:v>331.50000000000688</c:v>
                </c:pt>
                <c:pt idx="3316">
                  <c:v>331.6000000000069</c:v>
                </c:pt>
                <c:pt idx="3317">
                  <c:v>331.70000000000692</c:v>
                </c:pt>
                <c:pt idx="3318">
                  <c:v>331.80000000000695</c:v>
                </c:pt>
                <c:pt idx="3319">
                  <c:v>331.90000000000697</c:v>
                </c:pt>
                <c:pt idx="3320">
                  <c:v>332.00000000000699</c:v>
                </c:pt>
                <c:pt idx="3321">
                  <c:v>332.10000000000701</c:v>
                </c:pt>
                <c:pt idx="3322">
                  <c:v>332.20000000000704</c:v>
                </c:pt>
                <c:pt idx="3323">
                  <c:v>332.30000000000706</c:v>
                </c:pt>
                <c:pt idx="3324">
                  <c:v>332.40000000000708</c:v>
                </c:pt>
                <c:pt idx="3325">
                  <c:v>332.50000000000711</c:v>
                </c:pt>
                <c:pt idx="3326">
                  <c:v>332.60000000000713</c:v>
                </c:pt>
                <c:pt idx="3327">
                  <c:v>332.70000000000715</c:v>
                </c:pt>
                <c:pt idx="3328">
                  <c:v>332.80000000000717</c:v>
                </c:pt>
                <c:pt idx="3329">
                  <c:v>332.9000000000072</c:v>
                </c:pt>
                <c:pt idx="3330">
                  <c:v>333.00000000000722</c:v>
                </c:pt>
                <c:pt idx="3331">
                  <c:v>333.10000000000724</c:v>
                </c:pt>
                <c:pt idx="3332">
                  <c:v>333.20000000000726</c:v>
                </c:pt>
                <c:pt idx="3333">
                  <c:v>333.30000000000729</c:v>
                </c:pt>
                <c:pt idx="3334">
                  <c:v>333.40000000000731</c:v>
                </c:pt>
                <c:pt idx="3335">
                  <c:v>333.50000000000733</c:v>
                </c:pt>
                <c:pt idx="3336">
                  <c:v>333.60000000000736</c:v>
                </c:pt>
                <c:pt idx="3337">
                  <c:v>333.70000000000738</c:v>
                </c:pt>
                <c:pt idx="3338">
                  <c:v>333.8000000000074</c:v>
                </c:pt>
                <c:pt idx="3339">
                  <c:v>333.90000000000742</c:v>
                </c:pt>
                <c:pt idx="3340">
                  <c:v>334.00000000000745</c:v>
                </c:pt>
                <c:pt idx="3341">
                  <c:v>334.10000000000747</c:v>
                </c:pt>
                <c:pt idx="3342">
                  <c:v>334.20000000000749</c:v>
                </c:pt>
                <c:pt idx="3343">
                  <c:v>334.30000000000751</c:v>
                </c:pt>
                <c:pt idx="3344">
                  <c:v>334.40000000000754</c:v>
                </c:pt>
                <c:pt idx="3345">
                  <c:v>334.50000000000756</c:v>
                </c:pt>
                <c:pt idx="3346">
                  <c:v>334.60000000000758</c:v>
                </c:pt>
                <c:pt idx="3347">
                  <c:v>334.70000000000761</c:v>
                </c:pt>
                <c:pt idx="3348">
                  <c:v>334.80000000000763</c:v>
                </c:pt>
                <c:pt idx="3349">
                  <c:v>334.90000000000765</c:v>
                </c:pt>
                <c:pt idx="3350">
                  <c:v>335.00000000000767</c:v>
                </c:pt>
                <c:pt idx="3351">
                  <c:v>335.1000000000077</c:v>
                </c:pt>
                <c:pt idx="3352">
                  <c:v>335.20000000000772</c:v>
                </c:pt>
                <c:pt idx="3353">
                  <c:v>335.30000000000774</c:v>
                </c:pt>
                <c:pt idx="3354">
                  <c:v>335.40000000000776</c:v>
                </c:pt>
                <c:pt idx="3355">
                  <c:v>335.50000000000779</c:v>
                </c:pt>
                <c:pt idx="3356">
                  <c:v>335.60000000000781</c:v>
                </c:pt>
                <c:pt idx="3357">
                  <c:v>335.70000000000783</c:v>
                </c:pt>
                <c:pt idx="3358">
                  <c:v>335.80000000000786</c:v>
                </c:pt>
                <c:pt idx="3359">
                  <c:v>335.90000000000788</c:v>
                </c:pt>
                <c:pt idx="3360">
                  <c:v>336.0000000000079</c:v>
                </c:pt>
                <c:pt idx="3361">
                  <c:v>336.10000000000792</c:v>
                </c:pt>
                <c:pt idx="3362">
                  <c:v>336.20000000000795</c:v>
                </c:pt>
                <c:pt idx="3363">
                  <c:v>336.30000000000797</c:v>
                </c:pt>
                <c:pt idx="3364">
                  <c:v>336.40000000000799</c:v>
                </c:pt>
                <c:pt idx="3365">
                  <c:v>336.50000000000801</c:v>
                </c:pt>
                <c:pt idx="3366">
                  <c:v>336.60000000000804</c:v>
                </c:pt>
                <c:pt idx="3367">
                  <c:v>336.70000000000806</c:v>
                </c:pt>
                <c:pt idx="3368">
                  <c:v>336.80000000000808</c:v>
                </c:pt>
                <c:pt idx="3369">
                  <c:v>336.90000000000811</c:v>
                </c:pt>
                <c:pt idx="3370">
                  <c:v>337.00000000000813</c:v>
                </c:pt>
                <c:pt idx="3371">
                  <c:v>337.10000000000815</c:v>
                </c:pt>
                <c:pt idx="3372">
                  <c:v>337.20000000000817</c:v>
                </c:pt>
                <c:pt idx="3373">
                  <c:v>337.3000000000082</c:v>
                </c:pt>
                <c:pt idx="3374">
                  <c:v>337.40000000000822</c:v>
                </c:pt>
                <c:pt idx="3375">
                  <c:v>337.50000000000824</c:v>
                </c:pt>
                <c:pt idx="3376">
                  <c:v>337.60000000000827</c:v>
                </c:pt>
                <c:pt idx="3377">
                  <c:v>337.70000000000829</c:v>
                </c:pt>
                <c:pt idx="3378">
                  <c:v>337.80000000000831</c:v>
                </c:pt>
                <c:pt idx="3379">
                  <c:v>337.90000000000833</c:v>
                </c:pt>
                <c:pt idx="3380">
                  <c:v>338.00000000000836</c:v>
                </c:pt>
                <c:pt idx="3381">
                  <c:v>338.10000000000838</c:v>
                </c:pt>
                <c:pt idx="3382">
                  <c:v>338.2000000000084</c:v>
                </c:pt>
                <c:pt idx="3383">
                  <c:v>338.30000000000842</c:v>
                </c:pt>
                <c:pt idx="3384">
                  <c:v>338.40000000000845</c:v>
                </c:pt>
                <c:pt idx="3385">
                  <c:v>338.50000000000847</c:v>
                </c:pt>
                <c:pt idx="3386">
                  <c:v>338.60000000000849</c:v>
                </c:pt>
                <c:pt idx="3387">
                  <c:v>338.70000000000852</c:v>
                </c:pt>
                <c:pt idx="3388">
                  <c:v>338.80000000000854</c:v>
                </c:pt>
                <c:pt idx="3389">
                  <c:v>338.90000000000856</c:v>
                </c:pt>
                <c:pt idx="3390">
                  <c:v>339.00000000000858</c:v>
                </c:pt>
                <c:pt idx="3391">
                  <c:v>339.10000000000861</c:v>
                </c:pt>
                <c:pt idx="3392">
                  <c:v>339.20000000000863</c:v>
                </c:pt>
                <c:pt idx="3393">
                  <c:v>339.30000000000865</c:v>
                </c:pt>
                <c:pt idx="3394">
                  <c:v>339.40000000000867</c:v>
                </c:pt>
                <c:pt idx="3395">
                  <c:v>339.5000000000087</c:v>
                </c:pt>
                <c:pt idx="3396">
                  <c:v>339.60000000000872</c:v>
                </c:pt>
                <c:pt idx="3397">
                  <c:v>339.70000000000874</c:v>
                </c:pt>
                <c:pt idx="3398">
                  <c:v>339.80000000000877</c:v>
                </c:pt>
                <c:pt idx="3399">
                  <c:v>339.90000000000879</c:v>
                </c:pt>
                <c:pt idx="3400">
                  <c:v>340.00000000000881</c:v>
                </c:pt>
                <c:pt idx="3401">
                  <c:v>340.10000000000883</c:v>
                </c:pt>
                <c:pt idx="3402">
                  <c:v>340.20000000000886</c:v>
                </c:pt>
                <c:pt idx="3403">
                  <c:v>340.30000000000888</c:v>
                </c:pt>
                <c:pt idx="3404">
                  <c:v>340.4000000000089</c:v>
                </c:pt>
                <c:pt idx="3405">
                  <c:v>340.50000000000892</c:v>
                </c:pt>
                <c:pt idx="3406">
                  <c:v>340.60000000000895</c:v>
                </c:pt>
                <c:pt idx="3407">
                  <c:v>340.70000000000897</c:v>
                </c:pt>
                <c:pt idx="3408">
                  <c:v>340.80000000000899</c:v>
                </c:pt>
                <c:pt idx="3409">
                  <c:v>340.90000000000902</c:v>
                </c:pt>
                <c:pt idx="3410">
                  <c:v>341.00000000000904</c:v>
                </c:pt>
                <c:pt idx="3411">
                  <c:v>341.10000000000906</c:v>
                </c:pt>
                <c:pt idx="3412">
                  <c:v>341.20000000000908</c:v>
                </c:pt>
                <c:pt idx="3413">
                  <c:v>341.30000000000911</c:v>
                </c:pt>
                <c:pt idx="3414">
                  <c:v>341.40000000000913</c:v>
                </c:pt>
                <c:pt idx="3415">
                  <c:v>341.50000000000915</c:v>
                </c:pt>
                <c:pt idx="3416">
                  <c:v>341.60000000000917</c:v>
                </c:pt>
                <c:pt idx="3417">
                  <c:v>341.7000000000092</c:v>
                </c:pt>
                <c:pt idx="3418">
                  <c:v>341.80000000000922</c:v>
                </c:pt>
                <c:pt idx="3419">
                  <c:v>341.90000000000924</c:v>
                </c:pt>
                <c:pt idx="3420">
                  <c:v>342.00000000000927</c:v>
                </c:pt>
                <c:pt idx="3421">
                  <c:v>342.10000000000929</c:v>
                </c:pt>
                <c:pt idx="3422">
                  <c:v>342.20000000000931</c:v>
                </c:pt>
                <c:pt idx="3423">
                  <c:v>342.30000000000933</c:v>
                </c:pt>
                <c:pt idx="3424">
                  <c:v>342.40000000000936</c:v>
                </c:pt>
                <c:pt idx="3425">
                  <c:v>342.50000000000938</c:v>
                </c:pt>
                <c:pt idx="3426">
                  <c:v>342.6000000000094</c:v>
                </c:pt>
                <c:pt idx="3427">
                  <c:v>342.70000000000942</c:v>
                </c:pt>
                <c:pt idx="3428">
                  <c:v>342.80000000000945</c:v>
                </c:pt>
                <c:pt idx="3429">
                  <c:v>342.90000000000947</c:v>
                </c:pt>
                <c:pt idx="3430">
                  <c:v>343.00000000000949</c:v>
                </c:pt>
                <c:pt idx="3431">
                  <c:v>343.10000000000952</c:v>
                </c:pt>
                <c:pt idx="3432">
                  <c:v>343.20000000000954</c:v>
                </c:pt>
                <c:pt idx="3433">
                  <c:v>343.30000000000956</c:v>
                </c:pt>
                <c:pt idx="3434">
                  <c:v>343.40000000000958</c:v>
                </c:pt>
                <c:pt idx="3435">
                  <c:v>343.50000000000961</c:v>
                </c:pt>
                <c:pt idx="3436">
                  <c:v>343.60000000000963</c:v>
                </c:pt>
                <c:pt idx="3437">
                  <c:v>343.70000000000965</c:v>
                </c:pt>
                <c:pt idx="3438">
                  <c:v>343.80000000000967</c:v>
                </c:pt>
                <c:pt idx="3439">
                  <c:v>343.9000000000097</c:v>
                </c:pt>
                <c:pt idx="3440">
                  <c:v>344.00000000000972</c:v>
                </c:pt>
                <c:pt idx="3441">
                  <c:v>344.10000000000974</c:v>
                </c:pt>
                <c:pt idx="3442">
                  <c:v>344.20000000000977</c:v>
                </c:pt>
                <c:pt idx="3443">
                  <c:v>344.30000000000979</c:v>
                </c:pt>
                <c:pt idx="3444">
                  <c:v>344.40000000000981</c:v>
                </c:pt>
                <c:pt idx="3445">
                  <c:v>344.50000000000983</c:v>
                </c:pt>
                <c:pt idx="3446">
                  <c:v>344.60000000000986</c:v>
                </c:pt>
                <c:pt idx="3447">
                  <c:v>344.70000000000988</c:v>
                </c:pt>
                <c:pt idx="3448">
                  <c:v>344.8000000000099</c:v>
                </c:pt>
                <c:pt idx="3449">
                  <c:v>344.90000000000992</c:v>
                </c:pt>
                <c:pt idx="3450">
                  <c:v>345.00000000000995</c:v>
                </c:pt>
                <c:pt idx="3451">
                  <c:v>345.10000000000997</c:v>
                </c:pt>
                <c:pt idx="3452">
                  <c:v>345.20000000000999</c:v>
                </c:pt>
                <c:pt idx="3453">
                  <c:v>345.30000000001002</c:v>
                </c:pt>
                <c:pt idx="3454">
                  <c:v>345.40000000001004</c:v>
                </c:pt>
                <c:pt idx="3455">
                  <c:v>345.50000000001006</c:v>
                </c:pt>
                <c:pt idx="3456">
                  <c:v>345.60000000001008</c:v>
                </c:pt>
                <c:pt idx="3457">
                  <c:v>345.70000000001011</c:v>
                </c:pt>
                <c:pt idx="3458">
                  <c:v>345.80000000001013</c:v>
                </c:pt>
                <c:pt idx="3459">
                  <c:v>345.90000000001015</c:v>
                </c:pt>
                <c:pt idx="3460">
                  <c:v>346.00000000001017</c:v>
                </c:pt>
                <c:pt idx="3461">
                  <c:v>346.1000000000102</c:v>
                </c:pt>
                <c:pt idx="3462">
                  <c:v>346.20000000001022</c:v>
                </c:pt>
                <c:pt idx="3463">
                  <c:v>346.30000000001024</c:v>
                </c:pt>
                <c:pt idx="3464">
                  <c:v>346.40000000001027</c:v>
                </c:pt>
                <c:pt idx="3465">
                  <c:v>346.50000000001029</c:v>
                </c:pt>
                <c:pt idx="3466">
                  <c:v>346.60000000001031</c:v>
                </c:pt>
                <c:pt idx="3467">
                  <c:v>346.70000000001033</c:v>
                </c:pt>
                <c:pt idx="3468">
                  <c:v>346.80000000001036</c:v>
                </c:pt>
                <c:pt idx="3469">
                  <c:v>346.90000000001038</c:v>
                </c:pt>
                <c:pt idx="3470">
                  <c:v>347.0000000000104</c:v>
                </c:pt>
                <c:pt idx="3471">
                  <c:v>347.10000000001043</c:v>
                </c:pt>
                <c:pt idx="3472">
                  <c:v>347.20000000001045</c:v>
                </c:pt>
                <c:pt idx="3473">
                  <c:v>347.30000000001047</c:v>
                </c:pt>
                <c:pt idx="3474">
                  <c:v>347.40000000001049</c:v>
                </c:pt>
                <c:pt idx="3475">
                  <c:v>347.50000000001052</c:v>
                </c:pt>
                <c:pt idx="3476">
                  <c:v>347.60000000001054</c:v>
                </c:pt>
                <c:pt idx="3477">
                  <c:v>347.70000000001056</c:v>
                </c:pt>
                <c:pt idx="3478">
                  <c:v>347.80000000001058</c:v>
                </c:pt>
                <c:pt idx="3479">
                  <c:v>347.90000000001061</c:v>
                </c:pt>
                <c:pt idx="3480">
                  <c:v>348.00000000001063</c:v>
                </c:pt>
                <c:pt idx="3481">
                  <c:v>348.10000000001065</c:v>
                </c:pt>
                <c:pt idx="3482">
                  <c:v>348.20000000001068</c:v>
                </c:pt>
                <c:pt idx="3483">
                  <c:v>348.3000000000107</c:v>
                </c:pt>
                <c:pt idx="3484">
                  <c:v>348.40000000001072</c:v>
                </c:pt>
                <c:pt idx="3485">
                  <c:v>348.50000000001074</c:v>
                </c:pt>
                <c:pt idx="3486">
                  <c:v>348.60000000001077</c:v>
                </c:pt>
                <c:pt idx="3487">
                  <c:v>348.70000000001079</c:v>
                </c:pt>
                <c:pt idx="3488">
                  <c:v>348.80000000001081</c:v>
                </c:pt>
                <c:pt idx="3489">
                  <c:v>348.90000000001083</c:v>
                </c:pt>
                <c:pt idx="3490">
                  <c:v>349.00000000001086</c:v>
                </c:pt>
                <c:pt idx="3491">
                  <c:v>349.10000000001088</c:v>
                </c:pt>
                <c:pt idx="3492">
                  <c:v>349.2000000000109</c:v>
                </c:pt>
                <c:pt idx="3493">
                  <c:v>349.30000000001093</c:v>
                </c:pt>
                <c:pt idx="3494">
                  <c:v>349.40000000001095</c:v>
                </c:pt>
                <c:pt idx="3495">
                  <c:v>349.50000000001097</c:v>
                </c:pt>
                <c:pt idx="3496">
                  <c:v>349.60000000001099</c:v>
                </c:pt>
                <c:pt idx="3497">
                  <c:v>349.70000000001102</c:v>
                </c:pt>
                <c:pt idx="3498">
                  <c:v>349.80000000001104</c:v>
                </c:pt>
                <c:pt idx="3499">
                  <c:v>349.90000000001106</c:v>
                </c:pt>
                <c:pt idx="3500">
                  <c:v>350.00000000001108</c:v>
                </c:pt>
                <c:pt idx="3501">
                  <c:v>350.10000000001111</c:v>
                </c:pt>
                <c:pt idx="3502">
                  <c:v>350.20000000001113</c:v>
                </c:pt>
                <c:pt idx="3503">
                  <c:v>350.30000000001115</c:v>
                </c:pt>
                <c:pt idx="3504">
                  <c:v>350.40000000001118</c:v>
                </c:pt>
                <c:pt idx="3505">
                  <c:v>350.5000000000112</c:v>
                </c:pt>
                <c:pt idx="3506">
                  <c:v>350.60000000001122</c:v>
                </c:pt>
                <c:pt idx="3507">
                  <c:v>350.70000000001124</c:v>
                </c:pt>
                <c:pt idx="3508">
                  <c:v>350.80000000001127</c:v>
                </c:pt>
                <c:pt idx="3509">
                  <c:v>350.90000000001129</c:v>
                </c:pt>
                <c:pt idx="3510">
                  <c:v>351.00000000001131</c:v>
                </c:pt>
                <c:pt idx="3511">
                  <c:v>351.10000000001133</c:v>
                </c:pt>
                <c:pt idx="3512">
                  <c:v>351.20000000001136</c:v>
                </c:pt>
                <c:pt idx="3513">
                  <c:v>351.30000000001138</c:v>
                </c:pt>
                <c:pt idx="3514">
                  <c:v>351.4000000000114</c:v>
                </c:pt>
                <c:pt idx="3515">
                  <c:v>351.50000000001143</c:v>
                </c:pt>
                <c:pt idx="3516">
                  <c:v>351.60000000001145</c:v>
                </c:pt>
                <c:pt idx="3517">
                  <c:v>351.70000000001147</c:v>
                </c:pt>
                <c:pt idx="3518">
                  <c:v>351.80000000001149</c:v>
                </c:pt>
                <c:pt idx="3519">
                  <c:v>351.90000000001152</c:v>
                </c:pt>
                <c:pt idx="3520">
                  <c:v>352.00000000001154</c:v>
                </c:pt>
                <c:pt idx="3521">
                  <c:v>352.10000000001156</c:v>
                </c:pt>
                <c:pt idx="3522">
                  <c:v>352.20000000001158</c:v>
                </c:pt>
                <c:pt idx="3523">
                  <c:v>352.30000000001161</c:v>
                </c:pt>
                <c:pt idx="3524">
                  <c:v>352.40000000001163</c:v>
                </c:pt>
                <c:pt idx="3525">
                  <c:v>352.50000000001165</c:v>
                </c:pt>
                <c:pt idx="3526">
                  <c:v>352.60000000001168</c:v>
                </c:pt>
                <c:pt idx="3527">
                  <c:v>352.7000000000117</c:v>
                </c:pt>
                <c:pt idx="3528">
                  <c:v>352.80000000001172</c:v>
                </c:pt>
                <c:pt idx="3529">
                  <c:v>352.90000000001174</c:v>
                </c:pt>
                <c:pt idx="3530">
                  <c:v>353.00000000001177</c:v>
                </c:pt>
                <c:pt idx="3531">
                  <c:v>353.10000000001179</c:v>
                </c:pt>
                <c:pt idx="3532">
                  <c:v>353.20000000001181</c:v>
                </c:pt>
                <c:pt idx="3533">
                  <c:v>353.30000000001183</c:v>
                </c:pt>
                <c:pt idx="3534">
                  <c:v>353.40000000001186</c:v>
                </c:pt>
                <c:pt idx="3535">
                  <c:v>353.50000000001188</c:v>
                </c:pt>
                <c:pt idx="3536">
                  <c:v>353.6000000000119</c:v>
                </c:pt>
                <c:pt idx="3537">
                  <c:v>353.70000000001193</c:v>
                </c:pt>
                <c:pt idx="3538">
                  <c:v>353.80000000001195</c:v>
                </c:pt>
                <c:pt idx="3539">
                  <c:v>353.90000000001197</c:v>
                </c:pt>
                <c:pt idx="3540">
                  <c:v>354.00000000001199</c:v>
                </c:pt>
                <c:pt idx="3541">
                  <c:v>354.10000000001202</c:v>
                </c:pt>
                <c:pt idx="3542">
                  <c:v>354.20000000001204</c:v>
                </c:pt>
                <c:pt idx="3543">
                  <c:v>354.30000000001206</c:v>
                </c:pt>
                <c:pt idx="3544">
                  <c:v>354.40000000001208</c:v>
                </c:pt>
                <c:pt idx="3545">
                  <c:v>354.50000000001211</c:v>
                </c:pt>
                <c:pt idx="3546">
                  <c:v>354.60000000001213</c:v>
                </c:pt>
                <c:pt idx="3547">
                  <c:v>354.70000000001215</c:v>
                </c:pt>
                <c:pt idx="3548">
                  <c:v>354.80000000001218</c:v>
                </c:pt>
                <c:pt idx="3549">
                  <c:v>354.9000000000122</c:v>
                </c:pt>
                <c:pt idx="3550">
                  <c:v>355.00000000001222</c:v>
                </c:pt>
                <c:pt idx="3551">
                  <c:v>355.10000000001224</c:v>
                </c:pt>
                <c:pt idx="3552">
                  <c:v>355.20000000001227</c:v>
                </c:pt>
                <c:pt idx="3553">
                  <c:v>355.30000000001229</c:v>
                </c:pt>
                <c:pt idx="3554">
                  <c:v>355.40000000001231</c:v>
                </c:pt>
                <c:pt idx="3555">
                  <c:v>355.50000000001234</c:v>
                </c:pt>
                <c:pt idx="3556">
                  <c:v>355.60000000001236</c:v>
                </c:pt>
                <c:pt idx="3557">
                  <c:v>355.70000000001238</c:v>
                </c:pt>
                <c:pt idx="3558">
                  <c:v>355.8000000000124</c:v>
                </c:pt>
                <c:pt idx="3559">
                  <c:v>355.90000000001243</c:v>
                </c:pt>
                <c:pt idx="3560">
                  <c:v>356.00000000001245</c:v>
                </c:pt>
                <c:pt idx="3561">
                  <c:v>356.10000000001247</c:v>
                </c:pt>
                <c:pt idx="3562">
                  <c:v>356.20000000001249</c:v>
                </c:pt>
                <c:pt idx="3563">
                  <c:v>356.30000000001252</c:v>
                </c:pt>
                <c:pt idx="3564">
                  <c:v>356.40000000001254</c:v>
                </c:pt>
                <c:pt idx="3565">
                  <c:v>356.50000000001256</c:v>
                </c:pt>
                <c:pt idx="3566">
                  <c:v>356.60000000001259</c:v>
                </c:pt>
                <c:pt idx="3567">
                  <c:v>356.70000000001261</c:v>
                </c:pt>
                <c:pt idx="3568">
                  <c:v>356.80000000001263</c:v>
                </c:pt>
                <c:pt idx="3569">
                  <c:v>356.90000000001265</c:v>
                </c:pt>
                <c:pt idx="3570">
                  <c:v>357.00000000001268</c:v>
                </c:pt>
                <c:pt idx="3571">
                  <c:v>357.1000000000127</c:v>
                </c:pt>
                <c:pt idx="3572">
                  <c:v>357.20000000001272</c:v>
                </c:pt>
                <c:pt idx="3573">
                  <c:v>357.30000000001274</c:v>
                </c:pt>
                <c:pt idx="3574">
                  <c:v>357.40000000001277</c:v>
                </c:pt>
                <c:pt idx="3575">
                  <c:v>357.50000000001279</c:v>
                </c:pt>
                <c:pt idx="3576">
                  <c:v>357.60000000001281</c:v>
                </c:pt>
                <c:pt idx="3577">
                  <c:v>357.70000000001284</c:v>
                </c:pt>
                <c:pt idx="3578">
                  <c:v>357.80000000001286</c:v>
                </c:pt>
                <c:pt idx="3579">
                  <c:v>357.90000000001288</c:v>
                </c:pt>
                <c:pt idx="3580">
                  <c:v>358.0000000000129</c:v>
                </c:pt>
                <c:pt idx="3581">
                  <c:v>358.10000000001293</c:v>
                </c:pt>
                <c:pt idx="3582">
                  <c:v>358.20000000001295</c:v>
                </c:pt>
                <c:pt idx="3583">
                  <c:v>358.30000000001297</c:v>
                </c:pt>
                <c:pt idx="3584">
                  <c:v>358.40000000001299</c:v>
                </c:pt>
                <c:pt idx="3585">
                  <c:v>358.50000000001302</c:v>
                </c:pt>
                <c:pt idx="3586">
                  <c:v>358.60000000001304</c:v>
                </c:pt>
                <c:pt idx="3587">
                  <c:v>358.70000000001306</c:v>
                </c:pt>
                <c:pt idx="3588">
                  <c:v>358.80000000001309</c:v>
                </c:pt>
                <c:pt idx="3589">
                  <c:v>358.90000000001311</c:v>
                </c:pt>
                <c:pt idx="3590">
                  <c:v>359.00000000001313</c:v>
                </c:pt>
                <c:pt idx="3591">
                  <c:v>359.10000000001315</c:v>
                </c:pt>
                <c:pt idx="3592">
                  <c:v>359.20000000001318</c:v>
                </c:pt>
                <c:pt idx="3593">
                  <c:v>359.3000000000132</c:v>
                </c:pt>
                <c:pt idx="3594">
                  <c:v>359.40000000001322</c:v>
                </c:pt>
                <c:pt idx="3595">
                  <c:v>359.50000000001324</c:v>
                </c:pt>
                <c:pt idx="3596">
                  <c:v>359.60000000001327</c:v>
                </c:pt>
                <c:pt idx="3597">
                  <c:v>359.70000000001329</c:v>
                </c:pt>
                <c:pt idx="3598">
                  <c:v>359.80000000001331</c:v>
                </c:pt>
                <c:pt idx="3599">
                  <c:v>359.90000000001334</c:v>
                </c:pt>
                <c:pt idx="3600">
                  <c:v>360.00000000001336</c:v>
                </c:pt>
                <c:pt idx="3601">
                  <c:v>360.10000000001338</c:v>
                </c:pt>
                <c:pt idx="3602">
                  <c:v>360.2000000000134</c:v>
                </c:pt>
                <c:pt idx="3603">
                  <c:v>360.30000000001343</c:v>
                </c:pt>
                <c:pt idx="3604">
                  <c:v>360.40000000001345</c:v>
                </c:pt>
                <c:pt idx="3605">
                  <c:v>360.50000000001347</c:v>
                </c:pt>
                <c:pt idx="3606">
                  <c:v>360.60000000001349</c:v>
                </c:pt>
                <c:pt idx="3607">
                  <c:v>360.70000000001352</c:v>
                </c:pt>
                <c:pt idx="3608">
                  <c:v>360.80000000001354</c:v>
                </c:pt>
                <c:pt idx="3609">
                  <c:v>360.90000000001356</c:v>
                </c:pt>
                <c:pt idx="3610">
                  <c:v>361.00000000001359</c:v>
                </c:pt>
                <c:pt idx="3611">
                  <c:v>361.10000000001361</c:v>
                </c:pt>
                <c:pt idx="3612">
                  <c:v>361.20000000001363</c:v>
                </c:pt>
                <c:pt idx="3613">
                  <c:v>361.30000000001365</c:v>
                </c:pt>
                <c:pt idx="3614">
                  <c:v>361.40000000001368</c:v>
                </c:pt>
                <c:pt idx="3615">
                  <c:v>361.5000000000137</c:v>
                </c:pt>
                <c:pt idx="3616">
                  <c:v>361.60000000001372</c:v>
                </c:pt>
                <c:pt idx="3617">
                  <c:v>361.70000000001374</c:v>
                </c:pt>
                <c:pt idx="3618">
                  <c:v>361.80000000001377</c:v>
                </c:pt>
                <c:pt idx="3619">
                  <c:v>361.90000000001379</c:v>
                </c:pt>
                <c:pt idx="3620">
                  <c:v>362.00000000001381</c:v>
                </c:pt>
                <c:pt idx="3621">
                  <c:v>362.10000000001384</c:v>
                </c:pt>
                <c:pt idx="3622">
                  <c:v>362.20000000001386</c:v>
                </c:pt>
                <c:pt idx="3623">
                  <c:v>362.30000000001388</c:v>
                </c:pt>
                <c:pt idx="3624">
                  <c:v>362.4000000000139</c:v>
                </c:pt>
                <c:pt idx="3625">
                  <c:v>362.50000000001393</c:v>
                </c:pt>
                <c:pt idx="3626">
                  <c:v>362.60000000001395</c:v>
                </c:pt>
                <c:pt idx="3627">
                  <c:v>362.70000000001397</c:v>
                </c:pt>
                <c:pt idx="3628">
                  <c:v>362.80000000001399</c:v>
                </c:pt>
                <c:pt idx="3629">
                  <c:v>362.90000000001402</c:v>
                </c:pt>
                <c:pt idx="3630">
                  <c:v>363.00000000001404</c:v>
                </c:pt>
                <c:pt idx="3631">
                  <c:v>363.10000000001406</c:v>
                </c:pt>
                <c:pt idx="3632">
                  <c:v>363.20000000001409</c:v>
                </c:pt>
                <c:pt idx="3633">
                  <c:v>363.30000000001411</c:v>
                </c:pt>
                <c:pt idx="3634">
                  <c:v>363.40000000001413</c:v>
                </c:pt>
                <c:pt idx="3635">
                  <c:v>363.50000000001415</c:v>
                </c:pt>
                <c:pt idx="3636">
                  <c:v>363.60000000001418</c:v>
                </c:pt>
                <c:pt idx="3637">
                  <c:v>363.7000000000142</c:v>
                </c:pt>
                <c:pt idx="3638">
                  <c:v>363.80000000001422</c:v>
                </c:pt>
                <c:pt idx="3639">
                  <c:v>363.90000000001424</c:v>
                </c:pt>
                <c:pt idx="3640">
                  <c:v>364.00000000001427</c:v>
                </c:pt>
                <c:pt idx="3641">
                  <c:v>364.10000000001429</c:v>
                </c:pt>
                <c:pt idx="3642">
                  <c:v>364.20000000001431</c:v>
                </c:pt>
                <c:pt idx="3643">
                  <c:v>364.30000000001434</c:v>
                </c:pt>
                <c:pt idx="3644">
                  <c:v>364.40000000001436</c:v>
                </c:pt>
                <c:pt idx="3645">
                  <c:v>364.50000000001438</c:v>
                </c:pt>
                <c:pt idx="3646">
                  <c:v>364.6000000000144</c:v>
                </c:pt>
                <c:pt idx="3647">
                  <c:v>364.70000000001443</c:v>
                </c:pt>
                <c:pt idx="3648">
                  <c:v>364.80000000001445</c:v>
                </c:pt>
                <c:pt idx="3649">
                  <c:v>364.90000000001447</c:v>
                </c:pt>
                <c:pt idx="3650">
                  <c:v>365.0000000000145</c:v>
                </c:pt>
                <c:pt idx="3651">
                  <c:v>365.10000000001452</c:v>
                </c:pt>
                <c:pt idx="3652">
                  <c:v>365.20000000001454</c:v>
                </c:pt>
                <c:pt idx="3653">
                  <c:v>365.30000000001456</c:v>
                </c:pt>
                <c:pt idx="3654">
                  <c:v>365.40000000001459</c:v>
                </c:pt>
                <c:pt idx="3655">
                  <c:v>365.50000000001461</c:v>
                </c:pt>
                <c:pt idx="3656">
                  <c:v>365.60000000001463</c:v>
                </c:pt>
                <c:pt idx="3657">
                  <c:v>365.70000000001465</c:v>
                </c:pt>
                <c:pt idx="3658">
                  <c:v>365.80000000001468</c:v>
                </c:pt>
                <c:pt idx="3659">
                  <c:v>365.9000000000147</c:v>
                </c:pt>
                <c:pt idx="3660">
                  <c:v>366.00000000001472</c:v>
                </c:pt>
                <c:pt idx="3661">
                  <c:v>366.10000000001475</c:v>
                </c:pt>
                <c:pt idx="3662">
                  <c:v>366.20000000001477</c:v>
                </c:pt>
                <c:pt idx="3663">
                  <c:v>366.30000000001479</c:v>
                </c:pt>
                <c:pt idx="3664">
                  <c:v>366.40000000001481</c:v>
                </c:pt>
                <c:pt idx="3665">
                  <c:v>366.50000000001484</c:v>
                </c:pt>
                <c:pt idx="3666">
                  <c:v>366.60000000001486</c:v>
                </c:pt>
                <c:pt idx="3667">
                  <c:v>366.70000000001488</c:v>
                </c:pt>
                <c:pt idx="3668">
                  <c:v>366.8000000000149</c:v>
                </c:pt>
                <c:pt idx="3669">
                  <c:v>366.90000000001493</c:v>
                </c:pt>
                <c:pt idx="3670">
                  <c:v>367.00000000001495</c:v>
                </c:pt>
                <c:pt idx="3671">
                  <c:v>367.10000000001497</c:v>
                </c:pt>
                <c:pt idx="3672">
                  <c:v>367.200000000015</c:v>
                </c:pt>
                <c:pt idx="3673">
                  <c:v>367.30000000001502</c:v>
                </c:pt>
                <c:pt idx="3674">
                  <c:v>367.40000000001504</c:v>
                </c:pt>
                <c:pt idx="3675">
                  <c:v>367.50000000001506</c:v>
                </c:pt>
                <c:pt idx="3676">
                  <c:v>367.60000000001509</c:v>
                </c:pt>
                <c:pt idx="3677">
                  <c:v>367.70000000001511</c:v>
                </c:pt>
                <c:pt idx="3678">
                  <c:v>367.80000000001513</c:v>
                </c:pt>
                <c:pt idx="3679">
                  <c:v>367.90000000001515</c:v>
                </c:pt>
                <c:pt idx="3680">
                  <c:v>368.00000000001518</c:v>
                </c:pt>
                <c:pt idx="3681">
                  <c:v>368.1000000000152</c:v>
                </c:pt>
                <c:pt idx="3682">
                  <c:v>368.20000000001522</c:v>
                </c:pt>
                <c:pt idx="3683">
                  <c:v>368.30000000001525</c:v>
                </c:pt>
                <c:pt idx="3684">
                  <c:v>368.40000000001527</c:v>
                </c:pt>
                <c:pt idx="3685">
                  <c:v>368.50000000001529</c:v>
                </c:pt>
                <c:pt idx="3686">
                  <c:v>368.60000000001531</c:v>
                </c:pt>
                <c:pt idx="3687">
                  <c:v>368.70000000001534</c:v>
                </c:pt>
                <c:pt idx="3688">
                  <c:v>368.80000000001536</c:v>
                </c:pt>
                <c:pt idx="3689">
                  <c:v>368.90000000001538</c:v>
                </c:pt>
                <c:pt idx="3690">
                  <c:v>369.0000000000154</c:v>
                </c:pt>
                <c:pt idx="3691">
                  <c:v>369.10000000001543</c:v>
                </c:pt>
                <c:pt idx="3692">
                  <c:v>369.20000000001545</c:v>
                </c:pt>
                <c:pt idx="3693">
                  <c:v>369.30000000001547</c:v>
                </c:pt>
                <c:pt idx="3694">
                  <c:v>369.4000000000155</c:v>
                </c:pt>
                <c:pt idx="3695">
                  <c:v>369.50000000001552</c:v>
                </c:pt>
                <c:pt idx="3696">
                  <c:v>369.60000000001554</c:v>
                </c:pt>
                <c:pt idx="3697">
                  <c:v>369.70000000001556</c:v>
                </c:pt>
                <c:pt idx="3698">
                  <c:v>369.80000000001559</c:v>
                </c:pt>
                <c:pt idx="3699">
                  <c:v>369.90000000001561</c:v>
                </c:pt>
                <c:pt idx="3700">
                  <c:v>370.00000000001563</c:v>
                </c:pt>
                <c:pt idx="3701">
                  <c:v>370.10000000001565</c:v>
                </c:pt>
                <c:pt idx="3702">
                  <c:v>370.20000000001568</c:v>
                </c:pt>
                <c:pt idx="3703">
                  <c:v>370.3000000000157</c:v>
                </c:pt>
                <c:pt idx="3704">
                  <c:v>370.40000000001572</c:v>
                </c:pt>
                <c:pt idx="3705">
                  <c:v>370.50000000001575</c:v>
                </c:pt>
                <c:pt idx="3706">
                  <c:v>370.60000000001577</c:v>
                </c:pt>
                <c:pt idx="3707">
                  <c:v>370.70000000001579</c:v>
                </c:pt>
                <c:pt idx="3708">
                  <c:v>370.80000000001581</c:v>
                </c:pt>
                <c:pt idx="3709">
                  <c:v>370.90000000001584</c:v>
                </c:pt>
                <c:pt idx="3710">
                  <c:v>371.00000000001586</c:v>
                </c:pt>
                <c:pt idx="3711">
                  <c:v>371.10000000001588</c:v>
                </c:pt>
                <c:pt idx="3712">
                  <c:v>371.2000000000159</c:v>
                </c:pt>
                <c:pt idx="3713">
                  <c:v>371.30000000001593</c:v>
                </c:pt>
                <c:pt idx="3714">
                  <c:v>371.40000000001595</c:v>
                </c:pt>
                <c:pt idx="3715">
                  <c:v>371.50000000001597</c:v>
                </c:pt>
                <c:pt idx="3716">
                  <c:v>371.600000000016</c:v>
                </c:pt>
                <c:pt idx="3717">
                  <c:v>371.70000000001602</c:v>
                </c:pt>
                <c:pt idx="3718">
                  <c:v>371.80000000001604</c:v>
                </c:pt>
                <c:pt idx="3719">
                  <c:v>371.90000000001606</c:v>
                </c:pt>
                <c:pt idx="3720">
                  <c:v>372.00000000001609</c:v>
                </c:pt>
                <c:pt idx="3721">
                  <c:v>372.10000000001611</c:v>
                </c:pt>
                <c:pt idx="3722">
                  <c:v>372.20000000001613</c:v>
                </c:pt>
                <c:pt idx="3723">
                  <c:v>372.30000000001615</c:v>
                </c:pt>
                <c:pt idx="3724">
                  <c:v>372.40000000001618</c:v>
                </c:pt>
                <c:pt idx="3725">
                  <c:v>372.5000000000162</c:v>
                </c:pt>
                <c:pt idx="3726">
                  <c:v>372.60000000001622</c:v>
                </c:pt>
                <c:pt idx="3727">
                  <c:v>372.70000000001625</c:v>
                </c:pt>
                <c:pt idx="3728">
                  <c:v>372.80000000001627</c:v>
                </c:pt>
                <c:pt idx="3729">
                  <c:v>372.90000000001629</c:v>
                </c:pt>
                <c:pt idx="3730">
                  <c:v>373.00000000001631</c:v>
                </c:pt>
                <c:pt idx="3731">
                  <c:v>373.10000000001634</c:v>
                </c:pt>
                <c:pt idx="3732">
                  <c:v>373.20000000001636</c:v>
                </c:pt>
                <c:pt idx="3733">
                  <c:v>373.30000000001638</c:v>
                </c:pt>
                <c:pt idx="3734">
                  <c:v>373.40000000001641</c:v>
                </c:pt>
                <c:pt idx="3735">
                  <c:v>373.50000000001643</c:v>
                </c:pt>
                <c:pt idx="3736">
                  <c:v>373.60000000001645</c:v>
                </c:pt>
                <c:pt idx="3737">
                  <c:v>373.70000000001647</c:v>
                </c:pt>
                <c:pt idx="3738">
                  <c:v>373.8000000000165</c:v>
                </c:pt>
                <c:pt idx="3739">
                  <c:v>373.90000000001652</c:v>
                </c:pt>
                <c:pt idx="3740">
                  <c:v>374.00000000001654</c:v>
                </c:pt>
                <c:pt idx="3741">
                  <c:v>374.10000000001656</c:v>
                </c:pt>
                <c:pt idx="3742">
                  <c:v>374.20000000001659</c:v>
                </c:pt>
                <c:pt idx="3743">
                  <c:v>374.30000000001661</c:v>
                </c:pt>
                <c:pt idx="3744">
                  <c:v>374.40000000001663</c:v>
                </c:pt>
                <c:pt idx="3745">
                  <c:v>374.50000000001666</c:v>
                </c:pt>
                <c:pt idx="3746">
                  <c:v>374.60000000001668</c:v>
                </c:pt>
                <c:pt idx="3747">
                  <c:v>374.7000000000167</c:v>
                </c:pt>
                <c:pt idx="3748">
                  <c:v>374.80000000001672</c:v>
                </c:pt>
                <c:pt idx="3749">
                  <c:v>374.90000000001675</c:v>
                </c:pt>
                <c:pt idx="3750">
                  <c:v>375.00000000001677</c:v>
                </c:pt>
                <c:pt idx="3751">
                  <c:v>375.10000000001679</c:v>
                </c:pt>
                <c:pt idx="3752">
                  <c:v>375.20000000001681</c:v>
                </c:pt>
                <c:pt idx="3753">
                  <c:v>375.30000000001684</c:v>
                </c:pt>
                <c:pt idx="3754">
                  <c:v>375.40000000001686</c:v>
                </c:pt>
                <c:pt idx="3755">
                  <c:v>375.50000000001688</c:v>
                </c:pt>
                <c:pt idx="3756">
                  <c:v>375.60000000001691</c:v>
                </c:pt>
                <c:pt idx="3757">
                  <c:v>375.70000000001693</c:v>
                </c:pt>
                <c:pt idx="3758">
                  <c:v>375.80000000001695</c:v>
                </c:pt>
                <c:pt idx="3759">
                  <c:v>375.90000000001697</c:v>
                </c:pt>
                <c:pt idx="3760">
                  <c:v>376.000000000017</c:v>
                </c:pt>
                <c:pt idx="3761">
                  <c:v>376.10000000001702</c:v>
                </c:pt>
                <c:pt idx="3762">
                  <c:v>376.20000000001704</c:v>
                </c:pt>
                <c:pt idx="3763">
                  <c:v>376.30000000001706</c:v>
                </c:pt>
                <c:pt idx="3764">
                  <c:v>376.40000000001709</c:v>
                </c:pt>
                <c:pt idx="3765">
                  <c:v>376.50000000001711</c:v>
                </c:pt>
                <c:pt idx="3766">
                  <c:v>376.60000000001713</c:v>
                </c:pt>
                <c:pt idx="3767">
                  <c:v>376.70000000001716</c:v>
                </c:pt>
                <c:pt idx="3768">
                  <c:v>376.80000000001718</c:v>
                </c:pt>
                <c:pt idx="3769">
                  <c:v>376.9000000000172</c:v>
                </c:pt>
                <c:pt idx="3770">
                  <c:v>377.00000000001722</c:v>
                </c:pt>
                <c:pt idx="3771">
                  <c:v>377.10000000001725</c:v>
                </c:pt>
                <c:pt idx="3772">
                  <c:v>377.20000000001727</c:v>
                </c:pt>
                <c:pt idx="3773">
                  <c:v>377.30000000001729</c:v>
                </c:pt>
                <c:pt idx="3774">
                  <c:v>377.40000000001731</c:v>
                </c:pt>
                <c:pt idx="3775">
                  <c:v>377.50000000001734</c:v>
                </c:pt>
                <c:pt idx="3776">
                  <c:v>377.60000000001736</c:v>
                </c:pt>
                <c:pt idx="3777">
                  <c:v>377.70000000001738</c:v>
                </c:pt>
                <c:pt idx="3778">
                  <c:v>377.80000000001741</c:v>
                </c:pt>
                <c:pt idx="3779">
                  <c:v>377.90000000001743</c:v>
                </c:pt>
                <c:pt idx="3780">
                  <c:v>378.00000000001745</c:v>
                </c:pt>
                <c:pt idx="3781">
                  <c:v>378.10000000001747</c:v>
                </c:pt>
                <c:pt idx="3782">
                  <c:v>378.2000000000175</c:v>
                </c:pt>
                <c:pt idx="3783">
                  <c:v>378.30000000001752</c:v>
                </c:pt>
                <c:pt idx="3784">
                  <c:v>378.40000000001754</c:v>
                </c:pt>
                <c:pt idx="3785">
                  <c:v>378.50000000001756</c:v>
                </c:pt>
                <c:pt idx="3786">
                  <c:v>378.60000000001759</c:v>
                </c:pt>
                <c:pt idx="3787">
                  <c:v>378.70000000001761</c:v>
                </c:pt>
                <c:pt idx="3788">
                  <c:v>378.80000000001763</c:v>
                </c:pt>
                <c:pt idx="3789">
                  <c:v>378.90000000001766</c:v>
                </c:pt>
                <c:pt idx="3790">
                  <c:v>379.00000000001768</c:v>
                </c:pt>
                <c:pt idx="3791">
                  <c:v>379.1000000000177</c:v>
                </c:pt>
                <c:pt idx="3792">
                  <c:v>379.20000000001772</c:v>
                </c:pt>
                <c:pt idx="3793">
                  <c:v>379.30000000001775</c:v>
                </c:pt>
                <c:pt idx="3794">
                  <c:v>379.40000000001777</c:v>
                </c:pt>
                <c:pt idx="3795">
                  <c:v>379.50000000001779</c:v>
                </c:pt>
                <c:pt idx="3796">
                  <c:v>379.60000000001781</c:v>
                </c:pt>
                <c:pt idx="3797">
                  <c:v>379.70000000001784</c:v>
                </c:pt>
                <c:pt idx="3798">
                  <c:v>379.80000000001786</c:v>
                </c:pt>
                <c:pt idx="3799">
                  <c:v>379.90000000001788</c:v>
                </c:pt>
                <c:pt idx="3800">
                  <c:v>380.00000000001791</c:v>
                </c:pt>
                <c:pt idx="3801">
                  <c:v>380.10000000001793</c:v>
                </c:pt>
                <c:pt idx="3802">
                  <c:v>380.20000000001795</c:v>
                </c:pt>
                <c:pt idx="3803">
                  <c:v>380.30000000001797</c:v>
                </c:pt>
                <c:pt idx="3804">
                  <c:v>380.400000000018</c:v>
                </c:pt>
                <c:pt idx="3805">
                  <c:v>380.50000000001802</c:v>
                </c:pt>
                <c:pt idx="3806">
                  <c:v>380.60000000001804</c:v>
                </c:pt>
                <c:pt idx="3807">
                  <c:v>380.70000000001806</c:v>
                </c:pt>
                <c:pt idx="3808">
                  <c:v>380.80000000001809</c:v>
                </c:pt>
                <c:pt idx="3809">
                  <c:v>380.90000000001811</c:v>
                </c:pt>
                <c:pt idx="3810">
                  <c:v>381.00000000001813</c:v>
                </c:pt>
                <c:pt idx="3811">
                  <c:v>381.10000000001816</c:v>
                </c:pt>
                <c:pt idx="3812">
                  <c:v>381.20000000001818</c:v>
                </c:pt>
                <c:pt idx="3813">
                  <c:v>381.3000000000182</c:v>
                </c:pt>
                <c:pt idx="3814">
                  <c:v>381.40000000001822</c:v>
                </c:pt>
                <c:pt idx="3815">
                  <c:v>381.50000000001825</c:v>
                </c:pt>
                <c:pt idx="3816">
                  <c:v>381.60000000001827</c:v>
                </c:pt>
                <c:pt idx="3817">
                  <c:v>381.70000000001829</c:v>
                </c:pt>
                <c:pt idx="3818">
                  <c:v>381.80000000001831</c:v>
                </c:pt>
                <c:pt idx="3819">
                  <c:v>381.90000000001834</c:v>
                </c:pt>
                <c:pt idx="3820">
                  <c:v>382.00000000001836</c:v>
                </c:pt>
                <c:pt idx="3821">
                  <c:v>382.10000000001838</c:v>
                </c:pt>
                <c:pt idx="3822">
                  <c:v>382.20000000001841</c:v>
                </c:pt>
                <c:pt idx="3823">
                  <c:v>382.30000000001843</c:v>
                </c:pt>
                <c:pt idx="3824">
                  <c:v>382.40000000001845</c:v>
                </c:pt>
                <c:pt idx="3825">
                  <c:v>382.50000000001847</c:v>
                </c:pt>
                <c:pt idx="3826">
                  <c:v>382.6000000000185</c:v>
                </c:pt>
                <c:pt idx="3827">
                  <c:v>382.70000000001852</c:v>
                </c:pt>
                <c:pt idx="3828">
                  <c:v>382.80000000001854</c:v>
                </c:pt>
                <c:pt idx="3829">
                  <c:v>382.90000000001857</c:v>
                </c:pt>
                <c:pt idx="3830">
                  <c:v>383.00000000001859</c:v>
                </c:pt>
                <c:pt idx="3831">
                  <c:v>383.10000000001861</c:v>
                </c:pt>
                <c:pt idx="3832">
                  <c:v>383.20000000001863</c:v>
                </c:pt>
                <c:pt idx="3833">
                  <c:v>383.30000000001866</c:v>
                </c:pt>
                <c:pt idx="3834">
                  <c:v>383.40000000001868</c:v>
                </c:pt>
                <c:pt idx="3835">
                  <c:v>383.5000000000187</c:v>
                </c:pt>
                <c:pt idx="3836">
                  <c:v>383.60000000001872</c:v>
                </c:pt>
                <c:pt idx="3837">
                  <c:v>383.70000000001875</c:v>
                </c:pt>
                <c:pt idx="3838">
                  <c:v>383.80000000001877</c:v>
                </c:pt>
                <c:pt idx="3839">
                  <c:v>383.90000000001879</c:v>
                </c:pt>
                <c:pt idx="3840">
                  <c:v>384.00000000001882</c:v>
                </c:pt>
                <c:pt idx="3841">
                  <c:v>384.10000000001884</c:v>
                </c:pt>
                <c:pt idx="3842">
                  <c:v>384.20000000001886</c:v>
                </c:pt>
                <c:pt idx="3843">
                  <c:v>384.30000000001888</c:v>
                </c:pt>
                <c:pt idx="3844">
                  <c:v>384.40000000001891</c:v>
                </c:pt>
                <c:pt idx="3845">
                  <c:v>384.50000000001893</c:v>
                </c:pt>
                <c:pt idx="3846">
                  <c:v>384.60000000001895</c:v>
                </c:pt>
                <c:pt idx="3847">
                  <c:v>384.70000000001897</c:v>
                </c:pt>
                <c:pt idx="3848">
                  <c:v>384.800000000019</c:v>
                </c:pt>
                <c:pt idx="3849">
                  <c:v>384.90000000001902</c:v>
                </c:pt>
                <c:pt idx="3850">
                  <c:v>385.00000000001904</c:v>
                </c:pt>
                <c:pt idx="3851">
                  <c:v>385.10000000001907</c:v>
                </c:pt>
                <c:pt idx="3852">
                  <c:v>385.20000000001909</c:v>
                </c:pt>
                <c:pt idx="3853">
                  <c:v>385.30000000001911</c:v>
                </c:pt>
                <c:pt idx="3854">
                  <c:v>385.40000000001913</c:v>
                </c:pt>
                <c:pt idx="3855">
                  <c:v>385.50000000001916</c:v>
                </c:pt>
                <c:pt idx="3856">
                  <c:v>385.60000000001918</c:v>
                </c:pt>
                <c:pt idx="3857">
                  <c:v>385.7000000000192</c:v>
                </c:pt>
                <c:pt idx="3858">
                  <c:v>385.80000000001922</c:v>
                </c:pt>
                <c:pt idx="3859">
                  <c:v>385.90000000001925</c:v>
                </c:pt>
                <c:pt idx="3860">
                  <c:v>386.00000000001927</c:v>
                </c:pt>
                <c:pt idx="3861">
                  <c:v>386.10000000001929</c:v>
                </c:pt>
                <c:pt idx="3862">
                  <c:v>386.20000000001932</c:v>
                </c:pt>
                <c:pt idx="3863">
                  <c:v>386.30000000001934</c:v>
                </c:pt>
                <c:pt idx="3864">
                  <c:v>386.40000000001936</c:v>
                </c:pt>
                <c:pt idx="3865">
                  <c:v>386.50000000001938</c:v>
                </c:pt>
                <c:pt idx="3866">
                  <c:v>386.60000000001941</c:v>
                </c:pt>
                <c:pt idx="3867">
                  <c:v>386.70000000001943</c:v>
                </c:pt>
                <c:pt idx="3868">
                  <c:v>386.80000000001945</c:v>
                </c:pt>
                <c:pt idx="3869">
                  <c:v>386.90000000001947</c:v>
                </c:pt>
                <c:pt idx="3870">
                  <c:v>387.0000000000195</c:v>
                </c:pt>
                <c:pt idx="3871">
                  <c:v>387.10000000001952</c:v>
                </c:pt>
                <c:pt idx="3872">
                  <c:v>387.20000000001954</c:v>
                </c:pt>
                <c:pt idx="3873">
                  <c:v>387.30000000001957</c:v>
                </c:pt>
                <c:pt idx="3874">
                  <c:v>387.40000000001959</c:v>
                </c:pt>
                <c:pt idx="3875">
                  <c:v>387.50000000001961</c:v>
                </c:pt>
                <c:pt idx="3876">
                  <c:v>387.60000000001963</c:v>
                </c:pt>
                <c:pt idx="3877">
                  <c:v>387.70000000001966</c:v>
                </c:pt>
                <c:pt idx="3878">
                  <c:v>387.80000000001968</c:v>
                </c:pt>
                <c:pt idx="3879">
                  <c:v>387.9000000000197</c:v>
                </c:pt>
                <c:pt idx="3880">
                  <c:v>388.00000000001972</c:v>
                </c:pt>
                <c:pt idx="3881">
                  <c:v>388.10000000001975</c:v>
                </c:pt>
                <c:pt idx="3882">
                  <c:v>388.20000000001977</c:v>
                </c:pt>
                <c:pt idx="3883">
                  <c:v>388.30000000001979</c:v>
                </c:pt>
                <c:pt idx="3884">
                  <c:v>388.40000000001982</c:v>
                </c:pt>
                <c:pt idx="3885">
                  <c:v>388.50000000001984</c:v>
                </c:pt>
                <c:pt idx="3886">
                  <c:v>388.60000000001986</c:v>
                </c:pt>
                <c:pt idx="3887">
                  <c:v>388.70000000001988</c:v>
                </c:pt>
                <c:pt idx="3888">
                  <c:v>388.80000000001991</c:v>
                </c:pt>
                <c:pt idx="3889">
                  <c:v>388.90000000001993</c:v>
                </c:pt>
                <c:pt idx="3890">
                  <c:v>389.00000000001995</c:v>
                </c:pt>
                <c:pt idx="3891">
                  <c:v>389.10000000001997</c:v>
                </c:pt>
                <c:pt idx="3892">
                  <c:v>389.20000000002</c:v>
                </c:pt>
                <c:pt idx="3893">
                  <c:v>389.30000000002002</c:v>
                </c:pt>
                <c:pt idx="3894">
                  <c:v>389.40000000002004</c:v>
                </c:pt>
                <c:pt idx="3895">
                  <c:v>389.50000000002007</c:v>
                </c:pt>
                <c:pt idx="3896">
                  <c:v>389.60000000002009</c:v>
                </c:pt>
                <c:pt idx="3897">
                  <c:v>389.70000000002011</c:v>
                </c:pt>
                <c:pt idx="3898">
                  <c:v>389.80000000002013</c:v>
                </c:pt>
                <c:pt idx="3899">
                  <c:v>389.90000000002016</c:v>
                </c:pt>
                <c:pt idx="3900">
                  <c:v>390.00000000002018</c:v>
                </c:pt>
                <c:pt idx="3901">
                  <c:v>390.1000000000202</c:v>
                </c:pt>
                <c:pt idx="3902">
                  <c:v>390.20000000002022</c:v>
                </c:pt>
                <c:pt idx="3903">
                  <c:v>390.30000000002025</c:v>
                </c:pt>
                <c:pt idx="3904">
                  <c:v>390.40000000002027</c:v>
                </c:pt>
                <c:pt idx="3905">
                  <c:v>390.50000000002029</c:v>
                </c:pt>
                <c:pt idx="3906">
                  <c:v>390.60000000002032</c:v>
                </c:pt>
                <c:pt idx="3907">
                  <c:v>390.70000000002034</c:v>
                </c:pt>
                <c:pt idx="3908">
                  <c:v>390.80000000002036</c:v>
                </c:pt>
                <c:pt idx="3909">
                  <c:v>390.90000000002038</c:v>
                </c:pt>
                <c:pt idx="3910">
                  <c:v>391.00000000002041</c:v>
                </c:pt>
                <c:pt idx="3911">
                  <c:v>391.10000000002043</c:v>
                </c:pt>
                <c:pt idx="3912">
                  <c:v>391.20000000002045</c:v>
                </c:pt>
                <c:pt idx="3913">
                  <c:v>391.30000000002047</c:v>
                </c:pt>
                <c:pt idx="3914">
                  <c:v>391.4000000000205</c:v>
                </c:pt>
                <c:pt idx="3915">
                  <c:v>391.50000000002052</c:v>
                </c:pt>
                <c:pt idx="3916">
                  <c:v>391.60000000002054</c:v>
                </c:pt>
                <c:pt idx="3917">
                  <c:v>391.70000000002057</c:v>
                </c:pt>
                <c:pt idx="3918">
                  <c:v>391.80000000002059</c:v>
                </c:pt>
                <c:pt idx="3919">
                  <c:v>391.90000000002061</c:v>
                </c:pt>
                <c:pt idx="3920">
                  <c:v>392.00000000002063</c:v>
                </c:pt>
                <c:pt idx="3921">
                  <c:v>392.10000000002066</c:v>
                </c:pt>
                <c:pt idx="3922">
                  <c:v>392.20000000002068</c:v>
                </c:pt>
                <c:pt idx="3923">
                  <c:v>392.3000000000207</c:v>
                </c:pt>
                <c:pt idx="3924">
                  <c:v>392.40000000002073</c:v>
                </c:pt>
                <c:pt idx="3925">
                  <c:v>392.50000000002075</c:v>
                </c:pt>
                <c:pt idx="3926">
                  <c:v>392.60000000002077</c:v>
                </c:pt>
                <c:pt idx="3927">
                  <c:v>392.70000000002079</c:v>
                </c:pt>
                <c:pt idx="3928">
                  <c:v>392.80000000002082</c:v>
                </c:pt>
                <c:pt idx="3929">
                  <c:v>392.90000000002084</c:v>
                </c:pt>
                <c:pt idx="3930">
                  <c:v>393.00000000002086</c:v>
                </c:pt>
                <c:pt idx="3931">
                  <c:v>393.10000000002088</c:v>
                </c:pt>
                <c:pt idx="3932">
                  <c:v>393.20000000002091</c:v>
                </c:pt>
                <c:pt idx="3933">
                  <c:v>393.30000000002093</c:v>
                </c:pt>
                <c:pt idx="3934">
                  <c:v>393.40000000002095</c:v>
                </c:pt>
                <c:pt idx="3935">
                  <c:v>393.50000000002098</c:v>
                </c:pt>
                <c:pt idx="3936">
                  <c:v>393.600000000021</c:v>
                </c:pt>
                <c:pt idx="3937">
                  <c:v>393.70000000002102</c:v>
                </c:pt>
                <c:pt idx="3938">
                  <c:v>393.80000000002104</c:v>
                </c:pt>
                <c:pt idx="3939">
                  <c:v>393.90000000002107</c:v>
                </c:pt>
                <c:pt idx="3940">
                  <c:v>394.00000000002109</c:v>
                </c:pt>
                <c:pt idx="3941">
                  <c:v>394.10000000002111</c:v>
                </c:pt>
                <c:pt idx="3942">
                  <c:v>394.20000000002113</c:v>
                </c:pt>
                <c:pt idx="3943">
                  <c:v>394.30000000002116</c:v>
                </c:pt>
                <c:pt idx="3944">
                  <c:v>394.40000000002118</c:v>
                </c:pt>
                <c:pt idx="3945">
                  <c:v>394.5000000000212</c:v>
                </c:pt>
                <c:pt idx="3946">
                  <c:v>394.60000000002123</c:v>
                </c:pt>
                <c:pt idx="3947">
                  <c:v>394.70000000002125</c:v>
                </c:pt>
                <c:pt idx="3948">
                  <c:v>394.80000000002127</c:v>
                </c:pt>
                <c:pt idx="3949">
                  <c:v>394.90000000002129</c:v>
                </c:pt>
                <c:pt idx="3950">
                  <c:v>395.00000000002132</c:v>
                </c:pt>
                <c:pt idx="3951">
                  <c:v>395.10000000002134</c:v>
                </c:pt>
                <c:pt idx="3952">
                  <c:v>395.20000000002136</c:v>
                </c:pt>
                <c:pt idx="3953">
                  <c:v>395.30000000002138</c:v>
                </c:pt>
                <c:pt idx="3954">
                  <c:v>395.40000000002141</c:v>
                </c:pt>
                <c:pt idx="3955">
                  <c:v>395.50000000002143</c:v>
                </c:pt>
                <c:pt idx="3956">
                  <c:v>395.60000000002145</c:v>
                </c:pt>
                <c:pt idx="3957">
                  <c:v>395.70000000002148</c:v>
                </c:pt>
                <c:pt idx="3958">
                  <c:v>395.8000000000215</c:v>
                </c:pt>
                <c:pt idx="3959">
                  <c:v>395.90000000002152</c:v>
                </c:pt>
                <c:pt idx="3960">
                  <c:v>396.00000000002154</c:v>
                </c:pt>
                <c:pt idx="3961">
                  <c:v>396.10000000002157</c:v>
                </c:pt>
                <c:pt idx="3962">
                  <c:v>396.20000000002159</c:v>
                </c:pt>
                <c:pt idx="3963">
                  <c:v>396.30000000002161</c:v>
                </c:pt>
                <c:pt idx="3964">
                  <c:v>396.40000000002163</c:v>
                </c:pt>
                <c:pt idx="3965">
                  <c:v>396.50000000002166</c:v>
                </c:pt>
                <c:pt idx="3966">
                  <c:v>396.60000000002168</c:v>
                </c:pt>
                <c:pt idx="3967">
                  <c:v>396.7000000000217</c:v>
                </c:pt>
                <c:pt idx="3968">
                  <c:v>396.80000000002173</c:v>
                </c:pt>
                <c:pt idx="3969">
                  <c:v>396.90000000002175</c:v>
                </c:pt>
                <c:pt idx="3970">
                  <c:v>397.00000000002177</c:v>
                </c:pt>
                <c:pt idx="3971">
                  <c:v>397.10000000002179</c:v>
                </c:pt>
                <c:pt idx="3972">
                  <c:v>397.20000000002182</c:v>
                </c:pt>
                <c:pt idx="3973">
                  <c:v>397.30000000002184</c:v>
                </c:pt>
                <c:pt idx="3974">
                  <c:v>397.40000000002186</c:v>
                </c:pt>
                <c:pt idx="3975">
                  <c:v>397.50000000002188</c:v>
                </c:pt>
                <c:pt idx="3976">
                  <c:v>397.60000000002191</c:v>
                </c:pt>
                <c:pt idx="3977">
                  <c:v>397.70000000002193</c:v>
                </c:pt>
                <c:pt idx="3978">
                  <c:v>397.80000000002195</c:v>
                </c:pt>
                <c:pt idx="3979">
                  <c:v>397.90000000002198</c:v>
                </c:pt>
                <c:pt idx="3980">
                  <c:v>398.000000000022</c:v>
                </c:pt>
                <c:pt idx="3981">
                  <c:v>398.10000000002202</c:v>
                </c:pt>
                <c:pt idx="3982">
                  <c:v>398.20000000002204</c:v>
                </c:pt>
                <c:pt idx="3983">
                  <c:v>398.30000000002207</c:v>
                </c:pt>
                <c:pt idx="3984">
                  <c:v>398.40000000002209</c:v>
                </c:pt>
                <c:pt idx="3985">
                  <c:v>398.50000000002211</c:v>
                </c:pt>
                <c:pt idx="3986">
                  <c:v>398.60000000002213</c:v>
                </c:pt>
                <c:pt idx="3987">
                  <c:v>398.70000000002216</c:v>
                </c:pt>
                <c:pt idx="3988">
                  <c:v>398.80000000002218</c:v>
                </c:pt>
                <c:pt idx="3989">
                  <c:v>398.9000000000222</c:v>
                </c:pt>
                <c:pt idx="3990">
                  <c:v>399.00000000002223</c:v>
                </c:pt>
                <c:pt idx="3991">
                  <c:v>399.10000000002225</c:v>
                </c:pt>
                <c:pt idx="3992">
                  <c:v>399.20000000002227</c:v>
                </c:pt>
                <c:pt idx="3993">
                  <c:v>399.30000000002229</c:v>
                </c:pt>
                <c:pt idx="3994">
                  <c:v>399.40000000002232</c:v>
                </c:pt>
                <c:pt idx="3995">
                  <c:v>399.50000000002234</c:v>
                </c:pt>
                <c:pt idx="3996">
                  <c:v>399.60000000002236</c:v>
                </c:pt>
                <c:pt idx="3997">
                  <c:v>399.70000000002238</c:v>
                </c:pt>
                <c:pt idx="3998">
                  <c:v>399.80000000002241</c:v>
                </c:pt>
                <c:pt idx="3999">
                  <c:v>399.90000000002243</c:v>
                </c:pt>
                <c:pt idx="4000">
                  <c:v>400.00000000002245</c:v>
                </c:pt>
                <c:pt idx="4001">
                  <c:v>400.10000000002248</c:v>
                </c:pt>
                <c:pt idx="4002">
                  <c:v>400.2000000000225</c:v>
                </c:pt>
                <c:pt idx="4003">
                  <c:v>400.30000000002252</c:v>
                </c:pt>
                <c:pt idx="4004">
                  <c:v>400.40000000002254</c:v>
                </c:pt>
                <c:pt idx="4005">
                  <c:v>400.50000000002257</c:v>
                </c:pt>
                <c:pt idx="4006">
                  <c:v>400.60000000002259</c:v>
                </c:pt>
                <c:pt idx="4007">
                  <c:v>400.70000000002261</c:v>
                </c:pt>
                <c:pt idx="4008">
                  <c:v>400.80000000002264</c:v>
                </c:pt>
                <c:pt idx="4009">
                  <c:v>400.90000000002266</c:v>
                </c:pt>
                <c:pt idx="4010">
                  <c:v>401.00000000002268</c:v>
                </c:pt>
                <c:pt idx="4011">
                  <c:v>401.1000000000227</c:v>
                </c:pt>
                <c:pt idx="4012">
                  <c:v>401.20000000002273</c:v>
                </c:pt>
                <c:pt idx="4013">
                  <c:v>401.30000000002275</c:v>
                </c:pt>
                <c:pt idx="4014">
                  <c:v>401.40000000002277</c:v>
                </c:pt>
                <c:pt idx="4015">
                  <c:v>401.50000000002279</c:v>
                </c:pt>
                <c:pt idx="4016">
                  <c:v>401.60000000002282</c:v>
                </c:pt>
                <c:pt idx="4017">
                  <c:v>401.70000000002284</c:v>
                </c:pt>
                <c:pt idx="4018">
                  <c:v>401.80000000002286</c:v>
                </c:pt>
                <c:pt idx="4019">
                  <c:v>401.90000000002289</c:v>
                </c:pt>
                <c:pt idx="4020">
                  <c:v>402.00000000002291</c:v>
                </c:pt>
                <c:pt idx="4021">
                  <c:v>402.10000000002293</c:v>
                </c:pt>
                <c:pt idx="4022">
                  <c:v>402.20000000002295</c:v>
                </c:pt>
                <c:pt idx="4023">
                  <c:v>402.30000000002298</c:v>
                </c:pt>
                <c:pt idx="4024">
                  <c:v>402.400000000023</c:v>
                </c:pt>
                <c:pt idx="4025">
                  <c:v>402.50000000002302</c:v>
                </c:pt>
                <c:pt idx="4026">
                  <c:v>402.60000000002304</c:v>
                </c:pt>
                <c:pt idx="4027">
                  <c:v>402.70000000002307</c:v>
                </c:pt>
                <c:pt idx="4028">
                  <c:v>402.80000000002309</c:v>
                </c:pt>
                <c:pt idx="4029">
                  <c:v>402.90000000002311</c:v>
                </c:pt>
                <c:pt idx="4030">
                  <c:v>403.00000000002314</c:v>
                </c:pt>
                <c:pt idx="4031">
                  <c:v>403.10000000002316</c:v>
                </c:pt>
                <c:pt idx="4032">
                  <c:v>403.20000000002318</c:v>
                </c:pt>
                <c:pt idx="4033">
                  <c:v>403.3000000000232</c:v>
                </c:pt>
                <c:pt idx="4034">
                  <c:v>403.40000000002323</c:v>
                </c:pt>
                <c:pt idx="4035">
                  <c:v>403.50000000002325</c:v>
                </c:pt>
                <c:pt idx="4036">
                  <c:v>403.60000000002327</c:v>
                </c:pt>
                <c:pt idx="4037">
                  <c:v>403.70000000002329</c:v>
                </c:pt>
                <c:pt idx="4038">
                  <c:v>403.80000000002332</c:v>
                </c:pt>
                <c:pt idx="4039">
                  <c:v>403.90000000002334</c:v>
                </c:pt>
                <c:pt idx="4040">
                  <c:v>404.00000000002336</c:v>
                </c:pt>
                <c:pt idx="4041">
                  <c:v>404.10000000002339</c:v>
                </c:pt>
                <c:pt idx="4042">
                  <c:v>404.20000000002341</c:v>
                </c:pt>
                <c:pt idx="4043">
                  <c:v>404.30000000002343</c:v>
                </c:pt>
                <c:pt idx="4044">
                  <c:v>404.40000000002345</c:v>
                </c:pt>
                <c:pt idx="4045">
                  <c:v>404.50000000002348</c:v>
                </c:pt>
                <c:pt idx="4046">
                  <c:v>404.6000000000235</c:v>
                </c:pt>
                <c:pt idx="4047">
                  <c:v>404.70000000002352</c:v>
                </c:pt>
                <c:pt idx="4048">
                  <c:v>404.80000000002354</c:v>
                </c:pt>
                <c:pt idx="4049">
                  <c:v>404.90000000002357</c:v>
                </c:pt>
                <c:pt idx="4050">
                  <c:v>405.00000000002359</c:v>
                </c:pt>
                <c:pt idx="4051">
                  <c:v>405.10000000002361</c:v>
                </c:pt>
                <c:pt idx="4052">
                  <c:v>405.20000000002364</c:v>
                </c:pt>
                <c:pt idx="4053">
                  <c:v>405.30000000002366</c:v>
                </c:pt>
                <c:pt idx="4054">
                  <c:v>405.40000000002368</c:v>
                </c:pt>
                <c:pt idx="4055">
                  <c:v>405.5000000000237</c:v>
                </c:pt>
                <c:pt idx="4056">
                  <c:v>405.60000000002373</c:v>
                </c:pt>
                <c:pt idx="4057">
                  <c:v>405.70000000002375</c:v>
                </c:pt>
                <c:pt idx="4058">
                  <c:v>405.80000000002377</c:v>
                </c:pt>
                <c:pt idx="4059">
                  <c:v>405.90000000002379</c:v>
                </c:pt>
                <c:pt idx="4060">
                  <c:v>406.00000000002382</c:v>
                </c:pt>
                <c:pt idx="4061">
                  <c:v>406.10000000002384</c:v>
                </c:pt>
                <c:pt idx="4062">
                  <c:v>406.20000000002386</c:v>
                </c:pt>
                <c:pt idx="4063">
                  <c:v>406.30000000002389</c:v>
                </c:pt>
                <c:pt idx="4064">
                  <c:v>406.40000000002391</c:v>
                </c:pt>
                <c:pt idx="4065">
                  <c:v>406.50000000002393</c:v>
                </c:pt>
                <c:pt idx="4066">
                  <c:v>406.60000000002395</c:v>
                </c:pt>
                <c:pt idx="4067">
                  <c:v>406.70000000002398</c:v>
                </c:pt>
                <c:pt idx="4068">
                  <c:v>406.800000000024</c:v>
                </c:pt>
                <c:pt idx="4069">
                  <c:v>406.90000000002402</c:v>
                </c:pt>
                <c:pt idx="4070">
                  <c:v>407.00000000002404</c:v>
                </c:pt>
                <c:pt idx="4071">
                  <c:v>407.10000000002407</c:v>
                </c:pt>
                <c:pt idx="4072">
                  <c:v>407.20000000002409</c:v>
                </c:pt>
                <c:pt idx="4073">
                  <c:v>407.30000000002411</c:v>
                </c:pt>
                <c:pt idx="4074">
                  <c:v>407.40000000002414</c:v>
                </c:pt>
                <c:pt idx="4075">
                  <c:v>407.50000000002416</c:v>
                </c:pt>
                <c:pt idx="4076">
                  <c:v>407.60000000002418</c:v>
                </c:pt>
                <c:pt idx="4077">
                  <c:v>407.7000000000242</c:v>
                </c:pt>
                <c:pt idx="4078">
                  <c:v>407.80000000002423</c:v>
                </c:pt>
                <c:pt idx="4079">
                  <c:v>407.90000000002425</c:v>
                </c:pt>
                <c:pt idx="4080">
                  <c:v>408.00000000002427</c:v>
                </c:pt>
                <c:pt idx="4081">
                  <c:v>408.10000000002429</c:v>
                </c:pt>
                <c:pt idx="4082">
                  <c:v>408.20000000002432</c:v>
                </c:pt>
                <c:pt idx="4083">
                  <c:v>408.30000000002434</c:v>
                </c:pt>
                <c:pt idx="4084">
                  <c:v>408.40000000002436</c:v>
                </c:pt>
                <c:pt idx="4085">
                  <c:v>408.50000000002439</c:v>
                </c:pt>
                <c:pt idx="4086">
                  <c:v>408.60000000002441</c:v>
                </c:pt>
                <c:pt idx="4087">
                  <c:v>408.70000000002443</c:v>
                </c:pt>
                <c:pt idx="4088">
                  <c:v>408.80000000002445</c:v>
                </c:pt>
                <c:pt idx="4089">
                  <c:v>408.90000000002448</c:v>
                </c:pt>
                <c:pt idx="4090">
                  <c:v>409.0000000000245</c:v>
                </c:pt>
                <c:pt idx="4091">
                  <c:v>409.10000000002452</c:v>
                </c:pt>
                <c:pt idx="4092">
                  <c:v>409.20000000002454</c:v>
                </c:pt>
                <c:pt idx="4093">
                  <c:v>409.30000000002457</c:v>
                </c:pt>
                <c:pt idx="4094">
                  <c:v>409.40000000002459</c:v>
                </c:pt>
                <c:pt idx="4095">
                  <c:v>409.50000000002461</c:v>
                </c:pt>
                <c:pt idx="4096">
                  <c:v>409.60000000002464</c:v>
                </c:pt>
                <c:pt idx="4097">
                  <c:v>409.70000000002466</c:v>
                </c:pt>
                <c:pt idx="4098">
                  <c:v>409.80000000002468</c:v>
                </c:pt>
                <c:pt idx="4099">
                  <c:v>409.9000000000247</c:v>
                </c:pt>
                <c:pt idx="4100">
                  <c:v>410.00000000002473</c:v>
                </c:pt>
                <c:pt idx="4101">
                  <c:v>410.10000000002475</c:v>
                </c:pt>
                <c:pt idx="4102">
                  <c:v>410.20000000002477</c:v>
                </c:pt>
                <c:pt idx="4103">
                  <c:v>410.3000000000248</c:v>
                </c:pt>
                <c:pt idx="4104">
                  <c:v>410.40000000002482</c:v>
                </c:pt>
                <c:pt idx="4105">
                  <c:v>410.50000000002484</c:v>
                </c:pt>
                <c:pt idx="4106">
                  <c:v>410.60000000002486</c:v>
                </c:pt>
                <c:pt idx="4107">
                  <c:v>410.70000000002489</c:v>
                </c:pt>
                <c:pt idx="4108">
                  <c:v>410.80000000002491</c:v>
                </c:pt>
                <c:pt idx="4109">
                  <c:v>410.90000000002493</c:v>
                </c:pt>
                <c:pt idx="4110">
                  <c:v>411.00000000002495</c:v>
                </c:pt>
                <c:pt idx="4111">
                  <c:v>411.10000000002498</c:v>
                </c:pt>
                <c:pt idx="4112">
                  <c:v>411.200000000025</c:v>
                </c:pt>
                <c:pt idx="4113">
                  <c:v>411.30000000002502</c:v>
                </c:pt>
                <c:pt idx="4114">
                  <c:v>411.40000000002505</c:v>
                </c:pt>
                <c:pt idx="4115">
                  <c:v>411.50000000002507</c:v>
                </c:pt>
                <c:pt idx="4116">
                  <c:v>411.60000000002509</c:v>
                </c:pt>
                <c:pt idx="4117">
                  <c:v>411.70000000002511</c:v>
                </c:pt>
                <c:pt idx="4118">
                  <c:v>411.80000000002514</c:v>
                </c:pt>
                <c:pt idx="4119">
                  <c:v>411.90000000002516</c:v>
                </c:pt>
                <c:pt idx="4120">
                  <c:v>412.00000000002518</c:v>
                </c:pt>
                <c:pt idx="4121">
                  <c:v>412.1000000000252</c:v>
                </c:pt>
                <c:pt idx="4122">
                  <c:v>412.20000000002523</c:v>
                </c:pt>
                <c:pt idx="4123">
                  <c:v>412.30000000002525</c:v>
                </c:pt>
                <c:pt idx="4124">
                  <c:v>412.40000000002527</c:v>
                </c:pt>
                <c:pt idx="4125">
                  <c:v>412.5000000000253</c:v>
                </c:pt>
                <c:pt idx="4126">
                  <c:v>412.60000000002532</c:v>
                </c:pt>
                <c:pt idx="4127">
                  <c:v>412.70000000002534</c:v>
                </c:pt>
                <c:pt idx="4128">
                  <c:v>412.80000000002536</c:v>
                </c:pt>
                <c:pt idx="4129">
                  <c:v>412.90000000002539</c:v>
                </c:pt>
                <c:pt idx="4130">
                  <c:v>413.00000000002541</c:v>
                </c:pt>
                <c:pt idx="4131">
                  <c:v>413.10000000002543</c:v>
                </c:pt>
                <c:pt idx="4132">
                  <c:v>413.20000000002545</c:v>
                </c:pt>
                <c:pt idx="4133">
                  <c:v>413.30000000002548</c:v>
                </c:pt>
                <c:pt idx="4134">
                  <c:v>413.4000000000255</c:v>
                </c:pt>
                <c:pt idx="4135">
                  <c:v>413.50000000002552</c:v>
                </c:pt>
                <c:pt idx="4136">
                  <c:v>413.60000000002555</c:v>
                </c:pt>
                <c:pt idx="4137">
                  <c:v>413.70000000002557</c:v>
                </c:pt>
                <c:pt idx="4138">
                  <c:v>413.80000000002559</c:v>
                </c:pt>
                <c:pt idx="4139">
                  <c:v>413.90000000002561</c:v>
                </c:pt>
                <c:pt idx="4140">
                  <c:v>414.00000000002564</c:v>
                </c:pt>
                <c:pt idx="4141">
                  <c:v>414.10000000002566</c:v>
                </c:pt>
                <c:pt idx="4142">
                  <c:v>414.20000000002568</c:v>
                </c:pt>
                <c:pt idx="4143">
                  <c:v>414.3000000000257</c:v>
                </c:pt>
                <c:pt idx="4144">
                  <c:v>414.40000000002573</c:v>
                </c:pt>
                <c:pt idx="4145">
                  <c:v>414.50000000002575</c:v>
                </c:pt>
                <c:pt idx="4146">
                  <c:v>414.60000000002577</c:v>
                </c:pt>
                <c:pt idx="4147">
                  <c:v>414.7000000000258</c:v>
                </c:pt>
                <c:pt idx="4148">
                  <c:v>414.80000000002582</c:v>
                </c:pt>
                <c:pt idx="4149">
                  <c:v>414.90000000002584</c:v>
                </c:pt>
                <c:pt idx="4150">
                  <c:v>415.00000000002586</c:v>
                </c:pt>
                <c:pt idx="4151">
                  <c:v>415.10000000002589</c:v>
                </c:pt>
                <c:pt idx="4152">
                  <c:v>415.20000000002591</c:v>
                </c:pt>
                <c:pt idx="4153">
                  <c:v>415.30000000002593</c:v>
                </c:pt>
                <c:pt idx="4154">
                  <c:v>415.40000000002595</c:v>
                </c:pt>
                <c:pt idx="4155">
                  <c:v>415.50000000002598</c:v>
                </c:pt>
                <c:pt idx="4156">
                  <c:v>415.600000000026</c:v>
                </c:pt>
                <c:pt idx="4157">
                  <c:v>415.70000000002602</c:v>
                </c:pt>
                <c:pt idx="4158">
                  <c:v>415.80000000002605</c:v>
                </c:pt>
                <c:pt idx="4159">
                  <c:v>415.90000000002607</c:v>
                </c:pt>
                <c:pt idx="4160">
                  <c:v>416.00000000002609</c:v>
                </c:pt>
                <c:pt idx="4161">
                  <c:v>416.10000000002611</c:v>
                </c:pt>
                <c:pt idx="4162">
                  <c:v>416.20000000002614</c:v>
                </c:pt>
                <c:pt idx="4163">
                  <c:v>416.30000000002616</c:v>
                </c:pt>
                <c:pt idx="4164">
                  <c:v>416.40000000002618</c:v>
                </c:pt>
                <c:pt idx="4165">
                  <c:v>416.5000000000262</c:v>
                </c:pt>
                <c:pt idx="4166">
                  <c:v>416.60000000002623</c:v>
                </c:pt>
                <c:pt idx="4167">
                  <c:v>416.70000000002625</c:v>
                </c:pt>
                <c:pt idx="4168">
                  <c:v>416.80000000002627</c:v>
                </c:pt>
                <c:pt idx="4169">
                  <c:v>416.9000000000263</c:v>
                </c:pt>
                <c:pt idx="4170">
                  <c:v>417.00000000002632</c:v>
                </c:pt>
                <c:pt idx="4171">
                  <c:v>417.10000000002634</c:v>
                </c:pt>
                <c:pt idx="4172">
                  <c:v>417.20000000002636</c:v>
                </c:pt>
                <c:pt idx="4173">
                  <c:v>417.30000000002639</c:v>
                </c:pt>
                <c:pt idx="4174">
                  <c:v>417.40000000002641</c:v>
                </c:pt>
                <c:pt idx="4175">
                  <c:v>417.50000000002643</c:v>
                </c:pt>
                <c:pt idx="4176">
                  <c:v>417.60000000002645</c:v>
                </c:pt>
                <c:pt idx="4177">
                  <c:v>417.70000000002648</c:v>
                </c:pt>
                <c:pt idx="4178">
                  <c:v>417.8000000000265</c:v>
                </c:pt>
                <c:pt idx="4179">
                  <c:v>417.90000000002652</c:v>
                </c:pt>
                <c:pt idx="4180">
                  <c:v>418.00000000002655</c:v>
                </c:pt>
                <c:pt idx="4181">
                  <c:v>418.10000000002657</c:v>
                </c:pt>
                <c:pt idx="4182">
                  <c:v>418.20000000002659</c:v>
                </c:pt>
                <c:pt idx="4183">
                  <c:v>418.30000000002661</c:v>
                </c:pt>
                <c:pt idx="4184">
                  <c:v>418.40000000002664</c:v>
                </c:pt>
                <c:pt idx="4185">
                  <c:v>418.50000000002666</c:v>
                </c:pt>
                <c:pt idx="4186">
                  <c:v>418.60000000002668</c:v>
                </c:pt>
                <c:pt idx="4187">
                  <c:v>418.70000000002671</c:v>
                </c:pt>
                <c:pt idx="4188">
                  <c:v>418.80000000002673</c:v>
                </c:pt>
                <c:pt idx="4189">
                  <c:v>418.90000000002675</c:v>
                </c:pt>
                <c:pt idx="4190">
                  <c:v>419.00000000002677</c:v>
                </c:pt>
                <c:pt idx="4191">
                  <c:v>419.1000000000268</c:v>
                </c:pt>
                <c:pt idx="4192">
                  <c:v>419.20000000002682</c:v>
                </c:pt>
                <c:pt idx="4193">
                  <c:v>419.30000000002684</c:v>
                </c:pt>
                <c:pt idx="4194">
                  <c:v>419.40000000002686</c:v>
                </c:pt>
                <c:pt idx="4195">
                  <c:v>419.50000000002689</c:v>
                </c:pt>
                <c:pt idx="4196">
                  <c:v>419.60000000002691</c:v>
                </c:pt>
                <c:pt idx="4197">
                  <c:v>419.70000000002693</c:v>
                </c:pt>
                <c:pt idx="4198">
                  <c:v>419.80000000002696</c:v>
                </c:pt>
                <c:pt idx="4199">
                  <c:v>419.90000000002698</c:v>
                </c:pt>
                <c:pt idx="4200">
                  <c:v>420.000000000027</c:v>
                </c:pt>
                <c:pt idx="4201">
                  <c:v>420.10000000002702</c:v>
                </c:pt>
                <c:pt idx="4202">
                  <c:v>420.20000000002705</c:v>
                </c:pt>
                <c:pt idx="4203">
                  <c:v>420.30000000002707</c:v>
                </c:pt>
                <c:pt idx="4204">
                  <c:v>420.40000000002709</c:v>
                </c:pt>
                <c:pt idx="4205">
                  <c:v>420.50000000002711</c:v>
                </c:pt>
                <c:pt idx="4206">
                  <c:v>420.60000000002714</c:v>
                </c:pt>
                <c:pt idx="4207">
                  <c:v>420.70000000002716</c:v>
                </c:pt>
                <c:pt idx="4208">
                  <c:v>420.80000000002718</c:v>
                </c:pt>
                <c:pt idx="4209">
                  <c:v>420.90000000002721</c:v>
                </c:pt>
                <c:pt idx="4210">
                  <c:v>421.00000000002723</c:v>
                </c:pt>
                <c:pt idx="4211">
                  <c:v>421.10000000002725</c:v>
                </c:pt>
                <c:pt idx="4212">
                  <c:v>421.20000000002727</c:v>
                </c:pt>
                <c:pt idx="4213">
                  <c:v>421.3000000000273</c:v>
                </c:pt>
                <c:pt idx="4214">
                  <c:v>421.40000000002732</c:v>
                </c:pt>
                <c:pt idx="4215">
                  <c:v>421.50000000002734</c:v>
                </c:pt>
                <c:pt idx="4216">
                  <c:v>421.60000000002736</c:v>
                </c:pt>
                <c:pt idx="4217">
                  <c:v>421.70000000002739</c:v>
                </c:pt>
                <c:pt idx="4218">
                  <c:v>421.80000000002741</c:v>
                </c:pt>
                <c:pt idx="4219">
                  <c:v>421.90000000002743</c:v>
                </c:pt>
                <c:pt idx="4220">
                  <c:v>422.00000000002746</c:v>
                </c:pt>
                <c:pt idx="4221">
                  <c:v>422.10000000002748</c:v>
                </c:pt>
                <c:pt idx="4222">
                  <c:v>422.2000000000275</c:v>
                </c:pt>
                <c:pt idx="4223">
                  <c:v>422.30000000002752</c:v>
                </c:pt>
                <c:pt idx="4224">
                  <c:v>422.40000000002755</c:v>
                </c:pt>
                <c:pt idx="4225">
                  <c:v>422.50000000002757</c:v>
                </c:pt>
                <c:pt idx="4226">
                  <c:v>422.60000000002759</c:v>
                </c:pt>
                <c:pt idx="4227">
                  <c:v>422.70000000002761</c:v>
                </c:pt>
                <c:pt idx="4228">
                  <c:v>422.80000000002764</c:v>
                </c:pt>
                <c:pt idx="4229">
                  <c:v>422.90000000002766</c:v>
                </c:pt>
                <c:pt idx="4230">
                  <c:v>423.00000000002768</c:v>
                </c:pt>
                <c:pt idx="4231">
                  <c:v>423.10000000002771</c:v>
                </c:pt>
                <c:pt idx="4232">
                  <c:v>423.20000000002773</c:v>
                </c:pt>
                <c:pt idx="4233">
                  <c:v>423.30000000002775</c:v>
                </c:pt>
                <c:pt idx="4234">
                  <c:v>423.40000000002777</c:v>
                </c:pt>
                <c:pt idx="4235">
                  <c:v>423.5000000000278</c:v>
                </c:pt>
                <c:pt idx="4236">
                  <c:v>423.60000000002782</c:v>
                </c:pt>
                <c:pt idx="4237">
                  <c:v>423.70000000002784</c:v>
                </c:pt>
                <c:pt idx="4238">
                  <c:v>423.80000000002786</c:v>
                </c:pt>
                <c:pt idx="4239">
                  <c:v>423.90000000002789</c:v>
                </c:pt>
                <c:pt idx="4240">
                  <c:v>424.00000000002791</c:v>
                </c:pt>
                <c:pt idx="4241">
                  <c:v>424.10000000002793</c:v>
                </c:pt>
                <c:pt idx="4242">
                  <c:v>424.20000000002796</c:v>
                </c:pt>
                <c:pt idx="4243">
                  <c:v>424.30000000002798</c:v>
                </c:pt>
                <c:pt idx="4244">
                  <c:v>424.400000000028</c:v>
                </c:pt>
                <c:pt idx="4245">
                  <c:v>424.50000000002802</c:v>
                </c:pt>
                <c:pt idx="4246">
                  <c:v>424.60000000002805</c:v>
                </c:pt>
                <c:pt idx="4247">
                  <c:v>424.70000000002807</c:v>
                </c:pt>
                <c:pt idx="4248">
                  <c:v>424.80000000002809</c:v>
                </c:pt>
                <c:pt idx="4249">
                  <c:v>424.90000000002811</c:v>
                </c:pt>
                <c:pt idx="4250">
                  <c:v>425.00000000002814</c:v>
                </c:pt>
                <c:pt idx="4251">
                  <c:v>425.10000000002816</c:v>
                </c:pt>
                <c:pt idx="4252">
                  <c:v>425.20000000002818</c:v>
                </c:pt>
                <c:pt idx="4253">
                  <c:v>425.30000000002821</c:v>
                </c:pt>
                <c:pt idx="4254">
                  <c:v>425.40000000002823</c:v>
                </c:pt>
                <c:pt idx="4255">
                  <c:v>425.50000000002825</c:v>
                </c:pt>
                <c:pt idx="4256">
                  <c:v>425.60000000002827</c:v>
                </c:pt>
                <c:pt idx="4257">
                  <c:v>425.7000000000283</c:v>
                </c:pt>
                <c:pt idx="4258">
                  <c:v>425.80000000002832</c:v>
                </c:pt>
                <c:pt idx="4259">
                  <c:v>425.90000000002834</c:v>
                </c:pt>
                <c:pt idx="4260">
                  <c:v>426.00000000002836</c:v>
                </c:pt>
                <c:pt idx="4261">
                  <c:v>426.10000000002839</c:v>
                </c:pt>
                <c:pt idx="4262">
                  <c:v>426.20000000002841</c:v>
                </c:pt>
                <c:pt idx="4263">
                  <c:v>426.30000000002843</c:v>
                </c:pt>
                <c:pt idx="4264">
                  <c:v>426.40000000002846</c:v>
                </c:pt>
                <c:pt idx="4265">
                  <c:v>426.50000000002848</c:v>
                </c:pt>
                <c:pt idx="4266">
                  <c:v>426.6000000000285</c:v>
                </c:pt>
                <c:pt idx="4267">
                  <c:v>426.70000000002852</c:v>
                </c:pt>
                <c:pt idx="4268">
                  <c:v>426.80000000002855</c:v>
                </c:pt>
                <c:pt idx="4269">
                  <c:v>426.90000000002857</c:v>
                </c:pt>
                <c:pt idx="4270">
                  <c:v>427.00000000002859</c:v>
                </c:pt>
                <c:pt idx="4271">
                  <c:v>427.10000000002861</c:v>
                </c:pt>
                <c:pt idx="4272">
                  <c:v>427.20000000002864</c:v>
                </c:pt>
                <c:pt idx="4273">
                  <c:v>427.30000000002866</c:v>
                </c:pt>
                <c:pt idx="4274">
                  <c:v>427.40000000002868</c:v>
                </c:pt>
                <c:pt idx="4275">
                  <c:v>427.50000000002871</c:v>
                </c:pt>
                <c:pt idx="4276">
                  <c:v>427.60000000002873</c:v>
                </c:pt>
                <c:pt idx="4277">
                  <c:v>427.70000000002875</c:v>
                </c:pt>
                <c:pt idx="4278">
                  <c:v>427.80000000002877</c:v>
                </c:pt>
                <c:pt idx="4279">
                  <c:v>427.9000000000288</c:v>
                </c:pt>
                <c:pt idx="4280">
                  <c:v>428.00000000002882</c:v>
                </c:pt>
                <c:pt idx="4281">
                  <c:v>428.10000000002884</c:v>
                </c:pt>
                <c:pt idx="4282">
                  <c:v>428.20000000002887</c:v>
                </c:pt>
                <c:pt idx="4283">
                  <c:v>428.30000000002889</c:v>
                </c:pt>
                <c:pt idx="4284">
                  <c:v>428.40000000002891</c:v>
                </c:pt>
                <c:pt idx="4285">
                  <c:v>428.50000000002893</c:v>
                </c:pt>
                <c:pt idx="4286">
                  <c:v>428.60000000002896</c:v>
                </c:pt>
                <c:pt idx="4287">
                  <c:v>428.70000000002898</c:v>
                </c:pt>
                <c:pt idx="4288">
                  <c:v>428.800000000029</c:v>
                </c:pt>
                <c:pt idx="4289">
                  <c:v>428.90000000002902</c:v>
                </c:pt>
                <c:pt idx="4290">
                  <c:v>429.00000000002905</c:v>
                </c:pt>
                <c:pt idx="4291">
                  <c:v>429.10000000002907</c:v>
                </c:pt>
                <c:pt idx="4292">
                  <c:v>429.20000000002909</c:v>
                </c:pt>
                <c:pt idx="4293">
                  <c:v>429.30000000002912</c:v>
                </c:pt>
                <c:pt idx="4294">
                  <c:v>429.40000000002914</c:v>
                </c:pt>
                <c:pt idx="4295">
                  <c:v>429.50000000002916</c:v>
                </c:pt>
                <c:pt idx="4296">
                  <c:v>429.60000000002918</c:v>
                </c:pt>
                <c:pt idx="4297">
                  <c:v>429.70000000002921</c:v>
                </c:pt>
                <c:pt idx="4298">
                  <c:v>429.80000000002923</c:v>
                </c:pt>
                <c:pt idx="4299">
                  <c:v>429.90000000002925</c:v>
                </c:pt>
                <c:pt idx="4300">
                  <c:v>430.00000000002927</c:v>
                </c:pt>
                <c:pt idx="4301">
                  <c:v>430.1000000000293</c:v>
                </c:pt>
                <c:pt idx="4302">
                  <c:v>430.20000000002932</c:v>
                </c:pt>
                <c:pt idx="4303">
                  <c:v>430.30000000002934</c:v>
                </c:pt>
                <c:pt idx="4304">
                  <c:v>430.40000000002937</c:v>
                </c:pt>
                <c:pt idx="4305">
                  <c:v>430.50000000002939</c:v>
                </c:pt>
                <c:pt idx="4306">
                  <c:v>430.60000000002941</c:v>
                </c:pt>
                <c:pt idx="4307">
                  <c:v>430.70000000002943</c:v>
                </c:pt>
                <c:pt idx="4308">
                  <c:v>430.80000000002946</c:v>
                </c:pt>
                <c:pt idx="4309">
                  <c:v>430.90000000002948</c:v>
                </c:pt>
                <c:pt idx="4310">
                  <c:v>431.0000000000295</c:v>
                </c:pt>
                <c:pt idx="4311">
                  <c:v>431.10000000002952</c:v>
                </c:pt>
                <c:pt idx="4312">
                  <c:v>431.20000000002955</c:v>
                </c:pt>
                <c:pt idx="4313">
                  <c:v>431.30000000002957</c:v>
                </c:pt>
                <c:pt idx="4314">
                  <c:v>431.40000000002959</c:v>
                </c:pt>
                <c:pt idx="4315">
                  <c:v>431.50000000002962</c:v>
                </c:pt>
                <c:pt idx="4316">
                  <c:v>431.60000000002964</c:v>
                </c:pt>
                <c:pt idx="4317">
                  <c:v>431.70000000002966</c:v>
                </c:pt>
                <c:pt idx="4318">
                  <c:v>431.80000000002968</c:v>
                </c:pt>
                <c:pt idx="4319">
                  <c:v>431.90000000002971</c:v>
                </c:pt>
                <c:pt idx="4320">
                  <c:v>432.00000000002973</c:v>
                </c:pt>
                <c:pt idx="4321">
                  <c:v>432.10000000002975</c:v>
                </c:pt>
                <c:pt idx="4322">
                  <c:v>432.20000000002977</c:v>
                </c:pt>
                <c:pt idx="4323">
                  <c:v>432.3000000000298</c:v>
                </c:pt>
                <c:pt idx="4324">
                  <c:v>432.40000000002982</c:v>
                </c:pt>
                <c:pt idx="4325">
                  <c:v>432.50000000002984</c:v>
                </c:pt>
                <c:pt idx="4326">
                  <c:v>432.60000000002987</c:v>
                </c:pt>
                <c:pt idx="4327">
                  <c:v>432.70000000002989</c:v>
                </c:pt>
                <c:pt idx="4328">
                  <c:v>432.80000000002991</c:v>
                </c:pt>
                <c:pt idx="4329">
                  <c:v>432.90000000002993</c:v>
                </c:pt>
                <c:pt idx="4330">
                  <c:v>433.00000000002996</c:v>
                </c:pt>
                <c:pt idx="4331">
                  <c:v>433.10000000002998</c:v>
                </c:pt>
                <c:pt idx="4332">
                  <c:v>433.20000000003</c:v>
                </c:pt>
                <c:pt idx="4333">
                  <c:v>433.30000000003002</c:v>
                </c:pt>
                <c:pt idx="4334">
                  <c:v>433.40000000003005</c:v>
                </c:pt>
                <c:pt idx="4335">
                  <c:v>433.50000000003007</c:v>
                </c:pt>
                <c:pt idx="4336">
                  <c:v>433.60000000003009</c:v>
                </c:pt>
                <c:pt idx="4337">
                  <c:v>433.70000000003012</c:v>
                </c:pt>
                <c:pt idx="4338">
                  <c:v>433.80000000003014</c:v>
                </c:pt>
                <c:pt idx="4339">
                  <c:v>433.90000000003016</c:v>
                </c:pt>
                <c:pt idx="4340">
                  <c:v>434.00000000003018</c:v>
                </c:pt>
                <c:pt idx="4341">
                  <c:v>434.10000000003021</c:v>
                </c:pt>
                <c:pt idx="4342">
                  <c:v>434.20000000003023</c:v>
                </c:pt>
                <c:pt idx="4343">
                  <c:v>434.30000000003025</c:v>
                </c:pt>
                <c:pt idx="4344">
                  <c:v>434.40000000003027</c:v>
                </c:pt>
                <c:pt idx="4345">
                  <c:v>434.5000000000303</c:v>
                </c:pt>
                <c:pt idx="4346">
                  <c:v>434.60000000003032</c:v>
                </c:pt>
                <c:pt idx="4347">
                  <c:v>434.70000000003034</c:v>
                </c:pt>
                <c:pt idx="4348">
                  <c:v>434.80000000003037</c:v>
                </c:pt>
                <c:pt idx="4349">
                  <c:v>434.90000000003039</c:v>
                </c:pt>
                <c:pt idx="4350">
                  <c:v>435.00000000003041</c:v>
                </c:pt>
                <c:pt idx="4351">
                  <c:v>435.10000000003043</c:v>
                </c:pt>
                <c:pt idx="4352">
                  <c:v>435.20000000003046</c:v>
                </c:pt>
                <c:pt idx="4353">
                  <c:v>435.30000000003048</c:v>
                </c:pt>
                <c:pt idx="4354">
                  <c:v>435.4000000000305</c:v>
                </c:pt>
                <c:pt idx="4355">
                  <c:v>435.50000000003052</c:v>
                </c:pt>
                <c:pt idx="4356">
                  <c:v>435.60000000003055</c:v>
                </c:pt>
                <c:pt idx="4357">
                  <c:v>435.70000000003057</c:v>
                </c:pt>
                <c:pt idx="4358">
                  <c:v>435.80000000003059</c:v>
                </c:pt>
                <c:pt idx="4359">
                  <c:v>435.90000000003062</c:v>
                </c:pt>
                <c:pt idx="4360">
                  <c:v>436.00000000003064</c:v>
                </c:pt>
                <c:pt idx="4361">
                  <c:v>436.10000000003066</c:v>
                </c:pt>
                <c:pt idx="4362">
                  <c:v>436.20000000003068</c:v>
                </c:pt>
                <c:pt idx="4363">
                  <c:v>436.30000000003071</c:v>
                </c:pt>
                <c:pt idx="4364">
                  <c:v>436.40000000003073</c:v>
                </c:pt>
                <c:pt idx="4365">
                  <c:v>436.50000000003075</c:v>
                </c:pt>
                <c:pt idx="4366">
                  <c:v>436.60000000003078</c:v>
                </c:pt>
                <c:pt idx="4367">
                  <c:v>436.7000000000308</c:v>
                </c:pt>
                <c:pt idx="4368">
                  <c:v>436.80000000003082</c:v>
                </c:pt>
                <c:pt idx="4369">
                  <c:v>436.90000000003084</c:v>
                </c:pt>
                <c:pt idx="4370">
                  <c:v>437.00000000003087</c:v>
                </c:pt>
                <c:pt idx="4371">
                  <c:v>437.10000000003089</c:v>
                </c:pt>
                <c:pt idx="4372">
                  <c:v>437.20000000003091</c:v>
                </c:pt>
                <c:pt idx="4373">
                  <c:v>437.30000000003093</c:v>
                </c:pt>
                <c:pt idx="4374">
                  <c:v>437.40000000003096</c:v>
                </c:pt>
                <c:pt idx="4375">
                  <c:v>437.50000000003098</c:v>
                </c:pt>
                <c:pt idx="4376">
                  <c:v>437.600000000031</c:v>
                </c:pt>
                <c:pt idx="4377">
                  <c:v>437.70000000003103</c:v>
                </c:pt>
                <c:pt idx="4378">
                  <c:v>437.80000000003105</c:v>
                </c:pt>
                <c:pt idx="4379">
                  <c:v>437.90000000003107</c:v>
                </c:pt>
                <c:pt idx="4380">
                  <c:v>438.00000000003109</c:v>
                </c:pt>
                <c:pt idx="4381">
                  <c:v>438.10000000003112</c:v>
                </c:pt>
                <c:pt idx="4382">
                  <c:v>438.20000000003114</c:v>
                </c:pt>
                <c:pt idx="4383">
                  <c:v>438.30000000003116</c:v>
                </c:pt>
                <c:pt idx="4384">
                  <c:v>438.40000000003118</c:v>
                </c:pt>
                <c:pt idx="4385">
                  <c:v>438.50000000003121</c:v>
                </c:pt>
                <c:pt idx="4386">
                  <c:v>438.60000000003123</c:v>
                </c:pt>
                <c:pt idx="4387">
                  <c:v>438.70000000003125</c:v>
                </c:pt>
                <c:pt idx="4388">
                  <c:v>438.80000000003128</c:v>
                </c:pt>
                <c:pt idx="4389">
                  <c:v>438.9000000000313</c:v>
                </c:pt>
                <c:pt idx="4390">
                  <c:v>439.00000000003132</c:v>
                </c:pt>
                <c:pt idx="4391">
                  <c:v>439.10000000003134</c:v>
                </c:pt>
                <c:pt idx="4392">
                  <c:v>439.20000000003137</c:v>
                </c:pt>
                <c:pt idx="4393">
                  <c:v>439.30000000003139</c:v>
                </c:pt>
                <c:pt idx="4394">
                  <c:v>439.40000000003141</c:v>
                </c:pt>
                <c:pt idx="4395">
                  <c:v>439.50000000003143</c:v>
                </c:pt>
                <c:pt idx="4396">
                  <c:v>439.60000000003146</c:v>
                </c:pt>
                <c:pt idx="4397">
                  <c:v>439.70000000003148</c:v>
                </c:pt>
                <c:pt idx="4398">
                  <c:v>439.8000000000315</c:v>
                </c:pt>
                <c:pt idx="4399">
                  <c:v>439.90000000003153</c:v>
                </c:pt>
                <c:pt idx="4400">
                  <c:v>440.00000000003155</c:v>
                </c:pt>
                <c:pt idx="4401">
                  <c:v>440.10000000003157</c:v>
                </c:pt>
                <c:pt idx="4402">
                  <c:v>440.20000000003159</c:v>
                </c:pt>
                <c:pt idx="4403">
                  <c:v>440.30000000003162</c:v>
                </c:pt>
                <c:pt idx="4404">
                  <c:v>440.40000000003164</c:v>
                </c:pt>
                <c:pt idx="4405">
                  <c:v>440.50000000003166</c:v>
                </c:pt>
                <c:pt idx="4406">
                  <c:v>440.60000000003168</c:v>
                </c:pt>
                <c:pt idx="4407">
                  <c:v>440.70000000003171</c:v>
                </c:pt>
                <c:pt idx="4408">
                  <c:v>440.80000000003173</c:v>
                </c:pt>
                <c:pt idx="4409">
                  <c:v>440.90000000003175</c:v>
                </c:pt>
                <c:pt idx="4410">
                  <c:v>441.00000000003178</c:v>
                </c:pt>
                <c:pt idx="4411">
                  <c:v>441.1000000000318</c:v>
                </c:pt>
                <c:pt idx="4412">
                  <c:v>441.20000000003182</c:v>
                </c:pt>
                <c:pt idx="4413">
                  <c:v>441.30000000003184</c:v>
                </c:pt>
                <c:pt idx="4414">
                  <c:v>441.40000000003187</c:v>
                </c:pt>
                <c:pt idx="4415">
                  <c:v>441.50000000003189</c:v>
                </c:pt>
                <c:pt idx="4416">
                  <c:v>441.60000000003191</c:v>
                </c:pt>
                <c:pt idx="4417">
                  <c:v>441.70000000003193</c:v>
                </c:pt>
                <c:pt idx="4418">
                  <c:v>441.80000000003196</c:v>
                </c:pt>
                <c:pt idx="4419">
                  <c:v>441.90000000003198</c:v>
                </c:pt>
                <c:pt idx="4420">
                  <c:v>442.000000000032</c:v>
                </c:pt>
                <c:pt idx="4421">
                  <c:v>442.10000000003203</c:v>
                </c:pt>
                <c:pt idx="4422">
                  <c:v>442.20000000003205</c:v>
                </c:pt>
                <c:pt idx="4423">
                  <c:v>442.30000000003207</c:v>
                </c:pt>
                <c:pt idx="4424">
                  <c:v>442.40000000003209</c:v>
                </c:pt>
                <c:pt idx="4425">
                  <c:v>442.50000000003212</c:v>
                </c:pt>
                <c:pt idx="4426">
                  <c:v>442.60000000003214</c:v>
                </c:pt>
                <c:pt idx="4427">
                  <c:v>442.70000000003216</c:v>
                </c:pt>
                <c:pt idx="4428">
                  <c:v>442.80000000003218</c:v>
                </c:pt>
                <c:pt idx="4429">
                  <c:v>442.90000000003221</c:v>
                </c:pt>
                <c:pt idx="4430">
                  <c:v>443.00000000003223</c:v>
                </c:pt>
                <c:pt idx="4431">
                  <c:v>443.10000000003225</c:v>
                </c:pt>
                <c:pt idx="4432">
                  <c:v>443.20000000003228</c:v>
                </c:pt>
                <c:pt idx="4433">
                  <c:v>443.3000000000323</c:v>
                </c:pt>
                <c:pt idx="4434">
                  <c:v>443.40000000003232</c:v>
                </c:pt>
                <c:pt idx="4435">
                  <c:v>443.50000000003234</c:v>
                </c:pt>
                <c:pt idx="4436">
                  <c:v>443.60000000003237</c:v>
                </c:pt>
                <c:pt idx="4437">
                  <c:v>443.70000000003239</c:v>
                </c:pt>
                <c:pt idx="4438">
                  <c:v>443.80000000003241</c:v>
                </c:pt>
                <c:pt idx="4439">
                  <c:v>443.90000000003243</c:v>
                </c:pt>
                <c:pt idx="4440">
                  <c:v>444.00000000003246</c:v>
                </c:pt>
                <c:pt idx="4441">
                  <c:v>444.10000000003248</c:v>
                </c:pt>
                <c:pt idx="4442">
                  <c:v>444.2000000000325</c:v>
                </c:pt>
                <c:pt idx="4443">
                  <c:v>444.30000000003253</c:v>
                </c:pt>
                <c:pt idx="4444">
                  <c:v>444.40000000003255</c:v>
                </c:pt>
                <c:pt idx="4445">
                  <c:v>444.50000000003257</c:v>
                </c:pt>
                <c:pt idx="4446">
                  <c:v>444.60000000003259</c:v>
                </c:pt>
                <c:pt idx="4447">
                  <c:v>444.70000000003262</c:v>
                </c:pt>
                <c:pt idx="4448">
                  <c:v>444.80000000003264</c:v>
                </c:pt>
                <c:pt idx="4449">
                  <c:v>444.90000000003266</c:v>
                </c:pt>
                <c:pt idx="4450">
                  <c:v>445.00000000003268</c:v>
                </c:pt>
                <c:pt idx="4451">
                  <c:v>445.10000000003271</c:v>
                </c:pt>
                <c:pt idx="4452">
                  <c:v>445.20000000003273</c:v>
                </c:pt>
                <c:pt idx="4453">
                  <c:v>445.30000000003275</c:v>
                </c:pt>
                <c:pt idx="4454">
                  <c:v>445.40000000003278</c:v>
                </c:pt>
                <c:pt idx="4455">
                  <c:v>445.5000000000328</c:v>
                </c:pt>
                <c:pt idx="4456">
                  <c:v>445.60000000003282</c:v>
                </c:pt>
                <c:pt idx="4457">
                  <c:v>445.70000000003284</c:v>
                </c:pt>
                <c:pt idx="4458">
                  <c:v>445.80000000003287</c:v>
                </c:pt>
                <c:pt idx="4459">
                  <c:v>445.90000000003289</c:v>
                </c:pt>
                <c:pt idx="4460">
                  <c:v>446.00000000003291</c:v>
                </c:pt>
                <c:pt idx="4461">
                  <c:v>446.10000000003294</c:v>
                </c:pt>
                <c:pt idx="4462">
                  <c:v>446.20000000003296</c:v>
                </c:pt>
                <c:pt idx="4463">
                  <c:v>446.30000000003298</c:v>
                </c:pt>
                <c:pt idx="4464">
                  <c:v>446.400000000033</c:v>
                </c:pt>
                <c:pt idx="4465">
                  <c:v>446.50000000003303</c:v>
                </c:pt>
                <c:pt idx="4466">
                  <c:v>446.60000000003305</c:v>
                </c:pt>
                <c:pt idx="4467">
                  <c:v>446.70000000003307</c:v>
                </c:pt>
                <c:pt idx="4468">
                  <c:v>446.80000000003309</c:v>
                </c:pt>
                <c:pt idx="4469">
                  <c:v>446.90000000003312</c:v>
                </c:pt>
                <c:pt idx="4470">
                  <c:v>447.00000000003314</c:v>
                </c:pt>
                <c:pt idx="4471">
                  <c:v>447.10000000003316</c:v>
                </c:pt>
                <c:pt idx="4472">
                  <c:v>447.20000000003319</c:v>
                </c:pt>
                <c:pt idx="4473">
                  <c:v>447.30000000003321</c:v>
                </c:pt>
                <c:pt idx="4474">
                  <c:v>447.40000000003323</c:v>
                </c:pt>
                <c:pt idx="4475">
                  <c:v>447.50000000003325</c:v>
                </c:pt>
                <c:pt idx="4476">
                  <c:v>447.60000000003328</c:v>
                </c:pt>
                <c:pt idx="4477">
                  <c:v>447.7000000000333</c:v>
                </c:pt>
                <c:pt idx="4478">
                  <c:v>447.80000000003332</c:v>
                </c:pt>
                <c:pt idx="4479">
                  <c:v>447.90000000003334</c:v>
                </c:pt>
                <c:pt idx="4480">
                  <c:v>448.00000000003337</c:v>
                </c:pt>
                <c:pt idx="4481">
                  <c:v>448.10000000003339</c:v>
                </c:pt>
                <c:pt idx="4482">
                  <c:v>448.20000000003341</c:v>
                </c:pt>
                <c:pt idx="4483">
                  <c:v>448.30000000003344</c:v>
                </c:pt>
                <c:pt idx="4484">
                  <c:v>448.40000000003346</c:v>
                </c:pt>
                <c:pt idx="4485">
                  <c:v>448.50000000003348</c:v>
                </c:pt>
                <c:pt idx="4486">
                  <c:v>448.6000000000335</c:v>
                </c:pt>
                <c:pt idx="4487">
                  <c:v>448.70000000003353</c:v>
                </c:pt>
                <c:pt idx="4488">
                  <c:v>448.80000000003355</c:v>
                </c:pt>
                <c:pt idx="4489">
                  <c:v>448.90000000003357</c:v>
                </c:pt>
                <c:pt idx="4490">
                  <c:v>449.00000000003359</c:v>
                </c:pt>
                <c:pt idx="4491">
                  <c:v>449.10000000003362</c:v>
                </c:pt>
                <c:pt idx="4492">
                  <c:v>449.20000000003364</c:v>
                </c:pt>
                <c:pt idx="4493">
                  <c:v>449.30000000003366</c:v>
                </c:pt>
                <c:pt idx="4494">
                  <c:v>449.40000000003369</c:v>
                </c:pt>
                <c:pt idx="4495">
                  <c:v>449.50000000003371</c:v>
                </c:pt>
                <c:pt idx="4496">
                  <c:v>449.60000000003373</c:v>
                </c:pt>
                <c:pt idx="4497">
                  <c:v>449.70000000003375</c:v>
                </c:pt>
                <c:pt idx="4498">
                  <c:v>449.80000000003378</c:v>
                </c:pt>
                <c:pt idx="4499">
                  <c:v>449.9000000000338</c:v>
                </c:pt>
                <c:pt idx="4500">
                  <c:v>450.00000000003382</c:v>
                </c:pt>
                <c:pt idx="4501">
                  <c:v>450.10000000003384</c:v>
                </c:pt>
                <c:pt idx="4502">
                  <c:v>450.20000000003387</c:v>
                </c:pt>
                <c:pt idx="4503">
                  <c:v>450.30000000003389</c:v>
                </c:pt>
                <c:pt idx="4504">
                  <c:v>450.40000000003391</c:v>
                </c:pt>
                <c:pt idx="4505">
                  <c:v>450.50000000003394</c:v>
                </c:pt>
                <c:pt idx="4506">
                  <c:v>450.60000000003396</c:v>
                </c:pt>
                <c:pt idx="4507">
                  <c:v>450.70000000003398</c:v>
                </c:pt>
                <c:pt idx="4508">
                  <c:v>450.800000000034</c:v>
                </c:pt>
                <c:pt idx="4509">
                  <c:v>450.90000000003403</c:v>
                </c:pt>
                <c:pt idx="4510">
                  <c:v>451.00000000003405</c:v>
                </c:pt>
                <c:pt idx="4511">
                  <c:v>451.10000000003407</c:v>
                </c:pt>
                <c:pt idx="4512">
                  <c:v>451.20000000003409</c:v>
                </c:pt>
                <c:pt idx="4513">
                  <c:v>451.30000000003412</c:v>
                </c:pt>
                <c:pt idx="4514">
                  <c:v>451.40000000003414</c:v>
                </c:pt>
                <c:pt idx="4515">
                  <c:v>451.50000000003416</c:v>
                </c:pt>
                <c:pt idx="4516">
                  <c:v>451.60000000003419</c:v>
                </c:pt>
                <c:pt idx="4517">
                  <c:v>451.70000000003421</c:v>
                </c:pt>
                <c:pt idx="4518">
                  <c:v>451.80000000003423</c:v>
                </c:pt>
                <c:pt idx="4519">
                  <c:v>451.90000000003425</c:v>
                </c:pt>
                <c:pt idx="4520">
                  <c:v>452.00000000003428</c:v>
                </c:pt>
                <c:pt idx="4521">
                  <c:v>452.1000000000343</c:v>
                </c:pt>
                <c:pt idx="4522">
                  <c:v>452.20000000003432</c:v>
                </c:pt>
                <c:pt idx="4523">
                  <c:v>452.30000000003434</c:v>
                </c:pt>
                <c:pt idx="4524">
                  <c:v>452.40000000003437</c:v>
                </c:pt>
                <c:pt idx="4525">
                  <c:v>452.50000000003439</c:v>
                </c:pt>
                <c:pt idx="4526">
                  <c:v>452.60000000003441</c:v>
                </c:pt>
                <c:pt idx="4527">
                  <c:v>452.70000000003444</c:v>
                </c:pt>
                <c:pt idx="4528">
                  <c:v>452.80000000003446</c:v>
                </c:pt>
                <c:pt idx="4529">
                  <c:v>452.90000000003448</c:v>
                </c:pt>
                <c:pt idx="4530">
                  <c:v>453.0000000000345</c:v>
                </c:pt>
                <c:pt idx="4531">
                  <c:v>453.10000000003453</c:v>
                </c:pt>
                <c:pt idx="4532">
                  <c:v>453.20000000003455</c:v>
                </c:pt>
                <c:pt idx="4533">
                  <c:v>453.30000000003457</c:v>
                </c:pt>
                <c:pt idx="4534">
                  <c:v>453.40000000003459</c:v>
                </c:pt>
                <c:pt idx="4535">
                  <c:v>453.50000000003462</c:v>
                </c:pt>
                <c:pt idx="4536">
                  <c:v>453.60000000003464</c:v>
                </c:pt>
                <c:pt idx="4537">
                  <c:v>453.70000000003466</c:v>
                </c:pt>
                <c:pt idx="4538">
                  <c:v>453.80000000003469</c:v>
                </c:pt>
                <c:pt idx="4539">
                  <c:v>453.90000000003471</c:v>
                </c:pt>
                <c:pt idx="4540">
                  <c:v>454.00000000003473</c:v>
                </c:pt>
                <c:pt idx="4541">
                  <c:v>454.10000000003475</c:v>
                </c:pt>
                <c:pt idx="4542">
                  <c:v>454.20000000003478</c:v>
                </c:pt>
                <c:pt idx="4543">
                  <c:v>454.3000000000348</c:v>
                </c:pt>
                <c:pt idx="4544">
                  <c:v>454.40000000003482</c:v>
                </c:pt>
                <c:pt idx="4545">
                  <c:v>454.50000000003485</c:v>
                </c:pt>
                <c:pt idx="4546">
                  <c:v>454.60000000003487</c:v>
                </c:pt>
                <c:pt idx="4547">
                  <c:v>454.70000000003489</c:v>
                </c:pt>
                <c:pt idx="4548">
                  <c:v>454.80000000003491</c:v>
                </c:pt>
                <c:pt idx="4549">
                  <c:v>454.90000000003494</c:v>
                </c:pt>
                <c:pt idx="4550">
                  <c:v>455.00000000003496</c:v>
                </c:pt>
                <c:pt idx="4551">
                  <c:v>455.10000000003498</c:v>
                </c:pt>
                <c:pt idx="4552">
                  <c:v>455.200000000035</c:v>
                </c:pt>
                <c:pt idx="4553">
                  <c:v>455.30000000003503</c:v>
                </c:pt>
                <c:pt idx="4554">
                  <c:v>455.40000000003505</c:v>
                </c:pt>
                <c:pt idx="4555">
                  <c:v>455.50000000003507</c:v>
                </c:pt>
                <c:pt idx="4556">
                  <c:v>455.6000000000351</c:v>
                </c:pt>
                <c:pt idx="4557">
                  <c:v>455.70000000003512</c:v>
                </c:pt>
                <c:pt idx="4558">
                  <c:v>455.80000000003514</c:v>
                </c:pt>
                <c:pt idx="4559">
                  <c:v>455.90000000003516</c:v>
                </c:pt>
                <c:pt idx="4560">
                  <c:v>456.00000000003519</c:v>
                </c:pt>
                <c:pt idx="4561">
                  <c:v>456.10000000003521</c:v>
                </c:pt>
                <c:pt idx="4562">
                  <c:v>456.20000000003523</c:v>
                </c:pt>
                <c:pt idx="4563">
                  <c:v>456.30000000003525</c:v>
                </c:pt>
                <c:pt idx="4564">
                  <c:v>456.40000000003528</c:v>
                </c:pt>
                <c:pt idx="4565">
                  <c:v>456.5000000000353</c:v>
                </c:pt>
                <c:pt idx="4566">
                  <c:v>456.60000000003532</c:v>
                </c:pt>
                <c:pt idx="4567">
                  <c:v>456.70000000003535</c:v>
                </c:pt>
                <c:pt idx="4568">
                  <c:v>456.80000000003537</c:v>
                </c:pt>
                <c:pt idx="4569">
                  <c:v>456.90000000003539</c:v>
                </c:pt>
                <c:pt idx="4570">
                  <c:v>457.00000000003541</c:v>
                </c:pt>
                <c:pt idx="4571">
                  <c:v>457.10000000003544</c:v>
                </c:pt>
                <c:pt idx="4572">
                  <c:v>457.20000000003546</c:v>
                </c:pt>
                <c:pt idx="4573">
                  <c:v>457.30000000003548</c:v>
                </c:pt>
                <c:pt idx="4574">
                  <c:v>457.4000000000355</c:v>
                </c:pt>
                <c:pt idx="4575">
                  <c:v>457.50000000003553</c:v>
                </c:pt>
                <c:pt idx="4576">
                  <c:v>457.60000000003555</c:v>
                </c:pt>
                <c:pt idx="4577">
                  <c:v>457.70000000003557</c:v>
                </c:pt>
                <c:pt idx="4578">
                  <c:v>457.8000000000356</c:v>
                </c:pt>
                <c:pt idx="4579">
                  <c:v>457.90000000003562</c:v>
                </c:pt>
                <c:pt idx="4580">
                  <c:v>458.00000000003564</c:v>
                </c:pt>
                <c:pt idx="4581">
                  <c:v>458.10000000003566</c:v>
                </c:pt>
                <c:pt idx="4582">
                  <c:v>458.20000000003569</c:v>
                </c:pt>
                <c:pt idx="4583">
                  <c:v>458.30000000003571</c:v>
                </c:pt>
                <c:pt idx="4584">
                  <c:v>458.40000000003573</c:v>
                </c:pt>
                <c:pt idx="4585">
                  <c:v>458.50000000003575</c:v>
                </c:pt>
                <c:pt idx="4586">
                  <c:v>458.60000000003578</c:v>
                </c:pt>
                <c:pt idx="4587">
                  <c:v>458.7000000000358</c:v>
                </c:pt>
                <c:pt idx="4588">
                  <c:v>458.80000000003582</c:v>
                </c:pt>
                <c:pt idx="4589">
                  <c:v>458.90000000003585</c:v>
                </c:pt>
                <c:pt idx="4590">
                  <c:v>459.00000000003587</c:v>
                </c:pt>
                <c:pt idx="4591">
                  <c:v>459.10000000003589</c:v>
                </c:pt>
                <c:pt idx="4592">
                  <c:v>459.20000000003591</c:v>
                </c:pt>
                <c:pt idx="4593">
                  <c:v>459.30000000003594</c:v>
                </c:pt>
                <c:pt idx="4594">
                  <c:v>459.40000000003596</c:v>
                </c:pt>
                <c:pt idx="4595">
                  <c:v>459.50000000003598</c:v>
                </c:pt>
                <c:pt idx="4596">
                  <c:v>459.600000000036</c:v>
                </c:pt>
                <c:pt idx="4597">
                  <c:v>459.70000000003603</c:v>
                </c:pt>
                <c:pt idx="4598">
                  <c:v>459.80000000003605</c:v>
                </c:pt>
                <c:pt idx="4599">
                  <c:v>459.90000000003607</c:v>
                </c:pt>
                <c:pt idx="4600">
                  <c:v>460.0000000000361</c:v>
                </c:pt>
                <c:pt idx="4601">
                  <c:v>460.10000000003612</c:v>
                </c:pt>
                <c:pt idx="4602">
                  <c:v>460.20000000003614</c:v>
                </c:pt>
                <c:pt idx="4603">
                  <c:v>460.30000000003616</c:v>
                </c:pt>
                <c:pt idx="4604">
                  <c:v>460.40000000003619</c:v>
                </c:pt>
                <c:pt idx="4605">
                  <c:v>460.50000000003621</c:v>
                </c:pt>
                <c:pt idx="4606">
                  <c:v>460.60000000003623</c:v>
                </c:pt>
                <c:pt idx="4607">
                  <c:v>460.70000000003625</c:v>
                </c:pt>
                <c:pt idx="4608">
                  <c:v>460.80000000003628</c:v>
                </c:pt>
                <c:pt idx="4609">
                  <c:v>460.9000000000363</c:v>
                </c:pt>
                <c:pt idx="4610">
                  <c:v>461.00000000003632</c:v>
                </c:pt>
                <c:pt idx="4611">
                  <c:v>461.10000000003635</c:v>
                </c:pt>
                <c:pt idx="4612">
                  <c:v>461.20000000003637</c:v>
                </c:pt>
                <c:pt idx="4613">
                  <c:v>461.30000000003639</c:v>
                </c:pt>
                <c:pt idx="4614">
                  <c:v>461.40000000003641</c:v>
                </c:pt>
                <c:pt idx="4615">
                  <c:v>461.50000000003644</c:v>
                </c:pt>
                <c:pt idx="4616">
                  <c:v>461.60000000003646</c:v>
                </c:pt>
                <c:pt idx="4617">
                  <c:v>461.70000000003648</c:v>
                </c:pt>
                <c:pt idx="4618">
                  <c:v>461.8000000000365</c:v>
                </c:pt>
                <c:pt idx="4619">
                  <c:v>461.90000000003653</c:v>
                </c:pt>
                <c:pt idx="4620">
                  <c:v>462.00000000003655</c:v>
                </c:pt>
                <c:pt idx="4621">
                  <c:v>462.10000000003657</c:v>
                </c:pt>
                <c:pt idx="4622">
                  <c:v>462.2000000000366</c:v>
                </c:pt>
                <c:pt idx="4623">
                  <c:v>462.30000000003662</c:v>
                </c:pt>
                <c:pt idx="4624">
                  <c:v>462.40000000003664</c:v>
                </c:pt>
                <c:pt idx="4625">
                  <c:v>462.50000000003666</c:v>
                </c:pt>
                <c:pt idx="4626">
                  <c:v>462.60000000003669</c:v>
                </c:pt>
                <c:pt idx="4627">
                  <c:v>462.70000000003671</c:v>
                </c:pt>
                <c:pt idx="4628">
                  <c:v>462.80000000003673</c:v>
                </c:pt>
                <c:pt idx="4629">
                  <c:v>462.90000000003675</c:v>
                </c:pt>
                <c:pt idx="4630">
                  <c:v>463.00000000003678</c:v>
                </c:pt>
                <c:pt idx="4631">
                  <c:v>463.1000000000368</c:v>
                </c:pt>
                <c:pt idx="4632">
                  <c:v>463.20000000003682</c:v>
                </c:pt>
                <c:pt idx="4633">
                  <c:v>463.30000000003685</c:v>
                </c:pt>
                <c:pt idx="4634">
                  <c:v>463.40000000003687</c:v>
                </c:pt>
                <c:pt idx="4635">
                  <c:v>463.50000000003689</c:v>
                </c:pt>
                <c:pt idx="4636">
                  <c:v>463.60000000003691</c:v>
                </c:pt>
                <c:pt idx="4637">
                  <c:v>463.70000000003694</c:v>
                </c:pt>
                <c:pt idx="4638">
                  <c:v>463.80000000003696</c:v>
                </c:pt>
                <c:pt idx="4639">
                  <c:v>463.90000000003698</c:v>
                </c:pt>
                <c:pt idx="4640">
                  <c:v>464.00000000003701</c:v>
                </c:pt>
                <c:pt idx="4641">
                  <c:v>464.10000000003703</c:v>
                </c:pt>
                <c:pt idx="4642">
                  <c:v>464.20000000003705</c:v>
                </c:pt>
                <c:pt idx="4643">
                  <c:v>464.30000000003707</c:v>
                </c:pt>
                <c:pt idx="4644">
                  <c:v>464.4000000000371</c:v>
                </c:pt>
                <c:pt idx="4645">
                  <c:v>464.50000000003712</c:v>
                </c:pt>
                <c:pt idx="4646">
                  <c:v>464.60000000003714</c:v>
                </c:pt>
                <c:pt idx="4647">
                  <c:v>464.70000000003716</c:v>
                </c:pt>
                <c:pt idx="4648">
                  <c:v>464.80000000003719</c:v>
                </c:pt>
                <c:pt idx="4649">
                  <c:v>464.90000000003721</c:v>
                </c:pt>
                <c:pt idx="4650">
                  <c:v>465.00000000003723</c:v>
                </c:pt>
                <c:pt idx="4651">
                  <c:v>465.10000000003726</c:v>
                </c:pt>
                <c:pt idx="4652">
                  <c:v>465.20000000003728</c:v>
                </c:pt>
                <c:pt idx="4653">
                  <c:v>465.3000000000373</c:v>
                </c:pt>
                <c:pt idx="4654">
                  <c:v>465.40000000003732</c:v>
                </c:pt>
                <c:pt idx="4655">
                  <c:v>465.50000000003735</c:v>
                </c:pt>
                <c:pt idx="4656">
                  <c:v>465.60000000003737</c:v>
                </c:pt>
                <c:pt idx="4657">
                  <c:v>465.70000000003739</c:v>
                </c:pt>
                <c:pt idx="4658">
                  <c:v>465.80000000003741</c:v>
                </c:pt>
                <c:pt idx="4659">
                  <c:v>465.90000000003744</c:v>
                </c:pt>
                <c:pt idx="4660">
                  <c:v>466.00000000003746</c:v>
                </c:pt>
                <c:pt idx="4661">
                  <c:v>466.10000000003748</c:v>
                </c:pt>
                <c:pt idx="4662">
                  <c:v>466.20000000003751</c:v>
                </c:pt>
                <c:pt idx="4663">
                  <c:v>466.30000000003753</c:v>
                </c:pt>
                <c:pt idx="4664">
                  <c:v>466.40000000003755</c:v>
                </c:pt>
                <c:pt idx="4665">
                  <c:v>466.50000000003757</c:v>
                </c:pt>
                <c:pt idx="4666">
                  <c:v>466.6000000000376</c:v>
                </c:pt>
                <c:pt idx="4667">
                  <c:v>466.70000000003762</c:v>
                </c:pt>
                <c:pt idx="4668">
                  <c:v>466.80000000003764</c:v>
                </c:pt>
                <c:pt idx="4669">
                  <c:v>466.90000000003766</c:v>
                </c:pt>
                <c:pt idx="4670">
                  <c:v>467.00000000003769</c:v>
                </c:pt>
                <c:pt idx="4671">
                  <c:v>467.10000000003771</c:v>
                </c:pt>
                <c:pt idx="4672">
                  <c:v>467.20000000003773</c:v>
                </c:pt>
                <c:pt idx="4673">
                  <c:v>467.30000000003776</c:v>
                </c:pt>
                <c:pt idx="4674">
                  <c:v>467.40000000003778</c:v>
                </c:pt>
                <c:pt idx="4675">
                  <c:v>467.5000000000378</c:v>
                </c:pt>
                <c:pt idx="4676">
                  <c:v>467.60000000003782</c:v>
                </c:pt>
                <c:pt idx="4677">
                  <c:v>467.70000000003785</c:v>
                </c:pt>
                <c:pt idx="4678">
                  <c:v>467.80000000003787</c:v>
                </c:pt>
                <c:pt idx="4679">
                  <c:v>467.90000000003789</c:v>
                </c:pt>
                <c:pt idx="4680">
                  <c:v>468.00000000003791</c:v>
                </c:pt>
                <c:pt idx="4681">
                  <c:v>468.10000000003794</c:v>
                </c:pt>
                <c:pt idx="4682">
                  <c:v>468.20000000003796</c:v>
                </c:pt>
                <c:pt idx="4683">
                  <c:v>468.30000000003798</c:v>
                </c:pt>
                <c:pt idx="4684">
                  <c:v>468.40000000003801</c:v>
                </c:pt>
                <c:pt idx="4685">
                  <c:v>468.50000000003803</c:v>
                </c:pt>
                <c:pt idx="4686">
                  <c:v>468.60000000003805</c:v>
                </c:pt>
                <c:pt idx="4687">
                  <c:v>468.70000000003807</c:v>
                </c:pt>
                <c:pt idx="4688">
                  <c:v>468.8000000000381</c:v>
                </c:pt>
                <c:pt idx="4689">
                  <c:v>468.90000000003812</c:v>
                </c:pt>
                <c:pt idx="4690">
                  <c:v>469.00000000003814</c:v>
                </c:pt>
                <c:pt idx="4691">
                  <c:v>469.10000000003816</c:v>
                </c:pt>
                <c:pt idx="4692">
                  <c:v>469.20000000003819</c:v>
                </c:pt>
                <c:pt idx="4693">
                  <c:v>469.30000000003821</c:v>
                </c:pt>
                <c:pt idx="4694">
                  <c:v>469.40000000003823</c:v>
                </c:pt>
                <c:pt idx="4695">
                  <c:v>469.50000000003826</c:v>
                </c:pt>
                <c:pt idx="4696">
                  <c:v>469.60000000003828</c:v>
                </c:pt>
                <c:pt idx="4697">
                  <c:v>469.7000000000383</c:v>
                </c:pt>
                <c:pt idx="4698">
                  <c:v>469.80000000003832</c:v>
                </c:pt>
                <c:pt idx="4699">
                  <c:v>469.90000000003835</c:v>
                </c:pt>
                <c:pt idx="4700">
                  <c:v>470.00000000003837</c:v>
                </c:pt>
                <c:pt idx="4701">
                  <c:v>470.10000000003839</c:v>
                </c:pt>
                <c:pt idx="4702">
                  <c:v>470.20000000003841</c:v>
                </c:pt>
                <c:pt idx="4703">
                  <c:v>470.30000000003844</c:v>
                </c:pt>
                <c:pt idx="4704">
                  <c:v>470.40000000003846</c:v>
                </c:pt>
                <c:pt idx="4705">
                  <c:v>470.50000000003848</c:v>
                </c:pt>
                <c:pt idx="4706">
                  <c:v>470.60000000003851</c:v>
                </c:pt>
                <c:pt idx="4707">
                  <c:v>470.70000000003853</c:v>
                </c:pt>
                <c:pt idx="4708">
                  <c:v>470.80000000003855</c:v>
                </c:pt>
                <c:pt idx="4709">
                  <c:v>470.90000000003857</c:v>
                </c:pt>
                <c:pt idx="4710">
                  <c:v>471.0000000000386</c:v>
                </c:pt>
                <c:pt idx="4711">
                  <c:v>471.10000000003862</c:v>
                </c:pt>
                <c:pt idx="4712">
                  <c:v>471.20000000003864</c:v>
                </c:pt>
                <c:pt idx="4713">
                  <c:v>471.30000000003866</c:v>
                </c:pt>
                <c:pt idx="4714">
                  <c:v>471.40000000003869</c:v>
                </c:pt>
                <c:pt idx="4715">
                  <c:v>471.50000000003871</c:v>
                </c:pt>
                <c:pt idx="4716">
                  <c:v>471.60000000003873</c:v>
                </c:pt>
                <c:pt idx="4717">
                  <c:v>471.70000000003876</c:v>
                </c:pt>
                <c:pt idx="4718">
                  <c:v>471.80000000003878</c:v>
                </c:pt>
                <c:pt idx="4719">
                  <c:v>471.9000000000388</c:v>
                </c:pt>
                <c:pt idx="4720">
                  <c:v>472.00000000003882</c:v>
                </c:pt>
                <c:pt idx="4721">
                  <c:v>472.10000000003885</c:v>
                </c:pt>
                <c:pt idx="4722">
                  <c:v>472.20000000003887</c:v>
                </c:pt>
                <c:pt idx="4723">
                  <c:v>472.30000000003889</c:v>
                </c:pt>
                <c:pt idx="4724">
                  <c:v>472.40000000003892</c:v>
                </c:pt>
                <c:pt idx="4725">
                  <c:v>472.50000000003894</c:v>
                </c:pt>
                <c:pt idx="4726">
                  <c:v>472.60000000003896</c:v>
                </c:pt>
                <c:pt idx="4727">
                  <c:v>472.70000000003898</c:v>
                </c:pt>
                <c:pt idx="4728">
                  <c:v>472.80000000003901</c:v>
                </c:pt>
                <c:pt idx="4729">
                  <c:v>472.90000000003903</c:v>
                </c:pt>
                <c:pt idx="4730">
                  <c:v>473.00000000003905</c:v>
                </c:pt>
                <c:pt idx="4731">
                  <c:v>473.10000000003907</c:v>
                </c:pt>
                <c:pt idx="4732">
                  <c:v>473.2000000000391</c:v>
                </c:pt>
                <c:pt idx="4733">
                  <c:v>473.30000000003912</c:v>
                </c:pt>
                <c:pt idx="4734">
                  <c:v>473.40000000003914</c:v>
                </c:pt>
                <c:pt idx="4735">
                  <c:v>473.50000000003917</c:v>
                </c:pt>
                <c:pt idx="4736">
                  <c:v>473.60000000003919</c:v>
                </c:pt>
                <c:pt idx="4737">
                  <c:v>473.70000000003921</c:v>
                </c:pt>
                <c:pt idx="4738">
                  <c:v>473.80000000003923</c:v>
                </c:pt>
                <c:pt idx="4739">
                  <c:v>473.90000000003926</c:v>
                </c:pt>
                <c:pt idx="4740">
                  <c:v>474.00000000003928</c:v>
                </c:pt>
                <c:pt idx="4741">
                  <c:v>474.1000000000393</c:v>
                </c:pt>
                <c:pt idx="4742">
                  <c:v>474.20000000003932</c:v>
                </c:pt>
                <c:pt idx="4743">
                  <c:v>474.30000000003935</c:v>
                </c:pt>
                <c:pt idx="4744">
                  <c:v>474.40000000003937</c:v>
                </c:pt>
                <c:pt idx="4745">
                  <c:v>474.50000000003939</c:v>
                </c:pt>
                <c:pt idx="4746">
                  <c:v>474.60000000003942</c:v>
                </c:pt>
                <c:pt idx="4747">
                  <c:v>474.70000000003944</c:v>
                </c:pt>
                <c:pt idx="4748">
                  <c:v>474.80000000003946</c:v>
                </c:pt>
                <c:pt idx="4749">
                  <c:v>474.90000000003948</c:v>
                </c:pt>
                <c:pt idx="4750">
                  <c:v>475.00000000003951</c:v>
                </c:pt>
                <c:pt idx="4751">
                  <c:v>475.10000000003953</c:v>
                </c:pt>
                <c:pt idx="4752">
                  <c:v>475.20000000003955</c:v>
                </c:pt>
                <c:pt idx="4753">
                  <c:v>475.30000000003957</c:v>
                </c:pt>
                <c:pt idx="4754">
                  <c:v>475.4000000000396</c:v>
                </c:pt>
                <c:pt idx="4755">
                  <c:v>475.50000000003962</c:v>
                </c:pt>
                <c:pt idx="4756">
                  <c:v>475.60000000003964</c:v>
                </c:pt>
                <c:pt idx="4757">
                  <c:v>475.70000000003967</c:v>
                </c:pt>
                <c:pt idx="4758">
                  <c:v>475.80000000003969</c:v>
                </c:pt>
                <c:pt idx="4759">
                  <c:v>475.90000000003971</c:v>
                </c:pt>
                <c:pt idx="4760">
                  <c:v>476.00000000003973</c:v>
                </c:pt>
                <c:pt idx="4761">
                  <c:v>476.10000000003976</c:v>
                </c:pt>
                <c:pt idx="4762">
                  <c:v>476.20000000003978</c:v>
                </c:pt>
                <c:pt idx="4763">
                  <c:v>476.3000000000398</c:v>
                </c:pt>
                <c:pt idx="4764">
                  <c:v>476.40000000003982</c:v>
                </c:pt>
                <c:pt idx="4765">
                  <c:v>476.50000000003985</c:v>
                </c:pt>
                <c:pt idx="4766">
                  <c:v>476.60000000003987</c:v>
                </c:pt>
                <c:pt idx="4767">
                  <c:v>476.70000000003989</c:v>
                </c:pt>
                <c:pt idx="4768">
                  <c:v>476.80000000003992</c:v>
                </c:pt>
                <c:pt idx="4769">
                  <c:v>476.90000000003994</c:v>
                </c:pt>
                <c:pt idx="4770">
                  <c:v>477.00000000003996</c:v>
                </c:pt>
                <c:pt idx="4771">
                  <c:v>477.10000000003998</c:v>
                </c:pt>
                <c:pt idx="4772">
                  <c:v>477.20000000004001</c:v>
                </c:pt>
                <c:pt idx="4773">
                  <c:v>477.30000000004003</c:v>
                </c:pt>
                <c:pt idx="4774">
                  <c:v>477.40000000004005</c:v>
                </c:pt>
                <c:pt idx="4775">
                  <c:v>477.50000000004007</c:v>
                </c:pt>
                <c:pt idx="4776">
                  <c:v>477.6000000000401</c:v>
                </c:pt>
                <c:pt idx="4777">
                  <c:v>477.70000000004012</c:v>
                </c:pt>
                <c:pt idx="4778">
                  <c:v>477.80000000004014</c:v>
                </c:pt>
                <c:pt idx="4779">
                  <c:v>477.90000000004017</c:v>
                </c:pt>
                <c:pt idx="4780">
                  <c:v>478.00000000004019</c:v>
                </c:pt>
                <c:pt idx="4781">
                  <c:v>478.10000000004021</c:v>
                </c:pt>
                <c:pt idx="4782">
                  <c:v>478.20000000004023</c:v>
                </c:pt>
                <c:pt idx="4783">
                  <c:v>478.30000000004026</c:v>
                </c:pt>
                <c:pt idx="4784">
                  <c:v>478.40000000004028</c:v>
                </c:pt>
                <c:pt idx="4785">
                  <c:v>478.5000000000403</c:v>
                </c:pt>
                <c:pt idx="4786">
                  <c:v>478.60000000004032</c:v>
                </c:pt>
                <c:pt idx="4787">
                  <c:v>478.70000000004035</c:v>
                </c:pt>
                <c:pt idx="4788">
                  <c:v>478.80000000004037</c:v>
                </c:pt>
                <c:pt idx="4789">
                  <c:v>478.90000000004039</c:v>
                </c:pt>
                <c:pt idx="4790">
                  <c:v>479.00000000004042</c:v>
                </c:pt>
                <c:pt idx="4791">
                  <c:v>479.10000000004044</c:v>
                </c:pt>
                <c:pt idx="4792">
                  <c:v>479.20000000004046</c:v>
                </c:pt>
                <c:pt idx="4793">
                  <c:v>479.30000000004048</c:v>
                </c:pt>
                <c:pt idx="4794">
                  <c:v>479.40000000004051</c:v>
                </c:pt>
                <c:pt idx="4795">
                  <c:v>479.50000000004053</c:v>
                </c:pt>
                <c:pt idx="4796">
                  <c:v>479.60000000004055</c:v>
                </c:pt>
                <c:pt idx="4797">
                  <c:v>479.70000000004057</c:v>
                </c:pt>
                <c:pt idx="4798">
                  <c:v>479.8000000000406</c:v>
                </c:pt>
                <c:pt idx="4799">
                  <c:v>479.90000000004062</c:v>
                </c:pt>
                <c:pt idx="4800">
                  <c:v>480.00000000004064</c:v>
                </c:pt>
                <c:pt idx="4801">
                  <c:v>480.10000000004067</c:v>
                </c:pt>
                <c:pt idx="4802">
                  <c:v>480.20000000004069</c:v>
                </c:pt>
                <c:pt idx="4803">
                  <c:v>480.30000000004071</c:v>
                </c:pt>
                <c:pt idx="4804">
                  <c:v>480.40000000004073</c:v>
                </c:pt>
                <c:pt idx="4805">
                  <c:v>480.50000000004076</c:v>
                </c:pt>
                <c:pt idx="4806">
                  <c:v>480.60000000004078</c:v>
                </c:pt>
                <c:pt idx="4807">
                  <c:v>480.7000000000408</c:v>
                </c:pt>
                <c:pt idx="4808">
                  <c:v>480.80000000004082</c:v>
                </c:pt>
                <c:pt idx="4809">
                  <c:v>480.90000000004085</c:v>
                </c:pt>
                <c:pt idx="4810">
                  <c:v>481.00000000004087</c:v>
                </c:pt>
                <c:pt idx="4811">
                  <c:v>481.10000000004089</c:v>
                </c:pt>
                <c:pt idx="4812">
                  <c:v>481.20000000004092</c:v>
                </c:pt>
                <c:pt idx="4813">
                  <c:v>481.30000000004094</c:v>
                </c:pt>
                <c:pt idx="4814">
                  <c:v>481.40000000004096</c:v>
                </c:pt>
                <c:pt idx="4815">
                  <c:v>481.50000000004098</c:v>
                </c:pt>
                <c:pt idx="4816">
                  <c:v>481.60000000004101</c:v>
                </c:pt>
                <c:pt idx="4817">
                  <c:v>481.70000000004103</c:v>
                </c:pt>
                <c:pt idx="4818">
                  <c:v>481.80000000004105</c:v>
                </c:pt>
                <c:pt idx="4819">
                  <c:v>481.90000000004108</c:v>
                </c:pt>
                <c:pt idx="4820">
                  <c:v>482.0000000000411</c:v>
                </c:pt>
                <c:pt idx="4821">
                  <c:v>482.10000000004112</c:v>
                </c:pt>
                <c:pt idx="4822">
                  <c:v>482.20000000004114</c:v>
                </c:pt>
                <c:pt idx="4823">
                  <c:v>482.30000000004117</c:v>
                </c:pt>
                <c:pt idx="4824">
                  <c:v>482.40000000004119</c:v>
                </c:pt>
                <c:pt idx="4825">
                  <c:v>482.50000000004121</c:v>
                </c:pt>
                <c:pt idx="4826">
                  <c:v>482.60000000004123</c:v>
                </c:pt>
                <c:pt idx="4827">
                  <c:v>482.70000000004126</c:v>
                </c:pt>
                <c:pt idx="4828">
                  <c:v>482.80000000004128</c:v>
                </c:pt>
                <c:pt idx="4829">
                  <c:v>482.9000000000413</c:v>
                </c:pt>
                <c:pt idx="4830">
                  <c:v>483.00000000004133</c:v>
                </c:pt>
                <c:pt idx="4831">
                  <c:v>483.10000000004135</c:v>
                </c:pt>
                <c:pt idx="4832">
                  <c:v>483.20000000004137</c:v>
                </c:pt>
                <c:pt idx="4833">
                  <c:v>483.30000000004139</c:v>
                </c:pt>
                <c:pt idx="4834">
                  <c:v>483.40000000004142</c:v>
                </c:pt>
                <c:pt idx="4835">
                  <c:v>483.50000000004144</c:v>
                </c:pt>
                <c:pt idx="4836">
                  <c:v>483.60000000004146</c:v>
                </c:pt>
                <c:pt idx="4837">
                  <c:v>483.70000000004148</c:v>
                </c:pt>
                <c:pt idx="4838">
                  <c:v>483.80000000004151</c:v>
                </c:pt>
                <c:pt idx="4839">
                  <c:v>483.90000000004153</c:v>
                </c:pt>
                <c:pt idx="4840">
                  <c:v>484.00000000004155</c:v>
                </c:pt>
                <c:pt idx="4841">
                  <c:v>484.10000000004158</c:v>
                </c:pt>
                <c:pt idx="4842">
                  <c:v>484.2000000000416</c:v>
                </c:pt>
                <c:pt idx="4843">
                  <c:v>484.30000000004162</c:v>
                </c:pt>
                <c:pt idx="4844">
                  <c:v>484.40000000004164</c:v>
                </c:pt>
                <c:pt idx="4845">
                  <c:v>484.50000000004167</c:v>
                </c:pt>
                <c:pt idx="4846">
                  <c:v>484.60000000004169</c:v>
                </c:pt>
                <c:pt idx="4847">
                  <c:v>484.70000000004171</c:v>
                </c:pt>
                <c:pt idx="4848">
                  <c:v>484.80000000004173</c:v>
                </c:pt>
                <c:pt idx="4849">
                  <c:v>484.90000000004176</c:v>
                </c:pt>
                <c:pt idx="4850">
                  <c:v>485.00000000004178</c:v>
                </c:pt>
                <c:pt idx="4851">
                  <c:v>485.1000000000418</c:v>
                </c:pt>
                <c:pt idx="4852">
                  <c:v>485.20000000004183</c:v>
                </c:pt>
                <c:pt idx="4853">
                  <c:v>485.30000000004185</c:v>
                </c:pt>
                <c:pt idx="4854">
                  <c:v>485.40000000004187</c:v>
                </c:pt>
                <c:pt idx="4855">
                  <c:v>485.50000000004189</c:v>
                </c:pt>
                <c:pt idx="4856">
                  <c:v>485.60000000004192</c:v>
                </c:pt>
                <c:pt idx="4857">
                  <c:v>485.70000000004194</c:v>
                </c:pt>
                <c:pt idx="4858">
                  <c:v>485.80000000004196</c:v>
                </c:pt>
                <c:pt idx="4859">
                  <c:v>485.90000000004198</c:v>
                </c:pt>
                <c:pt idx="4860">
                  <c:v>486.00000000004201</c:v>
                </c:pt>
                <c:pt idx="4861">
                  <c:v>486.10000000004203</c:v>
                </c:pt>
                <c:pt idx="4862">
                  <c:v>486.20000000004205</c:v>
                </c:pt>
                <c:pt idx="4863">
                  <c:v>486.30000000004208</c:v>
                </c:pt>
                <c:pt idx="4864">
                  <c:v>486.4000000000421</c:v>
                </c:pt>
                <c:pt idx="4865">
                  <c:v>486.50000000004212</c:v>
                </c:pt>
                <c:pt idx="4866">
                  <c:v>486.60000000004214</c:v>
                </c:pt>
                <c:pt idx="4867">
                  <c:v>486.70000000004217</c:v>
                </c:pt>
                <c:pt idx="4868">
                  <c:v>486.80000000004219</c:v>
                </c:pt>
                <c:pt idx="4869">
                  <c:v>486.90000000004221</c:v>
                </c:pt>
                <c:pt idx="4870">
                  <c:v>487.00000000004223</c:v>
                </c:pt>
                <c:pt idx="4871">
                  <c:v>487.10000000004226</c:v>
                </c:pt>
                <c:pt idx="4872">
                  <c:v>487.20000000004228</c:v>
                </c:pt>
                <c:pt idx="4873">
                  <c:v>487.3000000000423</c:v>
                </c:pt>
                <c:pt idx="4874">
                  <c:v>487.40000000004233</c:v>
                </c:pt>
                <c:pt idx="4875">
                  <c:v>487.50000000004235</c:v>
                </c:pt>
                <c:pt idx="4876">
                  <c:v>487.60000000004237</c:v>
                </c:pt>
                <c:pt idx="4877">
                  <c:v>487.70000000004239</c:v>
                </c:pt>
                <c:pt idx="4878">
                  <c:v>487.80000000004242</c:v>
                </c:pt>
                <c:pt idx="4879">
                  <c:v>487.90000000004244</c:v>
                </c:pt>
                <c:pt idx="4880">
                  <c:v>488.00000000004246</c:v>
                </c:pt>
                <c:pt idx="4881">
                  <c:v>488.10000000004248</c:v>
                </c:pt>
                <c:pt idx="4882">
                  <c:v>488.20000000004251</c:v>
                </c:pt>
                <c:pt idx="4883">
                  <c:v>488.30000000004253</c:v>
                </c:pt>
                <c:pt idx="4884">
                  <c:v>488.40000000004255</c:v>
                </c:pt>
                <c:pt idx="4885">
                  <c:v>488.50000000004258</c:v>
                </c:pt>
                <c:pt idx="4886">
                  <c:v>488.6000000000426</c:v>
                </c:pt>
                <c:pt idx="4887">
                  <c:v>488.70000000004262</c:v>
                </c:pt>
                <c:pt idx="4888">
                  <c:v>488.80000000004264</c:v>
                </c:pt>
                <c:pt idx="4889">
                  <c:v>488.90000000004267</c:v>
                </c:pt>
                <c:pt idx="4890">
                  <c:v>489.00000000004269</c:v>
                </c:pt>
                <c:pt idx="4891">
                  <c:v>489.10000000004271</c:v>
                </c:pt>
                <c:pt idx="4892">
                  <c:v>489.20000000004273</c:v>
                </c:pt>
                <c:pt idx="4893">
                  <c:v>489.30000000004276</c:v>
                </c:pt>
                <c:pt idx="4894">
                  <c:v>489.40000000004278</c:v>
                </c:pt>
                <c:pt idx="4895">
                  <c:v>489.5000000000428</c:v>
                </c:pt>
                <c:pt idx="4896">
                  <c:v>489.60000000004283</c:v>
                </c:pt>
                <c:pt idx="4897">
                  <c:v>489.70000000004285</c:v>
                </c:pt>
                <c:pt idx="4898">
                  <c:v>489.80000000004287</c:v>
                </c:pt>
                <c:pt idx="4899">
                  <c:v>489.90000000004289</c:v>
                </c:pt>
                <c:pt idx="4900">
                  <c:v>490.00000000004292</c:v>
                </c:pt>
                <c:pt idx="4901">
                  <c:v>490.10000000004294</c:v>
                </c:pt>
                <c:pt idx="4902">
                  <c:v>490.20000000004296</c:v>
                </c:pt>
                <c:pt idx="4903">
                  <c:v>490.30000000004298</c:v>
                </c:pt>
                <c:pt idx="4904">
                  <c:v>490.40000000004301</c:v>
                </c:pt>
                <c:pt idx="4905">
                  <c:v>490.50000000004303</c:v>
                </c:pt>
                <c:pt idx="4906">
                  <c:v>490.60000000004305</c:v>
                </c:pt>
                <c:pt idx="4907">
                  <c:v>490.70000000004308</c:v>
                </c:pt>
                <c:pt idx="4908">
                  <c:v>490.8000000000431</c:v>
                </c:pt>
                <c:pt idx="4909">
                  <c:v>490.90000000004312</c:v>
                </c:pt>
                <c:pt idx="4910">
                  <c:v>491.00000000004314</c:v>
                </c:pt>
                <c:pt idx="4911">
                  <c:v>491.10000000004317</c:v>
                </c:pt>
                <c:pt idx="4912">
                  <c:v>491.20000000004319</c:v>
                </c:pt>
                <c:pt idx="4913">
                  <c:v>491.30000000004321</c:v>
                </c:pt>
                <c:pt idx="4914">
                  <c:v>491.40000000004324</c:v>
                </c:pt>
                <c:pt idx="4915">
                  <c:v>491.50000000004326</c:v>
                </c:pt>
                <c:pt idx="4916">
                  <c:v>491.60000000004328</c:v>
                </c:pt>
                <c:pt idx="4917">
                  <c:v>491.7000000000433</c:v>
                </c:pt>
                <c:pt idx="4918">
                  <c:v>491.80000000004333</c:v>
                </c:pt>
                <c:pt idx="4919">
                  <c:v>491.90000000004335</c:v>
                </c:pt>
                <c:pt idx="4920">
                  <c:v>492.00000000004337</c:v>
                </c:pt>
                <c:pt idx="4921">
                  <c:v>492.10000000004339</c:v>
                </c:pt>
                <c:pt idx="4922">
                  <c:v>492.20000000004342</c:v>
                </c:pt>
                <c:pt idx="4923">
                  <c:v>492.30000000004344</c:v>
                </c:pt>
                <c:pt idx="4924">
                  <c:v>492.40000000004346</c:v>
                </c:pt>
                <c:pt idx="4925">
                  <c:v>492.50000000004349</c:v>
                </c:pt>
                <c:pt idx="4926">
                  <c:v>492.60000000004351</c:v>
                </c:pt>
                <c:pt idx="4927">
                  <c:v>492.70000000004353</c:v>
                </c:pt>
                <c:pt idx="4928">
                  <c:v>492.80000000004355</c:v>
                </c:pt>
                <c:pt idx="4929">
                  <c:v>492.90000000004358</c:v>
                </c:pt>
                <c:pt idx="4930">
                  <c:v>493.0000000000436</c:v>
                </c:pt>
                <c:pt idx="4931">
                  <c:v>493.10000000004362</c:v>
                </c:pt>
                <c:pt idx="4932">
                  <c:v>493.20000000004364</c:v>
                </c:pt>
                <c:pt idx="4933">
                  <c:v>493.30000000004367</c:v>
                </c:pt>
                <c:pt idx="4934">
                  <c:v>493.40000000004369</c:v>
                </c:pt>
                <c:pt idx="4935">
                  <c:v>493.50000000004371</c:v>
                </c:pt>
                <c:pt idx="4936">
                  <c:v>493.60000000004374</c:v>
                </c:pt>
                <c:pt idx="4937">
                  <c:v>493.70000000004376</c:v>
                </c:pt>
                <c:pt idx="4938">
                  <c:v>493.80000000004378</c:v>
                </c:pt>
                <c:pt idx="4939">
                  <c:v>493.9000000000438</c:v>
                </c:pt>
                <c:pt idx="4940">
                  <c:v>494.00000000004383</c:v>
                </c:pt>
                <c:pt idx="4941">
                  <c:v>494.10000000004385</c:v>
                </c:pt>
                <c:pt idx="4942">
                  <c:v>494.20000000004387</c:v>
                </c:pt>
                <c:pt idx="4943">
                  <c:v>494.30000000004389</c:v>
                </c:pt>
                <c:pt idx="4944">
                  <c:v>494.40000000004392</c:v>
                </c:pt>
                <c:pt idx="4945">
                  <c:v>494.50000000004394</c:v>
                </c:pt>
                <c:pt idx="4946">
                  <c:v>494.60000000004396</c:v>
                </c:pt>
                <c:pt idx="4947">
                  <c:v>494.70000000004399</c:v>
                </c:pt>
                <c:pt idx="4948">
                  <c:v>494.80000000004401</c:v>
                </c:pt>
                <c:pt idx="4949">
                  <c:v>494.90000000004403</c:v>
                </c:pt>
                <c:pt idx="4950">
                  <c:v>495.00000000004405</c:v>
                </c:pt>
                <c:pt idx="4951">
                  <c:v>495.10000000004408</c:v>
                </c:pt>
                <c:pt idx="4952">
                  <c:v>495.2000000000441</c:v>
                </c:pt>
                <c:pt idx="4953">
                  <c:v>495.30000000004412</c:v>
                </c:pt>
                <c:pt idx="4954">
                  <c:v>495.40000000004414</c:v>
                </c:pt>
                <c:pt idx="4955">
                  <c:v>495.50000000004417</c:v>
                </c:pt>
                <c:pt idx="4956">
                  <c:v>495.60000000004419</c:v>
                </c:pt>
                <c:pt idx="4957">
                  <c:v>495.70000000004421</c:v>
                </c:pt>
                <c:pt idx="4958">
                  <c:v>495.80000000004424</c:v>
                </c:pt>
                <c:pt idx="4959">
                  <c:v>495.90000000004426</c:v>
                </c:pt>
                <c:pt idx="4960">
                  <c:v>496.00000000004428</c:v>
                </c:pt>
                <c:pt idx="4961">
                  <c:v>496.1000000000443</c:v>
                </c:pt>
                <c:pt idx="4962">
                  <c:v>496.20000000004433</c:v>
                </c:pt>
                <c:pt idx="4963">
                  <c:v>496.30000000004435</c:v>
                </c:pt>
                <c:pt idx="4964">
                  <c:v>496.40000000004437</c:v>
                </c:pt>
                <c:pt idx="4965">
                  <c:v>496.50000000004439</c:v>
                </c:pt>
                <c:pt idx="4966">
                  <c:v>496.60000000004442</c:v>
                </c:pt>
                <c:pt idx="4967">
                  <c:v>496.70000000004444</c:v>
                </c:pt>
                <c:pt idx="4968">
                  <c:v>496.80000000004446</c:v>
                </c:pt>
                <c:pt idx="4969">
                  <c:v>496.90000000004449</c:v>
                </c:pt>
                <c:pt idx="4970">
                  <c:v>497.00000000004451</c:v>
                </c:pt>
                <c:pt idx="4971">
                  <c:v>497.10000000004453</c:v>
                </c:pt>
                <c:pt idx="4972">
                  <c:v>497.20000000004455</c:v>
                </c:pt>
                <c:pt idx="4973">
                  <c:v>497.30000000004458</c:v>
                </c:pt>
                <c:pt idx="4974">
                  <c:v>497.4000000000446</c:v>
                </c:pt>
                <c:pt idx="4975">
                  <c:v>497.50000000004462</c:v>
                </c:pt>
                <c:pt idx="4976">
                  <c:v>497.60000000004464</c:v>
                </c:pt>
                <c:pt idx="4977">
                  <c:v>497.70000000004467</c:v>
                </c:pt>
                <c:pt idx="4978">
                  <c:v>497.80000000004469</c:v>
                </c:pt>
                <c:pt idx="4979">
                  <c:v>497.90000000004471</c:v>
                </c:pt>
                <c:pt idx="4980">
                  <c:v>498.00000000004474</c:v>
                </c:pt>
                <c:pt idx="4981">
                  <c:v>498.10000000004476</c:v>
                </c:pt>
                <c:pt idx="4982">
                  <c:v>498.20000000004478</c:v>
                </c:pt>
                <c:pt idx="4983">
                  <c:v>498.3000000000448</c:v>
                </c:pt>
                <c:pt idx="4984">
                  <c:v>498.40000000004483</c:v>
                </c:pt>
                <c:pt idx="4985">
                  <c:v>498.50000000004485</c:v>
                </c:pt>
                <c:pt idx="4986">
                  <c:v>498.60000000004487</c:v>
                </c:pt>
                <c:pt idx="4987">
                  <c:v>498.70000000004489</c:v>
                </c:pt>
                <c:pt idx="4988">
                  <c:v>498.80000000004492</c:v>
                </c:pt>
                <c:pt idx="4989">
                  <c:v>498.90000000004494</c:v>
                </c:pt>
                <c:pt idx="4990">
                  <c:v>499.00000000004496</c:v>
                </c:pt>
                <c:pt idx="4991">
                  <c:v>499.10000000004499</c:v>
                </c:pt>
                <c:pt idx="4992">
                  <c:v>499.20000000004501</c:v>
                </c:pt>
                <c:pt idx="4993">
                  <c:v>499.30000000004503</c:v>
                </c:pt>
                <c:pt idx="4994">
                  <c:v>499.40000000004505</c:v>
                </c:pt>
                <c:pt idx="4995">
                  <c:v>499.50000000004508</c:v>
                </c:pt>
                <c:pt idx="4996">
                  <c:v>499.6000000000451</c:v>
                </c:pt>
                <c:pt idx="4997">
                  <c:v>499.70000000004512</c:v>
                </c:pt>
                <c:pt idx="4998">
                  <c:v>499.80000000004515</c:v>
                </c:pt>
                <c:pt idx="4999">
                  <c:v>499.90000000004517</c:v>
                </c:pt>
                <c:pt idx="5000">
                  <c:v>500.00000000004519</c:v>
                </c:pt>
                <c:pt idx="5001">
                  <c:v>500.10000000004521</c:v>
                </c:pt>
                <c:pt idx="5002">
                  <c:v>500.20000000004524</c:v>
                </c:pt>
                <c:pt idx="5003">
                  <c:v>500.30000000004526</c:v>
                </c:pt>
                <c:pt idx="5004">
                  <c:v>500.40000000004528</c:v>
                </c:pt>
                <c:pt idx="5005">
                  <c:v>500.5000000000453</c:v>
                </c:pt>
                <c:pt idx="5006">
                  <c:v>500.60000000004533</c:v>
                </c:pt>
                <c:pt idx="5007">
                  <c:v>500.70000000004535</c:v>
                </c:pt>
                <c:pt idx="5008">
                  <c:v>500.80000000004537</c:v>
                </c:pt>
                <c:pt idx="5009">
                  <c:v>500.9000000000454</c:v>
                </c:pt>
                <c:pt idx="5010">
                  <c:v>501.00000000004542</c:v>
                </c:pt>
                <c:pt idx="5011">
                  <c:v>501.10000000004544</c:v>
                </c:pt>
                <c:pt idx="5012">
                  <c:v>501.20000000004546</c:v>
                </c:pt>
                <c:pt idx="5013">
                  <c:v>501.30000000004549</c:v>
                </c:pt>
                <c:pt idx="5014">
                  <c:v>501.40000000004551</c:v>
                </c:pt>
                <c:pt idx="5015">
                  <c:v>501.50000000004553</c:v>
                </c:pt>
                <c:pt idx="5016">
                  <c:v>501.60000000004555</c:v>
                </c:pt>
                <c:pt idx="5017">
                  <c:v>501.70000000004558</c:v>
                </c:pt>
                <c:pt idx="5018">
                  <c:v>501.8000000000456</c:v>
                </c:pt>
                <c:pt idx="5019">
                  <c:v>501.90000000004562</c:v>
                </c:pt>
                <c:pt idx="5020">
                  <c:v>502.00000000004565</c:v>
                </c:pt>
                <c:pt idx="5021">
                  <c:v>502.10000000004567</c:v>
                </c:pt>
                <c:pt idx="5022">
                  <c:v>502.20000000004569</c:v>
                </c:pt>
                <c:pt idx="5023">
                  <c:v>502.30000000004571</c:v>
                </c:pt>
                <c:pt idx="5024">
                  <c:v>502.40000000004574</c:v>
                </c:pt>
                <c:pt idx="5025">
                  <c:v>502.50000000004576</c:v>
                </c:pt>
                <c:pt idx="5026">
                  <c:v>502.60000000004578</c:v>
                </c:pt>
                <c:pt idx="5027">
                  <c:v>502.7000000000458</c:v>
                </c:pt>
                <c:pt idx="5028">
                  <c:v>502.80000000004583</c:v>
                </c:pt>
                <c:pt idx="5029">
                  <c:v>502.90000000004585</c:v>
                </c:pt>
                <c:pt idx="5030">
                  <c:v>503.00000000004587</c:v>
                </c:pt>
                <c:pt idx="5031">
                  <c:v>503.1000000000459</c:v>
                </c:pt>
                <c:pt idx="5032">
                  <c:v>503.20000000004592</c:v>
                </c:pt>
                <c:pt idx="5033">
                  <c:v>503.30000000004594</c:v>
                </c:pt>
                <c:pt idx="5034">
                  <c:v>503.40000000004596</c:v>
                </c:pt>
                <c:pt idx="5035">
                  <c:v>503.50000000004599</c:v>
                </c:pt>
                <c:pt idx="5036">
                  <c:v>503.60000000004601</c:v>
                </c:pt>
                <c:pt idx="5037">
                  <c:v>503.70000000004603</c:v>
                </c:pt>
                <c:pt idx="5038">
                  <c:v>503.80000000004605</c:v>
                </c:pt>
                <c:pt idx="5039">
                  <c:v>503.90000000004608</c:v>
                </c:pt>
                <c:pt idx="5040">
                  <c:v>504.0000000000461</c:v>
                </c:pt>
                <c:pt idx="5041">
                  <c:v>504.10000000004612</c:v>
                </c:pt>
                <c:pt idx="5042">
                  <c:v>504.20000000004615</c:v>
                </c:pt>
                <c:pt idx="5043">
                  <c:v>504.30000000004617</c:v>
                </c:pt>
                <c:pt idx="5044">
                  <c:v>504.40000000004619</c:v>
                </c:pt>
                <c:pt idx="5045">
                  <c:v>504.50000000004621</c:v>
                </c:pt>
                <c:pt idx="5046">
                  <c:v>504.60000000004624</c:v>
                </c:pt>
                <c:pt idx="5047">
                  <c:v>504.70000000004626</c:v>
                </c:pt>
                <c:pt idx="5048">
                  <c:v>504.80000000004628</c:v>
                </c:pt>
                <c:pt idx="5049">
                  <c:v>504.9000000000463</c:v>
                </c:pt>
                <c:pt idx="5050">
                  <c:v>505.00000000004633</c:v>
                </c:pt>
                <c:pt idx="5051">
                  <c:v>505.10000000004635</c:v>
                </c:pt>
                <c:pt idx="5052">
                  <c:v>505.20000000004637</c:v>
                </c:pt>
                <c:pt idx="5053">
                  <c:v>505.3000000000464</c:v>
                </c:pt>
                <c:pt idx="5054">
                  <c:v>505.40000000004642</c:v>
                </c:pt>
                <c:pt idx="5055">
                  <c:v>505.50000000004644</c:v>
                </c:pt>
                <c:pt idx="5056">
                  <c:v>505.60000000004646</c:v>
                </c:pt>
                <c:pt idx="5057">
                  <c:v>505.70000000004649</c:v>
                </c:pt>
                <c:pt idx="5058">
                  <c:v>505.80000000004651</c:v>
                </c:pt>
                <c:pt idx="5059">
                  <c:v>505.90000000004653</c:v>
                </c:pt>
                <c:pt idx="5060">
                  <c:v>506.00000000004655</c:v>
                </c:pt>
                <c:pt idx="5061">
                  <c:v>506.10000000004658</c:v>
                </c:pt>
                <c:pt idx="5062">
                  <c:v>506.2000000000466</c:v>
                </c:pt>
                <c:pt idx="5063">
                  <c:v>506.30000000004662</c:v>
                </c:pt>
                <c:pt idx="5064">
                  <c:v>506.40000000004665</c:v>
                </c:pt>
                <c:pt idx="5065">
                  <c:v>506.50000000004667</c:v>
                </c:pt>
                <c:pt idx="5066">
                  <c:v>506.60000000004669</c:v>
                </c:pt>
                <c:pt idx="5067">
                  <c:v>506.70000000004671</c:v>
                </c:pt>
                <c:pt idx="5068">
                  <c:v>506.80000000004674</c:v>
                </c:pt>
                <c:pt idx="5069">
                  <c:v>506.90000000004676</c:v>
                </c:pt>
                <c:pt idx="5070">
                  <c:v>507.00000000004678</c:v>
                </c:pt>
                <c:pt idx="5071">
                  <c:v>507.1000000000468</c:v>
                </c:pt>
                <c:pt idx="5072">
                  <c:v>507.20000000004683</c:v>
                </c:pt>
                <c:pt idx="5073">
                  <c:v>507.30000000004685</c:v>
                </c:pt>
                <c:pt idx="5074">
                  <c:v>507.40000000004687</c:v>
                </c:pt>
                <c:pt idx="5075">
                  <c:v>507.5000000000469</c:v>
                </c:pt>
                <c:pt idx="5076">
                  <c:v>507.60000000004692</c:v>
                </c:pt>
                <c:pt idx="5077">
                  <c:v>507.70000000004694</c:v>
                </c:pt>
                <c:pt idx="5078">
                  <c:v>507.80000000004696</c:v>
                </c:pt>
                <c:pt idx="5079">
                  <c:v>507.90000000004699</c:v>
                </c:pt>
                <c:pt idx="5080">
                  <c:v>508.00000000004701</c:v>
                </c:pt>
                <c:pt idx="5081">
                  <c:v>508.10000000004703</c:v>
                </c:pt>
                <c:pt idx="5082">
                  <c:v>508.20000000004705</c:v>
                </c:pt>
                <c:pt idx="5083">
                  <c:v>508.30000000004708</c:v>
                </c:pt>
                <c:pt idx="5084">
                  <c:v>508.4000000000471</c:v>
                </c:pt>
                <c:pt idx="5085">
                  <c:v>508.50000000004712</c:v>
                </c:pt>
                <c:pt idx="5086">
                  <c:v>508.60000000004715</c:v>
                </c:pt>
                <c:pt idx="5087">
                  <c:v>508.70000000004717</c:v>
                </c:pt>
                <c:pt idx="5088">
                  <c:v>508.80000000004719</c:v>
                </c:pt>
                <c:pt idx="5089">
                  <c:v>508.90000000004721</c:v>
                </c:pt>
                <c:pt idx="5090">
                  <c:v>509.00000000004724</c:v>
                </c:pt>
                <c:pt idx="5091">
                  <c:v>509.10000000004726</c:v>
                </c:pt>
                <c:pt idx="5092">
                  <c:v>509.20000000004728</c:v>
                </c:pt>
                <c:pt idx="5093">
                  <c:v>509.30000000004731</c:v>
                </c:pt>
                <c:pt idx="5094">
                  <c:v>509.40000000004733</c:v>
                </c:pt>
                <c:pt idx="5095">
                  <c:v>509.50000000004735</c:v>
                </c:pt>
                <c:pt idx="5096">
                  <c:v>509.60000000004737</c:v>
                </c:pt>
                <c:pt idx="5097">
                  <c:v>509.7000000000474</c:v>
                </c:pt>
                <c:pt idx="5098">
                  <c:v>509.80000000004742</c:v>
                </c:pt>
                <c:pt idx="5099">
                  <c:v>509.90000000004744</c:v>
                </c:pt>
                <c:pt idx="5100">
                  <c:v>510.00000000004746</c:v>
                </c:pt>
                <c:pt idx="5101">
                  <c:v>510.10000000004749</c:v>
                </c:pt>
                <c:pt idx="5102">
                  <c:v>510.20000000004751</c:v>
                </c:pt>
                <c:pt idx="5103">
                  <c:v>510.30000000004753</c:v>
                </c:pt>
                <c:pt idx="5104">
                  <c:v>510.40000000004756</c:v>
                </c:pt>
                <c:pt idx="5105">
                  <c:v>510.50000000004758</c:v>
                </c:pt>
                <c:pt idx="5106">
                  <c:v>510.6000000000476</c:v>
                </c:pt>
                <c:pt idx="5107">
                  <c:v>510.70000000004762</c:v>
                </c:pt>
                <c:pt idx="5108">
                  <c:v>510.80000000004765</c:v>
                </c:pt>
                <c:pt idx="5109">
                  <c:v>510.90000000004767</c:v>
                </c:pt>
                <c:pt idx="5110">
                  <c:v>511.00000000004769</c:v>
                </c:pt>
                <c:pt idx="5111">
                  <c:v>511.10000000004771</c:v>
                </c:pt>
                <c:pt idx="5112">
                  <c:v>511.20000000004774</c:v>
                </c:pt>
                <c:pt idx="5113">
                  <c:v>511.30000000004776</c:v>
                </c:pt>
                <c:pt idx="5114">
                  <c:v>511.40000000004778</c:v>
                </c:pt>
                <c:pt idx="5115">
                  <c:v>511.50000000004781</c:v>
                </c:pt>
                <c:pt idx="5116">
                  <c:v>511.60000000004783</c:v>
                </c:pt>
                <c:pt idx="5117">
                  <c:v>511.70000000004785</c:v>
                </c:pt>
                <c:pt idx="5118">
                  <c:v>511.80000000004787</c:v>
                </c:pt>
                <c:pt idx="5119">
                  <c:v>511.9000000000479</c:v>
                </c:pt>
                <c:pt idx="5120">
                  <c:v>512.00000000004786</c:v>
                </c:pt>
                <c:pt idx="5121">
                  <c:v>512.10000000004788</c:v>
                </c:pt>
                <c:pt idx="5122">
                  <c:v>512.20000000004791</c:v>
                </c:pt>
                <c:pt idx="5123">
                  <c:v>512.30000000004793</c:v>
                </c:pt>
                <c:pt idx="5124">
                  <c:v>512.40000000004795</c:v>
                </c:pt>
                <c:pt idx="5125">
                  <c:v>512.50000000004798</c:v>
                </c:pt>
                <c:pt idx="5126">
                  <c:v>512.600000000048</c:v>
                </c:pt>
                <c:pt idx="5127">
                  <c:v>512.70000000004802</c:v>
                </c:pt>
                <c:pt idx="5128">
                  <c:v>512.80000000004804</c:v>
                </c:pt>
                <c:pt idx="5129">
                  <c:v>512.90000000004807</c:v>
                </c:pt>
                <c:pt idx="5130">
                  <c:v>513.00000000004809</c:v>
                </c:pt>
                <c:pt idx="5131">
                  <c:v>513.10000000004811</c:v>
                </c:pt>
                <c:pt idx="5132">
                  <c:v>513.20000000004814</c:v>
                </c:pt>
                <c:pt idx="5133">
                  <c:v>513.30000000004816</c:v>
                </c:pt>
                <c:pt idx="5134">
                  <c:v>513.40000000004818</c:v>
                </c:pt>
                <c:pt idx="5135">
                  <c:v>513.5000000000482</c:v>
                </c:pt>
                <c:pt idx="5136">
                  <c:v>513.60000000004823</c:v>
                </c:pt>
                <c:pt idx="5137">
                  <c:v>513.70000000004825</c:v>
                </c:pt>
                <c:pt idx="5138">
                  <c:v>513.80000000004827</c:v>
                </c:pt>
                <c:pt idx="5139">
                  <c:v>513.90000000004829</c:v>
                </c:pt>
                <c:pt idx="5140">
                  <c:v>514.00000000004832</c:v>
                </c:pt>
                <c:pt idx="5141">
                  <c:v>514.10000000004834</c:v>
                </c:pt>
                <c:pt idx="5142">
                  <c:v>514.20000000004836</c:v>
                </c:pt>
                <c:pt idx="5143">
                  <c:v>514.30000000004839</c:v>
                </c:pt>
                <c:pt idx="5144">
                  <c:v>514.40000000004841</c:v>
                </c:pt>
                <c:pt idx="5145">
                  <c:v>514.50000000004843</c:v>
                </c:pt>
                <c:pt idx="5146">
                  <c:v>514.60000000004845</c:v>
                </c:pt>
                <c:pt idx="5147">
                  <c:v>514.70000000004848</c:v>
                </c:pt>
                <c:pt idx="5148">
                  <c:v>514.8000000000485</c:v>
                </c:pt>
                <c:pt idx="5149">
                  <c:v>514.90000000004852</c:v>
                </c:pt>
                <c:pt idx="5150">
                  <c:v>515.00000000004854</c:v>
                </c:pt>
                <c:pt idx="5151">
                  <c:v>515.10000000004857</c:v>
                </c:pt>
                <c:pt idx="5152">
                  <c:v>515.20000000004859</c:v>
                </c:pt>
                <c:pt idx="5153">
                  <c:v>515.30000000004861</c:v>
                </c:pt>
                <c:pt idx="5154">
                  <c:v>515.40000000004864</c:v>
                </c:pt>
                <c:pt idx="5155">
                  <c:v>515.50000000004866</c:v>
                </c:pt>
                <c:pt idx="5156">
                  <c:v>515.60000000004868</c:v>
                </c:pt>
                <c:pt idx="5157">
                  <c:v>515.7000000000487</c:v>
                </c:pt>
                <c:pt idx="5158">
                  <c:v>515.80000000004873</c:v>
                </c:pt>
                <c:pt idx="5159">
                  <c:v>515.90000000004875</c:v>
                </c:pt>
                <c:pt idx="5160">
                  <c:v>516.00000000004877</c:v>
                </c:pt>
                <c:pt idx="5161">
                  <c:v>516.10000000004879</c:v>
                </c:pt>
                <c:pt idx="5162">
                  <c:v>516.20000000004882</c:v>
                </c:pt>
                <c:pt idx="5163">
                  <c:v>516.30000000004884</c:v>
                </c:pt>
                <c:pt idx="5164">
                  <c:v>516.40000000004886</c:v>
                </c:pt>
                <c:pt idx="5165">
                  <c:v>516.50000000004889</c:v>
                </c:pt>
                <c:pt idx="5166">
                  <c:v>516.60000000004891</c:v>
                </c:pt>
                <c:pt idx="5167">
                  <c:v>516.70000000004893</c:v>
                </c:pt>
                <c:pt idx="5168">
                  <c:v>516.80000000004895</c:v>
                </c:pt>
                <c:pt idx="5169">
                  <c:v>516.90000000004898</c:v>
                </c:pt>
                <c:pt idx="5170">
                  <c:v>517.000000000049</c:v>
                </c:pt>
                <c:pt idx="5171">
                  <c:v>517.10000000004902</c:v>
                </c:pt>
                <c:pt idx="5172">
                  <c:v>517.20000000004904</c:v>
                </c:pt>
                <c:pt idx="5173">
                  <c:v>517.30000000004907</c:v>
                </c:pt>
                <c:pt idx="5174">
                  <c:v>517.40000000004909</c:v>
                </c:pt>
                <c:pt idx="5175">
                  <c:v>517.50000000004911</c:v>
                </c:pt>
                <c:pt idx="5176">
                  <c:v>517.60000000004914</c:v>
                </c:pt>
                <c:pt idx="5177">
                  <c:v>517.70000000004916</c:v>
                </c:pt>
                <c:pt idx="5178">
                  <c:v>517.80000000004918</c:v>
                </c:pt>
                <c:pt idx="5179">
                  <c:v>517.9000000000492</c:v>
                </c:pt>
                <c:pt idx="5180">
                  <c:v>518.00000000004923</c:v>
                </c:pt>
                <c:pt idx="5181">
                  <c:v>518.10000000004925</c:v>
                </c:pt>
                <c:pt idx="5182">
                  <c:v>518.20000000004927</c:v>
                </c:pt>
                <c:pt idx="5183">
                  <c:v>518.30000000004929</c:v>
                </c:pt>
                <c:pt idx="5184">
                  <c:v>518.40000000004932</c:v>
                </c:pt>
                <c:pt idx="5185">
                  <c:v>518.50000000004934</c:v>
                </c:pt>
                <c:pt idx="5186">
                  <c:v>518.60000000004936</c:v>
                </c:pt>
                <c:pt idx="5187">
                  <c:v>518.70000000004939</c:v>
                </c:pt>
                <c:pt idx="5188">
                  <c:v>518.80000000004941</c:v>
                </c:pt>
                <c:pt idx="5189">
                  <c:v>518.90000000004943</c:v>
                </c:pt>
                <c:pt idx="5190">
                  <c:v>519.00000000004945</c:v>
                </c:pt>
                <c:pt idx="5191">
                  <c:v>519.10000000004948</c:v>
                </c:pt>
                <c:pt idx="5192">
                  <c:v>519.2000000000495</c:v>
                </c:pt>
                <c:pt idx="5193">
                  <c:v>519.30000000004952</c:v>
                </c:pt>
                <c:pt idx="5194">
                  <c:v>519.40000000004954</c:v>
                </c:pt>
                <c:pt idx="5195">
                  <c:v>519.50000000004957</c:v>
                </c:pt>
                <c:pt idx="5196">
                  <c:v>519.60000000004959</c:v>
                </c:pt>
                <c:pt idx="5197">
                  <c:v>519.70000000004961</c:v>
                </c:pt>
                <c:pt idx="5198">
                  <c:v>519.80000000004964</c:v>
                </c:pt>
                <c:pt idx="5199">
                  <c:v>519.90000000004966</c:v>
                </c:pt>
                <c:pt idx="5200">
                  <c:v>520.00000000004968</c:v>
                </c:pt>
                <c:pt idx="5201">
                  <c:v>520.1000000000497</c:v>
                </c:pt>
                <c:pt idx="5202">
                  <c:v>520.20000000004973</c:v>
                </c:pt>
                <c:pt idx="5203">
                  <c:v>520.30000000004975</c:v>
                </c:pt>
                <c:pt idx="5204">
                  <c:v>520.40000000004977</c:v>
                </c:pt>
                <c:pt idx="5205">
                  <c:v>520.50000000004979</c:v>
                </c:pt>
                <c:pt idx="5206">
                  <c:v>520.60000000004982</c:v>
                </c:pt>
                <c:pt idx="5207">
                  <c:v>520.70000000004984</c:v>
                </c:pt>
                <c:pt idx="5208">
                  <c:v>520.80000000004986</c:v>
                </c:pt>
                <c:pt idx="5209">
                  <c:v>520.90000000004989</c:v>
                </c:pt>
                <c:pt idx="5210">
                  <c:v>521.00000000004991</c:v>
                </c:pt>
                <c:pt idx="5211">
                  <c:v>521.10000000004993</c:v>
                </c:pt>
                <c:pt idx="5212">
                  <c:v>521.20000000004995</c:v>
                </c:pt>
                <c:pt idx="5213">
                  <c:v>521.30000000004998</c:v>
                </c:pt>
                <c:pt idx="5214">
                  <c:v>521.40000000005</c:v>
                </c:pt>
                <c:pt idx="5215">
                  <c:v>521.50000000005002</c:v>
                </c:pt>
                <c:pt idx="5216">
                  <c:v>521.60000000005004</c:v>
                </c:pt>
                <c:pt idx="5217">
                  <c:v>521.70000000005007</c:v>
                </c:pt>
                <c:pt idx="5218">
                  <c:v>521.80000000005009</c:v>
                </c:pt>
                <c:pt idx="5219">
                  <c:v>521.90000000005011</c:v>
                </c:pt>
                <c:pt idx="5220">
                  <c:v>522.00000000005014</c:v>
                </c:pt>
                <c:pt idx="5221">
                  <c:v>522.10000000005016</c:v>
                </c:pt>
                <c:pt idx="5222">
                  <c:v>522.20000000005018</c:v>
                </c:pt>
                <c:pt idx="5223">
                  <c:v>522.3000000000502</c:v>
                </c:pt>
                <c:pt idx="5224">
                  <c:v>522.40000000005023</c:v>
                </c:pt>
                <c:pt idx="5225">
                  <c:v>522.50000000005025</c:v>
                </c:pt>
                <c:pt idx="5226">
                  <c:v>522.60000000005027</c:v>
                </c:pt>
                <c:pt idx="5227">
                  <c:v>522.7000000000503</c:v>
                </c:pt>
                <c:pt idx="5228">
                  <c:v>522.80000000005032</c:v>
                </c:pt>
                <c:pt idx="5229">
                  <c:v>522.90000000005034</c:v>
                </c:pt>
                <c:pt idx="5230">
                  <c:v>523.00000000005036</c:v>
                </c:pt>
                <c:pt idx="5231">
                  <c:v>523.10000000005039</c:v>
                </c:pt>
                <c:pt idx="5232">
                  <c:v>523.20000000005041</c:v>
                </c:pt>
                <c:pt idx="5233">
                  <c:v>523.30000000005043</c:v>
                </c:pt>
                <c:pt idx="5234">
                  <c:v>523.40000000005045</c:v>
                </c:pt>
                <c:pt idx="5235">
                  <c:v>523.50000000005048</c:v>
                </c:pt>
                <c:pt idx="5236">
                  <c:v>523.6000000000505</c:v>
                </c:pt>
                <c:pt idx="5237">
                  <c:v>523.70000000005052</c:v>
                </c:pt>
                <c:pt idx="5238">
                  <c:v>523.80000000005055</c:v>
                </c:pt>
                <c:pt idx="5239">
                  <c:v>523.90000000005057</c:v>
                </c:pt>
                <c:pt idx="5240">
                  <c:v>524.00000000005059</c:v>
                </c:pt>
                <c:pt idx="5241">
                  <c:v>524.10000000005061</c:v>
                </c:pt>
                <c:pt idx="5242">
                  <c:v>524.20000000005064</c:v>
                </c:pt>
                <c:pt idx="5243">
                  <c:v>524.30000000005066</c:v>
                </c:pt>
                <c:pt idx="5244">
                  <c:v>524.40000000005068</c:v>
                </c:pt>
                <c:pt idx="5245">
                  <c:v>524.5000000000507</c:v>
                </c:pt>
                <c:pt idx="5246">
                  <c:v>524.60000000005073</c:v>
                </c:pt>
                <c:pt idx="5247">
                  <c:v>524.70000000005075</c:v>
                </c:pt>
                <c:pt idx="5248">
                  <c:v>524.80000000005077</c:v>
                </c:pt>
                <c:pt idx="5249">
                  <c:v>524.9000000000508</c:v>
                </c:pt>
                <c:pt idx="5250">
                  <c:v>525.00000000005082</c:v>
                </c:pt>
                <c:pt idx="5251">
                  <c:v>525.10000000005084</c:v>
                </c:pt>
                <c:pt idx="5252">
                  <c:v>525.20000000005086</c:v>
                </c:pt>
                <c:pt idx="5253">
                  <c:v>525.30000000005089</c:v>
                </c:pt>
                <c:pt idx="5254">
                  <c:v>525.40000000005091</c:v>
                </c:pt>
                <c:pt idx="5255">
                  <c:v>525.50000000005093</c:v>
                </c:pt>
                <c:pt idx="5256">
                  <c:v>525.60000000005095</c:v>
                </c:pt>
                <c:pt idx="5257">
                  <c:v>525.70000000005098</c:v>
                </c:pt>
                <c:pt idx="5258">
                  <c:v>525.800000000051</c:v>
                </c:pt>
                <c:pt idx="5259">
                  <c:v>525.90000000005102</c:v>
                </c:pt>
                <c:pt idx="5260">
                  <c:v>526.00000000005105</c:v>
                </c:pt>
                <c:pt idx="5261">
                  <c:v>526.10000000005107</c:v>
                </c:pt>
                <c:pt idx="5262">
                  <c:v>526.20000000005109</c:v>
                </c:pt>
                <c:pt idx="5263">
                  <c:v>526.30000000005111</c:v>
                </c:pt>
                <c:pt idx="5264">
                  <c:v>526.40000000005114</c:v>
                </c:pt>
                <c:pt idx="5265">
                  <c:v>526.50000000005116</c:v>
                </c:pt>
                <c:pt idx="5266">
                  <c:v>526.60000000005118</c:v>
                </c:pt>
                <c:pt idx="5267">
                  <c:v>526.7000000000512</c:v>
                </c:pt>
                <c:pt idx="5268">
                  <c:v>526.80000000005123</c:v>
                </c:pt>
                <c:pt idx="5269">
                  <c:v>526.90000000005125</c:v>
                </c:pt>
                <c:pt idx="5270">
                  <c:v>527.00000000005127</c:v>
                </c:pt>
                <c:pt idx="5271">
                  <c:v>527.1000000000513</c:v>
                </c:pt>
                <c:pt idx="5272">
                  <c:v>527.20000000005132</c:v>
                </c:pt>
                <c:pt idx="5273">
                  <c:v>527.30000000005134</c:v>
                </c:pt>
                <c:pt idx="5274">
                  <c:v>527.40000000005136</c:v>
                </c:pt>
                <c:pt idx="5275">
                  <c:v>527.50000000005139</c:v>
                </c:pt>
                <c:pt idx="5276">
                  <c:v>527.60000000005141</c:v>
                </c:pt>
                <c:pt idx="5277">
                  <c:v>527.70000000005143</c:v>
                </c:pt>
                <c:pt idx="5278">
                  <c:v>527.80000000005145</c:v>
                </c:pt>
                <c:pt idx="5279">
                  <c:v>527.90000000005148</c:v>
                </c:pt>
                <c:pt idx="5280">
                  <c:v>528.0000000000515</c:v>
                </c:pt>
                <c:pt idx="5281">
                  <c:v>528.10000000005152</c:v>
                </c:pt>
                <c:pt idx="5282">
                  <c:v>528.20000000005155</c:v>
                </c:pt>
                <c:pt idx="5283">
                  <c:v>528.30000000005157</c:v>
                </c:pt>
                <c:pt idx="5284">
                  <c:v>528.40000000005159</c:v>
                </c:pt>
                <c:pt idx="5285">
                  <c:v>528.50000000005161</c:v>
                </c:pt>
                <c:pt idx="5286">
                  <c:v>528.60000000005164</c:v>
                </c:pt>
                <c:pt idx="5287">
                  <c:v>528.70000000005166</c:v>
                </c:pt>
                <c:pt idx="5288">
                  <c:v>528.80000000005168</c:v>
                </c:pt>
                <c:pt idx="5289">
                  <c:v>528.9000000000517</c:v>
                </c:pt>
                <c:pt idx="5290">
                  <c:v>529.00000000005173</c:v>
                </c:pt>
                <c:pt idx="5291">
                  <c:v>529.10000000005175</c:v>
                </c:pt>
                <c:pt idx="5292">
                  <c:v>529.20000000005177</c:v>
                </c:pt>
                <c:pt idx="5293">
                  <c:v>529.3000000000518</c:v>
                </c:pt>
                <c:pt idx="5294">
                  <c:v>529.40000000005182</c:v>
                </c:pt>
                <c:pt idx="5295">
                  <c:v>529.50000000005184</c:v>
                </c:pt>
                <c:pt idx="5296">
                  <c:v>529.60000000005186</c:v>
                </c:pt>
                <c:pt idx="5297">
                  <c:v>529.70000000005189</c:v>
                </c:pt>
                <c:pt idx="5298">
                  <c:v>529.80000000005191</c:v>
                </c:pt>
                <c:pt idx="5299">
                  <c:v>529.90000000005193</c:v>
                </c:pt>
                <c:pt idx="5300">
                  <c:v>530.00000000005195</c:v>
                </c:pt>
                <c:pt idx="5301">
                  <c:v>530.10000000005198</c:v>
                </c:pt>
                <c:pt idx="5302">
                  <c:v>530.200000000052</c:v>
                </c:pt>
                <c:pt idx="5303">
                  <c:v>530.30000000005202</c:v>
                </c:pt>
                <c:pt idx="5304">
                  <c:v>530.40000000005205</c:v>
                </c:pt>
                <c:pt idx="5305">
                  <c:v>530.50000000005207</c:v>
                </c:pt>
                <c:pt idx="5306">
                  <c:v>530.60000000005209</c:v>
                </c:pt>
                <c:pt idx="5307">
                  <c:v>530.70000000005211</c:v>
                </c:pt>
                <c:pt idx="5308">
                  <c:v>530.80000000005214</c:v>
                </c:pt>
                <c:pt idx="5309">
                  <c:v>530.90000000005216</c:v>
                </c:pt>
                <c:pt idx="5310">
                  <c:v>531.00000000005218</c:v>
                </c:pt>
                <c:pt idx="5311">
                  <c:v>531.1000000000522</c:v>
                </c:pt>
                <c:pt idx="5312">
                  <c:v>531.20000000005223</c:v>
                </c:pt>
                <c:pt idx="5313">
                  <c:v>531.30000000005225</c:v>
                </c:pt>
                <c:pt idx="5314">
                  <c:v>531.40000000005227</c:v>
                </c:pt>
                <c:pt idx="5315">
                  <c:v>531.5000000000523</c:v>
                </c:pt>
                <c:pt idx="5316">
                  <c:v>531.60000000005232</c:v>
                </c:pt>
                <c:pt idx="5317">
                  <c:v>531.70000000005234</c:v>
                </c:pt>
                <c:pt idx="5318">
                  <c:v>531.80000000005236</c:v>
                </c:pt>
                <c:pt idx="5319">
                  <c:v>531.90000000005239</c:v>
                </c:pt>
                <c:pt idx="5320">
                  <c:v>532.00000000005241</c:v>
                </c:pt>
                <c:pt idx="5321">
                  <c:v>532.10000000005243</c:v>
                </c:pt>
                <c:pt idx="5322">
                  <c:v>532.20000000005246</c:v>
                </c:pt>
                <c:pt idx="5323">
                  <c:v>532.30000000005248</c:v>
                </c:pt>
                <c:pt idx="5324">
                  <c:v>532.4000000000525</c:v>
                </c:pt>
                <c:pt idx="5325">
                  <c:v>532.50000000005252</c:v>
                </c:pt>
                <c:pt idx="5326">
                  <c:v>532.60000000005255</c:v>
                </c:pt>
                <c:pt idx="5327">
                  <c:v>532.70000000005257</c:v>
                </c:pt>
                <c:pt idx="5328">
                  <c:v>532.80000000005259</c:v>
                </c:pt>
                <c:pt idx="5329">
                  <c:v>532.90000000005261</c:v>
                </c:pt>
                <c:pt idx="5330">
                  <c:v>533.00000000005264</c:v>
                </c:pt>
                <c:pt idx="5331">
                  <c:v>533.10000000005266</c:v>
                </c:pt>
                <c:pt idx="5332">
                  <c:v>533.20000000005268</c:v>
                </c:pt>
                <c:pt idx="5333">
                  <c:v>533.30000000005271</c:v>
                </c:pt>
                <c:pt idx="5334">
                  <c:v>533.40000000005273</c:v>
                </c:pt>
                <c:pt idx="5335">
                  <c:v>533.50000000005275</c:v>
                </c:pt>
                <c:pt idx="5336">
                  <c:v>533.60000000005277</c:v>
                </c:pt>
                <c:pt idx="5337">
                  <c:v>533.7000000000528</c:v>
                </c:pt>
                <c:pt idx="5338">
                  <c:v>533.80000000005282</c:v>
                </c:pt>
                <c:pt idx="5339">
                  <c:v>533.90000000005284</c:v>
                </c:pt>
                <c:pt idx="5340">
                  <c:v>534.00000000005286</c:v>
                </c:pt>
                <c:pt idx="5341">
                  <c:v>534.10000000005289</c:v>
                </c:pt>
                <c:pt idx="5342">
                  <c:v>534.20000000005291</c:v>
                </c:pt>
                <c:pt idx="5343">
                  <c:v>534.30000000005293</c:v>
                </c:pt>
                <c:pt idx="5344">
                  <c:v>534.40000000005296</c:v>
                </c:pt>
                <c:pt idx="5345">
                  <c:v>534.50000000005298</c:v>
                </c:pt>
                <c:pt idx="5346">
                  <c:v>534.600000000053</c:v>
                </c:pt>
                <c:pt idx="5347">
                  <c:v>534.70000000005302</c:v>
                </c:pt>
                <c:pt idx="5348">
                  <c:v>534.80000000005305</c:v>
                </c:pt>
                <c:pt idx="5349">
                  <c:v>534.90000000005307</c:v>
                </c:pt>
                <c:pt idx="5350">
                  <c:v>535.00000000005309</c:v>
                </c:pt>
                <c:pt idx="5351">
                  <c:v>535.10000000005311</c:v>
                </c:pt>
                <c:pt idx="5352">
                  <c:v>535.20000000005314</c:v>
                </c:pt>
                <c:pt idx="5353">
                  <c:v>535.30000000005316</c:v>
                </c:pt>
                <c:pt idx="5354">
                  <c:v>535.40000000005318</c:v>
                </c:pt>
                <c:pt idx="5355">
                  <c:v>535.50000000005321</c:v>
                </c:pt>
                <c:pt idx="5356">
                  <c:v>535.60000000005323</c:v>
                </c:pt>
                <c:pt idx="5357">
                  <c:v>535.70000000005325</c:v>
                </c:pt>
                <c:pt idx="5358">
                  <c:v>535.80000000005327</c:v>
                </c:pt>
                <c:pt idx="5359">
                  <c:v>535.9000000000533</c:v>
                </c:pt>
                <c:pt idx="5360">
                  <c:v>536.00000000005332</c:v>
                </c:pt>
                <c:pt idx="5361">
                  <c:v>536.10000000005334</c:v>
                </c:pt>
                <c:pt idx="5362">
                  <c:v>536.20000000005336</c:v>
                </c:pt>
                <c:pt idx="5363">
                  <c:v>536.30000000005339</c:v>
                </c:pt>
                <c:pt idx="5364">
                  <c:v>536.40000000005341</c:v>
                </c:pt>
                <c:pt idx="5365">
                  <c:v>536.50000000005343</c:v>
                </c:pt>
                <c:pt idx="5366">
                  <c:v>536.60000000005346</c:v>
                </c:pt>
                <c:pt idx="5367">
                  <c:v>536.70000000005348</c:v>
                </c:pt>
                <c:pt idx="5368">
                  <c:v>536.8000000000535</c:v>
                </c:pt>
                <c:pt idx="5369">
                  <c:v>536.90000000005352</c:v>
                </c:pt>
                <c:pt idx="5370">
                  <c:v>537.00000000005355</c:v>
                </c:pt>
                <c:pt idx="5371">
                  <c:v>537.10000000005357</c:v>
                </c:pt>
                <c:pt idx="5372">
                  <c:v>537.20000000005359</c:v>
                </c:pt>
                <c:pt idx="5373">
                  <c:v>537.30000000005361</c:v>
                </c:pt>
                <c:pt idx="5374">
                  <c:v>537.40000000005364</c:v>
                </c:pt>
                <c:pt idx="5375">
                  <c:v>537.50000000005366</c:v>
                </c:pt>
                <c:pt idx="5376">
                  <c:v>537.60000000005368</c:v>
                </c:pt>
                <c:pt idx="5377">
                  <c:v>537.70000000005371</c:v>
                </c:pt>
                <c:pt idx="5378">
                  <c:v>537.80000000005373</c:v>
                </c:pt>
                <c:pt idx="5379">
                  <c:v>537.90000000005375</c:v>
                </c:pt>
                <c:pt idx="5380">
                  <c:v>538.00000000005377</c:v>
                </c:pt>
                <c:pt idx="5381">
                  <c:v>538.1000000000538</c:v>
                </c:pt>
                <c:pt idx="5382">
                  <c:v>538.20000000005382</c:v>
                </c:pt>
                <c:pt idx="5383">
                  <c:v>538.30000000005384</c:v>
                </c:pt>
                <c:pt idx="5384">
                  <c:v>538.40000000005386</c:v>
                </c:pt>
                <c:pt idx="5385">
                  <c:v>538.50000000005389</c:v>
                </c:pt>
                <c:pt idx="5386">
                  <c:v>538.60000000005391</c:v>
                </c:pt>
                <c:pt idx="5387">
                  <c:v>538.70000000005393</c:v>
                </c:pt>
                <c:pt idx="5388">
                  <c:v>538.80000000005396</c:v>
                </c:pt>
                <c:pt idx="5389">
                  <c:v>538.90000000005398</c:v>
                </c:pt>
                <c:pt idx="5390">
                  <c:v>539.000000000054</c:v>
                </c:pt>
                <c:pt idx="5391">
                  <c:v>539.10000000005402</c:v>
                </c:pt>
                <c:pt idx="5392">
                  <c:v>539.20000000005405</c:v>
                </c:pt>
                <c:pt idx="5393">
                  <c:v>539.30000000005407</c:v>
                </c:pt>
                <c:pt idx="5394">
                  <c:v>539.40000000005409</c:v>
                </c:pt>
                <c:pt idx="5395">
                  <c:v>539.50000000005411</c:v>
                </c:pt>
                <c:pt idx="5396">
                  <c:v>539.60000000005414</c:v>
                </c:pt>
                <c:pt idx="5397">
                  <c:v>539.70000000005416</c:v>
                </c:pt>
                <c:pt idx="5398">
                  <c:v>539.80000000005418</c:v>
                </c:pt>
                <c:pt idx="5399">
                  <c:v>539.90000000005421</c:v>
                </c:pt>
                <c:pt idx="5400">
                  <c:v>540.00000000005423</c:v>
                </c:pt>
                <c:pt idx="5401">
                  <c:v>540.10000000005425</c:v>
                </c:pt>
                <c:pt idx="5402">
                  <c:v>540.20000000005427</c:v>
                </c:pt>
                <c:pt idx="5403">
                  <c:v>540.3000000000543</c:v>
                </c:pt>
                <c:pt idx="5404">
                  <c:v>540.40000000005432</c:v>
                </c:pt>
                <c:pt idx="5405">
                  <c:v>540.50000000005434</c:v>
                </c:pt>
                <c:pt idx="5406">
                  <c:v>540.60000000005437</c:v>
                </c:pt>
                <c:pt idx="5407">
                  <c:v>540.70000000005439</c:v>
                </c:pt>
                <c:pt idx="5408">
                  <c:v>540.80000000005441</c:v>
                </c:pt>
                <c:pt idx="5409">
                  <c:v>540.90000000005443</c:v>
                </c:pt>
                <c:pt idx="5410">
                  <c:v>541.00000000005446</c:v>
                </c:pt>
                <c:pt idx="5411">
                  <c:v>541.10000000005448</c:v>
                </c:pt>
                <c:pt idx="5412">
                  <c:v>541.2000000000545</c:v>
                </c:pt>
                <c:pt idx="5413">
                  <c:v>541.30000000005452</c:v>
                </c:pt>
                <c:pt idx="5414">
                  <c:v>541.40000000005455</c:v>
                </c:pt>
                <c:pt idx="5415">
                  <c:v>541.50000000005457</c:v>
                </c:pt>
                <c:pt idx="5416">
                  <c:v>541.60000000005459</c:v>
                </c:pt>
                <c:pt idx="5417">
                  <c:v>541.70000000005462</c:v>
                </c:pt>
                <c:pt idx="5418">
                  <c:v>541.80000000005464</c:v>
                </c:pt>
                <c:pt idx="5419">
                  <c:v>541.90000000005466</c:v>
                </c:pt>
                <c:pt idx="5420">
                  <c:v>542.00000000005468</c:v>
                </c:pt>
                <c:pt idx="5421">
                  <c:v>542.10000000005471</c:v>
                </c:pt>
                <c:pt idx="5422">
                  <c:v>542.20000000005473</c:v>
                </c:pt>
                <c:pt idx="5423">
                  <c:v>542.30000000005475</c:v>
                </c:pt>
                <c:pt idx="5424">
                  <c:v>542.40000000005477</c:v>
                </c:pt>
                <c:pt idx="5425">
                  <c:v>542.5000000000548</c:v>
                </c:pt>
                <c:pt idx="5426">
                  <c:v>542.60000000005482</c:v>
                </c:pt>
                <c:pt idx="5427">
                  <c:v>542.70000000005484</c:v>
                </c:pt>
                <c:pt idx="5428">
                  <c:v>542.80000000005487</c:v>
                </c:pt>
                <c:pt idx="5429">
                  <c:v>542.90000000005489</c:v>
                </c:pt>
                <c:pt idx="5430">
                  <c:v>543.00000000005491</c:v>
                </c:pt>
                <c:pt idx="5431">
                  <c:v>543.10000000005493</c:v>
                </c:pt>
                <c:pt idx="5432">
                  <c:v>543.20000000005496</c:v>
                </c:pt>
                <c:pt idx="5433">
                  <c:v>543.30000000005498</c:v>
                </c:pt>
                <c:pt idx="5434">
                  <c:v>543.400000000055</c:v>
                </c:pt>
                <c:pt idx="5435">
                  <c:v>543.50000000005502</c:v>
                </c:pt>
                <c:pt idx="5436">
                  <c:v>543.60000000005505</c:v>
                </c:pt>
                <c:pt idx="5437">
                  <c:v>543.70000000005507</c:v>
                </c:pt>
                <c:pt idx="5438">
                  <c:v>543.80000000005509</c:v>
                </c:pt>
                <c:pt idx="5439">
                  <c:v>543.90000000005512</c:v>
                </c:pt>
                <c:pt idx="5440">
                  <c:v>544.00000000005514</c:v>
                </c:pt>
                <c:pt idx="5441">
                  <c:v>544.10000000005516</c:v>
                </c:pt>
                <c:pt idx="5442">
                  <c:v>544.20000000005518</c:v>
                </c:pt>
                <c:pt idx="5443">
                  <c:v>544.30000000005521</c:v>
                </c:pt>
                <c:pt idx="5444">
                  <c:v>544.40000000005523</c:v>
                </c:pt>
                <c:pt idx="5445">
                  <c:v>544.50000000005525</c:v>
                </c:pt>
                <c:pt idx="5446">
                  <c:v>544.60000000005527</c:v>
                </c:pt>
                <c:pt idx="5447">
                  <c:v>544.7000000000553</c:v>
                </c:pt>
                <c:pt idx="5448">
                  <c:v>544.80000000005532</c:v>
                </c:pt>
                <c:pt idx="5449">
                  <c:v>544.90000000005534</c:v>
                </c:pt>
                <c:pt idx="5450">
                  <c:v>545.00000000005537</c:v>
                </c:pt>
                <c:pt idx="5451">
                  <c:v>545.10000000005539</c:v>
                </c:pt>
                <c:pt idx="5452">
                  <c:v>545.20000000005541</c:v>
                </c:pt>
                <c:pt idx="5453">
                  <c:v>545.30000000005543</c:v>
                </c:pt>
                <c:pt idx="5454">
                  <c:v>545.40000000005546</c:v>
                </c:pt>
                <c:pt idx="5455">
                  <c:v>545.50000000005548</c:v>
                </c:pt>
                <c:pt idx="5456">
                  <c:v>545.6000000000555</c:v>
                </c:pt>
                <c:pt idx="5457">
                  <c:v>545.70000000005552</c:v>
                </c:pt>
                <c:pt idx="5458">
                  <c:v>545.80000000005555</c:v>
                </c:pt>
                <c:pt idx="5459">
                  <c:v>545.90000000005557</c:v>
                </c:pt>
                <c:pt idx="5460">
                  <c:v>546.00000000005559</c:v>
                </c:pt>
                <c:pt idx="5461">
                  <c:v>546.10000000005562</c:v>
                </c:pt>
                <c:pt idx="5462">
                  <c:v>546.20000000005564</c:v>
                </c:pt>
                <c:pt idx="5463">
                  <c:v>546.30000000005566</c:v>
                </c:pt>
                <c:pt idx="5464">
                  <c:v>546.40000000005568</c:v>
                </c:pt>
                <c:pt idx="5465">
                  <c:v>546.50000000005571</c:v>
                </c:pt>
                <c:pt idx="5466">
                  <c:v>546.60000000005573</c:v>
                </c:pt>
                <c:pt idx="5467">
                  <c:v>546.70000000005575</c:v>
                </c:pt>
                <c:pt idx="5468">
                  <c:v>546.80000000005577</c:v>
                </c:pt>
                <c:pt idx="5469">
                  <c:v>546.9000000000558</c:v>
                </c:pt>
                <c:pt idx="5470">
                  <c:v>547.00000000005582</c:v>
                </c:pt>
                <c:pt idx="5471">
                  <c:v>547.10000000005584</c:v>
                </c:pt>
                <c:pt idx="5472">
                  <c:v>547.20000000005587</c:v>
                </c:pt>
                <c:pt idx="5473">
                  <c:v>547.30000000005589</c:v>
                </c:pt>
                <c:pt idx="5474">
                  <c:v>547.40000000005591</c:v>
                </c:pt>
                <c:pt idx="5475">
                  <c:v>547.50000000005593</c:v>
                </c:pt>
                <c:pt idx="5476">
                  <c:v>547.60000000005596</c:v>
                </c:pt>
                <c:pt idx="5477">
                  <c:v>547.70000000005598</c:v>
                </c:pt>
                <c:pt idx="5478">
                  <c:v>547.800000000056</c:v>
                </c:pt>
                <c:pt idx="5479">
                  <c:v>547.90000000005602</c:v>
                </c:pt>
                <c:pt idx="5480">
                  <c:v>548.00000000005605</c:v>
                </c:pt>
                <c:pt idx="5481">
                  <c:v>548.10000000005607</c:v>
                </c:pt>
                <c:pt idx="5482">
                  <c:v>548.20000000005609</c:v>
                </c:pt>
                <c:pt idx="5483">
                  <c:v>548.30000000005612</c:v>
                </c:pt>
                <c:pt idx="5484">
                  <c:v>548.40000000005614</c:v>
                </c:pt>
                <c:pt idx="5485">
                  <c:v>548.50000000005616</c:v>
                </c:pt>
                <c:pt idx="5486">
                  <c:v>548.60000000005618</c:v>
                </c:pt>
                <c:pt idx="5487">
                  <c:v>548.70000000005621</c:v>
                </c:pt>
                <c:pt idx="5488">
                  <c:v>548.80000000005623</c:v>
                </c:pt>
                <c:pt idx="5489">
                  <c:v>548.90000000005625</c:v>
                </c:pt>
                <c:pt idx="5490">
                  <c:v>549.00000000005627</c:v>
                </c:pt>
                <c:pt idx="5491">
                  <c:v>549.1000000000563</c:v>
                </c:pt>
                <c:pt idx="5492">
                  <c:v>549.20000000005632</c:v>
                </c:pt>
                <c:pt idx="5493">
                  <c:v>549.30000000005634</c:v>
                </c:pt>
                <c:pt idx="5494">
                  <c:v>549.40000000005637</c:v>
                </c:pt>
                <c:pt idx="5495">
                  <c:v>549.50000000005639</c:v>
                </c:pt>
                <c:pt idx="5496">
                  <c:v>549.60000000005641</c:v>
                </c:pt>
                <c:pt idx="5497">
                  <c:v>549.70000000005643</c:v>
                </c:pt>
                <c:pt idx="5498">
                  <c:v>549.80000000005646</c:v>
                </c:pt>
                <c:pt idx="5499">
                  <c:v>549.90000000005648</c:v>
                </c:pt>
                <c:pt idx="5500">
                  <c:v>550.0000000000565</c:v>
                </c:pt>
                <c:pt idx="5501">
                  <c:v>550.10000000005653</c:v>
                </c:pt>
                <c:pt idx="5502">
                  <c:v>550.20000000005655</c:v>
                </c:pt>
                <c:pt idx="5503">
                  <c:v>550.30000000005657</c:v>
                </c:pt>
                <c:pt idx="5504">
                  <c:v>550.40000000005659</c:v>
                </c:pt>
                <c:pt idx="5505">
                  <c:v>550.50000000005662</c:v>
                </c:pt>
                <c:pt idx="5506">
                  <c:v>550.60000000005664</c:v>
                </c:pt>
                <c:pt idx="5507">
                  <c:v>550.70000000005666</c:v>
                </c:pt>
                <c:pt idx="5508">
                  <c:v>550.80000000005668</c:v>
                </c:pt>
                <c:pt idx="5509">
                  <c:v>550.90000000005671</c:v>
                </c:pt>
                <c:pt idx="5510">
                  <c:v>551.00000000005673</c:v>
                </c:pt>
                <c:pt idx="5511">
                  <c:v>551.10000000005675</c:v>
                </c:pt>
                <c:pt idx="5512">
                  <c:v>551.20000000005678</c:v>
                </c:pt>
                <c:pt idx="5513">
                  <c:v>551.3000000000568</c:v>
                </c:pt>
                <c:pt idx="5514">
                  <c:v>551.40000000005682</c:v>
                </c:pt>
                <c:pt idx="5515">
                  <c:v>551.50000000005684</c:v>
                </c:pt>
                <c:pt idx="5516">
                  <c:v>551.60000000005687</c:v>
                </c:pt>
                <c:pt idx="5517">
                  <c:v>551.70000000005689</c:v>
                </c:pt>
                <c:pt idx="5518">
                  <c:v>551.80000000005691</c:v>
                </c:pt>
                <c:pt idx="5519">
                  <c:v>551.90000000005693</c:v>
                </c:pt>
                <c:pt idx="5520">
                  <c:v>552.00000000005696</c:v>
                </c:pt>
                <c:pt idx="5521">
                  <c:v>552.10000000005698</c:v>
                </c:pt>
                <c:pt idx="5522">
                  <c:v>552.200000000057</c:v>
                </c:pt>
                <c:pt idx="5523">
                  <c:v>552.30000000005703</c:v>
                </c:pt>
                <c:pt idx="5524">
                  <c:v>552.40000000005705</c:v>
                </c:pt>
                <c:pt idx="5525">
                  <c:v>552.50000000005707</c:v>
                </c:pt>
                <c:pt idx="5526">
                  <c:v>552.60000000005709</c:v>
                </c:pt>
                <c:pt idx="5527">
                  <c:v>552.70000000005712</c:v>
                </c:pt>
                <c:pt idx="5528">
                  <c:v>552.80000000005714</c:v>
                </c:pt>
                <c:pt idx="5529">
                  <c:v>552.90000000005716</c:v>
                </c:pt>
                <c:pt idx="5530">
                  <c:v>553.00000000005718</c:v>
                </c:pt>
                <c:pt idx="5531">
                  <c:v>553.10000000005721</c:v>
                </c:pt>
                <c:pt idx="5532">
                  <c:v>553.20000000005723</c:v>
                </c:pt>
                <c:pt idx="5533">
                  <c:v>553.30000000005725</c:v>
                </c:pt>
                <c:pt idx="5534">
                  <c:v>553.40000000005728</c:v>
                </c:pt>
                <c:pt idx="5535">
                  <c:v>553.5000000000573</c:v>
                </c:pt>
                <c:pt idx="5536">
                  <c:v>553.60000000005732</c:v>
                </c:pt>
                <c:pt idx="5537">
                  <c:v>553.70000000005734</c:v>
                </c:pt>
                <c:pt idx="5538">
                  <c:v>553.80000000005737</c:v>
                </c:pt>
                <c:pt idx="5539">
                  <c:v>553.90000000005739</c:v>
                </c:pt>
                <c:pt idx="5540">
                  <c:v>554.00000000005741</c:v>
                </c:pt>
                <c:pt idx="5541">
                  <c:v>554.10000000005743</c:v>
                </c:pt>
                <c:pt idx="5542">
                  <c:v>554.20000000005746</c:v>
                </c:pt>
                <c:pt idx="5543">
                  <c:v>554.30000000005748</c:v>
                </c:pt>
                <c:pt idx="5544">
                  <c:v>554.4000000000575</c:v>
                </c:pt>
                <c:pt idx="5545">
                  <c:v>554.50000000005753</c:v>
                </c:pt>
                <c:pt idx="5546">
                  <c:v>554.60000000005755</c:v>
                </c:pt>
                <c:pt idx="5547">
                  <c:v>554.70000000005757</c:v>
                </c:pt>
                <c:pt idx="5548">
                  <c:v>554.80000000005759</c:v>
                </c:pt>
                <c:pt idx="5549">
                  <c:v>554.90000000005762</c:v>
                </c:pt>
                <c:pt idx="5550">
                  <c:v>555.00000000005764</c:v>
                </c:pt>
                <c:pt idx="5551">
                  <c:v>555.10000000005766</c:v>
                </c:pt>
                <c:pt idx="5552">
                  <c:v>555.20000000005768</c:v>
                </c:pt>
                <c:pt idx="5553">
                  <c:v>555.30000000005771</c:v>
                </c:pt>
                <c:pt idx="5554">
                  <c:v>555.40000000005773</c:v>
                </c:pt>
                <c:pt idx="5555">
                  <c:v>555.50000000005775</c:v>
                </c:pt>
                <c:pt idx="5556">
                  <c:v>555.60000000005778</c:v>
                </c:pt>
                <c:pt idx="5557">
                  <c:v>555.7000000000578</c:v>
                </c:pt>
                <c:pt idx="5558">
                  <c:v>555.80000000005782</c:v>
                </c:pt>
                <c:pt idx="5559">
                  <c:v>555.90000000005784</c:v>
                </c:pt>
                <c:pt idx="5560">
                  <c:v>556.00000000005787</c:v>
                </c:pt>
                <c:pt idx="5561">
                  <c:v>556.10000000005789</c:v>
                </c:pt>
                <c:pt idx="5562">
                  <c:v>556.20000000005791</c:v>
                </c:pt>
                <c:pt idx="5563">
                  <c:v>556.30000000005793</c:v>
                </c:pt>
                <c:pt idx="5564">
                  <c:v>556.40000000005796</c:v>
                </c:pt>
                <c:pt idx="5565">
                  <c:v>556.50000000005798</c:v>
                </c:pt>
                <c:pt idx="5566">
                  <c:v>556.600000000058</c:v>
                </c:pt>
                <c:pt idx="5567">
                  <c:v>556.70000000005803</c:v>
                </c:pt>
                <c:pt idx="5568">
                  <c:v>556.80000000005805</c:v>
                </c:pt>
                <c:pt idx="5569">
                  <c:v>556.90000000005807</c:v>
                </c:pt>
                <c:pt idx="5570">
                  <c:v>557.00000000005809</c:v>
                </c:pt>
                <c:pt idx="5571">
                  <c:v>557.10000000005812</c:v>
                </c:pt>
                <c:pt idx="5572">
                  <c:v>557.20000000005814</c:v>
                </c:pt>
                <c:pt idx="5573">
                  <c:v>557.30000000005816</c:v>
                </c:pt>
                <c:pt idx="5574">
                  <c:v>557.40000000005818</c:v>
                </c:pt>
                <c:pt idx="5575">
                  <c:v>557.50000000005821</c:v>
                </c:pt>
                <c:pt idx="5576">
                  <c:v>557.60000000005823</c:v>
                </c:pt>
                <c:pt idx="5577">
                  <c:v>557.70000000005825</c:v>
                </c:pt>
                <c:pt idx="5578">
                  <c:v>557.80000000005828</c:v>
                </c:pt>
                <c:pt idx="5579">
                  <c:v>557.9000000000583</c:v>
                </c:pt>
                <c:pt idx="5580">
                  <c:v>558.00000000005832</c:v>
                </c:pt>
                <c:pt idx="5581">
                  <c:v>558.10000000005834</c:v>
                </c:pt>
                <c:pt idx="5582">
                  <c:v>558.20000000005837</c:v>
                </c:pt>
                <c:pt idx="5583">
                  <c:v>558.30000000005839</c:v>
                </c:pt>
                <c:pt idx="5584">
                  <c:v>558.40000000005841</c:v>
                </c:pt>
                <c:pt idx="5585">
                  <c:v>558.50000000005844</c:v>
                </c:pt>
                <c:pt idx="5586">
                  <c:v>558.60000000005846</c:v>
                </c:pt>
                <c:pt idx="5587">
                  <c:v>558.70000000005848</c:v>
                </c:pt>
                <c:pt idx="5588">
                  <c:v>558.8000000000585</c:v>
                </c:pt>
                <c:pt idx="5589">
                  <c:v>558.90000000005853</c:v>
                </c:pt>
                <c:pt idx="5590">
                  <c:v>559.00000000005855</c:v>
                </c:pt>
                <c:pt idx="5591">
                  <c:v>559.10000000005857</c:v>
                </c:pt>
                <c:pt idx="5592">
                  <c:v>559.20000000005859</c:v>
                </c:pt>
                <c:pt idx="5593">
                  <c:v>559.30000000005862</c:v>
                </c:pt>
                <c:pt idx="5594">
                  <c:v>559.40000000005864</c:v>
                </c:pt>
                <c:pt idx="5595">
                  <c:v>559.50000000005866</c:v>
                </c:pt>
                <c:pt idx="5596">
                  <c:v>559.60000000005869</c:v>
                </c:pt>
                <c:pt idx="5597">
                  <c:v>559.70000000005871</c:v>
                </c:pt>
                <c:pt idx="5598">
                  <c:v>559.80000000005873</c:v>
                </c:pt>
                <c:pt idx="5599">
                  <c:v>559.90000000005875</c:v>
                </c:pt>
                <c:pt idx="5600">
                  <c:v>560.00000000005878</c:v>
                </c:pt>
                <c:pt idx="5601">
                  <c:v>560.1000000000588</c:v>
                </c:pt>
                <c:pt idx="5602">
                  <c:v>560.20000000005882</c:v>
                </c:pt>
                <c:pt idx="5603">
                  <c:v>560.30000000005884</c:v>
                </c:pt>
                <c:pt idx="5604">
                  <c:v>560.40000000005887</c:v>
                </c:pt>
                <c:pt idx="5605">
                  <c:v>560.50000000005889</c:v>
                </c:pt>
                <c:pt idx="5606">
                  <c:v>560.60000000005891</c:v>
                </c:pt>
                <c:pt idx="5607">
                  <c:v>560.70000000005894</c:v>
                </c:pt>
                <c:pt idx="5608">
                  <c:v>560.80000000005896</c:v>
                </c:pt>
                <c:pt idx="5609">
                  <c:v>560.90000000005898</c:v>
                </c:pt>
                <c:pt idx="5610">
                  <c:v>561.000000000059</c:v>
                </c:pt>
                <c:pt idx="5611">
                  <c:v>561.10000000005903</c:v>
                </c:pt>
                <c:pt idx="5612">
                  <c:v>561.20000000005905</c:v>
                </c:pt>
                <c:pt idx="5613">
                  <c:v>561.30000000005907</c:v>
                </c:pt>
                <c:pt idx="5614">
                  <c:v>561.40000000005909</c:v>
                </c:pt>
                <c:pt idx="5615">
                  <c:v>561.50000000005912</c:v>
                </c:pt>
                <c:pt idx="5616">
                  <c:v>561.60000000005914</c:v>
                </c:pt>
                <c:pt idx="5617">
                  <c:v>561.70000000005916</c:v>
                </c:pt>
                <c:pt idx="5618">
                  <c:v>561.80000000005919</c:v>
                </c:pt>
                <c:pt idx="5619">
                  <c:v>561.90000000005921</c:v>
                </c:pt>
                <c:pt idx="5620">
                  <c:v>562.00000000005923</c:v>
                </c:pt>
                <c:pt idx="5621">
                  <c:v>562.10000000005925</c:v>
                </c:pt>
                <c:pt idx="5622">
                  <c:v>562.20000000005928</c:v>
                </c:pt>
                <c:pt idx="5623">
                  <c:v>562.3000000000593</c:v>
                </c:pt>
                <c:pt idx="5624">
                  <c:v>562.40000000005932</c:v>
                </c:pt>
                <c:pt idx="5625">
                  <c:v>562.50000000005934</c:v>
                </c:pt>
                <c:pt idx="5626">
                  <c:v>562.60000000005937</c:v>
                </c:pt>
                <c:pt idx="5627">
                  <c:v>562.70000000005939</c:v>
                </c:pt>
                <c:pt idx="5628">
                  <c:v>562.80000000005941</c:v>
                </c:pt>
                <c:pt idx="5629">
                  <c:v>562.90000000005944</c:v>
                </c:pt>
                <c:pt idx="5630">
                  <c:v>563.00000000005946</c:v>
                </c:pt>
                <c:pt idx="5631">
                  <c:v>563.10000000005948</c:v>
                </c:pt>
                <c:pt idx="5632">
                  <c:v>563.2000000000595</c:v>
                </c:pt>
                <c:pt idx="5633">
                  <c:v>563.30000000005953</c:v>
                </c:pt>
                <c:pt idx="5634">
                  <c:v>563.40000000005955</c:v>
                </c:pt>
                <c:pt idx="5635">
                  <c:v>563.50000000005957</c:v>
                </c:pt>
                <c:pt idx="5636">
                  <c:v>563.60000000005959</c:v>
                </c:pt>
                <c:pt idx="5637">
                  <c:v>563.70000000005962</c:v>
                </c:pt>
                <c:pt idx="5638">
                  <c:v>563.80000000005964</c:v>
                </c:pt>
                <c:pt idx="5639">
                  <c:v>563.90000000005966</c:v>
                </c:pt>
                <c:pt idx="5640">
                  <c:v>564.00000000005969</c:v>
                </c:pt>
                <c:pt idx="5641">
                  <c:v>564.10000000005971</c:v>
                </c:pt>
                <c:pt idx="5642">
                  <c:v>564.20000000005973</c:v>
                </c:pt>
                <c:pt idx="5643">
                  <c:v>564.30000000005975</c:v>
                </c:pt>
                <c:pt idx="5644">
                  <c:v>564.40000000005978</c:v>
                </c:pt>
                <c:pt idx="5645">
                  <c:v>564.5000000000598</c:v>
                </c:pt>
                <c:pt idx="5646">
                  <c:v>564.60000000005982</c:v>
                </c:pt>
                <c:pt idx="5647">
                  <c:v>564.70000000005984</c:v>
                </c:pt>
                <c:pt idx="5648">
                  <c:v>564.80000000005987</c:v>
                </c:pt>
                <c:pt idx="5649">
                  <c:v>564.90000000005989</c:v>
                </c:pt>
                <c:pt idx="5650">
                  <c:v>565.00000000005991</c:v>
                </c:pt>
                <c:pt idx="5651">
                  <c:v>565.10000000005994</c:v>
                </c:pt>
                <c:pt idx="5652">
                  <c:v>565.20000000005996</c:v>
                </c:pt>
                <c:pt idx="5653">
                  <c:v>565.30000000005998</c:v>
                </c:pt>
                <c:pt idx="5654">
                  <c:v>565.40000000006</c:v>
                </c:pt>
                <c:pt idx="5655">
                  <c:v>565.50000000006003</c:v>
                </c:pt>
                <c:pt idx="5656">
                  <c:v>565.60000000006005</c:v>
                </c:pt>
                <c:pt idx="5657">
                  <c:v>565.70000000006007</c:v>
                </c:pt>
                <c:pt idx="5658">
                  <c:v>565.80000000006009</c:v>
                </c:pt>
                <c:pt idx="5659">
                  <c:v>565.90000000006012</c:v>
                </c:pt>
                <c:pt idx="5660">
                  <c:v>566.00000000006014</c:v>
                </c:pt>
                <c:pt idx="5661">
                  <c:v>566.10000000006016</c:v>
                </c:pt>
                <c:pt idx="5662">
                  <c:v>566.20000000006019</c:v>
                </c:pt>
                <c:pt idx="5663">
                  <c:v>566.30000000006021</c:v>
                </c:pt>
                <c:pt idx="5664">
                  <c:v>566.40000000006023</c:v>
                </c:pt>
                <c:pt idx="5665">
                  <c:v>566.50000000006025</c:v>
                </c:pt>
                <c:pt idx="5666">
                  <c:v>566.60000000006028</c:v>
                </c:pt>
                <c:pt idx="5667">
                  <c:v>566.7000000000603</c:v>
                </c:pt>
                <c:pt idx="5668">
                  <c:v>566.80000000006032</c:v>
                </c:pt>
                <c:pt idx="5669">
                  <c:v>566.90000000006034</c:v>
                </c:pt>
                <c:pt idx="5670">
                  <c:v>567.00000000006037</c:v>
                </c:pt>
                <c:pt idx="5671">
                  <c:v>567.10000000006039</c:v>
                </c:pt>
                <c:pt idx="5672">
                  <c:v>567.20000000006041</c:v>
                </c:pt>
                <c:pt idx="5673">
                  <c:v>567.30000000006044</c:v>
                </c:pt>
                <c:pt idx="5674">
                  <c:v>567.40000000006046</c:v>
                </c:pt>
                <c:pt idx="5675">
                  <c:v>567.50000000006048</c:v>
                </c:pt>
                <c:pt idx="5676">
                  <c:v>567.6000000000605</c:v>
                </c:pt>
                <c:pt idx="5677">
                  <c:v>567.70000000006053</c:v>
                </c:pt>
                <c:pt idx="5678">
                  <c:v>567.80000000006055</c:v>
                </c:pt>
                <c:pt idx="5679">
                  <c:v>567.90000000006057</c:v>
                </c:pt>
                <c:pt idx="5680">
                  <c:v>568.0000000000606</c:v>
                </c:pt>
                <c:pt idx="5681">
                  <c:v>568.10000000006062</c:v>
                </c:pt>
                <c:pt idx="5682">
                  <c:v>568.20000000006064</c:v>
                </c:pt>
                <c:pt idx="5683">
                  <c:v>568.30000000006066</c:v>
                </c:pt>
                <c:pt idx="5684">
                  <c:v>568.40000000006069</c:v>
                </c:pt>
                <c:pt idx="5685">
                  <c:v>568.50000000006071</c:v>
                </c:pt>
                <c:pt idx="5686">
                  <c:v>568.60000000006073</c:v>
                </c:pt>
                <c:pt idx="5687">
                  <c:v>568.70000000006075</c:v>
                </c:pt>
                <c:pt idx="5688">
                  <c:v>568.80000000006078</c:v>
                </c:pt>
                <c:pt idx="5689">
                  <c:v>568.9000000000608</c:v>
                </c:pt>
                <c:pt idx="5690">
                  <c:v>569.00000000006082</c:v>
                </c:pt>
                <c:pt idx="5691">
                  <c:v>569.10000000006085</c:v>
                </c:pt>
                <c:pt idx="5692">
                  <c:v>569.20000000006087</c:v>
                </c:pt>
                <c:pt idx="5693">
                  <c:v>569.30000000006089</c:v>
                </c:pt>
                <c:pt idx="5694">
                  <c:v>569.40000000006091</c:v>
                </c:pt>
                <c:pt idx="5695">
                  <c:v>569.50000000006094</c:v>
                </c:pt>
                <c:pt idx="5696">
                  <c:v>569.60000000006096</c:v>
                </c:pt>
                <c:pt idx="5697">
                  <c:v>569.70000000006098</c:v>
                </c:pt>
                <c:pt idx="5698">
                  <c:v>569.800000000061</c:v>
                </c:pt>
                <c:pt idx="5699">
                  <c:v>569.90000000006103</c:v>
                </c:pt>
                <c:pt idx="5700">
                  <c:v>570.00000000006105</c:v>
                </c:pt>
                <c:pt idx="5701">
                  <c:v>570.10000000006107</c:v>
                </c:pt>
                <c:pt idx="5702">
                  <c:v>570.2000000000611</c:v>
                </c:pt>
                <c:pt idx="5703">
                  <c:v>570.30000000006112</c:v>
                </c:pt>
                <c:pt idx="5704">
                  <c:v>570.40000000006114</c:v>
                </c:pt>
                <c:pt idx="5705">
                  <c:v>570.50000000006116</c:v>
                </c:pt>
                <c:pt idx="5706">
                  <c:v>570.60000000006119</c:v>
                </c:pt>
                <c:pt idx="5707">
                  <c:v>570.70000000006121</c:v>
                </c:pt>
                <c:pt idx="5708">
                  <c:v>570.80000000006123</c:v>
                </c:pt>
                <c:pt idx="5709">
                  <c:v>570.90000000006125</c:v>
                </c:pt>
                <c:pt idx="5710">
                  <c:v>571.00000000006128</c:v>
                </c:pt>
                <c:pt idx="5711">
                  <c:v>571.1000000000613</c:v>
                </c:pt>
                <c:pt idx="5712">
                  <c:v>571.20000000006132</c:v>
                </c:pt>
                <c:pt idx="5713">
                  <c:v>571.30000000006135</c:v>
                </c:pt>
                <c:pt idx="5714">
                  <c:v>571.40000000006137</c:v>
                </c:pt>
                <c:pt idx="5715">
                  <c:v>571.50000000006139</c:v>
                </c:pt>
                <c:pt idx="5716">
                  <c:v>571.60000000006141</c:v>
                </c:pt>
                <c:pt idx="5717">
                  <c:v>571.70000000006144</c:v>
                </c:pt>
                <c:pt idx="5718">
                  <c:v>571.80000000006146</c:v>
                </c:pt>
                <c:pt idx="5719">
                  <c:v>571.90000000006148</c:v>
                </c:pt>
                <c:pt idx="5720">
                  <c:v>572.0000000000615</c:v>
                </c:pt>
                <c:pt idx="5721">
                  <c:v>572.10000000006153</c:v>
                </c:pt>
                <c:pt idx="5722">
                  <c:v>572.20000000006155</c:v>
                </c:pt>
                <c:pt idx="5723">
                  <c:v>572.30000000006157</c:v>
                </c:pt>
                <c:pt idx="5724">
                  <c:v>572.4000000000616</c:v>
                </c:pt>
                <c:pt idx="5725">
                  <c:v>572.50000000006162</c:v>
                </c:pt>
                <c:pt idx="5726">
                  <c:v>572.60000000006164</c:v>
                </c:pt>
                <c:pt idx="5727">
                  <c:v>572.70000000006166</c:v>
                </c:pt>
                <c:pt idx="5728">
                  <c:v>572.80000000006169</c:v>
                </c:pt>
                <c:pt idx="5729">
                  <c:v>572.90000000006171</c:v>
                </c:pt>
                <c:pt idx="5730">
                  <c:v>573.00000000006173</c:v>
                </c:pt>
                <c:pt idx="5731">
                  <c:v>573.10000000006175</c:v>
                </c:pt>
                <c:pt idx="5732">
                  <c:v>573.20000000006178</c:v>
                </c:pt>
                <c:pt idx="5733">
                  <c:v>573.3000000000618</c:v>
                </c:pt>
                <c:pt idx="5734">
                  <c:v>573.40000000006182</c:v>
                </c:pt>
                <c:pt idx="5735">
                  <c:v>573.50000000006185</c:v>
                </c:pt>
                <c:pt idx="5736">
                  <c:v>573.60000000006187</c:v>
                </c:pt>
                <c:pt idx="5737">
                  <c:v>573.70000000006189</c:v>
                </c:pt>
                <c:pt idx="5738">
                  <c:v>573.80000000006191</c:v>
                </c:pt>
                <c:pt idx="5739">
                  <c:v>573.90000000006194</c:v>
                </c:pt>
                <c:pt idx="5740">
                  <c:v>574.00000000006196</c:v>
                </c:pt>
                <c:pt idx="5741">
                  <c:v>574.10000000006198</c:v>
                </c:pt>
                <c:pt idx="5742">
                  <c:v>574.200000000062</c:v>
                </c:pt>
                <c:pt idx="5743">
                  <c:v>574.30000000006203</c:v>
                </c:pt>
                <c:pt idx="5744">
                  <c:v>574.40000000006205</c:v>
                </c:pt>
                <c:pt idx="5745">
                  <c:v>574.50000000006207</c:v>
                </c:pt>
                <c:pt idx="5746">
                  <c:v>574.6000000000621</c:v>
                </c:pt>
                <c:pt idx="5747">
                  <c:v>574.70000000006212</c:v>
                </c:pt>
                <c:pt idx="5748">
                  <c:v>574.80000000006214</c:v>
                </c:pt>
                <c:pt idx="5749">
                  <c:v>574.90000000006216</c:v>
                </c:pt>
                <c:pt idx="5750">
                  <c:v>575.00000000006219</c:v>
                </c:pt>
                <c:pt idx="5751">
                  <c:v>575.10000000006221</c:v>
                </c:pt>
                <c:pt idx="5752">
                  <c:v>575.20000000006223</c:v>
                </c:pt>
                <c:pt idx="5753">
                  <c:v>575.30000000006225</c:v>
                </c:pt>
                <c:pt idx="5754">
                  <c:v>575.40000000006228</c:v>
                </c:pt>
                <c:pt idx="5755">
                  <c:v>575.5000000000623</c:v>
                </c:pt>
                <c:pt idx="5756">
                  <c:v>575.60000000006232</c:v>
                </c:pt>
                <c:pt idx="5757">
                  <c:v>575.70000000006235</c:v>
                </c:pt>
                <c:pt idx="5758">
                  <c:v>575.80000000006237</c:v>
                </c:pt>
                <c:pt idx="5759">
                  <c:v>575.90000000006239</c:v>
                </c:pt>
                <c:pt idx="5760">
                  <c:v>576.00000000006241</c:v>
                </c:pt>
                <c:pt idx="5761">
                  <c:v>576.10000000006244</c:v>
                </c:pt>
                <c:pt idx="5762">
                  <c:v>576.20000000006246</c:v>
                </c:pt>
                <c:pt idx="5763">
                  <c:v>576.30000000006248</c:v>
                </c:pt>
                <c:pt idx="5764">
                  <c:v>576.40000000006251</c:v>
                </c:pt>
                <c:pt idx="5765">
                  <c:v>576.50000000006253</c:v>
                </c:pt>
                <c:pt idx="5766">
                  <c:v>576.60000000006255</c:v>
                </c:pt>
                <c:pt idx="5767">
                  <c:v>576.70000000006257</c:v>
                </c:pt>
                <c:pt idx="5768">
                  <c:v>576.8000000000626</c:v>
                </c:pt>
                <c:pt idx="5769">
                  <c:v>576.90000000006262</c:v>
                </c:pt>
                <c:pt idx="5770">
                  <c:v>577.00000000006264</c:v>
                </c:pt>
                <c:pt idx="5771">
                  <c:v>577.10000000006266</c:v>
                </c:pt>
                <c:pt idx="5772">
                  <c:v>577.20000000006269</c:v>
                </c:pt>
                <c:pt idx="5773">
                  <c:v>577.30000000006271</c:v>
                </c:pt>
                <c:pt idx="5774">
                  <c:v>577.40000000006273</c:v>
                </c:pt>
                <c:pt idx="5775">
                  <c:v>577.50000000006276</c:v>
                </c:pt>
                <c:pt idx="5776">
                  <c:v>577.60000000006278</c:v>
                </c:pt>
                <c:pt idx="5777">
                  <c:v>577.7000000000628</c:v>
                </c:pt>
                <c:pt idx="5778">
                  <c:v>577.80000000006282</c:v>
                </c:pt>
                <c:pt idx="5779">
                  <c:v>577.90000000006285</c:v>
                </c:pt>
                <c:pt idx="5780">
                  <c:v>578.00000000006287</c:v>
                </c:pt>
                <c:pt idx="5781">
                  <c:v>578.10000000006289</c:v>
                </c:pt>
                <c:pt idx="5782">
                  <c:v>578.20000000006291</c:v>
                </c:pt>
                <c:pt idx="5783">
                  <c:v>578.30000000006294</c:v>
                </c:pt>
                <c:pt idx="5784">
                  <c:v>578.40000000006296</c:v>
                </c:pt>
                <c:pt idx="5785">
                  <c:v>578.50000000006298</c:v>
                </c:pt>
                <c:pt idx="5786">
                  <c:v>578.60000000006301</c:v>
                </c:pt>
                <c:pt idx="5787">
                  <c:v>578.70000000006303</c:v>
                </c:pt>
                <c:pt idx="5788">
                  <c:v>578.80000000006305</c:v>
                </c:pt>
                <c:pt idx="5789">
                  <c:v>578.90000000006307</c:v>
                </c:pt>
                <c:pt idx="5790">
                  <c:v>579.0000000000631</c:v>
                </c:pt>
                <c:pt idx="5791">
                  <c:v>579.10000000006312</c:v>
                </c:pt>
                <c:pt idx="5792">
                  <c:v>579.20000000006314</c:v>
                </c:pt>
                <c:pt idx="5793">
                  <c:v>579.30000000006316</c:v>
                </c:pt>
                <c:pt idx="5794">
                  <c:v>579.40000000006319</c:v>
                </c:pt>
                <c:pt idx="5795">
                  <c:v>579.50000000006321</c:v>
                </c:pt>
                <c:pt idx="5796">
                  <c:v>579.60000000006323</c:v>
                </c:pt>
                <c:pt idx="5797">
                  <c:v>579.70000000006326</c:v>
                </c:pt>
                <c:pt idx="5798">
                  <c:v>579.80000000006328</c:v>
                </c:pt>
                <c:pt idx="5799">
                  <c:v>579.9000000000633</c:v>
                </c:pt>
                <c:pt idx="5800">
                  <c:v>580.00000000006332</c:v>
                </c:pt>
                <c:pt idx="5801">
                  <c:v>580.10000000006335</c:v>
                </c:pt>
                <c:pt idx="5802">
                  <c:v>580.20000000006337</c:v>
                </c:pt>
                <c:pt idx="5803">
                  <c:v>580.30000000006339</c:v>
                </c:pt>
                <c:pt idx="5804">
                  <c:v>580.40000000006341</c:v>
                </c:pt>
                <c:pt idx="5805">
                  <c:v>580.50000000006344</c:v>
                </c:pt>
                <c:pt idx="5806">
                  <c:v>580.60000000006346</c:v>
                </c:pt>
                <c:pt idx="5807">
                  <c:v>580.70000000006348</c:v>
                </c:pt>
                <c:pt idx="5808">
                  <c:v>580.80000000006351</c:v>
                </c:pt>
                <c:pt idx="5809">
                  <c:v>580.90000000006353</c:v>
                </c:pt>
                <c:pt idx="5810">
                  <c:v>581.00000000006355</c:v>
                </c:pt>
                <c:pt idx="5811">
                  <c:v>581.10000000006357</c:v>
                </c:pt>
                <c:pt idx="5812">
                  <c:v>581.2000000000636</c:v>
                </c:pt>
                <c:pt idx="5813">
                  <c:v>581.30000000006362</c:v>
                </c:pt>
                <c:pt idx="5814">
                  <c:v>581.40000000006364</c:v>
                </c:pt>
                <c:pt idx="5815">
                  <c:v>581.50000000006366</c:v>
                </c:pt>
                <c:pt idx="5816">
                  <c:v>581.60000000006369</c:v>
                </c:pt>
                <c:pt idx="5817">
                  <c:v>581.70000000006371</c:v>
                </c:pt>
                <c:pt idx="5818">
                  <c:v>581.80000000006373</c:v>
                </c:pt>
                <c:pt idx="5819">
                  <c:v>581.90000000006376</c:v>
                </c:pt>
                <c:pt idx="5820">
                  <c:v>582.00000000006378</c:v>
                </c:pt>
                <c:pt idx="5821">
                  <c:v>582.1000000000638</c:v>
                </c:pt>
                <c:pt idx="5822">
                  <c:v>582.20000000006382</c:v>
                </c:pt>
                <c:pt idx="5823">
                  <c:v>582.30000000006385</c:v>
                </c:pt>
                <c:pt idx="5824">
                  <c:v>582.40000000006387</c:v>
                </c:pt>
                <c:pt idx="5825">
                  <c:v>582.50000000006389</c:v>
                </c:pt>
                <c:pt idx="5826">
                  <c:v>582.60000000006391</c:v>
                </c:pt>
                <c:pt idx="5827">
                  <c:v>582.70000000006394</c:v>
                </c:pt>
                <c:pt idx="5828">
                  <c:v>582.80000000006396</c:v>
                </c:pt>
                <c:pt idx="5829">
                  <c:v>582.90000000006398</c:v>
                </c:pt>
                <c:pt idx="5830">
                  <c:v>583.00000000006401</c:v>
                </c:pt>
                <c:pt idx="5831">
                  <c:v>583.10000000006403</c:v>
                </c:pt>
                <c:pt idx="5832">
                  <c:v>583.20000000006405</c:v>
                </c:pt>
                <c:pt idx="5833">
                  <c:v>583.30000000006407</c:v>
                </c:pt>
                <c:pt idx="5834">
                  <c:v>583.4000000000641</c:v>
                </c:pt>
                <c:pt idx="5835">
                  <c:v>583.50000000006412</c:v>
                </c:pt>
                <c:pt idx="5836">
                  <c:v>583.60000000006414</c:v>
                </c:pt>
                <c:pt idx="5837">
                  <c:v>583.70000000006416</c:v>
                </c:pt>
                <c:pt idx="5838">
                  <c:v>583.80000000006419</c:v>
                </c:pt>
                <c:pt idx="5839">
                  <c:v>583.90000000006421</c:v>
                </c:pt>
                <c:pt idx="5840">
                  <c:v>584.00000000006423</c:v>
                </c:pt>
                <c:pt idx="5841">
                  <c:v>584.10000000006426</c:v>
                </c:pt>
                <c:pt idx="5842">
                  <c:v>584.20000000006428</c:v>
                </c:pt>
                <c:pt idx="5843">
                  <c:v>584.3000000000643</c:v>
                </c:pt>
                <c:pt idx="5844">
                  <c:v>584.40000000006432</c:v>
                </c:pt>
                <c:pt idx="5845">
                  <c:v>584.50000000006435</c:v>
                </c:pt>
                <c:pt idx="5846">
                  <c:v>584.60000000006437</c:v>
                </c:pt>
                <c:pt idx="5847">
                  <c:v>584.70000000006439</c:v>
                </c:pt>
                <c:pt idx="5848">
                  <c:v>584.80000000006441</c:v>
                </c:pt>
                <c:pt idx="5849">
                  <c:v>584.90000000006444</c:v>
                </c:pt>
                <c:pt idx="5850">
                  <c:v>585.00000000006446</c:v>
                </c:pt>
                <c:pt idx="5851">
                  <c:v>585.10000000006448</c:v>
                </c:pt>
                <c:pt idx="5852">
                  <c:v>585.20000000006451</c:v>
                </c:pt>
                <c:pt idx="5853">
                  <c:v>585.30000000006453</c:v>
                </c:pt>
                <c:pt idx="5854">
                  <c:v>585.40000000006455</c:v>
                </c:pt>
                <c:pt idx="5855">
                  <c:v>585.50000000006457</c:v>
                </c:pt>
                <c:pt idx="5856">
                  <c:v>585.6000000000646</c:v>
                </c:pt>
                <c:pt idx="5857">
                  <c:v>585.70000000006462</c:v>
                </c:pt>
                <c:pt idx="5858">
                  <c:v>585.80000000006464</c:v>
                </c:pt>
                <c:pt idx="5859">
                  <c:v>585.90000000006467</c:v>
                </c:pt>
                <c:pt idx="5860">
                  <c:v>586.00000000006469</c:v>
                </c:pt>
                <c:pt idx="5861">
                  <c:v>586.10000000006471</c:v>
                </c:pt>
                <c:pt idx="5862">
                  <c:v>586.20000000006473</c:v>
                </c:pt>
                <c:pt idx="5863">
                  <c:v>586.30000000006476</c:v>
                </c:pt>
                <c:pt idx="5864">
                  <c:v>586.40000000006478</c:v>
                </c:pt>
                <c:pt idx="5865">
                  <c:v>586.5000000000648</c:v>
                </c:pt>
                <c:pt idx="5866">
                  <c:v>586.60000000006482</c:v>
                </c:pt>
                <c:pt idx="5867">
                  <c:v>586.70000000006485</c:v>
                </c:pt>
                <c:pt idx="5868">
                  <c:v>586.80000000006487</c:v>
                </c:pt>
                <c:pt idx="5869">
                  <c:v>586.90000000006489</c:v>
                </c:pt>
                <c:pt idx="5870">
                  <c:v>587.00000000006492</c:v>
                </c:pt>
                <c:pt idx="5871">
                  <c:v>587.10000000006494</c:v>
                </c:pt>
                <c:pt idx="5872">
                  <c:v>587.20000000006496</c:v>
                </c:pt>
                <c:pt idx="5873">
                  <c:v>587.30000000006498</c:v>
                </c:pt>
                <c:pt idx="5874">
                  <c:v>587.40000000006501</c:v>
                </c:pt>
                <c:pt idx="5875">
                  <c:v>587.50000000006503</c:v>
                </c:pt>
                <c:pt idx="5876">
                  <c:v>587.60000000006505</c:v>
                </c:pt>
                <c:pt idx="5877">
                  <c:v>587.70000000006507</c:v>
                </c:pt>
                <c:pt idx="5878">
                  <c:v>587.8000000000651</c:v>
                </c:pt>
                <c:pt idx="5879">
                  <c:v>587.90000000006512</c:v>
                </c:pt>
                <c:pt idx="5880">
                  <c:v>588.00000000006514</c:v>
                </c:pt>
                <c:pt idx="5881">
                  <c:v>588.10000000006517</c:v>
                </c:pt>
                <c:pt idx="5882">
                  <c:v>588.20000000006519</c:v>
                </c:pt>
                <c:pt idx="5883">
                  <c:v>588.30000000006521</c:v>
                </c:pt>
                <c:pt idx="5884">
                  <c:v>588.40000000006523</c:v>
                </c:pt>
                <c:pt idx="5885">
                  <c:v>588.50000000006526</c:v>
                </c:pt>
                <c:pt idx="5886">
                  <c:v>588.60000000006528</c:v>
                </c:pt>
                <c:pt idx="5887">
                  <c:v>588.7000000000653</c:v>
                </c:pt>
                <c:pt idx="5888">
                  <c:v>588.80000000006532</c:v>
                </c:pt>
                <c:pt idx="5889">
                  <c:v>588.90000000006535</c:v>
                </c:pt>
                <c:pt idx="5890">
                  <c:v>589.00000000006537</c:v>
                </c:pt>
                <c:pt idx="5891">
                  <c:v>589.10000000006539</c:v>
                </c:pt>
                <c:pt idx="5892">
                  <c:v>589.20000000006542</c:v>
                </c:pt>
                <c:pt idx="5893">
                  <c:v>589.30000000006544</c:v>
                </c:pt>
                <c:pt idx="5894">
                  <c:v>589.40000000006546</c:v>
                </c:pt>
                <c:pt idx="5895">
                  <c:v>589.50000000006548</c:v>
                </c:pt>
                <c:pt idx="5896">
                  <c:v>589.60000000006551</c:v>
                </c:pt>
                <c:pt idx="5897">
                  <c:v>589.70000000006553</c:v>
                </c:pt>
                <c:pt idx="5898">
                  <c:v>589.80000000006555</c:v>
                </c:pt>
                <c:pt idx="5899">
                  <c:v>589.90000000006557</c:v>
                </c:pt>
                <c:pt idx="5900">
                  <c:v>590.0000000000656</c:v>
                </c:pt>
                <c:pt idx="5901">
                  <c:v>590.10000000006562</c:v>
                </c:pt>
                <c:pt idx="5902">
                  <c:v>590.20000000006564</c:v>
                </c:pt>
                <c:pt idx="5903">
                  <c:v>590.30000000006567</c:v>
                </c:pt>
                <c:pt idx="5904">
                  <c:v>590.40000000006569</c:v>
                </c:pt>
                <c:pt idx="5905">
                  <c:v>590.50000000006571</c:v>
                </c:pt>
                <c:pt idx="5906">
                  <c:v>590.60000000006573</c:v>
                </c:pt>
                <c:pt idx="5907">
                  <c:v>590.70000000006576</c:v>
                </c:pt>
                <c:pt idx="5908">
                  <c:v>590.80000000006578</c:v>
                </c:pt>
                <c:pt idx="5909">
                  <c:v>590.9000000000658</c:v>
                </c:pt>
                <c:pt idx="5910">
                  <c:v>591.00000000006582</c:v>
                </c:pt>
                <c:pt idx="5911">
                  <c:v>591.10000000006585</c:v>
                </c:pt>
                <c:pt idx="5912">
                  <c:v>591.20000000006587</c:v>
                </c:pt>
                <c:pt idx="5913">
                  <c:v>591.30000000006589</c:v>
                </c:pt>
                <c:pt idx="5914">
                  <c:v>591.40000000006592</c:v>
                </c:pt>
                <c:pt idx="5915">
                  <c:v>591.50000000006594</c:v>
                </c:pt>
                <c:pt idx="5916">
                  <c:v>591.60000000006596</c:v>
                </c:pt>
                <c:pt idx="5917">
                  <c:v>591.70000000006598</c:v>
                </c:pt>
                <c:pt idx="5918">
                  <c:v>591.80000000006601</c:v>
                </c:pt>
                <c:pt idx="5919">
                  <c:v>591.90000000006603</c:v>
                </c:pt>
                <c:pt idx="5920">
                  <c:v>592.00000000006605</c:v>
                </c:pt>
                <c:pt idx="5921">
                  <c:v>592.10000000006607</c:v>
                </c:pt>
                <c:pt idx="5922">
                  <c:v>592.2000000000661</c:v>
                </c:pt>
                <c:pt idx="5923">
                  <c:v>592.30000000006612</c:v>
                </c:pt>
                <c:pt idx="5924">
                  <c:v>592.40000000006614</c:v>
                </c:pt>
                <c:pt idx="5925">
                  <c:v>592.50000000006617</c:v>
                </c:pt>
                <c:pt idx="5926">
                  <c:v>592.60000000006619</c:v>
                </c:pt>
                <c:pt idx="5927">
                  <c:v>592.70000000006621</c:v>
                </c:pt>
                <c:pt idx="5928">
                  <c:v>592.80000000006623</c:v>
                </c:pt>
                <c:pt idx="5929">
                  <c:v>592.90000000006626</c:v>
                </c:pt>
                <c:pt idx="5930">
                  <c:v>593.00000000006628</c:v>
                </c:pt>
                <c:pt idx="5931">
                  <c:v>593.1000000000663</c:v>
                </c:pt>
                <c:pt idx="5932">
                  <c:v>593.20000000006632</c:v>
                </c:pt>
                <c:pt idx="5933">
                  <c:v>593.30000000006635</c:v>
                </c:pt>
                <c:pt idx="5934">
                  <c:v>593.40000000006637</c:v>
                </c:pt>
                <c:pt idx="5935">
                  <c:v>593.50000000006639</c:v>
                </c:pt>
                <c:pt idx="5936">
                  <c:v>593.60000000006642</c:v>
                </c:pt>
                <c:pt idx="5937">
                  <c:v>593.70000000006644</c:v>
                </c:pt>
                <c:pt idx="5938">
                  <c:v>593.80000000006646</c:v>
                </c:pt>
                <c:pt idx="5939">
                  <c:v>593.90000000006648</c:v>
                </c:pt>
                <c:pt idx="5940">
                  <c:v>594.00000000006651</c:v>
                </c:pt>
                <c:pt idx="5941">
                  <c:v>594.10000000006653</c:v>
                </c:pt>
                <c:pt idx="5942">
                  <c:v>594.20000000006655</c:v>
                </c:pt>
                <c:pt idx="5943">
                  <c:v>594.30000000006658</c:v>
                </c:pt>
                <c:pt idx="5944">
                  <c:v>594.4000000000666</c:v>
                </c:pt>
                <c:pt idx="5945">
                  <c:v>594.50000000006662</c:v>
                </c:pt>
                <c:pt idx="5946">
                  <c:v>594.60000000006664</c:v>
                </c:pt>
                <c:pt idx="5947">
                  <c:v>594.70000000006667</c:v>
                </c:pt>
                <c:pt idx="5948">
                  <c:v>594.80000000006669</c:v>
                </c:pt>
                <c:pt idx="5949">
                  <c:v>594.90000000006671</c:v>
                </c:pt>
                <c:pt idx="5950">
                  <c:v>595.00000000006673</c:v>
                </c:pt>
                <c:pt idx="5951">
                  <c:v>595.10000000006676</c:v>
                </c:pt>
                <c:pt idx="5952">
                  <c:v>595.20000000006678</c:v>
                </c:pt>
                <c:pt idx="5953">
                  <c:v>595.3000000000668</c:v>
                </c:pt>
                <c:pt idx="5954">
                  <c:v>595.40000000006683</c:v>
                </c:pt>
                <c:pt idx="5955">
                  <c:v>595.50000000006685</c:v>
                </c:pt>
                <c:pt idx="5956">
                  <c:v>595.60000000006687</c:v>
                </c:pt>
                <c:pt idx="5957">
                  <c:v>595.70000000006689</c:v>
                </c:pt>
                <c:pt idx="5958">
                  <c:v>595.80000000006692</c:v>
                </c:pt>
                <c:pt idx="5959">
                  <c:v>595.90000000006694</c:v>
                </c:pt>
                <c:pt idx="5960">
                  <c:v>596.00000000006696</c:v>
                </c:pt>
                <c:pt idx="5961">
                  <c:v>596.10000000006698</c:v>
                </c:pt>
                <c:pt idx="5962">
                  <c:v>596.20000000006701</c:v>
                </c:pt>
                <c:pt idx="5963">
                  <c:v>596.30000000006703</c:v>
                </c:pt>
                <c:pt idx="5964">
                  <c:v>596.40000000006705</c:v>
                </c:pt>
                <c:pt idx="5965">
                  <c:v>596.50000000006708</c:v>
                </c:pt>
                <c:pt idx="5966">
                  <c:v>596.6000000000671</c:v>
                </c:pt>
                <c:pt idx="5967">
                  <c:v>596.70000000006712</c:v>
                </c:pt>
                <c:pt idx="5968">
                  <c:v>596.80000000006714</c:v>
                </c:pt>
                <c:pt idx="5969">
                  <c:v>596.90000000006717</c:v>
                </c:pt>
                <c:pt idx="5970">
                  <c:v>597.00000000006719</c:v>
                </c:pt>
                <c:pt idx="5971">
                  <c:v>597.10000000006721</c:v>
                </c:pt>
                <c:pt idx="5972">
                  <c:v>597.20000000006723</c:v>
                </c:pt>
                <c:pt idx="5973">
                  <c:v>597.30000000006726</c:v>
                </c:pt>
                <c:pt idx="5974">
                  <c:v>597.40000000006728</c:v>
                </c:pt>
                <c:pt idx="5975">
                  <c:v>597.5000000000673</c:v>
                </c:pt>
                <c:pt idx="5976">
                  <c:v>597.60000000006733</c:v>
                </c:pt>
                <c:pt idx="5977">
                  <c:v>597.70000000006735</c:v>
                </c:pt>
                <c:pt idx="5978">
                  <c:v>597.80000000006737</c:v>
                </c:pt>
                <c:pt idx="5979">
                  <c:v>597.90000000006739</c:v>
                </c:pt>
                <c:pt idx="5980">
                  <c:v>598.00000000006742</c:v>
                </c:pt>
                <c:pt idx="5981">
                  <c:v>598.10000000006744</c:v>
                </c:pt>
                <c:pt idx="5982">
                  <c:v>598.20000000006746</c:v>
                </c:pt>
                <c:pt idx="5983">
                  <c:v>598.30000000006748</c:v>
                </c:pt>
                <c:pt idx="5984">
                  <c:v>598.40000000006751</c:v>
                </c:pt>
                <c:pt idx="5985">
                  <c:v>598.50000000006753</c:v>
                </c:pt>
                <c:pt idx="5986">
                  <c:v>598.60000000006755</c:v>
                </c:pt>
                <c:pt idx="5987">
                  <c:v>598.70000000006758</c:v>
                </c:pt>
                <c:pt idx="5988">
                  <c:v>598.8000000000676</c:v>
                </c:pt>
                <c:pt idx="5989">
                  <c:v>598.90000000006762</c:v>
                </c:pt>
                <c:pt idx="5990">
                  <c:v>599.00000000006764</c:v>
                </c:pt>
                <c:pt idx="5991">
                  <c:v>599.10000000006767</c:v>
                </c:pt>
                <c:pt idx="5992">
                  <c:v>599.20000000006769</c:v>
                </c:pt>
                <c:pt idx="5993">
                  <c:v>599.30000000006771</c:v>
                </c:pt>
                <c:pt idx="5994">
                  <c:v>599.40000000006773</c:v>
                </c:pt>
                <c:pt idx="5995">
                  <c:v>599.50000000006776</c:v>
                </c:pt>
                <c:pt idx="5996">
                  <c:v>599.60000000006778</c:v>
                </c:pt>
                <c:pt idx="5997">
                  <c:v>599.7000000000678</c:v>
                </c:pt>
                <c:pt idx="5998">
                  <c:v>599.80000000006783</c:v>
                </c:pt>
                <c:pt idx="5999">
                  <c:v>599.90000000006785</c:v>
                </c:pt>
                <c:pt idx="6000">
                  <c:v>600.00000000006787</c:v>
                </c:pt>
                <c:pt idx="6001">
                  <c:v>600.10000000006789</c:v>
                </c:pt>
                <c:pt idx="6002">
                  <c:v>600.20000000006792</c:v>
                </c:pt>
                <c:pt idx="6003">
                  <c:v>600.30000000006794</c:v>
                </c:pt>
                <c:pt idx="6004">
                  <c:v>600.40000000006796</c:v>
                </c:pt>
                <c:pt idx="6005">
                  <c:v>600.50000000006798</c:v>
                </c:pt>
                <c:pt idx="6006">
                  <c:v>600.60000000006801</c:v>
                </c:pt>
                <c:pt idx="6007">
                  <c:v>600.70000000006803</c:v>
                </c:pt>
                <c:pt idx="6008">
                  <c:v>600.80000000006805</c:v>
                </c:pt>
                <c:pt idx="6009">
                  <c:v>600.90000000006808</c:v>
                </c:pt>
                <c:pt idx="6010">
                  <c:v>601.0000000000681</c:v>
                </c:pt>
                <c:pt idx="6011">
                  <c:v>601.10000000006812</c:v>
                </c:pt>
                <c:pt idx="6012">
                  <c:v>601.20000000006814</c:v>
                </c:pt>
                <c:pt idx="6013">
                  <c:v>601.30000000006817</c:v>
                </c:pt>
                <c:pt idx="6014">
                  <c:v>601.40000000006819</c:v>
                </c:pt>
                <c:pt idx="6015">
                  <c:v>601.50000000006821</c:v>
                </c:pt>
                <c:pt idx="6016">
                  <c:v>601.60000000006823</c:v>
                </c:pt>
                <c:pt idx="6017">
                  <c:v>601.70000000006826</c:v>
                </c:pt>
                <c:pt idx="6018">
                  <c:v>601.80000000006828</c:v>
                </c:pt>
                <c:pt idx="6019">
                  <c:v>601.9000000000683</c:v>
                </c:pt>
                <c:pt idx="6020">
                  <c:v>602.00000000006833</c:v>
                </c:pt>
                <c:pt idx="6021">
                  <c:v>602.10000000006835</c:v>
                </c:pt>
                <c:pt idx="6022">
                  <c:v>602.20000000006837</c:v>
                </c:pt>
                <c:pt idx="6023">
                  <c:v>602.30000000006839</c:v>
                </c:pt>
                <c:pt idx="6024">
                  <c:v>602.40000000006842</c:v>
                </c:pt>
                <c:pt idx="6025">
                  <c:v>602.50000000006844</c:v>
                </c:pt>
                <c:pt idx="6026">
                  <c:v>602.60000000006846</c:v>
                </c:pt>
                <c:pt idx="6027">
                  <c:v>602.70000000006848</c:v>
                </c:pt>
                <c:pt idx="6028">
                  <c:v>602.80000000006851</c:v>
                </c:pt>
                <c:pt idx="6029">
                  <c:v>602.90000000006853</c:v>
                </c:pt>
                <c:pt idx="6030">
                  <c:v>603.00000000006855</c:v>
                </c:pt>
                <c:pt idx="6031">
                  <c:v>603.10000000006858</c:v>
                </c:pt>
                <c:pt idx="6032">
                  <c:v>603.2000000000686</c:v>
                </c:pt>
                <c:pt idx="6033">
                  <c:v>603.30000000006862</c:v>
                </c:pt>
                <c:pt idx="6034">
                  <c:v>603.40000000006864</c:v>
                </c:pt>
                <c:pt idx="6035">
                  <c:v>603.50000000006867</c:v>
                </c:pt>
                <c:pt idx="6036">
                  <c:v>603.60000000006869</c:v>
                </c:pt>
                <c:pt idx="6037">
                  <c:v>603.70000000006871</c:v>
                </c:pt>
                <c:pt idx="6038">
                  <c:v>603.80000000006874</c:v>
                </c:pt>
                <c:pt idx="6039">
                  <c:v>603.90000000006876</c:v>
                </c:pt>
                <c:pt idx="6040">
                  <c:v>604.00000000006878</c:v>
                </c:pt>
                <c:pt idx="6041">
                  <c:v>604.1000000000688</c:v>
                </c:pt>
                <c:pt idx="6042">
                  <c:v>604.20000000006883</c:v>
                </c:pt>
                <c:pt idx="6043">
                  <c:v>604.30000000006885</c:v>
                </c:pt>
                <c:pt idx="6044">
                  <c:v>604.40000000006887</c:v>
                </c:pt>
                <c:pt idx="6045">
                  <c:v>604.50000000006889</c:v>
                </c:pt>
                <c:pt idx="6046">
                  <c:v>604.60000000006892</c:v>
                </c:pt>
                <c:pt idx="6047">
                  <c:v>604.70000000006894</c:v>
                </c:pt>
                <c:pt idx="6048">
                  <c:v>604.80000000006896</c:v>
                </c:pt>
                <c:pt idx="6049">
                  <c:v>604.90000000006899</c:v>
                </c:pt>
                <c:pt idx="6050">
                  <c:v>605.00000000006901</c:v>
                </c:pt>
                <c:pt idx="6051">
                  <c:v>605.10000000006903</c:v>
                </c:pt>
                <c:pt idx="6052">
                  <c:v>605.20000000006905</c:v>
                </c:pt>
                <c:pt idx="6053">
                  <c:v>605.30000000006908</c:v>
                </c:pt>
                <c:pt idx="6054">
                  <c:v>605.4000000000691</c:v>
                </c:pt>
                <c:pt idx="6055">
                  <c:v>605.50000000006912</c:v>
                </c:pt>
                <c:pt idx="6056">
                  <c:v>605.60000000006914</c:v>
                </c:pt>
                <c:pt idx="6057">
                  <c:v>605.70000000006917</c:v>
                </c:pt>
                <c:pt idx="6058">
                  <c:v>605.80000000006919</c:v>
                </c:pt>
                <c:pt idx="6059">
                  <c:v>605.90000000006921</c:v>
                </c:pt>
                <c:pt idx="6060">
                  <c:v>606.00000000006924</c:v>
                </c:pt>
                <c:pt idx="6061">
                  <c:v>606.10000000006926</c:v>
                </c:pt>
                <c:pt idx="6062">
                  <c:v>606.20000000006928</c:v>
                </c:pt>
                <c:pt idx="6063">
                  <c:v>606.3000000000693</c:v>
                </c:pt>
                <c:pt idx="6064">
                  <c:v>606.40000000006933</c:v>
                </c:pt>
                <c:pt idx="6065">
                  <c:v>606.50000000006935</c:v>
                </c:pt>
                <c:pt idx="6066">
                  <c:v>606.60000000006937</c:v>
                </c:pt>
                <c:pt idx="6067">
                  <c:v>606.70000000006939</c:v>
                </c:pt>
                <c:pt idx="6068">
                  <c:v>606.80000000006942</c:v>
                </c:pt>
                <c:pt idx="6069">
                  <c:v>606.90000000006944</c:v>
                </c:pt>
                <c:pt idx="6070">
                  <c:v>607.00000000006946</c:v>
                </c:pt>
                <c:pt idx="6071">
                  <c:v>607.10000000006949</c:v>
                </c:pt>
                <c:pt idx="6072">
                  <c:v>607.20000000006951</c:v>
                </c:pt>
                <c:pt idx="6073">
                  <c:v>607.30000000006953</c:v>
                </c:pt>
                <c:pt idx="6074">
                  <c:v>607.40000000006955</c:v>
                </c:pt>
                <c:pt idx="6075">
                  <c:v>607.50000000006958</c:v>
                </c:pt>
                <c:pt idx="6076">
                  <c:v>607.6000000000696</c:v>
                </c:pt>
                <c:pt idx="6077">
                  <c:v>607.70000000006962</c:v>
                </c:pt>
                <c:pt idx="6078">
                  <c:v>607.80000000006964</c:v>
                </c:pt>
                <c:pt idx="6079">
                  <c:v>607.90000000006967</c:v>
                </c:pt>
                <c:pt idx="6080">
                  <c:v>608.00000000006969</c:v>
                </c:pt>
                <c:pt idx="6081">
                  <c:v>608.10000000006971</c:v>
                </c:pt>
                <c:pt idx="6082">
                  <c:v>608.20000000006974</c:v>
                </c:pt>
                <c:pt idx="6083">
                  <c:v>608.30000000006976</c:v>
                </c:pt>
                <c:pt idx="6084">
                  <c:v>608.40000000006978</c:v>
                </c:pt>
                <c:pt idx="6085">
                  <c:v>608.5000000000698</c:v>
                </c:pt>
                <c:pt idx="6086">
                  <c:v>608.60000000006983</c:v>
                </c:pt>
                <c:pt idx="6087">
                  <c:v>608.70000000006985</c:v>
                </c:pt>
                <c:pt idx="6088">
                  <c:v>608.80000000006987</c:v>
                </c:pt>
                <c:pt idx="6089">
                  <c:v>608.90000000006989</c:v>
                </c:pt>
                <c:pt idx="6090">
                  <c:v>609.00000000006992</c:v>
                </c:pt>
                <c:pt idx="6091">
                  <c:v>609.10000000006994</c:v>
                </c:pt>
                <c:pt idx="6092">
                  <c:v>609.20000000006996</c:v>
                </c:pt>
                <c:pt idx="6093">
                  <c:v>609.30000000006999</c:v>
                </c:pt>
                <c:pt idx="6094">
                  <c:v>609.40000000007001</c:v>
                </c:pt>
                <c:pt idx="6095">
                  <c:v>609.50000000007003</c:v>
                </c:pt>
                <c:pt idx="6096">
                  <c:v>609.60000000007005</c:v>
                </c:pt>
                <c:pt idx="6097">
                  <c:v>609.70000000007008</c:v>
                </c:pt>
                <c:pt idx="6098">
                  <c:v>609.8000000000701</c:v>
                </c:pt>
                <c:pt idx="6099">
                  <c:v>609.90000000007012</c:v>
                </c:pt>
                <c:pt idx="6100">
                  <c:v>610.00000000007014</c:v>
                </c:pt>
                <c:pt idx="6101">
                  <c:v>610.10000000007017</c:v>
                </c:pt>
                <c:pt idx="6102">
                  <c:v>610.20000000007019</c:v>
                </c:pt>
                <c:pt idx="6103">
                  <c:v>610.30000000007021</c:v>
                </c:pt>
                <c:pt idx="6104">
                  <c:v>610.40000000007024</c:v>
                </c:pt>
                <c:pt idx="6105">
                  <c:v>610.50000000007026</c:v>
                </c:pt>
                <c:pt idx="6106">
                  <c:v>610.60000000007028</c:v>
                </c:pt>
                <c:pt idx="6107">
                  <c:v>610.7000000000703</c:v>
                </c:pt>
                <c:pt idx="6108">
                  <c:v>610.80000000007033</c:v>
                </c:pt>
                <c:pt idx="6109">
                  <c:v>610.90000000007035</c:v>
                </c:pt>
                <c:pt idx="6110">
                  <c:v>611.00000000007037</c:v>
                </c:pt>
                <c:pt idx="6111">
                  <c:v>611.10000000007039</c:v>
                </c:pt>
                <c:pt idx="6112">
                  <c:v>611.20000000007042</c:v>
                </c:pt>
                <c:pt idx="6113">
                  <c:v>611.30000000007044</c:v>
                </c:pt>
                <c:pt idx="6114">
                  <c:v>611.40000000007046</c:v>
                </c:pt>
                <c:pt idx="6115">
                  <c:v>611.50000000007049</c:v>
                </c:pt>
                <c:pt idx="6116">
                  <c:v>611.60000000007051</c:v>
                </c:pt>
                <c:pt idx="6117">
                  <c:v>611.70000000007053</c:v>
                </c:pt>
                <c:pt idx="6118">
                  <c:v>611.80000000007055</c:v>
                </c:pt>
                <c:pt idx="6119">
                  <c:v>611.90000000007058</c:v>
                </c:pt>
                <c:pt idx="6120">
                  <c:v>612.0000000000706</c:v>
                </c:pt>
                <c:pt idx="6121">
                  <c:v>612.10000000007062</c:v>
                </c:pt>
                <c:pt idx="6122">
                  <c:v>612.20000000007065</c:v>
                </c:pt>
                <c:pt idx="6123">
                  <c:v>612.30000000007067</c:v>
                </c:pt>
                <c:pt idx="6124">
                  <c:v>612.40000000007069</c:v>
                </c:pt>
                <c:pt idx="6125">
                  <c:v>612.50000000007071</c:v>
                </c:pt>
                <c:pt idx="6126">
                  <c:v>612.60000000007074</c:v>
                </c:pt>
                <c:pt idx="6127">
                  <c:v>612.70000000007076</c:v>
                </c:pt>
                <c:pt idx="6128">
                  <c:v>612.80000000007078</c:v>
                </c:pt>
                <c:pt idx="6129">
                  <c:v>612.9000000000708</c:v>
                </c:pt>
                <c:pt idx="6130">
                  <c:v>613.00000000007083</c:v>
                </c:pt>
                <c:pt idx="6131">
                  <c:v>613.10000000007085</c:v>
                </c:pt>
                <c:pt idx="6132">
                  <c:v>613.20000000007087</c:v>
                </c:pt>
                <c:pt idx="6133">
                  <c:v>613.3000000000709</c:v>
                </c:pt>
                <c:pt idx="6134">
                  <c:v>613.40000000007092</c:v>
                </c:pt>
                <c:pt idx="6135">
                  <c:v>613.50000000007094</c:v>
                </c:pt>
                <c:pt idx="6136">
                  <c:v>613.60000000007096</c:v>
                </c:pt>
                <c:pt idx="6137">
                  <c:v>613.70000000007099</c:v>
                </c:pt>
                <c:pt idx="6138">
                  <c:v>613.80000000007101</c:v>
                </c:pt>
                <c:pt idx="6139">
                  <c:v>613.90000000007103</c:v>
                </c:pt>
                <c:pt idx="6140">
                  <c:v>614.00000000007105</c:v>
                </c:pt>
                <c:pt idx="6141">
                  <c:v>614.10000000007108</c:v>
                </c:pt>
                <c:pt idx="6142">
                  <c:v>614.2000000000711</c:v>
                </c:pt>
                <c:pt idx="6143">
                  <c:v>614.30000000007112</c:v>
                </c:pt>
                <c:pt idx="6144">
                  <c:v>614.40000000007115</c:v>
                </c:pt>
                <c:pt idx="6145">
                  <c:v>614.50000000007117</c:v>
                </c:pt>
                <c:pt idx="6146">
                  <c:v>614.60000000007119</c:v>
                </c:pt>
                <c:pt idx="6147">
                  <c:v>614.70000000007121</c:v>
                </c:pt>
                <c:pt idx="6148">
                  <c:v>614.80000000007124</c:v>
                </c:pt>
                <c:pt idx="6149">
                  <c:v>614.90000000007126</c:v>
                </c:pt>
                <c:pt idx="6150">
                  <c:v>615.00000000007128</c:v>
                </c:pt>
                <c:pt idx="6151">
                  <c:v>615.1000000000713</c:v>
                </c:pt>
                <c:pt idx="6152">
                  <c:v>615.20000000007133</c:v>
                </c:pt>
                <c:pt idx="6153">
                  <c:v>615.30000000007135</c:v>
                </c:pt>
                <c:pt idx="6154">
                  <c:v>615.40000000007137</c:v>
                </c:pt>
                <c:pt idx="6155">
                  <c:v>615.5000000000714</c:v>
                </c:pt>
                <c:pt idx="6156">
                  <c:v>615.60000000007142</c:v>
                </c:pt>
                <c:pt idx="6157">
                  <c:v>615.70000000007144</c:v>
                </c:pt>
                <c:pt idx="6158">
                  <c:v>615.80000000007146</c:v>
                </c:pt>
                <c:pt idx="6159">
                  <c:v>615.90000000007149</c:v>
                </c:pt>
                <c:pt idx="6160">
                  <c:v>616.00000000007151</c:v>
                </c:pt>
                <c:pt idx="6161">
                  <c:v>616.10000000007153</c:v>
                </c:pt>
                <c:pt idx="6162">
                  <c:v>616.20000000007155</c:v>
                </c:pt>
                <c:pt idx="6163">
                  <c:v>616.30000000007158</c:v>
                </c:pt>
                <c:pt idx="6164">
                  <c:v>616.4000000000716</c:v>
                </c:pt>
                <c:pt idx="6165">
                  <c:v>616.50000000007162</c:v>
                </c:pt>
                <c:pt idx="6166">
                  <c:v>616.60000000007165</c:v>
                </c:pt>
                <c:pt idx="6167">
                  <c:v>616.70000000007167</c:v>
                </c:pt>
                <c:pt idx="6168">
                  <c:v>616.80000000007169</c:v>
                </c:pt>
                <c:pt idx="6169">
                  <c:v>616.90000000007171</c:v>
                </c:pt>
                <c:pt idx="6170">
                  <c:v>617.00000000007174</c:v>
                </c:pt>
                <c:pt idx="6171">
                  <c:v>617.10000000007176</c:v>
                </c:pt>
                <c:pt idx="6172">
                  <c:v>617.20000000007178</c:v>
                </c:pt>
                <c:pt idx="6173">
                  <c:v>617.3000000000718</c:v>
                </c:pt>
                <c:pt idx="6174">
                  <c:v>617.40000000007183</c:v>
                </c:pt>
                <c:pt idx="6175">
                  <c:v>617.50000000007185</c:v>
                </c:pt>
                <c:pt idx="6176">
                  <c:v>617.60000000007187</c:v>
                </c:pt>
                <c:pt idx="6177">
                  <c:v>617.7000000000719</c:v>
                </c:pt>
                <c:pt idx="6178">
                  <c:v>617.80000000007192</c:v>
                </c:pt>
                <c:pt idx="6179">
                  <c:v>617.90000000007194</c:v>
                </c:pt>
                <c:pt idx="6180">
                  <c:v>618.00000000007196</c:v>
                </c:pt>
                <c:pt idx="6181">
                  <c:v>618.10000000007199</c:v>
                </c:pt>
                <c:pt idx="6182">
                  <c:v>618.20000000007201</c:v>
                </c:pt>
                <c:pt idx="6183">
                  <c:v>618.30000000007203</c:v>
                </c:pt>
                <c:pt idx="6184">
                  <c:v>618.40000000007205</c:v>
                </c:pt>
                <c:pt idx="6185">
                  <c:v>618.50000000007208</c:v>
                </c:pt>
                <c:pt idx="6186">
                  <c:v>618.6000000000721</c:v>
                </c:pt>
                <c:pt idx="6187">
                  <c:v>618.70000000007212</c:v>
                </c:pt>
                <c:pt idx="6188">
                  <c:v>618.80000000007215</c:v>
                </c:pt>
                <c:pt idx="6189">
                  <c:v>618.90000000007217</c:v>
                </c:pt>
                <c:pt idx="6190">
                  <c:v>619.00000000007219</c:v>
                </c:pt>
                <c:pt idx="6191">
                  <c:v>619.10000000007221</c:v>
                </c:pt>
                <c:pt idx="6192">
                  <c:v>619.20000000007224</c:v>
                </c:pt>
                <c:pt idx="6193">
                  <c:v>619.30000000007226</c:v>
                </c:pt>
                <c:pt idx="6194">
                  <c:v>619.40000000007228</c:v>
                </c:pt>
                <c:pt idx="6195">
                  <c:v>619.5000000000723</c:v>
                </c:pt>
                <c:pt idx="6196">
                  <c:v>619.60000000007233</c:v>
                </c:pt>
                <c:pt idx="6197">
                  <c:v>619.70000000007235</c:v>
                </c:pt>
                <c:pt idx="6198">
                  <c:v>619.80000000007237</c:v>
                </c:pt>
                <c:pt idx="6199">
                  <c:v>619.9000000000724</c:v>
                </c:pt>
                <c:pt idx="6200">
                  <c:v>620.00000000007242</c:v>
                </c:pt>
                <c:pt idx="6201">
                  <c:v>620.10000000007244</c:v>
                </c:pt>
                <c:pt idx="6202">
                  <c:v>620.20000000007246</c:v>
                </c:pt>
                <c:pt idx="6203">
                  <c:v>620.30000000007249</c:v>
                </c:pt>
                <c:pt idx="6204">
                  <c:v>620.40000000007251</c:v>
                </c:pt>
                <c:pt idx="6205">
                  <c:v>620.50000000007253</c:v>
                </c:pt>
                <c:pt idx="6206">
                  <c:v>620.60000000007255</c:v>
                </c:pt>
                <c:pt idx="6207">
                  <c:v>620.70000000007258</c:v>
                </c:pt>
                <c:pt idx="6208">
                  <c:v>620.8000000000726</c:v>
                </c:pt>
                <c:pt idx="6209">
                  <c:v>620.90000000007262</c:v>
                </c:pt>
                <c:pt idx="6210">
                  <c:v>621.00000000007265</c:v>
                </c:pt>
                <c:pt idx="6211">
                  <c:v>621.10000000007267</c:v>
                </c:pt>
                <c:pt idx="6212">
                  <c:v>621.20000000007269</c:v>
                </c:pt>
                <c:pt idx="6213">
                  <c:v>621.30000000007271</c:v>
                </c:pt>
                <c:pt idx="6214">
                  <c:v>621.40000000007274</c:v>
                </c:pt>
                <c:pt idx="6215">
                  <c:v>621.50000000007276</c:v>
                </c:pt>
                <c:pt idx="6216">
                  <c:v>621.60000000007278</c:v>
                </c:pt>
                <c:pt idx="6217">
                  <c:v>621.70000000007281</c:v>
                </c:pt>
                <c:pt idx="6218">
                  <c:v>621.80000000007283</c:v>
                </c:pt>
                <c:pt idx="6219">
                  <c:v>621.90000000007285</c:v>
                </c:pt>
                <c:pt idx="6220">
                  <c:v>622.00000000007287</c:v>
                </c:pt>
                <c:pt idx="6221">
                  <c:v>622.1000000000729</c:v>
                </c:pt>
                <c:pt idx="6222">
                  <c:v>622.20000000007292</c:v>
                </c:pt>
                <c:pt idx="6223">
                  <c:v>622.30000000007294</c:v>
                </c:pt>
                <c:pt idx="6224">
                  <c:v>622.40000000007296</c:v>
                </c:pt>
                <c:pt idx="6225">
                  <c:v>622.50000000007299</c:v>
                </c:pt>
                <c:pt idx="6226">
                  <c:v>622.60000000007301</c:v>
                </c:pt>
                <c:pt idx="6227">
                  <c:v>622.70000000007303</c:v>
                </c:pt>
                <c:pt idx="6228">
                  <c:v>622.80000000007306</c:v>
                </c:pt>
                <c:pt idx="6229">
                  <c:v>622.90000000007308</c:v>
                </c:pt>
                <c:pt idx="6230">
                  <c:v>623.0000000000731</c:v>
                </c:pt>
                <c:pt idx="6231">
                  <c:v>623.10000000007312</c:v>
                </c:pt>
                <c:pt idx="6232">
                  <c:v>623.20000000007315</c:v>
                </c:pt>
                <c:pt idx="6233">
                  <c:v>623.30000000007317</c:v>
                </c:pt>
                <c:pt idx="6234">
                  <c:v>623.40000000007319</c:v>
                </c:pt>
                <c:pt idx="6235">
                  <c:v>623.50000000007321</c:v>
                </c:pt>
                <c:pt idx="6236">
                  <c:v>623.60000000007324</c:v>
                </c:pt>
                <c:pt idx="6237">
                  <c:v>623.70000000007326</c:v>
                </c:pt>
                <c:pt idx="6238">
                  <c:v>623.80000000007328</c:v>
                </c:pt>
                <c:pt idx="6239">
                  <c:v>623.90000000007331</c:v>
                </c:pt>
                <c:pt idx="6240">
                  <c:v>624.00000000007333</c:v>
                </c:pt>
                <c:pt idx="6241">
                  <c:v>624.10000000007335</c:v>
                </c:pt>
                <c:pt idx="6242">
                  <c:v>624.20000000007337</c:v>
                </c:pt>
                <c:pt idx="6243">
                  <c:v>624.3000000000734</c:v>
                </c:pt>
                <c:pt idx="6244">
                  <c:v>624.40000000007342</c:v>
                </c:pt>
                <c:pt idx="6245">
                  <c:v>624.50000000007344</c:v>
                </c:pt>
                <c:pt idx="6246">
                  <c:v>624.60000000007346</c:v>
                </c:pt>
                <c:pt idx="6247">
                  <c:v>624.70000000007349</c:v>
                </c:pt>
                <c:pt idx="6248">
                  <c:v>624.80000000007351</c:v>
                </c:pt>
                <c:pt idx="6249">
                  <c:v>624.90000000007353</c:v>
                </c:pt>
                <c:pt idx="6250">
                  <c:v>625.00000000007356</c:v>
                </c:pt>
                <c:pt idx="6251">
                  <c:v>625.10000000007358</c:v>
                </c:pt>
                <c:pt idx="6252">
                  <c:v>625.2000000000736</c:v>
                </c:pt>
                <c:pt idx="6253">
                  <c:v>625.30000000007362</c:v>
                </c:pt>
                <c:pt idx="6254">
                  <c:v>625.40000000007365</c:v>
                </c:pt>
                <c:pt idx="6255">
                  <c:v>625.50000000007367</c:v>
                </c:pt>
                <c:pt idx="6256">
                  <c:v>625.60000000007369</c:v>
                </c:pt>
                <c:pt idx="6257">
                  <c:v>625.70000000007371</c:v>
                </c:pt>
                <c:pt idx="6258">
                  <c:v>625.80000000007374</c:v>
                </c:pt>
                <c:pt idx="6259">
                  <c:v>625.90000000007376</c:v>
                </c:pt>
                <c:pt idx="6260">
                  <c:v>626.00000000007378</c:v>
                </c:pt>
                <c:pt idx="6261">
                  <c:v>626.10000000007381</c:v>
                </c:pt>
                <c:pt idx="6262">
                  <c:v>626.20000000007383</c:v>
                </c:pt>
                <c:pt idx="6263">
                  <c:v>626.30000000007385</c:v>
                </c:pt>
                <c:pt idx="6264">
                  <c:v>626.40000000007387</c:v>
                </c:pt>
                <c:pt idx="6265">
                  <c:v>626.5000000000739</c:v>
                </c:pt>
                <c:pt idx="6266">
                  <c:v>626.60000000007392</c:v>
                </c:pt>
                <c:pt idx="6267">
                  <c:v>626.70000000007394</c:v>
                </c:pt>
                <c:pt idx="6268">
                  <c:v>626.80000000007396</c:v>
                </c:pt>
                <c:pt idx="6269">
                  <c:v>626.90000000007399</c:v>
                </c:pt>
                <c:pt idx="6270">
                  <c:v>627.00000000007401</c:v>
                </c:pt>
                <c:pt idx="6271">
                  <c:v>627.10000000007403</c:v>
                </c:pt>
                <c:pt idx="6272">
                  <c:v>627.20000000007406</c:v>
                </c:pt>
                <c:pt idx="6273">
                  <c:v>627.30000000007408</c:v>
                </c:pt>
                <c:pt idx="6274">
                  <c:v>627.4000000000741</c:v>
                </c:pt>
                <c:pt idx="6275">
                  <c:v>627.50000000007412</c:v>
                </c:pt>
                <c:pt idx="6276">
                  <c:v>627.60000000007415</c:v>
                </c:pt>
                <c:pt idx="6277">
                  <c:v>627.70000000007417</c:v>
                </c:pt>
                <c:pt idx="6278">
                  <c:v>627.80000000007419</c:v>
                </c:pt>
                <c:pt idx="6279">
                  <c:v>627.90000000007421</c:v>
                </c:pt>
                <c:pt idx="6280">
                  <c:v>628.00000000007424</c:v>
                </c:pt>
                <c:pt idx="6281">
                  <c:v>628.10000000007426</c:v>
                </c:pt>
                <c:pt idx="6282">
                  <c:v>628.20000000007428</c:v>
                </c:pt>
                <c:pt idx="6283">
                  <c:v>628.30000000007431</c:v>
                </c:pt>
                <c:pt idx="6284">
                  <c:v>628.40000000007433</c:v>
                </c:pt>
                <c:pt idx="6285">
                  <c:v>628.50000000007435</c:v>
                </c:pt>
                <c:pt idx="6286">
                  <c:v>628.60000000007437</c:v>
                </c:pt>
                <c:pt idx="6287">
                  <c:v>628.7000000000744</c:v>
                </c:pt>
                <c:pt idx="6288">
                  <c:v>628.80000000007442</c:v>
                </c:pt>
                <c:pt idx="6289">
                  <c:v>628.90000000007444</c:v>
                </c:pt>
                <c:pt idx="6290">
                  <c:v>629.00000000007446</c:v>
                </c:pt>
                <c:pt idx="6291">
                  <c:v>629.10000000007449</c:v>
                </c:pt>
                <c:pt idx="6292">
                  <c:v>629.20000000007451</c:v>
                </c:pt>
                <c:pt idx="6293">
                  <c:v>629.30000000007453</c:v>
                </c:pt>
                <c:pt idx="6294">
                  <c:v>629.40000000007456</c:v>
                </c:pt>
                <c:pt idx="6295">
                  <c:v>629.50000000007458</c:v>
                </c:pt>
                <c:pt idx="6296">
                  <c:v>629.6000000000746</c:v>
                </c:pt>
                <c:pt idx="6297">
                  <c:v>629.70000000007462</c:v>
                </c:pt>
                <c:pt idx="6298">
                  <c:v>629.80000000007465</c:v>
                </c:pt>
                <c:pt idx="6299">
                  <c:v>629.90000000007467</c:v>
                </c:pt>
                <c:pt idx="6300">
                  <c:v>630.00000000007469</c:v>
                </c:pt>
                <c:pt idx="6301">
                  <c:v>630.10000000007471</c:v>
                </c:pt>
                <c:pt idx="6302">
                  <c:v>630.20000000007474</c:v>
                </c:pt>
                <c:pt idx="6303">
                  <c:v>630.30000000007476</c:v>
                </c:pt>
                <c:pt idx="6304">
                  <c:v>630.40000000007478</c:v>
                </c:pt>
                <c:pt idx="6305">
                  <c:v>630.50000000007481</c:v>
                </c:pt>
                <c:pt idx="6306">
                  <c:v>630.60000000007483</c:v>
                </c:pt>
                <c:pt idx="6307">
                  <c:v>630.70000000007485</c:v>
                </c:pt>
                <c:pt idx="6308">
                  <c:v>630.80000000007487</c:v>
                </c:pt>
                <c:pt idx="6309">
                  <c:v>630.9000000000749</c:v>
                </c:pt>
                <c:pt idx="6310">
                  <c:v>631.00000000007492</c:v>
                </c:pt>
                <c:pt idx="6311">
                  <c:v>631.10000000007494</c:v>
                </c:pt>
                <c:pt idx="6312">
                  <c:v>631.20000000007497</c:v>
                </c:pt>
                <c:pt idx="6313">
                  <c:v>631.30000000007499</c:v>
                </c:pt>
                <c:pt idx="6314">
                  <c:v>631.40000000007501</c:v>
                </c:pt>
                <c:pt idx="6315">
                  <c:v>631.50000000007503</c:v>
                </c:pt>
                <c:pt idx="6316">
                  <c:v>631.60000000007506</c:v>
                </c:pt>
                <c:pt idx="6317">
                  <c:v>631.70000000007508</c:v>
                </c:pt>
                <c:pt idx="6318">
                  <c:v>631.8000000000751</c:v>
                </c:pt>
                <c:pt idx="6319">
                  <c:v>631.90000000007512</c:v>
                </c:pt>
                <c:pt idx="6320">
                  <c:v>632.00000000007515</c:v>
                </c:pt>
                <c:pt idx="6321">
                  <c:v>632.10000000007517</c:v>
                </c:pt>
                <c:pt idx="6322">
                  <c:v>632.20000000007519</c:v>
                </c:pt>
                <c:pt idx="6323">
                  <c:v>632.30000000007522</c:v>
                </c:pt>
                <c:pt idx="6324">
                  <c:v>632.40000000007524</c:v>
                </c:pt>
                <c:pt idx="6325">
                  <c:v>632.50000000007526</c:v>
                </c:pt>
                <c:pt idx="6326">
                  <c:v>632.60000000007528</c:v>
                </c:pt>
                <c:pt idx="6327">
                  <c:v>632.70000000007531</c:v>
                </c:pt>
                <c:pt idx="6328">
                  <c:v>632.80000000007533</c:v>
                </c:pt>
                <c:pt idx="6329">
                  <c:v>632.90000000007535</c:v>
                </c:pt>
                <c:pt idx="6330">
                  <c:v>633.00000000007537</c:v>
                </c:pt>
                <c:pt idx="6331">
                  <c:v>633.1000000000754</c:v>
                </c:pt>
                <c:pt idx="6332">
                  <c:v>633.20000000007542</c:v>
                </c:pt>
                <c:pt idx="6333">
                  <c:v>633.30000000007544</c:v>
                </c:pt>
                <c:pt idx="6334">
                  <c:v>633.40000000007547</c:v>
                </c:pt>
                <c:pt idx="6335">
                  <c:v>633.50000000007549</c:v>
                </c:pt>
                <c:pt idx="6336">
                  <c:v>633.60000000007551</c:v>
                </c:pt>
                <c:pt idx="6337">
                  <c:v>633.70000000007553</c:v>
                </c:pt>
                <c:pt idx="6338">
                  <c:v>633.80000000007556</c:v>
                </c:pt>
                <c:pt idx="6339">
                  <c:v>633.90000000007558</c:v>
                </c:pt>
                <c:pt idx="6340">
                  <c:v>634.0000000000756</c:v>
                </c:pt>
                <c:pt idx="6341">
                  <c:v>634.10000000007562</c:v>
                </c:pt>
                <c:pt idx="6342">
                  <c:v>634.20000000007565</c:v>
                </c:pt>
                <c:pt idx="6343">
                  <c:v>634.30000000007567</c:v>
                </c:pt>
                <c:pt idx="6344">
                  <c:v>634.40000000007569</c:v>
                </c:pt>
                <c:pt idx="6345">
                  <c:v>634.50000000007572</c:v>
                </c:pt>
                <c:pt idx="6346">
                  <c:v>634.60000000007574</c:v>
                </c:pt>
                <c:pt idx="6347">
                  <c:v>634.70000000007576</c:v>
                </c:pt>
                <c:pt idx="6348">
                  <c:v>634.80000000007578</c:v>
                </c:pt>
                <c:pt idx="6349">
                  <c:v>634.90000000007581</c:v>
                </c:pt>
                <c:pt idx="6350">
                  <c:v>635.00000000007583</c:v>
                </c:pt>
                <c:pt idx="6351">
                  <c:v>635.10000000007585</c:v>
                </c:pt>
                <c:pt idx="6352">
                  <c:v>635.20000000007587</c:v>
                </c:pt>
                <c:pt idx="6353">
                  <c:v>635.3000000000759</c:v>
                </c:pt>
                <c:pt idx="6354">
                  <c:v>635.40000000007592</c:v>
                </c:pt>
                <c:pt idx="6355">
                  <c:v>635.50000000007594</c:v>
                </c:pt>
                <c:pt idx="6356">
                  <c:v>635.60000000007597</c:v>
                </c:pt>
                <c:pt idx="6357">
                  <c:v>635.70000000007599</c:v>
                </c:pt>
                <c:pt idx="6358">
                  <c:v>635.80000000007601</c:v>
                </c:pt>
                <c:pt idx="6359">
                  <c:v>635.90000000007603</c:v>
                </c:pt>
                <c:pt idx="6360">
                  <c:v>636.00000000007606</c:v>
                </c:pt>
                <c:pt idx="6361">
                  <c:v>636.10000000007608</c:v>
                </c:pt>
                <c:pt idx="6362">
                  <c:v>636.2000000000761</c:v>
                </c:pt>
                <c:pt idx="6363">
                  <c:v>636.30000000007612</c:v>
                </c:pt>
                <c:pt idx="6364">
                  <c:v>636.40000000007615</c:v>
                </c:pt>
                <c:pt idx="6365">
                  <c:v>636.50000000007617</c:v>
                </c:pt>
                <c:pt idx="6366">
                  <c:v>636.60000000007619</c:v>
                </c:pt>
                <c:pt idx="6367">
                  <c:v>636.70000000007622</c:v>
                </c:pt>
                <c:pt idx="6368">
                  <c:v>636.80000000007624</c:v>
                </c:pt>
                <c:pt idx="6369">
                  <c:v>636.90000000007626</c:v>
                </c:pt>
                <c:pt idx="6370">
                  <c:v>637.00000000007628</c:v>
                </c:pt>
                <c:pt idx="6371">
                  <c:v>637.10000000007631</c:v>
                </c:pt>
                <c:pt idx="6372">
                  <c:v>637.20000000007633</c:v>
                </c:pt>
                <c:pt idx="6373">
                  <c:v>637.30000000007635</c:v>
                </c:pt>
                <c:pt idx="6374">
                  <c:v>637.40000000007637</c:v>
                </c:pt>
                <c:pt idx="6375">
                  <c:v>637.5000000000764</c:v>
                </c:pt>
                <c:pt idx="6376">
                  <c:v>637.60000000007642</c:v>
                </c:pt>
                <c:pt idx="6377">
                  <c:v>637.70000000007644</c:v>
                </c:pt>
                <c:pt idx="6378">
                  <c:v>637.80000000007647</c:v>
                </c:pt>
                <c:pt idx="6379">
                  <c:v>637.90000000007649</c:v>
                </c:pt>
                <c:pt idx="6380">
                  <c:v>638.00000000007651</c:v>
                </c:pt>
                <c:pt idx="6381">
                  <c:v>638.10000000007653</c:v>
                </c:pt>
                <c:pt idx="6382">
                  <c:v>638.20000000007656</c:v>
                </c:pt>
                <c:pt idx="6383">
                  <c:v>638.30000000007658</c:v>
                </c:pt>
                <c:pt idx="6384">
                  <c:v>638.4000000000766</c:v>
                </c:pt>
                <c:pt idx="6385">
                  <c:v>638.50000000007662</c:v>
                </c:pt>
                <c:pt idx="6386">
                  <c:v>638.60000000007665</c:v>
                </c:pt>
                <c:pt idx="6387">
                  <c:v>638.70000000007667</c:v>
                </c:pt>
                <c:pt idx="6388">
                  <c:v>638.80000000007669</c:v>
                </c:pt>
                <c:pt idx="6389">
                  <c:v>638.90000000007672</c:v>
                </c:pt>
                <c:pt idx="6390">
                  <c:v>639.00000000007674</c:v>
                </c:pt>
                <c:pt idx="6391">
                  <c:v>639.10000000007676</c:v>
                </c:pt>
                <c:pt idx="6392">
                  <c:v>639.20000000007678</c:v>
                </c:pt>
                <c:pt idx="6393">
                  <c:v>639.30000000007681</c:v>
                </c:pt>
                <c:pt idx="6394">
                  <c:v>639.40000000007683</c:v>
                </c:pt>
                <c:pt idx="6395">
                  <c:v>639.50000000007685</c:v>
                </c:pt>
                <c:pt idx="6396">
                  <c:v>639.60000000007688</c:v>
                </c:pt>
                <c:pt idx="6397">
                  <c:v>639.7000000000769</c:v>
                </c:pt>
                <c:pt idx="6398">
                  <c:v>639.80000000007692</c:v>
                </c:pt>
                <c:pt idx="6399">
                  <c:v>639.90000000007694</c:v>
                </c:pt>
                <c:pt idx="6400">
                  <c:v>640.00000000007697</c:v>
                </c:pt>
                <c:pt idx="6401">
                  <c:v>640.10000000007699</c:v>
                </c:pt>
                <c:pt idx="6402">
                  <c:v>640.20000000007701</c:v>
                </c:pt>
                <c:pt idx="6403">
                  <c:v>640.30000000007703</c:v>
                </c:pt>
                <c:pt idx="6404">
                  <c:v>640.40000000007706</c:v>
                </c:pt>
                <c:pt idx="6405">
                  <c:v>640.50000000007708</c:v>
                </c:pt>
                <c:pt idx="6406">
                  <c:v>640.6000000000771</c:v>
                </c:pt>
                <c:pt idx="6407">
                  <c:v>640.70000000007713</c:v>
                </c:pt>
                <c:pt idx="6408">
                  <c:v>640.80000000007715</c:v>
                </c:pt>
                <c:pt idx="6409">
                  <c:v>640.90000000007717</c:v>
                </c:pt>
                <c:pt idx="6410">
                  <c:v>641.00000000007719</c:v>
                </c:pt>
                <c:pt idx="6411">
                  <c:v>641.10000000007722</c:v>
                </c:pt>
                <c:pt idx="6412">
                  <c:v>641.20000000007724</c:v>
                </c:pt>
                <c:pt idx="6413">
                  <c:v>641.30000000007726</c:v>
                </c:pt>
                <c:pt idx="6414">
                  <c:v>641.40000000007728</c:v>
                </c:pt>
                <c:pt idx="6415">
                  <c:v>641.50000000007731</c:v>
                </c:pt>
                <c:pt idx="6416">
                  <c:v>641.60000000007733</c:v>
                </c:pt>
                <c:pt idx="6417">
                  <c:v>641.70000000007735</c:v>
                </c:pt>
                <c:pt idx="6418">
                  <c:v>641.80000000007738</c:v>
                </c:pt>
                <c:pt idx="6419">
                  <c:v>641.9000000000774</c:v>
                </c:pt>
                <c:pt idx="6420">
                  <c:v>642.00000000007742</c:v>
                </c:pt>
                <c:pt idx="6421">
                  <c:v>642.10000000007744</c:v>
                </c:pt>
                <c:pt idx="6422">
                  <c:v>642.20000000007747</c:v>
                </c:pt>
                <c:pt idx="6423">
                  <c:v>642.30000000007749</c:v>
                </c:pt>
                <c:pt idx="6424">
                  <c:v>642.40000000007751</c:v>
                </c:pt>
                <c:pt idx="6425">
                  <c:v>642.50000000007753</c:v>
                </c:pt>
                <c:pt idx="6426">
                  <c:v>642.60000000007756</c:v>
                </c:pt>
                <c:pt idx="6427">
                  <c:v>642.70000000007758</c:v>
                </c:pt>
                <c:pt idx="6428">
                  <c:v>642.8000000000776</c:v>
                </c:pt>
                <c:pt idx="6429">
                  <c:v>642.90000000007763</c:v>
                </c:pt>
                <c:pt idx="6430">
                  <c:v>643.00000000007765</c:v>
                </c:pt>
                <c:pt idx="6431">
                  <c:v>643.10000000007767</c:v>
                </c:pt>
                <c:pt idx="6432">
                  <c:v>643.20000000007769</c:v>
                </c:pt>
                <c:pt idx="6433">
                  <c:v>643.30000000007772</c:v>
                </c:pt>
                <c:pt idx="6434">
                  <c:v>643.40000000007774</c:v>
                </c:pt>
                <c:pt idx="6435">
                  <c:v>643.50000000007776</c:v>
                </c:pt>
                <c:pt idx="6436">
                  <c:v>643.60000000007778</c:v>
                </c:pt>
                <c:pt idx="6437">
                  <c:v>643.70000000007781</c:v>
                </c:pt>
                <c:pt idx="6438">
                  <c:v>643.80000000007783</c:v>
                </c:pt>
                <c:pt idx="6439">
                  <c:v>643.90000000007785</c:v>
                </c:pt>
                <c:pt idx="6440">
                  <c:v>644.00000000007788</c:v>
                </c:pt>
                <c:pt idx="6441">
                  <c:v>644.1000000000779</c:v>
                </c:pt>
                <c:pt idx="6442">
                  <c:v>644.20000000007792</c:v>
                </c:pt>
                <c:pt idx="6443">
                  <c:v>644.30000000007794</c:v>
                </c:pt>
                <c:pt idx="6444">
                  <c:v>644.40000000007797</c:v>
                </c:pt>
                <c:pt idx="6445">
                  <c:v>644.50000000007799</c:v>
                </c:pt>
                <c:pt idx="6446">
                  <c:v>644.60000000007801</c:v>
                </c:pt>
                <c:pt idx="6447">
                  <c:v>644.70000000007803</c:v>
                </c:pt>
                <c:pt idx="6448">
                  <c:v>644.80000000007806</c:v>
                </c:pt>
                <c:pt idx="6449">
                  <c:v>644.90000000007808</c:v>
                </c:pt>
                <c:pt idx="6450">
                  <c:v>645.0000000000781</c:v>
                </c:pt>
                <c:pt idx="6451">
                  <c:v>645.10000000007813</c:v>
                </c:pt>
                <c:pt idx="6452">
                  <c:v>645.20000000007815</c:v>
                </c:pt>
                <c:pt idx="6453">
                  <c:v>645.30000000007817</c:v>
                </c:pt>
                <c:pt idx="6454">
                  <c:v>645.40000000007819</c:v>
                </c:pt>
                <c:pt idx="6455">
                  <c:v>645.50000000007822</c:v>
                </c:pt>
                <c:pt idx="6456">
                  <c:v>645.60000000007824</c:v>
                </c:pt>
                <c:pt idx="6457">
                  <c:v>645.70000000007826</c:v>
                </c:pt>
                <c:pt idx="6458">
                  <c:v>645.80000000007828</c:v>
                </c:pt>
                <c:pt idx="6459">
                  <c:v>645.90000000007831</c:v>
                </c:pt>
                <c:pt idx="6460">
                  <c:v>646.00000000007833</c:v>
                </c:pt>
                <c:pt idx="6461">
                  <c:v>646.10000000007835</c:v>
                </c:pt>
                <c:pt idx="6462">
                  <c:v>646.20000000007838</c:v>
                </c:pt>
                <c:pt idx="6463">
                  <c:v>646.3000000000784</c:v>
                </c:pt>
                <c:pt idx="6464">
                  <c:v>646.40000000007842</c:v>
                </c:pt>
                <c:pt idx="6465">
                  <c:v>646.50000000007844</c:v>
                </c:pt>
                <c:pt idx="6466">
                  <c:v>646.60000000007847</c:v>
                </c:pt>
                <c:pt idx="6467">
                  <c:v>646.70000000007849</c:v>
                </c:pt>
                <c:pt idx="6468">
                  <c:v>646.80000000007851</c:v>
                </c:pt>
                <c:pt idx="6469">
                  <c:v>646.90000000007853</c:v>
                </c:pt>
                <c:pt idx="6470">
                  <c:v>647.00000000007856</c:v>
                </c:pt>
                <c:pt idx="6471">
                  <c:v>647.10000000007858</c:v>
                </c:pt>
                <c:pt idx="6472">
                  <c:v>647.2000000000786</c:v>
                </c:pt>
                <c:pt idx="6473">
                  <c:v>647.30000000007863</c:v>
                </c:pt>
                <c:pt idx="6474">
                  <c:v>647.40000000007865</c:v>
                </c:pt>
                <c:pt idx="6475">
                  <c:v>647.50000000007867</c:v>
                </c:pt>
                <c:pt idx="6476">
                  <c:v>647.60000000007869</c:v>
                </c:pt>
                <c:pt idx="6477">
                  <c:v>647.70000000007872</c:v>
                </c:pt>
                <c:pt idx="6478">
                  <c:v>647.80000000007874</c:v>
                </c:pt>
                <c:pt idx="6479">
                  <c:v>647.90000000007876</c:v>
                </c:pt>
                <c:pt idx="6480">
                  <c:v>648.00000000007878</c:v>
                </c:pt>
                <c:pt idx="6481">
                  <c:v>648.10000000007881</c:v>
                </c:pt>
                <c:pt idx="6482">
                  <c:v>648.20000000007883</c:v>
                </c:pt>
                <c:pt idx="6483">
                  <c:v>648.30000000007885</c:v>
                </c:pt>
                <c:pt idx="6484">
                  <c:v>648.40000000007888</c:v>
                </c:pt>
                <c:pt idx="6485">
                  <c:v>648.5000000000789</c:v>
                </c:pt>
                <c:pt idx="6486">
                  <c:v>648.60000000007892</c:v>
                </c:pt>
                <c:pt idx="6487">
                  <c:v>648.70000000007894</c:v>
                </c:pt>
                <c:pt idx="6488">
                  <c:v>648.80000000007897</c:v>
                </c:pt>
                <c:pt idx="6489">
                  <c:v>648.90000000007899</c:v>
                </c:pt>
                <c:pt idx="6490">
                  <c:v>649.00000000007901</c:v>
                </c:pt>
                <c:pt idx="6491">
                  <c:v>649.10000000007904</c:v>
                </c:pt>
                <c:pt idx="6492">
                  <c:v>649.20000000007906</c:v>
                </c:pt>
                <c:pt idx="6493">
                  <c:v>649.30000000007908</c:v>
                </c:pt>
                <c:pt idx="6494">
                  <c:v>649.4000000000791</c:v>
                </c:pt>
                <c:pt idx="6495">
                  <c:v>649.50000000007913</c:v>
                </c:pt>
                <c:pt idx="6496">
                  <c:v>649.60000000007915</c:v>
                </c:pt>
                <c:pt idx="6497">
                  <c:v>649.70000000007917</c:v>
                </c:pt>
                <c:pt idx="6498">
                  <c:v>649.80000000007919</c:v>
                </c:pt>
                <c:pt idx="6499">
                  <c:v>649.90000000007922</c:v>
                </c:pt>
                <c:pt idx="6500">
                  <c:v>650.00000000007924</c:v>
                </c:pt>
                <c:pt idx="6501">
                  <c:v>650.10000000007926</c:v>
                </c:pt>
                <c:pt idx="6502">
                  <c:v>650.20000000007929</c:v>
                </c:pt>
                <c:pt idx="6503">
                  <c:v>650.30000000007931</c:v>
                </c:pt>
                <c:pt idx="6504">
                  <c:v>650.40000000007933</c:v>
                </c:pt>
                <c:pt idx="6505">
                  <c:v>650.50000000007935</c:v>
                </c:pt>
                <c:pt idx="6506">
                  <c:v>650.60000000007938</c:v>
                </c:pt>
                <c:pt idx="6507">
                  <c:v>650.7000000000794</c:v>
                </c:pt>
                <c:pt idx="6508">
                  <c:v>650.80000000007942</c:v>
                </c:pt>
                <c:pt idx="6509">
                  <c:v>650.90000000007944</c:v>
                </c:pt>
                <c:pt idx="6510">
                  <c:v>651.00000000007947</c:v>
                </c:pt>
                <c:pt idx="6511">
                  <c:v>651.10000000007949</c:v>
                </c:pt>
                <c:pt idx="6512">
                  <c:v>651.20000000007951</c:v>
                </c:pt>
                <c:pt idx="6513">
                  <c:v>651.30000000007954</c:v>
                </c:pt>
                <c:pt idx="6514">
                  <c:v>651.40000000007956</c:v>
                </c:pt>
                <c:pt idx="6515">
                  <c:v>651.50000000007958</c:v>
                </c:pt>
                <c:pt idx="6516">
                  <c:v>651.6000000000796</c:v>
                </c:pt>
                <c:pt idx="6517">
                  <c:v>651.70000000007963</c:v>
                </c:pt>
                <c:pt idx="6518">
                  <c:v>651.80000000007965</c:v>
                </c:pt>
                <c:pt idx="6519">
                  <c:v>651.90000000007967</c:v>
                </c:pt>
                <c:pt idx="6520">
                  <c:v>652.00000000007969</c:v>
                </c:pt>
                <c:pt idx="6521">
                  <c:v>652.10000000007972</c:v>
                </c:pt>
                <c:pt idx="6522">
                  <c:v>652.20000000007974</c:v>
                </c:pt>
                <c:pt idx="6523">
                  <c:v>652.30000000007976</c:v>
                </c:pt>
                <c:pt idx="6524">
                  <c:v>652.40000000007979</c:v>
                </c:pt>
                <c:pt idx="6525">
                  <c:v>652.50000000007981</c:v>
                </c:pt>
                <c:pt idx="6526">
                  <c:v>652.60000000007983</c:v>
                </c:pt>
                <c:pt idx="6527">
                  <c:v>652.70000000007985</c:v>
                </c:pt>
                <c:pt idx="6528">
                  <c:v>652.80000000007988</c:v>
                </c:pt>
                <c:pt idx="6529">
                  <c:v>652.9000000000799</c:v>
                </c:pt>
                <c:pt idx="6530">
                  <c:v>653.00000000007992</c:v>
                </c:pt>
                <c:pt idx="6531">
                  <c:v>653.10000000007994</c:v>
                </c:pt>
                <c:pt idx="6532">
                  <c:v>653.20000000007997</c:v>
                </c:pt>
                <c:pt idx="6533">
                  <c:v>653.30000000007999</c:v>
                </c:pt>
                <c:pt idx="6534">
                  <c:v>653.40000000008001</c:v>
                </c:pt>
                <c:pt idx="6535">
                  <c:v>653.50000000008004</c:v>
                </c:pt>
                <c:pt idx="6536">
                  <c:v>653.60000000008006</c:v>
                </c:pt>
                <c:pt idx="6537">
                  <c:v>653.70000000008008</c:v>
                </c:pt>
                <c:pt idx="6538">
                  <c:v>653.8000000000801</c:v>
                </c:pt>
                <c:pt idx="6539">
                  <c:v>653.90000000008013</c:v>
                </c:pt>
                <c:pt idx="6540">
                  <c:v>654.00000000008015</c:v>
                </c:pt>
                <c:pt idx="6541">
                  <c:v>654.10000000008017</c:v>
                </c:pt>
                <c:pt idx="6542">
                  <c:v>654.20000000008019</c:v>
                </c:pt>
                <c:pt idx="6543">
                  <c:v>654.30000000008022</c:v>
                </c:pt>
                <c:pt idx="6544">
                  <c:v>654.40000000008024</c:v>
                </c:pt>
                <c:pt idx="6545">
                  <c:v>654.50000000008026</c:v>
                </c:pt>
                <c:pt idx="6546">
                  <c:v>654.60000000008029</c:v>
                </c:pt>
                <c:pt idx="6547">
                  <c:v>654.70000000008031</c:v>
                </c:pt>
                <c:pt idx="6548">
                  <c:v>654.80000000008033</c:v>
                </c:pt>
                <c:pt idx="6549">
                  <c:v>654.90000000008035</c:v>
                </c:pt>
                <c:pt idx="6550">
                  <c:v>655.00000000008038</c:v>
                </c:pt>
                <c:pt idx="6551">
                  <c:v>655.1000000000804</c:v>
                </c:pt>
                <c:pt idx="6552">
                  <c:v>655.20000000008042</c:v>
                </c:pt>
                <c:pt idx="6553">
                  <c:v>655.30000000008044</c:v>
                </c:pt>
                <c:pt idx="6554">
                  <c:v>655.40000000008047</c:v>
                </c:pt>
                <c:pt idx="6555">
                  <c:v>655.50000000008049</c:v>
                </c:pt>
                <c:pt idx="6556">
                  <c:v>655.60000000008051</c:v>
                </c:pt>
                <c:pt idx="6557">
                  <c:v>655.70000000008054</c:v>
                </c:pt>
                <c:pt idx="6558">
                  <c:v>655.80000000008056</c:v>
                </c:pt>
                <c:pt idx="6559">
                  <c:v>655.90000000008058</c:v>
                </c:pt>
                <c:pt idx="6560">
                  <c:v>656.0000000000806</c:v>
                </c:pt>
                <c:pt idx="6561">
                  <c:v>656.10000000008063</c:v>
                </c:pt>
                <c:pt idx="6562">
                  <c:v>656.20000000008065</c:v>
                </c:pt>
                <c:pt idx="6563">
                  <c:v>656.30000000008067</c:v>
                </c:pt>
                <c:pt idx="6564">
                  <c:v>656.40000000008069</c:v>
                </c:pt>
                <c:pt idx="6565">
                  <c:v>656.50000000008072</c:v>
                </c:pt>
                <c:pt idx="6566">
                  <c:v>656.60000000008074</c:v>
                </c:pt>
                <c:pt idx="6567">
                  <c:v>656.70000000008076</c:v>
                </c:pt>
                <c:pt idx="6568">
                  <c:v>656.80000000008079</c:v>
                </c:pt>
                <c:pt idx="6569">
                  <c:v>656.90000000008081</c:v>
                </c:pt>
                <c:pt idx="6570">
                  <c:v>657.00000000008083</c:v>
                </c:pt>
                <c:pt idx="6571">
                  <c:v>657.10000000008085</c:v>
                </c:pt>
                <c:pt idx="6572">
                  <c:v>657.20000000008088</c:v>
                </c:pt>
                <c:pt idx="6573">
                  <c:v>657.3000000000809</c:v>
                </c:pt>
                <c:pt idx="6574">
                  <c:v>657.40000000008092</c:v>
                </c:pt>
                <c:pt idx="6575">
                  <c:v>657.50000000008095</c:v>
                </c:pt>
                <c:pt idx="6576">
                  <c:v>657.60000000008097</c:v>
                </c:pt>
                <c:pt idx="6577">
                  <c:v>657.70000000008099</c:v>
                </c:pt>
                <c:pt idx="6578">
                  <c:v>657.80000000008101</c:v>
                </c:pt>
                <c:pt idx="6579">
                  <c:v>657.90000000008104</c:v>
                </c:pt>
                <c:pt idx="6580">
                  <c:v>658.00000000008106</c:v>
                </c:pt>
                <c:pt idx="6581">
                  <c:v>658.10000000008108</c:v>
                </c:pt>
                <c:pt idx="6582">
                  <c:v>658.2000000000811</c:v>
                </c:pt>
                <c:pt idx="6583">
                  <c:v>658.30000000008113</c:v>
                </c:pt>
                <c:pt idx="6584">
                  <c:v>658.40000000008115</c:v>
                </c:pt>
                <c:pt idx="6585">
                  <c:v>658.50000000008117</c:v>
                </c:pt>
                <c:pt idx="6586">
                  <c:v>658.6000000000812</c:v>
                </c:pt>
                <c:pt idx="6587">
                  <c:v>658.70000000008122</c:v>
                </c:pt>
                <c:pt idx="6588">
                  <c:v>658.80000000008124</c:v>
                </c:pt>
                <c:pt idx="6589">
                  <c:v>658.90000000008126</c:v>
                </c:pt>
                <c:pt idx="6590">
                  <c:v>659.00000000008129</c:v>
                </c:pt>
                <c:pt idx="6591">
                  <c:v>659.10000000008131</c:v>
                </c:pt>
                <c:pt idx="6592">
                  <c:v>659.20000000008133</c:v>
                </c:pt>
                <c:pt idx="6593">
                  <c:v>659.30000000008135</c:v>
                </c:pt>
                <c:pt idx="6594">
                  <c:v>659.40000000008138</c:v>
                </c:pt>
                <c:pt idx="6595">
                  <c:v>659.5000000000814</c:v>
                </c:pt>
                <c:pt idx="6596">
                  <c:v>659.60000000008142</c:v>
                </c:pt>
                <c:pt idx="6597">
                  <c:v>659.70000000008145</c:v>
                </c:pt>
                <c:pt idx="6598">
                  <c:v>659.80000000008147</c:v>
                </c:pt>
                <c:pt idx="6599">
                  <c:v>659.90000000008149</c:v>
                </c:pt>
                <c:pt idx="6600">
                  <c:v>660.00000000008151</c:v>
                </c:pt>
                <c:pt idx="6601">
                  <c:v>660.10000000008154</c:v>
                </c:pt>
                <c:pt idx="6602">
                  <c:v>660.20000000008156</c:v>
                </c:pt>
                <c:pt idx="6603">
                  <c:v>660.30000000008158</c:v>
                </c:pt>
                <c:pt idx="6604">
                  <c:v>660.4000000000816</c:v>
                </c:pt>
                <c:pt idx="6605">
                  <c:v>660.50000000008163</c:v>
                </c:pt>
                <c:pt idx="6606">
                  <c:v>660.60000000008165</c:v>
                </c:pt>
                <c:pt idx="6607">
                  <c:v>660.70000000008167</c:v>
                </c:pt>
                <c:pt idx="6608">
                  <c:v>660.8000000000817</c:v>
                </c:pt>
                <c:pt idx="6609">
                  <c:v>660.90000000008172</c:v>
                </c:pt>
                <c:pt idx="6610">
                  <c:v>661.00000000008174</c:v>
                </c:pt>
                <c:pt idx="6611">
                  <c:v>661.10000000008176</c:v>
                </c:pt>
                <c:pt idx="6612">
                  <c:v>661.20000000008179</c:v>
                </c:pt>
                <c:pt idx="6613">
                  <c:v>661.30000000008181</c:v>
                </c:pt>
                <c:pt idx="6614">
                  <c:v>661.40000000008183</c:v>
                </c:pt>
                <c:pt idx="6615">
                  <c:v>661.50000000008185</c:v>
                </c:pt>
                <c:pt idx="6616">
                  <c:v>661.60000000008188</c:v>
                </c:pt>
                <c:pt idx="6617">
                  <c:v>661.7000000000819</c:v>
                </c:pt>
                <c:pt idx="6618">
                  <c:v>661.80000000008192</c:v>
                </c:pt>
                <c:pt idx="6619">
                  <c:v>661.90000000008195</c:v>
                </c:pt>
                <c:pt idx="6620">
                  <c:v>662.00000000008197</c:v>
                </c:pt>
                <c:pt idx="6621">
                  <c:v>662.10000000008199</c:v>
                </c:pt>
                <c:pt idx="6622">
                  <c:v>662.20000000008201</c:v>
                </c:pt>
                <c:pt idx="6623">
                  <c:v>662.30000000008204</c:v>
                </c:pt>
                <c:pt idx="6624">
                  <c:v>662.40000000008206</c:v>
                </c:pt>
                <c:pt idx="6625">
                  <c:v>662.50000000008208</c:v>
                </c:pt>
                <c:pt idx="6626">
                  <c:v>662.6000000000821</c:v>
                </c:pt>
                <c:pt idx="6627">
                  <c:v>662.70000000008213</c:v>
                </c:pt>
                <c:pt idx="6628">
                  <c:v>662.80000000008215</c:v>
                </c:pt>
                <c:pt idx="6629">
                  <c:v>662.90000000008217</c:v>
                </c:pt>
                <c:pt idx="6630">
                  <c:v>663.0000000000822</c:v>
                </c:pt>
                <c:pt idx="6631">
                  <c:v>663.10000000008222</c:v>
                </c:pt>
                <c:pt idx="6632">
                  <c:v>663.20000000008224</c:v>
                </c:pt>
                <c:pt idx="6633">
                  <c:v>663.30000000008226</c:v>
                </c:pt>
                <c:pt idx="6634">
                  <c:v>663.40000000008229</c:v>
                </c:pt>
                <c:pt idx="6635">
                  <c:v>663.50000000008231</c:v>
                </c:pt>
                <c:pt idx="6636">
                  <c:v>663.60000000008233</c:v>
                </c:pt>
                <c:pt idx="6637">
                  <c:v>663.70000000008235</c:v>
                </c:pt>
                <c:pt idx="6638">
                  <c:v>663.80000000008238</c:v>
                </c:pt>
                <c:pt idx="6639">
                  <c:v>663.9000000000824</c:v>
                </c:pt>
                <c:pt idx="6640">
                  <c:v>664.00000000008242</c:v>
                </c:pt>
                <c:pt idx="6641">
                  <c:v>664.10000000008245</c:v>
                </c:pt>
                <c:pt idx="6642">
                  <c:v>664.20000000008247</c:v>
                </c:pt>
                <c:pt idx="6643">
                  <c:v>664.30000000008249</c:v>
                </c:pt>
                <c:pt idx="6644">
                  <c:v>664.40000000008251</c:v>
                </c:pt>
                <c:pt idx="6645">
                  <c:v>664.50000000008254</c:v>
                </c:pt>
                <c:pt idx="6646">
                  <c:v>664.60000000008256</c:v>
                </c:pt>
                <c:pt idx="6647">
                  <c:v>664.70000000008258</c:v>
                </c:pt>
                <c:pt idx="6648">
                  <c:v>664.8000000000826</c:v>
                </c:pt>
                <c:pt idx="6649">
                  <c:v>664.90000000008263</c:v>
                </c:pt>
                <c:pt idx="6650">
                  <c:v>665.00000000008265</c:v>
                </c:pt>
                <c:pt idx="6651">
                  <c:v>665.10000000008267</c:v>
                </c:pt>
                <c:pt idx="6652">
                  <c:v>665.2000000000827</c:v>
                </c:pt>
                <c:pt idx="6653">
                  <c:v>665.30000000008272</c:v>
                </c:pt>
                <c:pt idx="6654">
                  <c:v>665.40000000008274</c:v>
                </c:pt>
                <c:pt idx="6655">
                  <c:v>665.50000000008276</c:v>
                </c:pt>
                <c:pt idx="6656">
                  <c:v>665.60000000008279</c:v>
                </c:pt>
                <c:pt idx="6657">
                  <c:v>665.70000000008281</c:v>
                </c:pt>
                <c:pt idx="6658">
                  <c:v>665.80000000008283</c:v>
                </c:pt>
                <c:pt idx="6659">
                  <c:v>665.90000000008285</c:v>
                </c:pt>
                <c:pt idx="6660">
                  <c:v>666.00000000008288</c:v>
                </c:pt>
                <c:pt idx="6661">
                  <c:v>666.1000000000829</c:v>
                </c:pt>
                <c:pt idx="6662">
                  <c:v>666.20000000008292</c:v>
                </c:pt>
                <c:pt idx="6663">
                  <c:v>666.30000000008295</c:v>
                </c:pt>
                <c:pt idx="6664">
                  <c:v>666.40000000008297</c:v>
                </c:pt>
                <c:pt idx="6665">
                  <c:v>666.50000000008299</c:v>
                </c:pt>
                <c:pt idx="6666">
                  <c:v>666.60000000008301</c:v>
                </c:pt>
                <c:pt idx="6667">
                  <c:v>666.70000000008304</c:v>
                </c:pt>
                <c:pt idx="6668">
                  <c:v>666.80000000008306</c:v>
                </c:pt>
                <c:pt idx="6669">
                  <c:v>666.90000000008308</c:v>
                </c:pt>
                <c:pt idx="6670">
                  <c:v>667.00000000008311</c:v>
                </c:pt>
                <c:pt idx="6671">
                  <c:v>667.10000000008313</c:v>
                </c:pt>
                <c:pt idx="6672">
                  <c:v>667.20000000008315</c:v>
                </c:pt>
                <c:pt idx="6673">
                  <c:v>667.30000000008317</c:v>
                </c:pt>
                <c:pt idx="6674">
                  <c:v>667.4000000000832</c:v>
                </c:pt>
                <c:pt idx="6675">
                  <c:v>667.50000000008322</c:v>
                </c:pt>
                <c:pt idx="6676">
                  <c:v>667.60000000008324</c:v>
                </c:pt>
                <c:pt idx="6677">
                  <c:v>667.70000000008326</c:v>
                </c:pt>
                <c:pt idx="6678">
                  <c:v>667.80000000008329</c:v>
                </c:pt>
                <c:pt idx="6679">
                  <c:v>667.90000000008331</c:v>
                </c:pt>
                <c:pt idx="6680">
                  <c:v>668.00000000008333</c:v>
                </c:pt>
                <c:pt idx="6681">
                  <c:v>668.10000000008336</c:v>
                </c:pt>
                <c:pt idx="6682">
                  <c:v>668.20000000008338</c:v>
                </c:pt>
                <c:pt idx="6683">
                  <c:v>668.3000000000834</c:v>
                </c:pt>
                <c:pt idx="6684">
                  <c:v>668.40000000008342</c:v>
                </c:pt>
                <c:pt idx="6685">
                  <c:v>668.50000000008345</c:v>
                </c:pt>
                <c:pt idx="6686">
                  <c:v>668.60000000008347</c:v>
                </c:pt>
                <c:pt idx="6687">
                  <c:v>668.70000000008349</c:v>
                </c:pt>
                <c:pt idx="6688">
                  <c:v>668.80000000008351</c:v>
                </c:pt>
                <c:pt idx="6689">
                  <c:v>668.90000000008354</c:v>
                </c:pt>
                <c:pt idx="6690">
                  <c:v>669.00000000008356</c:v>
                </c:pt>
                <c:pt idx="6691">
                  <c:v>669.10000000008358</c:v>
                </c:pt>
                <c:pt idx="6692">
                  <c:v>669.20000000008361</c:v>
                </c:pt>
                <c:pt idx="6693">
                  <c:v>669.30000000008363</c:v>
                </c:pt>
                <c:pt idx="6694">
                  <c:v>669.40000000008365</c:v>
                </c:pt>
                <c:pt idx="6695">
                  <c:v>669.50000000008367</c:v>
                </c:pt>
                <c:pt idx="6696">
                  <c:v>669.6000000000837</c:v>
                </c:pt>
                <c:pt idx="6697">
                  <c:v>669.70000000008372</c:v>
                </c:pt>
                <c:pt idx="6698">
                  <c:v>669.80000000008374</c:v>
                </c:pt>
                <c:pt idx="6699">
                  <c:v>669.90000000008376</c:v>
                </c:pt>
                <c:pt idx="6700">
                  <c:v>670.00000000008379</c:v>
                </c:pt>
                <c:pt idx="6701">
                  <c:v>670.10000000008381</c:v>
                </c:pt>
                <c:pt idx="6702">
                  <c:v>670.20000000008383</c:v>
                </c:pt>
                <c:pt idx="6703">
                  <c:v>670.30000000008386</c:v>
                </c:pt>
                <c:pt idx="6704">
                  <c:v>670.40000000008388</c:v>
                </c:pt>
                <c:pt idx="6705">
                  <c:v>670.5000000000839</c:v>
                </c:pt>
                <c:pt idx="6706">
                  <c:v>670.60000000008392</c:v>
                </c:pt>
                <c:pt idx="6707">
                  <c:v>670.70000000008395</c:v>
                </c:pt>
                <c:pt idx="6708">
                  <c:v>670.80000000008397</c:v>
                </c:pt>
                <c:pt idx="6709">
                  <c:v>670.90000000008399</c:v>
                </c:pt>
                <c:pt idx="6710">
                  <c:v>671.00000000008401</c:v>
                </c:pt>
                <c:pt idx="6711">
                  <c:v>671.10000000008404</c:v>
                </c:pt>
                <c:pt idx="6712">
                  <c:v>671.20000000008406</c:v>
                </c:pt>
                <c:pt idx="6713">
                  <c:v>671.30000000008408</c:v>
                </c:pt>
                <c:pt idx="6714">
                  <c:v>671.40000000008411</c:v>
                </c:pt>
                <c:pt idx="6715">
                  <c:v>671.50000000008413</c:v>
                </c:pt>
                <c:pt idx="6716">
                  <c:v>671.60000000008415</c:v>
                </c:pt>
                <c:pt idx="6717">
                  <c:v>671.70000000008417</c:v>
                </c:pt>
                <c:pt idx="6718">
                  <c:v>671.8000000000842</c:v>
                </c:pt>
                <c:pt idx="6719">
                  <c:v>671.90000000008422</c:v>
                </c:pt>
                <c:pt idx="6720">
                  <c:v>672.00000000008424</c:v>
                </c:pt>
                <c:pt idx="6721">
                  <c:v>672.10000000008426</c:v>
                </c:pt>
                <c:pt idx="6722">
                  <c:v>672.20000000008429</c:v>
                </c:pt>
                <c:pt idx="6723">
                  <c:v>672.30000000008431</c:v>
                </c:pt>
                <c:pt idx="6724">
                  <c:v>672.40000000008433</c:v>
                </c:pt>
                <c:pt idx="6725">
                  <c:v>672.50000000008436</c:v>
                </c:pt>
                <c:pt idx="6726">
                  <c:v>672.60000000008438</c:v>
                </c:pt>
                <c:pt idx="6727">
                  <c:v>672.7000000000844</c:v>
                </c:pt>
                <c:pt idx="6728">
                  <c:v>672.80000000008442</c:v>
                </c:pt>
                <c:pt idx="6729">
                  <c:v>672.90000000008445</c:v>
                </c:pt>
                <c:pt idx="6730">
                  <c:v>673.00000000008447</c:v>
                </c:pt>
                <c:pt idx="6731">
                  <c:v>673.10000000008449</c:v>
                </c:pt>
                <c:pt idx="6732">
                  <c:v>673.20000000008451</c:v>
                </c:pt>
                <c:pt idx="6733">
                  <c:v>673.30000000008454</c:v>
                </c:pt>
                <c:pt idx="6734">
                  <c:v>673.40000000008456</c:v>
                </c:pt>
                <c:pt idx="6735">
                  <c:v>673.50000000008458</c:v>
                </c:pt>
                <c:pt idx="6736">
                  <c:v>673.60000000008461</c:v>
                </c:pt>
                <c:pt idx="6737">
                  <c:v>673.70000000008463</c:v>
                </c:pt>
                <c:pt idx="6738">
                  <c:v>673.80000000008465</c:v>
                </c:pt>
                <c:pt idx="6739">
                  <c:v>673.90000000008467</c:v>
                </c:pt>
                <c:pt idx="6740">
                  <c:v>674.0000000000847</c:v>
                </c:pt>
                <c:pt idx="6741">
                  <c:v>674.10000000008472</c:v>
                </c:pt>
                <c:pt idx="6742">
                  <c:v>674.20000000008474</c:v>
                </c:pt>
                <c:pt idx="6743">
                  <c:v>674.30000000008476</c:v>
                </c:pt>
                <c:pt idx="6744">
                  <c:v>674.40000000008479</c:v>
                </c:pt>
                <c:pt idx="6745">
                  <c:v>674.50000000008481</c:v>
                </c:pt>
                <c:pt idx="6746">
                  <c:v>674.60000000008483</c:v>
                </c:pt>
                <c:pt idx="6747">
                  <c:v>674.70000000008486</c:v>
                </c:pt>
                <c:pt idx="6748">
                  <c:v>674.80000000008488</c:v>
                </c:pt>
                <c:pt idx="6749">
                  <c:v>674.9000000000849</c:v>
                </c:pt>
                <c:pt idx="6750">
                  <c:v>675.00000000008492</c:v>
                </c:pt>
                <c:pt idx="6751">
                  <c:v>675.10000000008495</c:v>
                </c:pt>
                <c:pt idx="6752">
                  <c:v>675.20000000008497</c:v>
                </c:pt>
                <c:pt idx="6753">
                  <c:v>675.30000000008499</c:v>
                </c:pt>
                <c:pt idx="6754">
                  <c:v>675.40000000008502</c:v>
                </c:pt>
                <c:pt idx="6755">
                  <c:v>675.50000000008504</c:v>
                </c:pt>
                <c:pt idx="6756">
                  <c:v>675.60000000008506</c:v>
                </c:pt>
                <c:pt idx="6757">
                  <c:v>675.70000000008508</c:v>
                </c:pt>
                <c:pt idx="6758">
                  <c:v>675.80000000008511</c:v>
                </c:pt>
                <c:pt idx="6759">
                  <c:v>675.90000000008513</c:v>
                </c:pt>
                <c:pt idx="6760">
                  <c:v>676.00000000008515</c:v>
                </c:pt>
                <c:pt idx="6761">
                  <c:v>676.10000000008517</c:v>
                </c:pt>
                <c:pt idx="6762">
                  <c:v>676.2000000000852</c:v>
                </c:pt>
                <c:pt idx="6763">
                  <c:v>676.30000000008522</c:v>
                </c:pt>
                <c:pt idx="6764">
                  <c:v>676.40000000008524</c:v>
                </c:pt>
                <c:pt idx="6765">
                  <c:v>676.50000000008527</c:v>
                </c:pt>
                <c:pt idx="6766">
                  <c:v>676.60000000008529</c:v>
                </c:pt>
                <c:pt idx="6767">
                  <c:v>676.70000000008531</c:v>
                </c:pt>
                <c:pt idx="6768">
                  <c:v>676.80000000008533</c:v>
                </c:pt>
                <c:pt idx="6769">
                  <c:v>676.90000000008536</c:v>
                </c:pt>
                <c:pt idx="6770">
                  <c:v>677.00000000008538</c:v>
                </c:pt>
                <c:pt idx="6771">
                  <c:v>677.1000000000854</c:v>
                </c:pt>
                <c:pt idx="6772">
                  <c:v>677.20000000008542</c:v>
                </c:pt>
                <c:pt idx="6773">
                  <c:v>677.30000000008545</c:v>
                </c:pt>
                <c:pt idx="6774">
                  <c:v>677.40000000008547</c:v>
                </c:pt>
                <c:pt idx="6775">
                  <c:v>677.50000000008549</c:v>
                </c:pt>
                <c:pt idx="6776">
                  <c:v>677.60000000008552</c:v>
                </c:pt>
                <c:pt idx="6777">
                  <c:v>677.70000000008554</c:v>
                </c:pt>
                <c:pt idx="6778">
                  <c:v>677.80000000008556</c:v>
                </c:pt>
                <c:pt idx="6779">
                  <c:v>677.90000000008558</c:v>
                </c:pt>
                <c:pt idx="6780">
                  <c:v>678.00000000008561</c:v>
                </c:pt>
                <c:pt idx="6781">
                  <c:v>678.10000000008563</c:v>
                </c:pt>
                <c:pt idx="6782">
                  <c:v>678.20000000008565</c:v>
                </c:pt>
                <c:pt idx="6783">
                  <c:v>678.30000000008567</c:v>
                </c:pt>
                <c:pt idx="6784">
                  <c:v>678.4000000000857</c:v>
                </c:pt>
                <c:pt idx="6785">
                  <c:v>678.50000000008572</c:v>
                </c:pt>
                <c:pt idx="6786">
                  <c:v>678.60000000008574</c:v>
                </c:pt>
                <c:pt idx="6787">
                  <c:v>678.70000000008577</c:v>
                </c:pt>
                <c:pt idx="6788">
                  <c:v>678.80000000008579</c:v>
                </c:pt>
                <c:pt idx="6789">
                  <c:v>678.90000000008581</c:v>
                </c:pt>
                <c:pt idx="6790">
                  <c:v>679.00000000008583</c:v>
                </c:pt>
                <c:pt idx="6791">
                  <c:v>679.10000000008586</c:v>
                </c:pt>
                <c:pt idx="6792">
                  <c:v>679.20000000008588</c:v>
                </c:pt>
                <c:pt idx="6793">
                  <c:v>679.3000000000859</c:v>
                </c:pt>
                <c:pt idx="6794">
                  <c:v>679.40000000008592</c:v>
                </c:pt>
                <c:pt idx="6795">
                  <c:v>679.50000000008595</c:v>
                </c:pt>
                <c:pt idx="6796">
                  <c:v>679.60000000008597</c:v>
                </c:pt>
                <c:pt idx="6797">
                  <c:v>679.70000000008599</c:v>
                </c:pt>
                <c:pt idx="6798">
                  <c:v>679.80000000008602</c:v>
                </c:pt>
                <c:pt idx="6799">
                  <c:v>679.90000000008604</c:v>
                </c:pt>
                <c:pt idx="6800">
                  <c:v>680.00000000008606</c:v>
                </c:pt>
                <c:pt idx="6801">
                  <c:v>680.10000000008608</c:v>
                </c:pt>
                <c:pt idx="6802">
                  <c:v>680.20000000008611</c:v>
                </c:pt>
                <c:pt idx="6803">
                  <c:v>680.30000000008613</c:v>
                </c:pt>
                <c:pt idx="6804">
                  <c:v>680.40000000008615</c:v>
                </c:pt>
                <c:pt idx="6805">
                  <c:v>680.50000000008617</c:v>
                </c:pt>
                <c:pt idx="6806">
                  <c:v>680.6000000000862</c:v>
                </c:pt>
                <c:pt idx="6807">
                  <c:v>680.70000000008622</c:v>
                </c:pt>
                <c:pt idx="6808">
                  <c:v>680.80000000008624</c:v>
                </c:pt>
                <c:pt idx="6809">
                  <c:v>680.90000000008627</c:v>
                </c:pt>
                <c:pt idx="6810">
                  <c:v>681.00000000008629</c:v>
                </c:pt>
                <c:pt idx="6811">
                  <c:v>681.10000000008631</c:v>
                </c:pt>
                <c:pt idx="6812">
                  <c:v>681.20000000008633</c:v>
                </c:pt>
                <c:pt idx="6813">
                  <c:v>681.30000000008636</c:v>
                </c:pt>
                <c:pt idx="6814">
                  <c:v>681.40000000008638</c:v>
                </c:pt>
                <c:pt idx="6815">
                  <c:v>681.5000000000864</c:v>
                </c:pt>
                <c:pt idx="6816">
                  <c:v>681.60000000008642</c:v>
                </c:pt>
                <c:pt idx="6817">
                  <c:v>681.70000000008645</c:v>
                </c:pt>
                <c:pt idx="6818">
                  <c:v>681.80000000008647</c:v>
                </c:pt>
                <c:pt idx="6819">
                  <c:v>681.90000000008649</c:v>
                </c:pt>
                <c:pt idx="6820">
                  <c:v>682.00000000008652</c:v>
                </c:pt>
                <c:pt idx="6821">
                  <c:v>682.10000000008654</c:v>
                </c:pt>
                <c:pt idx="6822">
                  <c:v>682.20000000008656</c:v>
                </c:pt>
                <c:pt idx="6823">
                  <c:v>682.30000000008658</c:v>
                </c:pt>
                <c:pt idx="6824">
                  <c:v>682.40000000008661</c:v>
                </c:pt>
                <c:pt idx="6825">
                  <c:v>682.50000000008663</c:v>
                </c:pt>
                <c:pt idx="6826">
                  <c:v>682.60000000008665</c:v>
                </c:pt>
                <c:pt idx="6827">
                  <c:v>682.70000000008667</c:v>
                </c:pt>
                <c:pt idx="6828">
                  <c:v>682.8000000000867</c:v>
                </c:pt>
                <c:pt idx="6829">
                  <c:v>682.90000000008672</c:v>
                </c:pt>
                <c:pt idx="6830">
                  <c:v>683.00000000008674</c:v>
                </c:pt>
                <c:pt idx="6831">
                  <c:v>683.10000000008677</c:v>
                </c:pt>
                <c:pt idx="6832">
                  <c:v>683.20000000008679</c:v>
                </c:pt>
                <c:pt idx="6833">
                  <c:v>683.30000000008681</c:v>
                </c:pt>
                <c:pt idx="6834">
                  <c:v>683.40000000008683</c:v>
                </c:pt>
                <c:pt idx="6835">
                  <c:v>683.50000000008686</c:v>
                </c:pt>
                <c:pt idx="6836">
                  <c:v>683.60000000008688</c:v>
                </c:pt>
                <c:pt idx="6837">
                  <c:v>683.7000000000869</c:v>
                </c:pt>
                <c:pt idx="6838">
                  <c:v>683.80000000008692</c:v>
                </c:pt>
                <c:pt idx="6839">
                  <c:v>683.90000000008695</c:v>
                </c:pt>
                <c:pt idx="6840">
                  <c:v>684.00000000008697</c:v>
                </c:pt>
                <c:pt idx="6841">
                  <c:v>684.10000000008699</c:v>
                </c:pt>
                <c:pt idx="6842">
                  <c:v>684.20000000008702</c:v>
                </c:pt>
                <c:pt idx="6843">
                  <c:v>684.30000000008704</c:v>
                </c:pt>
                <c:pt idx="6844">
                  <c:v>684.40000000008706</c:v>
                </c:pt>
                <c:pt idx="6845">
                  <c:v>684.50000000008708</c:v>
                </c:pt>
                <c:pt idx="6846">
                  <c:v>684.60000000008711</c:v>
                </c:pt>
                <c:pt idx="6847">
                  <c:v>684.70000000008713</c:v>
                </c:pt>
                <c:pt idx="6848">
                  <c:v>684.80000000008715</c:v>
                </c:pt>
                <c:pt idx="6849">
                  <c:v>684.90000000008718</c:v>
                </c:pt>
                <c:pt idx="6850">
                  <c:v>685.0000000000872</c:v>
                </c:pt>
                <c:pt idx="6851">
                  <c:v>685.10000000008722</c:v>
                </c:pt>
                <c:pt idx="6852">
                  <c:v>685.20000000008724</c:v>
                </c:pt>
                <c:pt idx="6853">
                  <c:v>685.30000000008727</c:v>
                </c:pt>
                <c:pt idx="6854">
                  <c:v>685.40000000008729</c:v>
                </c:pt>
                <c:pt idx="6855">
                  <c:v>685.50000000008731</c:v>
                </c:pt>
                <c:pt idx="6856">
                  <c:v>685.60000000008733</c:v>
                </c:pt>
                <c:pt idx="6857">
                  <c:v>685.70000000008736</c:v>
                </c:pt>
                <c:pt idx="6858">
                  <c:v>685.80000000008738</c:v>
                </c:pt>
                <c:pt idx="6859">
                  <c:v>685.9000000000874</c:v>
                </c:pt>
                <c:pt idx="6860">
                  <c:v>686.00000000008743</c:v>
                </c:pt>
                <c:pt idx="6861">
                  <c:v>686.10000000008745</c:v>
                </c:pt>
                <c:pt idx="6862">
                  <c:v>686.20000000008747</c:v>
                </c:pt>
                <c:pt idx="6863">
                  <c:v>686.30000000008749</c:v>
                </c:pt>
                <c:pt idx="6864">
                  <c:v>686.40000000008752</c:v>
                </c:pt>
                <c:pt idx="6865">
                  <c:v>686.50000000008754</c:v>
                </c:pt>
                <c:pt idx="6866">
                  <c:v>686.60000000008756</c:v>
                </c:pt>
                <c:pt idx="6867">
                  <c:v>686.70000000008758</c:v>
                </c:pt>
                <c:pt idx="6868">
                  <c:v>686.80000000008761</c:v>
                </c:pt>
                <c:pt idx="6869">
                  <c:v>686.90000000008763</c:v>
                </c:pt>
                <c:pt idx="6870">
                  <c:v>687.00000000008765</c:v>
                </c:pt>
                <c:pt idx="6871">
                  <c:v>687.10000000008768</c:v>
                </c:pt>
                <c:pt idx="6872">
                  <c:v>687.2000000000877</c:v>
                </c:pt>
                <c:pt idx="6873">
                  <c:v>687.30000000008772</c:v>
                </c:pt>
                <c:pt idx="6874">
                  <c:v>687.40000000008774</c:v>
                </c:pt>
                <c:pt idx="6875">
                  <c:v>687.50000000008777</c:v>
                </c:pt>
                <c:pt idx="6876">
                  <c:v>687.60000000008779</c:v>
                </c:pt>
                <c:pt idx="6877">
                  <c:v>687.70000000008781</c:v>
                </c:pt>
                <c:pt idx="6878">
                  <c:v>687.80000000008783</c:v>
                </c:pt>
                <c:pt idx="6879">
                  <c:v>687.90000000008786</c:v>
                </c:pt>
                <c:pt idx="6880">
                  <c:v>688.00000000008788</c:v>
                </c:pt>
                <c:pt idx="6881">
                  <c:v>688.1000000000879</c:v>
                </c:pt>
                <c:pt idx="6882">
                  <c:v>688.20000000008793</c:v>
                </c:pt>
                <c:pt idx="6883">
                  <c:v>688.30000000008795</c:v>
                </c:pt>
                <c:pt idx="6884">
                  <c:v>688.40000000008797</c:v>
                </c:pt>
                <c:pt idx="6885">
                  <c:v>688.50000000008799</c:v>
                </c:pt>
                <c:pt idx="6886">
                  <c:v>688.60000000008802</c:v>
                </c:pt>
                <c:pt idx="6887">
                  <c:v>688.70000000008804</c:v>
                </c:pt>
                <c:pt idx="6888">
                  <c:v>688.80000000008806</c:v>
                </c:pt>
                <c:pt idx="6889">
                  <c:v>688.90000000008808</c:v>
                </c:pt>
                <c:pt idx="6890">
                  <c:v>689.00000000008811</c:v>
                </c:pt>
                <c:pt idx="6891">
                  <c:v>689.10000000008813</c:v>
                </c:pt>
                <c:pt idx="6892">
                  <c:v>689.20000000008815</c:v>
                </c:pt>
                <c:pt idx="6893">
                  <c:v>689.30000000008818</c:v>
                </c:pt>
                <c:pt idx="6894">
                  <c:v>689.4000000000882</c:v>
                </c:pt>
                <c:pt idx="6895">
                  <c:v>689.50000000008822</c:v>
                </c:pt>
                <c:pt idx="6896">
                  <c:v>689.60000000008824</c:v>
                </c:pt>
                <c:pt idx="6897">
                  <c:v>689.70000000008827</c:v>
                </c:pt>
                <c:pt idx="6898">
                  <c:v>689.80000000008829</c:v>
                </c:pt>
                <c:pt idx="6899">
                  <c:v>689.90000000008831</c:v>
                </c:pt>
                <c:pt idx="6900">
                  <c:v>690.00000000008833</c:v>
                </c:pt>
                <c:pt idx="6901">
                  <c:v>690.10000000008836</c:v>
                </c:pt>
                <c:pt idx="6902">
                  <c:v>690.20000000008838</c:v>
                </c:pt>
                <c:pt idx="6903">
                  <c:v>690.3000000000884</c:v>
                </c:pt>
                <c:pt idx="6904">
                  <c:v>690.40000000008843</c:v>
                </c:pt>
                <c:pt idx="6905">
                  <c:v>690.50000000008845</c:v>
                </c:pt>
                <c:pt idx="6906">
                  <c:v>690.60000000008847</c:v>
                </c:pt>
                <c:pt idx="6907">
                  <c:v>690.70000000008849</c:v>
                </c:pt>
                <c:pt idx="6908">
                  <c:v>690.80000000008852</c:v>
                </c:pt>
                <c:pt idx="6909">
                  <c:v>690.90000000008854</c:v>
                </c:pt>
                <c:pt idx="6910">
                  <c:v>691.00000000008856</c:v>
                </c:pt>
                <c:pt idx="6911">
                  <c:v>691.10000000008858</c:v>
                </c:pt>
                <c:pt idx="6912">
                  <c:v>691.20000000008861</c:v>
                </c:pt>
                <c:pt idx="6913">
                  <c:v>691.30000000008863</c:v>
                </c:pt>
                <c:pt idx="6914">
                  <c:v>691.40000000008865</c:v>
                </c:pt>
                <c:pt idx="6915">
                  <c:v>691.50000000008868</c:v>
                </c:pt>
                <c:pt idx="6916">
                  <c:v>691.6000000000887</c:v>
                </c:pt>
                <c:pt idx="6917">
                  <c:v>691.70000000008872</c:v>
                </c:pt>
                <c:pt idx="6918">
                  <c:v>691.80000000008874</c:v>
                </c:pt>
                <c:pt idx="6919">
                  <c:v>691.90000000008877</c:v>
                </c:pt>
                <c:pt idx="6920">
                  <c:v>692.00000000008879</c:v>
                </c:pt>
                <c:pt idx="6921">
                  <c:v>692.10000000008881</c:v>
                </c:pt>
                <c:pt idx="6922">
                  <c:v>692.20000000008883</c:v>
                </c:pt>
                <c:pt idx="6923">
                  <c:v>692.30000000008886</c:v>
                </c:pt>
                <c:pt idx="6924">
                  <c:v>692.40000000008888</c:v>
                </c:pt>
                <c:pt idx="6925">
                  <c:v>692.5000000000889</c:v>
                </c:pt>
                <c:pt idx="6926">
                  <c:v>692.60000000008893</c:v>
                </c:pt>
                <c:pt idx="6927">
                  <c:v>692.70000000008895</c:v>
                </c:pt>
                <c:pt idx="6928">
                  <c:v>692.80000000008897</c:v>
                </c:pt>
                <c:pt idx="6929">
                  <c:v>692.90000000008899</c:v>
                </c:pt>
                <c:pt idx="6930">
                  <c:v>693.00000000008902</c:v>
                </c:pt>
                <c:pt idx="6931">
                  <c:v>693.10000000008904</c:v>
                </c:pt>
                <c:pt idx="6932">
                  <c:v>693.20000000008906</c:v>
                </c:pt>
                <c:pt idx="6933">
                  <c:v>693.30000000008909</c:v>
                </c:pt>
                <c:pt idx="6934">
                  <c:v>693.40000000008911</c:v>
                </c:pt>
                <c:pt idx="6935">
                  <c:v>693.50000000008913</c:v>
                </c:pt>
                <c:pt idx="6936">
                  <c:v>693.60000000008915</c:v>
                </c:pt>
                <c:pt idx="6937">
                  <c:v>693.70000000008918</c:v>
                </c:pt>
                <c:pt idx="6938">
                  <c:v>693.8000000000892</c:v>
                </c:pt>
                <c:pt idx="6939">
                  <c:v>693.90000000008922</c:v>
                </c:pt>
                <c:pt idx="6940">
                  <c:v>694.00000000008924</c:v>
                </c:pt>
                <c:pt idx="6941">
                  <c:v>694.10000000008927</c:v>
                </c:pt>
                <c:pt idx="6942">
                  <c:v>694.20000000008929</c:v>
                </c:pt>
                <c:pt idx="6943">
                  <c:v>694.30000000008931</c:v>
                </c:pt>
                <c:pt idx="6944">
                  <c:v>694.40000000008934</c:v>
                </c:pt>
                <c:pt idx="6945">
                  <c:v>694.50000000008936</c:v>
                </c:pt>
                <c:pt idx="6946">
                  <c:v>694.60000000008938</c:v>
                </c:pt>
                <c:pt idx="6947">
                  <c:v>694.7000000000894</c:v>
                </c:pt>
                <c:pt idx="6948">
                  <c:v>694.80000000008943</c:v>
                </c:pt>
                <c:pt idx="6949">
                  <c:v>694.90000000008945</c:v>
                </c:pt>
                <c:pt idx="6950">
                  <c:v>695.00000000008947</c:v>
                </c:pt>
                <c:pt idx="6951">
                  <c:v>695.10000000008949</c:v>
                </c:pt>
                <c:pt idx="6952">
                  <c:v>695.20000000008952</c:v>
                </c:pt>
                <c:pt idx="6953">
                  <c:v>695.30000000008954</c:v>
                </c:pt>
                <c:pt idx="6954">
                  <c:v>695.40000000008956</c:v>
                </c:pt>
                <c:pt idx="6955">
                  <c:v>695.50000000008959</c:v>
                </c:pt>
                <c:pt idx="6956">
                  <c:v>695.60000000008961</c:v>
                </c:pt>
                <c:pt idx="6957">
                  <c:v>695.70000000008963</c:v>
                </c:pt>
                <c:pt idx="6958">
                  <c:v>695.80000000008965</c:v>
                </c:pt>
                <c:pt idx="6959">
                  <c:v>695.90000000008968</c:v>
                </c:pt>
                <c:pt idx="6960">
                  <c:v>696.0000000000897</c:v>
                </c:pt>
                <c:pt idx="6961">
                  <c:v>696.10000000008972</c:v>
                </c:pt>
                <c:pt idx="6962">
                  <c:v>696.20000000008974</c:v>
                </c:pt>
                <c:pt idx="6963">
                  <c:v>696.30000000008977</c:v>
                </c:pt>
                <c:pt idx="6964">
                  <c:v>696.40000000008979</c:v>
                </c:pt>
                <c:pt idx="6965">
                  <c:v>696.50000000008981</c:v>
                </c:pt>
                <c:pt idx="6966">
                  <c:v>696.60000000008984</c:v>
                </c:pt>
                <c:pt idx="6967">
                  <c:v>696.70000000008986</c:v>
                </c:pt>
                <c:pt idx="6968">
                  <c:v>696.80000000008988</c:v>
                </c:pt>
                <c:pt idx="6969">
                  <c:v>696.9000000000899</c:v>
                </c:pt>
                <c:pt idx="6970">
                  <c:v>697.00000000008993</c:v>
                </c:pt>
                <c:pt idx="6971">
                  <c:v>697.10000000008995</c:v>
                </c:pt>
                <c:pt idx="6972">
                  <c:v>697.20000000008997</c:v>
                </c:pt>
                <c:pt idx="6973">
                  <c:v>697.30000000008999</c:v>
                </c:pt>
                <c:pt idx="6974">
                  <c:v>697.40000000009002</c:v>
                </c:pt>
                <c:pt idx="6975">
                  <c:v>697.50000000009004</c:v>
                </c:pt>
                <c:pt idx="6976">
                  <c:v>697.60000000009006</c:v>
                </c:pt>
                <c:pt idx="6977">
                  <c:v>697.70000000009009</c:v>
                </c:pt>
                <c:pt idx="6978">
                  <c:v>697.80000000009011</c:v>
                </c:pt>
                <c:pt idx="6979">
                  <c:v>697.90000000009013</c:v>
                </c:pt>
                <c:pt idx="6980">
                  <c:v>698.00000000009015</c:v>
                </c:pt>
                <c:pt idx="6981">
                  <c:v>698.10000000009018</c:v>
                </c:pt>
                <c:pt idx="6982">
                  <c:v>698.2000000000902</c:v>
                </c:pt>
                <c:pt idx="6983">
                  <c:v>698.30000000009022</c:v>
                </c:pt>
                <c:pt idx="6984">
                  <c:v>698.40000000009024</c:v>
                </c:pt>
                <c:pt idx="6985">
                  <c:v>698.50000000009027</c:v>
                </c:pt>
                <c:pt idx="6986">
                  <c:v>698.60000000009029</c:v>
                </c:pt>
                <c:pt idx="6987">
                  <c:v>698.70000000009031</c:v>
                </c:pt>
                <c:pt idx="6988">
                  <c:v>698.80000000009034</c:v>
                </c:pt>
                <c:pt idx="6989">
                  <c:v>698.90000000009036</c:v>
                </c:pt>
                <c:pt idx="6990">
                  <c:v>699.00000000009038</c:v>
                </c:pt>
                <c:pt idx="6991">
                  <c:v>699.1000000000904</c:v>
                </c:pt>
                <c:pt idx="6992">
                  <c:v>699.20000000009043</c:v>
                </c:pt>
                <c:pt idx="6993">
                  <c:v>699.30000000009045</c:v>
                </c:pt>
                <c:pt idx="6994">
                  <c:v>699.40000000009047</c:v>
                </c:pt>
                <c:pt idx="6995">
                  <c:v>699.50000000009049</c:v>
                </c:pt>
                <c:pt idx="6996">
                  <c:v>699.60000000009052</c:v>
                </c:pt>
                <c:pt idx="6997">
                  <c:v>699.70000000009054</c:v>
                </c:pt>
                <c:pt idx="6998">
                  <c:v>699.80000000009056</c:v>
                </c:pt>
                <c:pt idx="6999">
                  <c:v>699.90000000009059</c:v>
                </c:pt>
                <c:pt idx="7000">
                  <c:v>700.00000000009061</c:v>
                </c:pt>
                <c:pt idx="7001">
                  <c:v>700.10000000009063</c:v>
                </c:pt>
                <c:pt idx="7002">
                  <c:v>700.20000000009065</c:v>
                </c:pt>
                <c:pt idx="7003">
                  <c:v>700.30000000009068</c:v>
                </c:pt>
                <c:pt idx="7004">
                  <c:v>700.4000000000907</c:v>
                </c:pt>
                <c:pt idx="7005">
                  <c:v>700.50000000009072</c:v>
                </c:pt>
                <c:pt idx="7006">
                  <c:v>700.60000000009074</c:v>
                </c:pt>
                <c:pt idx="7007">
                  <c:v>700.70000000009077</c:v>
                </c:pt>
                <c:pt idx="7008">
                  <c:v>700.80000000009079</c:v>
                </c:pt>
                <c:pt idx="7009">
                  <c:v>700.90000000009081</c:v>
                </c:pt>
                <c:pt idx="7010">
                  <c:v>701.00000000009084</c:v>
                </c:pt>
                <c:pt idx="7011">
                  <c:v>701.10000000009086</c:v>
                </c:pt>
                <c:pt idx="7012">
                  <c:v>701.20000000009088</c:v>
                </c:pt>
                <c:pt idx="7013">
                  <c:v>701.3000000000909</c:v>
                </c:pt>
                <c:pt idx="7014">
                  <c:v>701.40000000009093</c:v>
                </c:pt>
                <c:pt idx="7015">
                  <c:v>701.50000000009095</c:v>
                </c:pt>
                <c:pt idx="7016">
                  <c:v>701.60000000009097</c:v>
                </c:pt>
                <c:pt idx="7017">
                  <c:v>701.70000000009099</c:v>
                </c:pt>
                <c:pt idx="7018">
                  <c:v>701.80000000009102</c:v>
                </c:pt>
                <c:pt idx="7019">
                  <c:v>701.90000000009104</c:v>
                </c:pt>
                <c:pt idx="7020">
                  <c:v>702.00000000009106</c:v>
                </c:pt>
                <c:pt idx="7021">
                  <c:v>702.10000000009109</c:v>
                </c:pt>
                <c:pt idx="7022">
                  <c:v>702.20000000009111</c:v>
                </c:pt>
                <c:pt idx="7023">
                  <c:v>702.30000000009113</c:v>
                </c:pt>
                <c:pt idx="7024">
                  <c:v>702.40000000009115</c:v>
                </c:pt>
                <c:pt idx="7025">
                  <c:v>702.50000000009118</c:v>
                </c:pt>
                <c:pt idx="7026">
                  <c:v>702.6000000000912</c:v>
                </c:pt>
                <c:pt idx="7027">
                  <c:v>702.70000000009122</c:v>
                </c:pt>
                <c:pt idx="7028">
                  <c:v>702.80000000009125</c:v>
                </c:pt>
                <c:pt idx="7029">
                  <c:v>702.90000000009127</c:v>
                </c:pt>
                <c:pt idx="7030">
                  <c:v>703.00000000009129</c:v>
                </c:pt>
                <c:pt idx="7031">
                  <c:v>703.10000000009131</c:v>
                </c:pt>
                <c:pt idx="7032">
                  <c:v>703.20000000009134</c:v>
                </c:pt>
                <c:pt idx="7033">
                  <c:v>703.30000000009136</c:v>
                </c:pt>
                <c:pt idx="7034">
                  <c:v>703.40000000009138</c:v>
                </c:pt>
                <c:pt idx="7035">
                  <c:v>703.5000000000914</c:v>
                </c:pt>
                <c:pt idx="7036">
                  <c:v>703.60000000009143</c:v>
                </c:pt>
                <c:pt idx="7037">
                  <c:v>703.70000000009145</c:v>
                </c:pt>
                <c:pt idx="7038">
                  <c:v>703.80000000009147</c:v>
                </c:pt>
                <c:pt idx="7039">
                  <c:v>703.9000000000915</c:v>
                </c:pt>
                <c:pt idx="7040">
                  <c:v>704.00000000009152</c:v>
                </c:pt>
                <c:pt idx="7041">
                  <c:v>704.10000000009154</c:v>
                </c:pt>
                <c:pt idx="7042">
                  <c:v>704.20000000009156</c:v>
                </c:pt>
                <c:pt idx="7043">
                  <c:v>704.30000000009159</c:v>
                </c:pt>
                <c:pt idx="7044">
                  <c:v>704.40000000009161</c:v>
                </c:pt>
                <c:pt idx="7045">
                  <c:v>704.50000000009163</c:v>
                </c:pt>
                <c:pt idx="7046">
                  <c:v>704.60000000009165</c:v>
                </c:pt>
                <c:pt idx="7047">
                  <c:v>704.70000000009168</c:v>
                </c:pt>
                <c:pt idx="7048">
                  <c:v>704.8000000000917</c:v>
                </c:pt>
                <c:pt idx="7049">
                  <c:v>704.90000000009172</c:v>
                </c:pt>
                <c:pt idx="7050">
                  <c:v>705.00000000009175</c:v>
                </c:pt>
                <c:pt idx="7051">
                  <c:v>705.10000000009177</c:v>
                </c:pt>
                <c:pt idx="7052">
                  <c:v>705.20000000009179</c:v>
                </c:pt>
                <c:pt idx="7053">
                  <c:v>705.30000000009181</c:v>
                </c:pt>
                <c:pt idx="7054">
                  <c:v>705.40000000009184</c:v>
                </c:pt>
                <c:pt idx="7055">
                  <c:v>705.50000000009186</c:v>
                </c:pt>
                <c:pt idx="7056">
                  <c:v>705.60000000009188</c:v>
                </c:pt>
                <c:pt idx="7057">
                  <c:v>705.7000000000919</c:v>
                </c:pt>
                <c:pt idx="7058">
                  <c:v>705.80000000009193</c:v>
                </c:pt>
                <c:pt idx="7059">
                  <c:v>705.90000000009195</c:v>
                </c:pt>
                <c:pt idx="7060">
                  <c:v>706.00000000009197</c:v>
                </c:pt>
                <c:pt idx="7061">
                  <c:v>706.100000000092</c:v>
                </c:pt>
                <c:pt idx="7062">
                  <c:v>706.20000000009202</c:v>
                </c:pt>
                <c:pt idx="7063">
                  <c:v>706.30000000009204</c:v>
                </c:pt>
                <c:pt idx="7064">
                  <c:v>706.40000000009206</c:v>
                </c:pt>
                <c:pt idx="7065">
                  <c:v>706.50000000009209</c:v>
                </c:pt>
                <c:pt idx="7066">
                  <c:v>706.60000000009211</c:v>
                </c:pt>
                <c:pt idx="7067">
                  <c:v>706.70000000009213</c:v>
                </c:pt>
                <c:pt idx="7068">
                  <c:v>706.80000000009215</c:v>
                </c:pt>
                <c:pt idx="7069">
                  <c:v>706.90000000009218</c:v>
                </c:pt>
                <c:pt idx="7070">
                  <c:v>707.0000000000922</c:v>
                </c:pt>
                <c:pt idx="7071">
                  <c:v>707.10000000009222</c:v>
                </c:pt>
                <c:pt idx="7072">
                  <c:v>707.20000000009225</c:v>
                </c:pt>
                <c:pt idx="7073">
                  <c:v>707.30000000009227</c:v>
                </c:pt>
                <c:pt idx="7074">
                  <c:v>707.40000000009229</c:v>
                </c:pt>
                <c:pt idx="7075">
                  <c:v>707.50000000009231</c:v>
                </c:pt>
                <c:pt idx="7076">
                  <c:v>707.60000000009234</c:v>
                </c:pt>
                <c:pt idx="7077">
                  <c:v>707.70000000009236</c:v>
                </c:pt>
                <c:pt idx="7078">
                  <c:v>707.80000000009238</c:v>
                </c:pt>
                <c:pt idx="7079">
                  <c:v>707.9000000000924</c:v>
                </c:pt>
                <c:pt idx="7080">
                  <c:v>708.00000000009243</c:v>
                </c:pt>
                <c:pt idx="7081">
                  <c:v>708.10000000009245</c:v>
                </c:pt>
                <c:pt idx="7082">
                  <c:v>708.20000000009247</c:v>
                </c:pt>
                <c:pt idx="7083">
                  <c:v>708.3000000000925</c:v>
                </c:pt>
                <c:pt idx="7084">
                  <c:v>708.40000000009252</c:v>
                </c:pt>
                <c:pt idx="7085">
                  <c:v>708.50000000009254</c:v>
                </c:pt>
                <c:pt idx="7086">
                  <c:v>708.60000000009256</c:v>
                </c:pt>
                <c:pt idx="7087">
                  <c:v>708.70000000009259</c:v>
                </c:pt>
                <c:pt idx="7088">
                  <c:v>708.80000000009261</c:v>
                </c:pt>
                <c:pt idx="7089">
                  <c:v>708.90000000009263</c:v>
                </c:pt>
                <c:pt idx="7090">
                  <c:v>709.00000000009265</c:v>
                </c:pt>
                <c:pt idx="7091">
                  <c:v>709.10000000009268</c:v>
                </c:pt>
                <c:pt idx="7092">
                  <c:v>709.2000000000927</c:v>
                </c:pt>
                <c:pt idx="7093">
                  <c:v>709.30000000009272</c:v>
                </c:pt>
                <c:pt idx="7094">
                  <c:v>709.40000000009275</c:v>
                </c:pt>
                <c:pt idx="7095">
                  <c:v>709.50000000009277</c:v>
                </c:pt>
                <c:pt idx="7096">
                  <c:v>709.60000000009279</c:v>
                </c:pt>
                <c:pt idx="7097">
                  <c:v>709.70000000009281</c:v>
                </c:pt>
                <c:pt idx="7098">
                  <c:v>709.80000000009284</c:v>
                </c:pt>
                <c:pt idx="7099">
                  <c:v>709.90000000009286</c:v>
                </c:pt>
                <c:pt idx="7100">
                  <c:v>710.00000000009288</c:v>
                </c:pt>
                <c:pt idx="7101">
                  <c:v>710.1000000000929</c:v>
                </c:pt>
                <c:pt idx="7102">
                  <c:v>710.20000000009293</c:v>
                </c:pt>
                <c:pt idx="7103">
                  <c:v>710.30000000009295</c:v>
                </c:pt>
                <c:pt idx="7104">
                  <c:v>710.40000000009297</c:v>
                </c:pt>
                <c:pt idx="7105">
                  <c:v>710.500000000093</c:v>
                </c:pt>
                <c:pt idx="7106">
                  <c:v>710.60000000009302</c:v>
                </c:pt>
                <c:pt idx="7107">
                  <c:v>710.70000000009304</c:v>
                </c:pt>
                <c:pt idx="7108">
                  <c:v>710.80000000009306</c:v>
                </c:pt>
                <c:pt idx="7109">
                  <c:v>710.90000000009309</c:v>
                </c:pt>
                <c:pt idx="7110">
                  <c:v>711.00000000009311</c:v>
                </c:pt>
                <c:pt idx="7111">
                  <c:v>711.10000000009313</c:v>
                </c:pt>
                <c:pt idx="7112">
                  <c:v>711.20000000009315</c:v>
                </c:pt>
                <c:pt idx="7113">
                  <c:v>711.30000000009318</c:v>
                </c:pt>
                <c:pt idx="7114">
                  <c:v>711.4000000000932</c:v>
                </c:pt>
                <c:pt idx="7115">
                  <c:v>711.50000000009322</c:v>
                </c:pt>
                <c:pt idx="7116">
                  <c:v>711.60000000009325</c:v>
                </c:pt>
                <c:pt idx="7117">
                  <c:v>711.70000000009327</c:v>
                </c:pt>
                <c:pt idx="7118">
                  <c:v>711.80000000009329</c:v>
                </c:pt>
                <c:pt idx="7119">
                  <c:v>711.90000000009331</c:v>
                </c:pt>
                <c:pt idx="7120">
                  <c:v>712.00000000009334</c:v>
                </c:pt>
                <c:pt idx="7121">
                  <c:v>712.10000000009336</c:v>
                </c:pt>
                <c:pt idx="7122">
                  <c:v>712.20000000009338</c:v>
                </c:pt>
                <c:pt idx="7123">
                  <c:v>712.30000000009341</c:v>
                </c:pt>
                <c:pt idx="7124">
                  <c:v>712.40000000009343</c:v>
                </c:pt>
                <c:pt idx="7125">
                  <c:v>712.50000000009345</c:v>
                </c:pt>
                <c:pt idx="7126">
                  <c:v>712.60000000009347</c:v>
                </c:pt>
                <c:pt idx="7127">
                  <c:v>712.7000000000935</c:v>
                </c:pt>
                <c:pt idx="7128">
                  <c:v>712.80000000009352</c:v>
                </c:pt>
                <c:pt idx="7129">
                  <c:v>712.90000000009354</c:v>
                </c:pt>
                <c:pt idx="7130">
                  <c:v>713.00000000009356</c:v>
                </c:pt>
                <c:pt idx="7131">
                  <c:v>713.10000000009359</c:v>
                </c:pt>
                <c:pt idx="7132">
                  <c:v>713.20000000009361</c:v>
                </c:pt>
                <c:pt idx="7133">
                  <c:v>713.30000000009363</c:v>
                </c:pt>
                <c:pt idx="7134">
                  <c:v>713.40000000009366</c:v>
                </c:pt>
                <c:pt idx="7135">
                  <c:v>713.50000000009368</c:v>
                </c:pt>
                <c:pt idx="7136">
                  <c:v>713.6000000000937</c:v>
                </c:pt>
                <c:pt idx="7137">
                  <c:v>713.70000000009372</c:v>
                </c:pt>
                <c:pt idx="7138">
                  <c:v>713.80000000009375</c:v>
                </c:pt>
                <c:pt idx="7139">
                  <c:v>713.90000000009377</c:v>
                </c:pt>
                <c:pt idx="7140">
                  <c:v>714.00000000009379</c:v>
                </c:pt>
                <c:pt idx="7141">
                  <c:v>714.10000000009381</c:v>
                </c:pt>
                <c:pt idx="7142">
                  <c:v>714.20000000009384</c:v>
                </c:pt>
                <c:pt idx="7143">
                  <c:v>714.30000000009386</c:v>
                </c:pt>
                <c:pt idx="7144">
                  <c:v>714.40000000009388</c:v>
                </c:pt>
                <c:pt idx="7145">
                  <c:v>714.50000000009391</c:v>
                </c:pt>
                <c:pt idx="7146">
                  <c:v>714.60000000009393</c:v>
                </c:pt>
                <c:pt idx="7147">
                  <c:v>714.70000000009395</c:v>
                </c:pt>
                <c:pt idx="7148">
                  <c:v>714.80000000009397</c:v>
                </c:pt>
                <c:pt idx="7149">
                  <c:v>714.900000000094</c:v>
                </c:pt>
                <c:pt idx="7150">
                  <c:v>715.00000000009402</c:v>
                </c:pt>
                <c:pt idx="7151">
                  <c:v>715.10000000009404</c:v>
                </c:pt>
                <c:pt idx="7152">
                  <c:v>715.20000000009406</c:v>
                </c:pt>
                <c:pt idx="7153">
                  <c:v>715.30000000009409</c:v>
                </c:pt>
                <c:pt idx="7154">
                  <c:v>715.40000000009411</c:v>
                </c:pt>
                <c:pt idx="7155">
                  <c:v>715.50000000009413</c:v>
                </c:pt>
                <c:pt idx="7156">
                  <c:v>715.60000000009416</c:v>
                </c:pt>
                <c:pt idx="7157">
                  <c:v>715.70000000009418</c:v>
                </c:pt>
                <c:pt idx="7158">
                  <c:v>715.8000000000942</c:v>
                </c:pt>
                <c:pt idx="7159">
                  <c:v>715.90000000009422</c:v>
                </c:pt>
                <c:pt idx="7160">
                  <c:v>716.00000000009425</c:v>
                </c:pt>
                <c:pt idx="7161">
                  <c:v>716.10000000009427</c:v>
                </c:pt>
                <c:pt idx="7162">
                  <c:v>716.20000000009429</c:v>
                </c:pt>
                <c:pt idx="7163">
                  <c:v>716.30000000009431</c:v>
                </c:pt>
                <c:pt idx="7164">
                  <c:v>716.40000000009434</c:v>
                </c:pt>
                <c:pt idx="7165">
                  <c:v>716.50000000009436</c:v>
                </c:pt>
                <c:pt idx="7166">
                  <c:v>716.60000000009438</c:v>
                </c:pt>
                <c:pt idx="7167">
                  <c:v>716.70000000009441</c:v>
                </c:pt>
                <c:pt idx="7168">
                  <c:v>716.80000000009443</c:v>
                </c:pt>
                <c:pt idx="7169">
                  <c:v>716.90000000009445</c:v>
                </c:pt>
                <c:pt idx="7170">
                  <c:v>717.00000000009447</c:v>
                </c:pt>
                <c:pt idx="7171">
                  <c:v>717.1000000000945</c:v>
                </c:pt>
                <c:pt idx="7172">
                  <c:v>717.20000000009452</c:v>
                </c:pt>
                <c:pt idx="7173">
                  <c:v>717.30000000009454</c:v>
                </c:pt>
                <c:pt idx="7174">
                  <c:v>717.40000000009456</c:v>
                </c:pt>
                <c:pt idx="7175">
                  <c:v>717.50000000009459</c:v>
                </c:pt>
                <c:pt idx="7176">
                  <c:v>717.60000000009461</c:v>
                </c:pt>
                <c:pt idx="7177">
                  <c:v>717.70000000009463</c:v>
                </c:pt>
                <c:pt idx="7178">
                  <c:v>717.80000000009466</c:v>
                </c:pt>
                <c:pt idx="7179">
                  <c:v>717.90000000009468</c:v>
                </c:pt>
                <c:pt idx="7180">
                  <c:v>718.0000000000947</c:v>
                </c:pt>
                <c:pt idx="7181">
                  <c:v>718.10000000009472</c:v>
                </c:pt>
                <c:pt idx="7182">
                  <c:v>718.20000000009475</c:v>
                </c:pt>
                <c:pt idx="7183">
                  <c:v>718.30000000009477</c:v>
                </c:pt>
                <c:pt idx="7184">
                  <c:v>718.40000000009479</c:v>
                </c:pt>
                <c:pt idx="7185">
                  <c:v>718.50000000009481</c:v>
                </c:pt>
                <c:pt idx="7186">
                  <c:v>718.60000000009484</c:v>
                </c:pt>
                <c:pt idx="7187">
                  <c:v>718.70000000009486</c:v>
                </c:pt>
                <c:pt idx="7188">
                  <c:v>718.80000000009488</c:v>
                </c:pt>
                <c:pt idx="7189">
                  <c:v>718.90000000009491</c:v>
                </c:pt>
                <c:pt idx="7190">
                  <c:v>719.00000000009493</c:v>
                </c:pt>
                <c:pt idx="7191">
                  <c:v>719.10000000009495</c:v>
                </c:pt>
                <c:pt idx="7192">
                  <c:v>719.20000000009497</c:v>
                </c:pt>
                <c:pt idx="7193">
                  <c:v>719.300000000095</c:v>
                </c:pt>
                <c:pt idx="7194">
                  <c:v>719.40000000009502</c:v>
                </c:pt>
                <c:pt idx="7195">
                  <c:v>719.50000000009504</c:v>
                </c:pt>
                <c:pt idx="7196">
                  <c:v>719.60000000009506</c:v>
                </c:pt>
                <c:pt idx="7197">
                  <c:v>719.70000000009509</c:v>
                </c:pt>
                <c:pt idx="7198">
                  <c:v>719.80000000009511</c:v>
                </c:pt>
                <c:pt idx="7199">
                  <c:v>719.90000000009513</c:v>
                </c:pt>
                <c:pt idx="7200">
                  <c:v>720.00000000009516</c:v>
                </c:pt>
                <c:pt idx="7201">
                  <c:v>720.10000000009518</c:v>
                </c:pt>
                <c:pt idx="7202">
                  <c:v>720.2000000000952</c:v>
                </c:pt>
                <c:pt idx="7203">
                  <c:v>720.30000000009522</c:v>
                </c:pt>
                <c:pt idx="7204">
                  <c:v>720.40000000009525</c:v>
                </c:pt>
                <c:pt idx="7205">
                  <c:v>720.50000000009527</c:v>
                </c:pt>
                <c:pt idx="7206">
                  <c:v>720.60000000009529</c:v>
                </c:pt>
                <c:pt idx="7207">
                  <c:v>720.70000000009532</c:v>
                </c:pt>
                <c:pt idx="7208">
                  <c:v>720.80000000009534</c:v>
                </c:pt>
                <c:pt idx="7209">
                  <c:v>720.90000000009536</c:v>
                </c:pt>
                <c:pt idx="7210">
                  <c:v>721.00000000009538</c:v>
                </c:pt>
                <c:pt idx="7211">
                  <c:v>721.10000000009541</c:v>
                </c:pt>
                <c:pt idx="7212">
                  <c:v>721.20000000009543</c:v>
                </c:pt>
                <c:pt idx="7213">
                  <c:v>721.30000000009545</c:v>
                </c:pt>
                <c:pt idx="7214">
                  <c:v>721.40000000009547</c:v>
                </c:pt>
                <c:pt idx="7215">
                  <c:v>721.5000000000955</c:v>
                </c:pt>
                <c:pt idx="7216">
                  <c:v>721.60000000009552</c:v>
                </c:pt>
                <c:pt idx="7217">
                  <c:v>721.70000000009554</c:v>
                </c:pt>
                <c:pt idx="7218">
                  <c:v>721.80000000009557</c:v>
                </c:pt>
                <c:pt idx="7219">
                  <c:v>721.90000000009559</c:v>
                </c:pt>
                <c:pt idx="7220">
                  <c:v>722.00000000009561</c:v>
                </c:pt>
                <c:pt idx="7221">
                  <c:v>722.10000000009563</c:v>
                </c:pt>
                <c:pt idx="7222">
                  <c:v>722.20000000009566</c:v>
                </c:pt>
                <c:pt idx="7223">
                  <c:v>722.30000000009568</c:v>
                </c:pt>
                <c:pt idx="7224">
                  <c:v>722.4000000000957</c:v>
                </c:pt>
                <c:pt idx="7225">
                  <c:v>722.50000000009572</c:v>
                </c:pt>
                <c:pt idx="7226">
                  <c:v>722.60000000009575</c:v>
                </c:pt>
                <c:pt idx="7227">
                  <c:v>722.70000000009577</c:v>
                </c:pt>
                <c:pt idx="7228">
                  <c:v>722.80000000009579</c:v>
                </c:pt>
                <c:pt idx="7229">
                  <c:v>722.90000000009582</c:v>
                </c:pt>
                <c:pt idx="7230">
                  <c:v>723.00000000009584</c:v>
                </c:pt>
                <c:pt idx="7231">
                  <c:v>723.10000000009586</c:v>
                </c:pt>
                <c:pt idx="7232">
                  <c:v>723.20000000009588</c:v>
                </c:pt>
                <c:pt idx="7233">
                  <c:v>723.30000000009591</c:v>
                </c:pt>
                <c:pt idx="7234">
                  <c:v>723.40000000009593</c:v>
                </c:pt>
                <c:pt idx="7235">
                  <c:v>723.50000000009595</c:v>
                </c:pt>
                <c:pt idx="7236">
                  <c:v>723.60000000009597</c:v>
                </c:pt>
                <c:pt idx="7237">
                  <c:v>723.700000000096</c:v>
                </c:pt>
                <c:pt idx="7238">
                  <c:v>723.80000000009602</c:v>
                </c:pt>
                <c:pt idx="7239">
                  <c:v>723.90000000009604</c:v>
                </c:pt>
                <c:pt idx="7240">
                  <c:v>724.00000000009607</c:v>
                </c:pt>
                <c:pt idx="7241">
                  <c:v>724.10000000009609</c:v>
                </c:pt>
                <c:pt idx="7242">
                  <c:v>724.20000000009611</c:v>
                </c:pt>
                <c:pt idx="7243">
                  <c:v>724.30000000009613</c:v>
                </c:pt>
                <c:pt idx="7244">
                  <c:v>724.40000000009616</c:v>
                </c:pt>
                <c:pt idx="7245">
                  <c:v>724.50000000009618</c:v>
                </c:pt>
                <c:pt idx="7246">
                  <c:v>724.6000000000962</c:v>
                </c:pt>
                <c:pt idx="7247">
                  <c:v>724.70000000009622</c:v>
                </c:pt>
                <c:pt idx="7248">
                  <c:v>724.80000000009625</c:v>
                </c:pt>
                <c:pt idx="7249">
                  <c:v>724.90000000009627</c:v>
                </c:pt>
                <c:pt idx="7250">
                  <c:v>725.00000000009629</c:v>
                </c:pt>
                <c:pt idx="7251">
                  <c:v>725.10000000009632</c:v>
                </c:pt>
                <c:pt idx="7252">
                  <c:v>725.20000000009634</c:v>
                </c:pt>
                <c:pt idx="7253">
                  <c:v>725.30000000009636</c:v>
                </c:pt>
                <c:pt idx="7254">
                  <c:v>725.40000000009638</c:v>
                </c:pt>
                <c:pt idx="7255">
                  <c:v>725.50000000009641</c:v>
                </c:pt>
                <c:pt idx="7256">
                  <c:v>725.60000000009643</c:v>
                </c:pt>
                <c:pt idx="7257">
                  <c:v>725.70000000009645</c:v>
                </c:pt>
                <c:pt idx="7258">
                  <c:v>725.80000000009647</c:v>
                </c:pt>
                <c:pt idx="7259">
                  <c:v>725.9000000000965</c:v>
                </c:pt>
                <c:pt idx="7260">
                  <c:v>726.00000000009652</c:v>
                </c:pt>
                <c:pt idx="7261">
                  <c:v>726.10000000009654</c:v>
                </c:pt>
                <c:pt idx="7262">
                  <c:v>726.20000000009657</c:v>
                </c:pt>
                <c:pt idx="7263">
                  <c:v>726.30000000009659</c:v>
                </c:pt>
                <c:pt idx="7264">
                  <c:v>726.40000000009661</c:v>
                </c:pt>
                <c:pt idx="7265">
                  <c:v>726.50000000009663</c:v>
                </c:pt>
                <c:pt idx="7266">
                  <c:v>726.60000000009666</c:v>
                </c:pt>
                <c:pt idx="7267">
                  <c:v>726.70000000009668</c:v>
                </c:pt>
                <c:pt idx="7268">
                  <c:v>726.8000000000967</c:v>
                </c:pt>
                <c:pt idx="7269">
                  <c:v>726.90000000009672</c:v>
                </c:pt>
                <c:pt idx="7270">
                  <c:v>727.00000000009675</c:v>
                </c:pt>
                <c:pt idx="7271">
                  <c:v>727.10000000009677</c:v>
                </c:pt>
                <c:pt idx="7272">
                  <c:v>727.20000000009679</c:v>
                </c:pt>
                <c:pt idx="7273">
                  <c:v>727.30000000009682</c:v>
                </c:pt>
                <c:pt idx="7274">
                  <c:v>727.40000000009684</c:v>
                </c:pt>
                <c:pt idx="7275">
                  <c:v>727.50000000009686</c:v>
                </c:pt>
                <c:pt idx="7276">
                  <c:v>727.60000000009688</c:v>
                </c:pt>
                <c:pt idx="7277">
                  <c:v>727.70000000009691</c:v>
                </c:pt>
                <c:pt idx="7278">
                  <c:v>727.80000000009693</c:v>
                </c:pt>
                <c:pt idx="7279">
                  <c:v>727.90000000009695</c:v>
                </c:pt>
                <c:pt idx="7280">
                  <c:v>728.00000000009697</c:v>
                </c:pt>
                <c:pt idx="7281">
                  <c:v>728.100000000097</c:v>
                </c:pt>
                <c:pt idx="7282">
                  <c:v>728.20000000009702</c:v>
                </c:pt>
                <c:pt idx="7283">
                  <c:v>728.30000000009704</c:v>
                </c:pt>
                <c:pt idx="7284">
                  <c:v>728.40000000009707</c:v>
                </c:pt>
                <c:pt idx="7285">
                  <c:v>728.50000000009709</c:v>
                </c:pt>
                <c:pt idx="7286">
                  <c:v>728.60000000009711</c:v>
                </c:pt>
                <c:pt idx="7287">
                  <c:v>728.70000000009713</c:v>
                </c:pt>
                <c:pt idx="7288">
                  <c:v>728.80000000009716</c:v>
                </c:pt>
                <c:pt idx="7289">
                  <c:v>728.90000000009718</c:v>
                </c:pt>
                <c:pt idx="7290">
                  <c:v>729.0000000000972</c:v>
                </c:pt>
                <c:pt idx="7291">
                  <c:v>729.10000000009722</c:v>
                </c:pt>
                <c:pt idx="7292">
                  <c:v>729.20000000009725</c:v>
                </c:pt>
                <c:pt idx="7293">
                  <c:v>729.30000000009727</c:v>
                </c:pt>
                <c:pt idx="7294">
                  <c:v>729.40000000009729</c:v>
                </c:pt>
                <c:pt idx="7295">
                  <c:v>729.50000000009732</c:v>
                </c:pt>
                <c:pt idx="7296">
                  <c:v>729.60000000009734</c:v>
                </c:pt>
                <c:pt idx="7297">
                  <c:v>729.70000000009736</c:v>
                </c:pt>
                <c:pt idx="7298">
                  <c:v>729.80000000009738</c:v>
                </c:pt>
                <c:pt idx="7299">
                  <c:v>729.90000000009741</c:v>
                </c:pt>
                <c:pt idx="7300">
                  <c:v>730.00000000009743</c:v>
                </c:pt>
                <c:pt idx="7301">
                  <c:v>730.10000000009745</c:v>
                </c:pt>
                <c:pt idx="7302">
                  <c:v>730.20000000009748</c:v>
                </c:pt>
                <c:pt idx="7303">
                  <c:v>730.3000000000975</c:v>
                </c:pt>
                <c:pt idx="7304">
                  <c:v>730.40000000009752</c:v>
                </c:pt>
                <c:pt idx="7305">
                  <c:v>730.50000000009754</c:v>
                </c:pt>
                <c:pt idx="7306">
                  <c:v>730.60000000009757</c:v>
                </c:pt>
                <c:pt idx="7307">
                  <c:v>730.70000000009759</c:v>
                </c:pt>
                <c:pt idx="7308">
                  <c:v>730.80000000009761</c:v>
                </c:pt>
                <c:pt idx="7309">
                  <c:v>730.90000000009763</c:v>
                </c:pt>
                <c:pt idx="7310">
                  <c:v>731.00000000009766</c:v>
                </c:pt>
                <c:pt idx="7311">
                  <c:v>731.10000000009768</c:v>
                </c:pt>
                <c:pt idx="7312">
                  <c:v>731.2000000000977</c:v>
                </c:pt>
                <c:pt idx="7313">
                  <c:v>731.30000000009773</c:v>
                </c:pt>
                <c:pt idx="7314">
                  <c:v>731.40000000009775</c:v>
                </c:pt>
                <c:pt idx="7315">
                  <c:v>731.50000000009777</c:v>
                </c:pt>
                <c:pt idx="7316">
                  <c:v>731.60000000009779</c:v>
                </c:pt>
                <c:pt idx="7317">
                  <c:v>731.70000000009782</c:v>
                </c:pt>
                <c:pt idx="7318">
                  <c:v>731.80000000009784</c:v>
                </c:pt>
                <c:pt idx="7319">
                  <c:v>731.90000000009786</c:v>
                </c:pt>
                <c:pt idx="7320">
                  <c:v>732.00000000009788</c:v>
                </c:pt>
                <c:pt idx="7321">
                  <c:v>732.10000000009791</c:v>
                </c:pt>
                <c:pt idx="7322">
                  <c:v>732.20000000009793</c:v>
                </c:pt>
                <c:pt idx="7323">
                  <c:v>732.30000000009795</c:v>
                </c:pt>
                <c:pt idx="7324">
                  <c:v>732.40000000009798</c:v>
                </c:pt>
                <c:pt idx="7325">
                  <c:v>732.500000000098</c:v>
                </c:pt>
                <c:pt idx="7326">
                  <c:v>732.60000000009802</c:v>
                </c:pt>
                <c:pt idx="7327">
                  <c:v>732.70000000009804</c:v>
                </c:pt>
                <c:pt idx="7328">
                  <c:v>732.80000000009807</c:v>
                </c:pt>
                <c:pt idx="7329">
                  <c:v>732.90000000009809</c:v>
                </c:pt>
                <c:pt idx="7330">
                  <c:v>733.00000000009811</c:v>
                </c:pt>
                <c:pt idx="7331">
                  <c:v>733.10000000009813</c:v>
                </c:pt>
                <c:pt idx="7332">
                  <c:v>733.20000000009816</c:v>
                </c:pt>
                <c:pt idx="7333">
                  <c:v>733.30000000009818</c:v>
                </c:pt>
                <c:pt idx="7334">
                  <c:v>733.4000000000982</c:v>
                </c:pt>
                <c:pt idx="7335">
                  <c:v>733.50000000009823</c:v>
                </c:pt>
                <c:pt idx="7336">
                  <c:v>733.60000000009825</c:v>
                </c:pt>
                <c:pt idx="7337">
                  <c:v>733.70000000009827</c:v>
                </c:pt>
                <c:pt idx="7338">
                  <c:v>733.80000000009829</c:v>
                </c:pt>
                <c:pt idx="7339">
                  <c:v>733.90000000009832</c:v>
                </c:pt>
                <c:pt idx="7340">
                  <c:v>734.00000000009834</c:v>
                </c:pt>
                <c:pt idx="7341">
                  <c:v>734.10000000009836</c:v>
                </c:pt>
                <c:pt idx="7342">
                  <c:v>734.20000000009838</c:v>
                </c:pt>
                <c:pt idx="7343">
                  <c:v>734.30000000009841</c:v>
                </c:pt>
                <c:pt idx="7344">
                  <c:v>734.40000000009843</c:v>
                </c:pt>
                <c:pt idx="7345">
                  <c:v>734.50000000009845</c:v>
                </c:pt>
                <c:pt idx="7346">
                  <c:v>734.60000000009848</c:v>
                </c:pt>
                <c:pt idx="7347">
                  <c:v>734.7000000000985</c:v>
                </c:pt>
                <c:pt idx="7348">
                  <c:v>734.80000000009852</c:v>
                </c:pt>
                <c:pt idx="7349">
                  <c:v>734.90000000009854</c:v>
                </c:pt>
                <c:pt idx="7350">
                  <c:v>735.00000000009857</c:v>
                </c:pt>
                <c:pt idx="7351">
                  <c:v>735.10000000009859</c:v>
                </c:pt>
                <c:pt idx="7352">
                  <c:v>735.20000000009861</c:v>
                </c:pt>
                <c:pt idx="7353">
                  <c:v>735.30000000009863</c:v>
                </c:pt>
                <c:pt idx="7354">
                  <c:v>735.40000000009866</c:v>
                </c:pt>
                <c:pt idx="7355">
                  <c:v>735.50000000009868</c:v>
                </c:pt>
                <c:pt idx="7356">
                  <c:v>735.6000000000987</c:v>
                </c:pt>
                <c:pt idx="7357">
                  <c:v>735.70000000009873</c:v>
                </c:pt>
                <c:pt idx="7358">
                  <c:v>735.80000000009875</c:v>
                </c:pt>
                <c:pt idx="7359">
                  <c:v>735.90000000009877</c:v>
                </c:pt>
                <c:pt idx="7360">
                  <c:v>736.00000000009879</c:v>
                </c:pt>
                <c:pt idx="7361">
                  <c:v>736.10000000009882</c:v>
                </c:pt>
                <c:pt idx="7362">
                  <c:v>736.20000000009884</c:v>
                </c:pt>
                <c:pt idx="7363">
                  <c:v>736.30000000009886</c:v>
                </c:pt>
                <c:pt idx="7364">
                  <c:v>736.40000000009888</c:v>
                </c:pt>
                <c:pt idx="7365">
                  <c:v>736.50000000009891</c:v>
                </c:pt>
                <c:pt idx="7366">
                  <c:v>736.60000000009893</c:v>
                </c:pt>
                <c:pt idx="7367">
                  <c:v>736.70000000009895</c:v>
                </c:pt>
                <c:pt idx="7368">
                  <c:v>736.80000000009898</c:v>
                </c:pt>
                <c:pt idx="7369">
                  <c:v>736.900000000099</c:v>
                </c:pt>
                <c:pt idx="7370">
                  <c:v>737.00000000009902</c:v>
                </c:pt>
                <c:pt idx="7371">
                  <c:v>737.10000000009904</c:v>
                </c:pt>
                <c:pt idx="7372">
                  <c:v>737.20000000009907</c:v>
                </c:pt>
                <c:pt idx="7373">
                  <c:v>737.30000000009909</c:v>
                </c:pt>
                <c:pt idx="7374">
                  <c:v>737.40000000009911</c:v>
                </c:pt>
                <c:pt idx="7375">
                  <c:v>737.50000000009913</c:v>
                </c:pt>
                <c:pt idx="7376">
                  <c:v>737.60000000009916</c:v>
                </c:pt>
                <c:pt idx="7377">
                  <c:v>737.70000000009918</c:v>
                </c:pt>
                <c:pt idx="7378">
                  <c:v>737.8000000000992</c:v>
                </c:pt>
                <c:pt idx="7379">
                  <c:v>737.90000000009923</c:v>
                </c:pt>
                <c:pt idx="7380">
                  <c:v>738.00000000009925</c:v>
                </c:pt>
                <c:pt idx="7381">
                  <c:v>738.10000000009927</c:v>
                </c:pt>
                <c:pt idx="7382">
                  <c:v>738.20000000009929</c:v>
                </c:pt>
                <c:pt idx="7383">
                  <c:v>738.30000000009932</c:v>
                </c:pt>
                <c:pt idx="7384">
                  <c:v>738.40000000009934</c:v>
                </c:pt>
                <c:pt idx="7385">
                  <c:v>738.50000000009936</c:v>
                </c:pt>
                <c:pt idx="7386">
                  <c:v>738.60000000009939</c:v>
                </c:pt>
                <c:pt idx="7387">
                  <c:v>738.70000000009941</c:v>
                </c:pt>
                <c:pt idx="7388">
                  <c:v>738.80000000009943</c:v>
                </c:pt>
                <c:pt idx="7389">
                  <c:v>738.90000000009945</c:v>
                </c:pt>
                <c:pt idx="7390">
                  <c:v>739.00000000009948</c:v>
                </c:pt>
                <c:pt idx="7391">
                  <c:v>739.1000000000995</c:v>
                </c:pt>
                <c:pt idx="7392">
                  <c:v>739.20000000009952</c:v>
                </c:pt>
                <c:pt idx="7393">
                  <c:v>739.30000000009954</c:v>
                </c:pt>
                <c:pt idx="7394">
                  <c:v>739.40000000009957</c:v>
                </c:pt>
                <c:pt idx="7395">
                  <c:v>739.50000000009959</c:v>
                </c:pt>
                <c:pt idx="7396">
                  <c:v>739.60000000009961</c:v>
                </c:pt>
                <c:pt idx="7397">
                  <c:v>739.70000000009964</c:v>
                </c:pt>
                <c:pt idx="7398">
                  <c:v>739.80000000009966</c:v>
                </c:pt>
                <c:pt idx="7399">
                  <c:v>739.90000000009968</c:v>
                </c:pt>
                <c:pt idx="7400">
                  <c:v>740.0000000000997</c:v>
                </c:pt>
                <c:pt idx="7401">
                  <c:v>740.10000000009973</c:v>
                </c:pt>
                <c:pt idx="7402">
                  <c:v>740.20000000009975</c:v>
                </c:pt>
                <c:pt idx="7403">
                  <c:v>740.30000000009977</c:v>
                </c:pt>
                <c:pt idx="7404">
                  <c:v>740.40000000009979</c:v>
                </c:pt>
                <c:pt idx="7405">
                  <c:v>740.50000000009982</c:v>
                </c:pt>
                <c:pt idx="7406">
                  <c:v>740.60000000009984</c:v>
                </c:pt>
                <c:pt idx="7407">
                  <c:v>740.70000000009986</c:v>
                </c:pt>
                <c:pt idx="7408">
                  <c:v>740.80000000009989</c:v>
                </c:pt>
                <c:pt idx="7409">
                  <c:v>740.90000000009991</c:v>
                </c:pt>
                <c:pt idx="7410">
                  <c:v>741.00000000009993</c:v>
                </c:pt>
                <c:pt idx="7411">
                  <c:v>741.10000000009995</c:v>
                </c:pt>
                <c:pt idx="7412">
                  <c:v>741.20000000009998</c:v>
                </c:pt>
                <c:pt idx="7413">
                  <c:v>741.3000000001</c:v>
                </c:pt>
                <c:pt idx="7414">
                  <c:v>741.40000000010002</c:v>
                </c:pt>
                <c:pt idx="7415">
                  <c:v>741.50000000010004</c:v>
                </c:pt>
                <c:pt idx="7416">
                  <c:v>741.60000000010007</c:v>
                </c:pt>
                <c:pt idx="7417">
                  <c:v>741.70000000010009</c:v>
                </c:pt>
                <c:pt idx="7418">
                  <c:v>741.80000000010011</c:v>
                </c:pt>
                <c:pt idx="7419">
                  <c:v>741.90000000010014</c:v>
                </c:pt>
                <c:pt idx="7420">
                  <c:v>742.00000000010016</c:v>
                </c:pt>
                <c:pt idx="7421">
                  <c:v>742.10000000010018</c:v>
                </c:pt>
                <c:pt idx="7422">
                  <c:v>742.2000000001002</c:v>
                </c:pt>
                <c:pt idx="7423">
                  <c:v>742.30000000010023</c:v>
                </c:pt>
                <c:pt idx="7424">
                  <c:v>742.40000000010025</c:v>
                </c:pt>
                <c:pt idx="7425">
                  <c:v>742.50000000010027</c:v>
                </c:pt>
                <c:pt idx="7426">
                  <c:v>742.60000000010029</c:v>
                </c:pt>
                <c:pt idx="7427">
                  <c:v>742.70000000010032</c:v>
                </c:pt>
                <c:pt idx="7428">
                  <c:v>742.80000000010034</c:v>
                </c:pt>
                <c:pt idx="7429">
                  <c:v>742.90000000010036</c:v>
                </c:pt>
                <c:pt idx="7430">
                  <c:v>743.00000000010039</c:v>
                </c:pt>
                <c:pt idx="7431">
                  <c:v>743.10000000010041</c:v>
                </c:pt>
                <c:pt idx="7432">
                  <c:v>743.20000000010043</c:v>
                </c:pt>
                <c:pt idx="7433">
                  <c:v>743.30000000010045</c:v>
                </c:pt>
                <c:pt idx="7434">
                  <c:v>743.40000000010048</c:v>
                </c:pt>
                <c:pt idx="7435">
                  <c:v>743.5000000001005</c:v>
                </c:pt>
                <c:pt idx="7436">
                  <c:v>743.60000000010052</c:v>
                </c:pt>
                <c:pt idx="7437">
                  <c:v>743.70000000010054</c:v>
                </c:pt>
                <c:pt idx="7438">
                  <c:v>743.80000000010057</c:v>
                </c:pt>
                <c:pt idx="7439">
                  <c:v>743.90000000010059</c:v>
                </c:pt>
                <c:pt idx="7440">
                  <c:v>744.00000000010061</c:v>
                </c:pt>
                <c:pt idx="7441">
                  <c:v>744.10000000010064</c:v>
                </c:pt>
                <c:pt idx="7442">
                  <c:v>744.20000000010066</c:v>
                </c:pt>
                <c:pt idx="7443">
                  <c:v>744.30000000010068</c:v>
                </c:pt>
                <c:pt idx="7444">
                  <c:v>744.4000000001007</c:v>
                </c:pt>
                <c:pt idx="7445">
                  <c:v>744.50000000010073</c:v>
                </c:pt>
                <c:pt idx="7446">
                  <c:v>744.60000000010075</c:v>
                </c:pt>
                <c:pt idx="7447">
                  <c:v>744.70000000010077</c:v>
                </c:pt>
                <c:pt idx="7448">
                  <c:v>744.80000000010079</c:v>
                </c:pt>
                <c:pt idx="7449">
                  <c:v>744.90000000010082</c:v>
                </c:pt>
                <c:pt idx="7450">
                  <c:v>745.00000000010084</c:v>
                </c:pt>
                <c:pt idx="7451">
                  <c:v>745.10000000010086</c:v>
                </c:pt>
                <c:pt idx="7452">
                  <c:v>745.20000000010089</c:v>
                </c:pt>
                <c:pt idx="7453">
                  <c:v>745.30000000010091</c:v>
                </c:pt>
                <c:pt idx="7454">
                  <c:v>745.40000000010093</c:v>
                </c:pt>
                <c:pt idx="7455">
                  <c:v>745.50000000010095</c:v>
                </c:pt>
                <c:pt idx="7456">
                  <c:v>745.60000000010098</c:v>
                </c:pt>
                <c:pt idx="7457">
                  <c:v>745.700000000101</c:v>
                </c:pt>
                <c:pt idx="7458">
                  <c:v>745.80000000010102</c:v>
                </c:pt>
                <c:pt idx="7459">
                  <c:v>745.90000000010104</c:v>
                </c:pt>
                <c:pt idx="7460">
                  <c:v>746.00000000010107</c:v>
                </c:pt>
                <c:pt idx="7461">
                  <c:v>746.10000000010109</c:v>
                </c:pt>
                <c:pt idx="7462">
                  <c:v>746.20000000010111</c:v>
                </c:pt>
                <c:pt idx="7463">
                  <c:v>746.30000000010114</c:v>
                </c:pt>
                <c:pt idx="7464">
                  <c:v>746.40000000010116</c:v>
                </c:pt>
                <c:pt idx="7465">
                  <c:v>746.50000000010118</c:v>
                </c:pt>
                <c:pt idx="7466">
                  <c:v>746.6000000001012</c:v>
                </c:pt>
                <c:pt idx="7467">
                  <c:v>746.70000000010123</c:v>
                </c:pt>
                <c:pt idx="7468">
                  <c:v>746.80000000010125</c:v>
                </c:pt>
                <c:pt idx="7469">
                  <c:v>746.90000000010127</c:v>
                </c:pt>
                <c:pt idx="7470">
                  <c:v>747.00000000010129</c:v>
                </c:pt>
                <c:pt idx="7471">
                  <c:v>747.10000000010132</c:v>
                </c:pt>
                <c:pt idx="7472">
                  <c:v>747.20000000010134</c:v>
                </c:pt>
                <c:pt idx="7473">
                  <c:v>747.30000000010136</c:v>
                </c:pt>
                <c:pt idx="7474">
                  <c:v>747.40000000010139</c:v>
                </c:pt>
                <c:pt idx="7475">
                  <c:v>747.50000000010141</c:v>
                </c:pt>
                <c:pt idx="7476">
                  <c:v>747.60000000010143</c:v>
                </c:pt>
                <c:pt idx="7477">
                  <c:v>747.70000000010145</c:v>
                </c:pt>
                <c:pt idx="7478">
                  <c:v>747.80000000010148</c:v>
                </c:pt>
                <c:pt idx="7479">
                  <c:v>747.9000000001015</c:v>
                </c:pt>
                <c:pt idx="7480">
                  <c:v>748.00000000010152</c:v>
                </c:pt>
                <c:pt idx="7481">
                  <c:v>748.10000000010155</c:v>
                </c:pt>
                <c:pt idx="7482">
                  <c:v>748.20000000010157</c:v>
                </c:pt>
                <c:pt idx="7483">
                  <c:v>748.30000000010159</c:v>
                </c:pt>
                <c:pt idx="7484">
                  <c:v>748.40000000010161</c:v>
                </c:pt>
                <c:pt idx="7485">
                  <c:v>748.50000000010164</c:v>
                </c:pt>
                <c:pt idx="7486">
                  <c:v>748.60000000010166</c:v>
                </c:pt>
                <c:pt idx="7487">
                  <c:v>748.70000000010168</c:v>
                </c:pt>
                <c:pt idx="7488">
                  <c:v>748.8000000001017</c:v>
                </c:pt>
                <c:pt idx="7489">
                  <c:v>748.90000000010173</c:v>
                </c:pt>
                <c:pt idx="7490">
                  <c:v>749.00000000010175</c:v>
                </c:pt>
                <c:pt idx="7491">
                  <c:v>749.10000000010177</c:v>
                </c:pt>
                <c:pt idx="7492">
                  <c:v>749.2000000001018</c:v>
                </c:pt>
                <c:pt idx="7493">
                  <c:v>749.30000000010182</c:v>
                </c:pt>
                <c:pt idx="7494">
                  <c:v>749.40000000010184</c:v>
                </c:pt>
                <c:pt idx="7495">
                  <c:v>749.50000000010186</c:v>
                </c:pt>
                <c:pt idx="7496">
                  <c:v>749.60000000010189</c:v>
                </c:pt>
                <c:pt idx="7497">
                  <c:v>749.70000000010191</c:v>
                </c:pt>
                <c:pt idx="7498">
                  <c:v>749.80000000010193</c:v>
                </c:pt>
                <c:pt idx="7499">
                  <c:v>749.90000000010195</c:v>
                </c:pt>
                <c:pt idx="7500">
                  <c:v>750.00000000010198</c:v>
                </c:pt>
                <c:pt idx="7501">
                  <c:v>750.100000000102</c:v>
                </c:pt>
                <c:pt idx="7502">
                  <c:v>750.20000000010202</c:v>
                </c:pt>
                <c:pt idx="7503">
                  <c:v>750.30000000010205</c:v>
                </c:pt>
                <c:pt idx="7504">
                  <c:v>750.40000000010207</c:v>
                </c:pt>
                <c:pt idx="7505">
                  <c:v>750.50000000010209</c:v>
                </c:pt>
                <c:pt idx="7506">
                  <c:v>750.60000000010211</c:v>
                </c:pt>
                <c:pt idx="7507">
                  <c:v>750.70000000010214</c:v>
                </c:pt>
                <c:pt idx="7508">
                  <c:v>750.80000000010216</c:v>
                </c:pt>
                <c:pt idx="7509">
                  <c:v>750.90000000010218</c:v>
                </c:pt>
                <c:pt idx="7510">
                  <c:v>751.0000000001022</c:v>
                </c:pt>
                <c:pt idx="7511">
                  <c:v>751.10000000010223</c:v>
                </c:pt>
                <c:pt idx="7512">
                  <c:v>751.20000000010225</c:v>
                </c:pt>
                <c:pt idx="7513">
                  <c:v>751.30000000010227</c:v>
                </c:pt>
                <c:pt idx="7514">
                  <c:v>751.4000000001023</c:v>
                </c:pt>
                <c:pt idx="7515">
                  <c:v>751.50000000010232</c:v>
                </c:pt>
                <c:pt idx="7516">
                  <c:v>751.60000000010234</c:v>
                </c:pt>
                <c:pt idx="7517">
                  <c:v>751.70000000010236</c:v>
                </c:pt>
                <c:pt idx="7518">
                  <c:v>751.80000000010239</c:v>
                </c:pt>
                <c:pt idx="7519">
                  <c:v>751.90000000010241</c:v>
                </c:pt>
                <c:pt idx="7520">
                  <c:v>752.00000000010243</c:v>
                </c:pt>
                <c:pt idx="7521">
                  <c:v>752.10000000010245</c:v>
                </c:pt>
                <c:pt idx="7522">
                  <c:v>752.20000000010248</c:v>
                </c:pt>
                <c:pt idx="7523">
                  <c:v>752.3000000001025</c:v>
                </c:pt>
                <c:pt idx="7524">
                  <c:v>752.40000000010252</c:v>
                </c:pt>
                <c:pt idx="7525">
                  <c:v>752.50000000010255</c:v>
                </c:pt>
                <c:pt idx="7526">
                  <c:v>752.60000000010257</c:v>
                </c:pt>
                <c:pt idx="7527">
                  <c:v>752.70000000010259</c:v>
                </c:pt>
                <c:pt idx="7528">
                  <c:v>752.80000000010261</c:v>
                </c:pt>
                <c:pt idx="7529">
                  <c:v>752.90000000010264</c:v>
                </c:pt>
                <c:pt idx="7530">
                  <c:v>753.00000000010266</c:v>
                </c:pt>
                <c:pt idx="7531">
                  <c:v>753.10000000010268</c:v>
                </c:pt>
                <c:pt idx="7532">
                  <c:v>753.2000000001027</c:v>
                </c:pt>
                <c:pt idx="7533">
                  <c:v>753.30000000010273</c:v>
                </c:pt>
                <c:pt idx="7534">
                  <c:v>753.40000000010275</c:v>
                </c:pt>
                <c:pt idx="7535">
                  <c:v>753.50000000010277</c:v>
                </c:pt>
                <c:pt idx="7536">
                  <c:v>753.6000000001028</c:v>
                </c:pt>
                <c:pt idx="7537">
                  <c:v>753.70000000010282</c:v>
                </c:pt>
                <c:pt idx="7538">
                  <c:v>753.80000000010284</c:v>
                </c:pt>
                <c:pt idx="7539">
                  <c:v>753.90000000010286</c:v>
                </c:pt>
                <c:pt idx="7540">
                  <c:v>754.00000000010289</c:v>
                </c:pt>
                <c:pt idx="7541">
                  <c:v>754.10000000010291</c:v>
                </c:pt>
                <c:pt idx="7542">
                  <c:v>754.20000000010293</c:v>
                </c:pt>
                <c:pt idx="7543">
                  <c:v>754.30000000010295</c:v>
                </c:pt>
                <c:pt idx="7544">
                  <c:v>754.40000000010298</c:v>
                </c:pt>
                <c:pt idx="7545">
                  <c:v>754.500000000103</c:v>
                </c:pt>
                <c:pt idx="7546">
                  <c:v>754.60000000010302</c:v>
                </c:pt>
                <c:pt idx="7547">
                  <c:v>754.70000000010305</c:v>
                </c:pt>
                <c:pt idx="7548">
                  <c:v>754.80000000010307</c:v>
                </c:pt>
                <c:pt idx="7549">
                  <c:v>754.90000000010309</c:v>
                </c:pt>
                <c:pt idx="7550">
                  <c:v>755.00000000010311</c:v>
                </c:pt>
                <c:pt idx="7551">
                  <c:v>755.10000000010314</c:v>
                </c:pt>
                <c:pt idx="7552">
                  <c:v>755.20000000010316</c:v>
                </c:pt>
                <c:pt idx="7553">
                  <c:v>755.30000000010318</c:v>
                </c:pt>
                <c:pt idx="7554">
                  <c:v>755.4000000001032</c:v>
                </c:pt>
                <c:pt idx="7555">
                  <c:v>755.50000000010323</c:v>
                </c:pt>
                <c:pt idx="7556">
                  <c:v>755.60000000010325</c:v>
                </c:pt>
                <c:pt idx="7557">
                  <c:v>755.70000000010327</c:v>
                </c:pt>
                <c:pt idx="7558">
                  <c:v>755.8000000001033</c:v>
                </c:pt>
                <c:pt idx="7559">
                  <c:v>755.90000000010332</c:v>
                </c:pt>
                <c:pt idx="7560">
                  <c:v>756.00000000010334</c:v>
                </c:pt>
                <c:pt idx="7561">
                  <c:v>756.10000000010336</c:v>
                </c:pt>
                <c:pt idx="7562">
                  <c:v>756.20000000010339</c:v>
                </c:pt>
                <c:pt idx="7563">
                  <c:v>756.30000000010341</c:v>
                </c:pt>
                <c:pt idx="7564">
                  <c:v>756.40000000010343</c:v>
                </c:pt>
                <c:pt idx="7565">
                  <c:v>756.50000000010346</c:v>
                </c:pt>
                <c:pt idx="7566">
                  <c:v>756.60000000010348</c:v>
                </c:pt>
                <c:pt idx="7567">
                  <c:v>756.7000000001035</c:v>
                </c:pt>
                <c:pt idx="7568">
                  <c:v>756.80000000010352</c:v>
                </c:pt>
                <c:pt idx="7569">
                  <c:v>756.90000000010355</c:v>
                </c:pt>
                <c:pt idx="7570">
                  <c:v>757.00000000010357</c:v>
                </c:pt>
                <c:pt idx="7571">
                  <c:v>757.10000000010359</c:v>
                </c:pt>
                <c:pt idx="7572">
                  <c:v>757.20000000010361</c:v>
                </c:pt>
                <c:pt idx="7573">
                  <c:v>757.30000000010364</c:v>
                </c:pt>
                <c:pt idx="7574">
                  <c:v>757.40000000010366</c:v>
                </c:pt>
                <c:pt idx="7575">
                  <c:v>757.50000000010368</c:v>
                </c:pt>
                <c:pt idx="7576">
                  <c:v>757.60000000010371</c:v>
                </c:pt>
                <c:pt idx="7577">
                  <c:v>757.70000000010373</c:v>
                </c:pt>
                <c:pt idx="7578">
                  <c:v>757.80000000010375</c:v>
                </c:pt>
                <c:pt idx="7579">
                  <c:v>757.90000000010377</c:v>
                </c:pt>
                <c:pt idx="7580">
                  <c:v>758.0000000001038</c:v>
                </c:pt>
                <c:pt idx="7581">
                  <c:v>758.10000000010382</c:v>
                </c:pt>
                <c:pt idx="7582">
                  <c:v>758.20000000010384</c:v>
                </c:pt>
                <c:pt idx="7583">
                  <c:v>758.30000000010386</c:v>
                </c:pt>
                <c:pt idx="7584">
                  <c:v>758.40000000010389</c:v>
                </c:pt>
                <c:pt idx="7585">
                  <c:v>758.50000000010391</c:v>
                </c:pt>
                <c:pt idx="7586">
                  <c:v>758.60000000010393</c:v>
                </c:pt>
                <c:pt idx="7587">
                  <c:v>758.70000000010396</c:v>
                </c:pt>
                <c:pt idx="7588">
                  <c:v>758.80000000010398</c:v>
                </c:pt>
                <c:pt idx="7589">
                  <c:v>758.900000000104</c:v>
                </c:pt>
                <c:pt idx="7590">
                  <c:v>759.00000000010402</c:v>
                </c:pt>
                <c:pt idx="7591">
                  <c:v>759.10000000010405</c:v>
                </c:pt>
                <c:pt idx="7592">
                  <c:v>759.20000000010407</c:v>
                </c:pt>
                <c:pt idx="7593">
                  <c:v>759.30000000010409</c:v>
                </c:pt>
                <c:pt idx="7594">
                  <c:v>759.40000000010411</c:v>
                </c:pt>
                <c:pt idx="7595">
                  <c:v>759.50000000010414</c:v>
                </c:pt>
                <c:pt idx="7596">
                  <c:v>759.60000000010416</c:v>
                </c:pt>
                <c:pt idx="7597">
                  <c:v>759.70000000010418</c:v>
                </c:pt>
                <c:pt idx="7598">
                  <c:v>759.80000000010421</c:v>
                </c:pt>
                <c:pt idx="7599">
                  <c:v>759.90000000010423</c:v>
                </c:pt>
                <c:pt idx="7600">
                  <c:v>760.00000000010425</c:v>
                </c:pt>
                <c:pt idx="7601">
                  <c:v>760.10000000010427</c:v>
                </c:pt>
                <c:pt idx="7602">
                  <c:v>760.2000000001043</c:v>
                </c:pt>
                <c:pt idx="7603">
                  <c:v>760.30000000010432</c:v>
                </c:pt>
                <c:pt idx="7604">
                  <c:v>760.40000000010434</c:v>
                </c:pt>
                <c:pt idx="7605">
                  <c:v>760.50000000010436</c:v>
                </c:pt>
                <c:pt idx="7606">
                  <c:v>760.60000000010439</c:v>
                </c:pt>
                <c:pt idx="7607">
                  <c:v>760.70000000010441</c:v>
                </c:pt>
                <c:pt idx="7608">
                  <c:v>760.80000000010443</c:v>
                </c:pt>
                <c:pt idx="7609">
                  <c:v>760.90000000010446</c:v>
                </c:pt>
                <c:pt idx="7610">
                  <c:v>761.00000000010448</c:v>
                </c:pt>
                <c:pt idx="7611">
                  <c:v>761.1000000001045</c:v>
                </c:pt>
                <c:pt idx="7612">
                  <c:v>761.20000000010452</c:v>
                </c:pt>
                <c:pt idx="7613">
                  <c:v>761.30000000010455</c:v>
                </c:pt>
                <c:pt idx="7614">
                  <c:v>761.40000000010457</c:v>
                </c:pt>
                <c:pt idx="7615">
                  <c:v>761.50000000010459</c:v>
                </c:pt>
                <c:pt idx="7616">
                  <c:v>761.60000000010461</c:v>
                </c:pt>
                <c:pt idx="7617">
                  <c:v>761.70000000010464</c:v>
                </c:pt>
                <c:pt idx="7618">
                  <c:v>761.80000000010466</c:v>
                </c:pt>
                <c:pt idx="7619">
                  <c:v>761.90000000010468</c:v>
                </c:pt>
                <c:pt idx="7620">
                  <c:v>762.00000000010471</c:v>
                </c:pt>
                <c:pt idx="7621">
                  <c:v>762.10000000010473</c:v>
                </c:pt>
                <c:pt idx="7622">
                  <c:v>762.20000000010475</c:v>
                </c:pt>
                <c:pt idx="7623">
                  <c:v>762.30000000010477</c:v>
                </c:pt>
                <c:pt idx="7624">
                  <c:v>762.4000000001048</c:v>
                </c:pt>
                <c:pt idx="7625">
                  <c:v>762.50000000010482</c:v>
                </c:pt>
                <c:pt idx="7626">
                  <c:v>762.60000000010484</c:v>
                </c:pt>
                <c:pt idx="7627">
                  <c:v>762.70000000010486</c:v>
                </c:pt>
                <c:pt idx="7628">
                  <c:v>762.80000000010489</c:v>
                </c:pt>
                <c:pt idx="7629">
                  <c:v>762.90000000010491</c:v>
                </c:pt>
                <c:pt idx="7630">
                  <c:v>763.00000000010493</c:v>
                </c:pt>
                <c:pt idx="7631">
                  <c:v>763.10000000010496</c:v>
                </c:pt>
                <c:pt idx="7632">
                  <c:v>763.20000000010498</c:v>
                </c:pt>
                <c:pt idx="7633">
                  <c:v>763.300000000105</c:v>
                </c:pt>
                <c:pt idx="7634">
                  <c:v>763.40000000010502</c:v>
                </c:pt>
                <c:pt idx="7635">
                  <c:v>763.50000000010505</c:v>
                </c:pt>
                <c:pt idx="7636">
                  <c:v>763.60000000010507</c:v>
                </c:pt>
                <c:pt idx="7637">
                  <c:v>763.70000000010509</c:v>
                </c:pt>
                <c:pt idx="7638">
                  <c:v>763.80000000010511</c:v>
                </c:pt>
                <c:pt idx="7639">
                  <c:v>763.90000000010514</c:v>
                </c:pt>
                <c:pt idx="7640">
                  <c:v>764.00000000010516</c:v>
                </c:pt>
                <c:pt idx="7641">
                  <c:v>764.10000000010518</c:v>
                </c:pt>
                <c:pt idx="7642">
                  <c:v>764.20000000010521</c:v>
                </c:pt>
                <c:pt idx="7643">
                  <c:v>764.30000000010523</c:v>
                </c:pt>
                <c:pt idx="7644">
                  <c:v>764.40000000010525</c:v>
                </c:pt>
                <c:pt idx="7645">
                  <c:v>764.50000000010527</c:v>
                </c:pt>
                <c:pt idx="7646">
                  <c:v>764.6000000001053</c:v>
                </c:pt>
                <c:pt idx="7647">
                  <c:v>764.70000000010532</c:v>
                </c:pt>
                <c:pt idx="7648">
                  <c:v>764.80000000010534</c:v>
                </c:pt>
                <c:pt idx="7649">
                  <c:v>764.90000000010536</c:v>
                </c:pt>
                <c:pt idx="7650">
                  <c:v>765.00000000010539</c:v>
                </c:pt>
                <c:pt idx="7651">
                  <c:v>765.10000000010541</c:v>
                </c:pt>
                <c:pt idx="7652">
                  <c:v>765.20000000010543</c:v>
                </c:pt>
                <c:pt idx="7653">
                  <c:v>765.30000000010546</c:v>
                </c:pt>
                <c:pt idx="7654">
                  <c:v>765.40000000010548</c:v>
                </c:pt>
                <c:pt idx="7655">
                  <c:v>765.5000000001055</c:v>
                </c:pt>
                <c:pt idx="7656">
                  <c:v>765.60000000010552</c:v>
                </c:pt>
                <c:pt idx="7657">
                  <c:v>765.70000000010555</c:v>
                </c:pt>
                <c:pt idx="7658">
                  <c:v>765.80000000010557</c:v>
                </c:pt>
                <c:pt idx="7659">
                  <c:v>765.90000000010559</c:v>
                </c:pt>
                <c:pt idx="7660">
                  <c:v>766.00000000010562</c:v>
                </c:pt>
                <c:pt idx="7661">
                  <c:v>766.10000000010564</c:v>
                </c:pt>
                <c:pt idx="7662">
                  <c:v>766.20000000010566</c:v>
                </c:pt>
                <c:pt idx="7663">
                  <c:v>766.30000000010568</c:v>
                </c:pt>
                <c:pt idx="7664">
                  <c:v>766.40000000010571</c:v>
                </c:pt>
                <c:pt idx="7665">
                  <c:v>766.50000000010573</c:v>
                </c:pt>
                <c:pt idx="7666">
                  <c:v>766.60000000010575</c:v>
                </c:pt>
                <c:pt idx="7667">
                  <c:v>766.70000000010577</c:v>
                </c:pt>
                <c:pt idx="7668">
                  <c:v>766.8000000001058</c:v>
                </c:pt>
                <c:pt idx="7669">
                  <c:v>766.90000000010582</c:v>
                </c:pt>
                <c:pt idx="7670">
                  <c:v>767.00000000010584</c:v>
                </c:pt>
                <c:pt idx="7671">
                  <c:v>767.10000000010587</c:v>
                </c:pt>
                <c:pt idx="7672">
                  <c:v>767.20000000010589</c:v>
                </c:pt>
                <c:pt idx="7673">
                  <c:v>767.30000000010591</c:v>
                </c:pt>
                <c:pt idx="7674">
                  <c:v>767.40000000010593</c:v>
                </c:pt>
                <c:pt idx="7675">
                  <c:v>767.50000000010596</c:v>
                </c:pt>
                <c:pt idx="7676">
                  <c:v>767.60000000010598</c:v>
                </c:pt>
                <c:pt idx="7677">
                  <c:v>767.700000000106</c:v>
                </c:pt>
                <c:pt idx="7678">
                  <c:v>767.80000000010602</c:v>
                </c:pt>
                <c:pt idx="7679">
                  <c:v>767.90000000010605</c:v>
                </c:pt>
                <c:pt idx="7680">
                  <c:v>768.00000000010607</c:v>
                </c:pt>
                <c:pt idx="7681">
                  <c:v>768.10000000010609</c:v>
                </c:pt>
                <c:pt idx="7682">
                  <c:v>768.20000000010612</c:v>
                </c:pt>
                <c:pt idx="7683">
                  <c:v>768.30000000010614</c:v>
                </c:pt>
                <c:pt idx="7684">
                  <c:v>768.40000000010616</c:v>
                </c:pt>
                <c:pt idx="7685">
                  <c:v>768.50000000010618</c:v>
                </c:pt>
                <c:pt idx="7686">
                  <c:v>768.60000000010621</c:v>
                </c:pt>
                <c:pt idx="7687">
                  <c:v>768.70000000010623</c:v>
                </c:pt>
                <c:pt idx="7688">
                  <c:v>768.80000000010625</c:v>
                </c:pt>
                <c:pt idx="7689">
                  <c:v>768.90000000010627</c:v>
                </c:pt>
                <c:pt idx="7690">
                  <c:v>769.0000000001063</c:v>
                </c:pt>
                <c:pt idx="7691">
                  <c:v>769.10000000010632</c:v>
                </c:pt>
                <c:pt idx="7692">
                  <c:v>769.20000000010634</c:v>
                </c:pt>
                <c:pt idx="7693">
                  <c:v>769.30000000010637</c:v>
                </c:pt>
                <c:pt idx="7694">
                  <c:v>769.40000000010639</c:v>
                </c:pt>
                <c:pt idx="7695">
                  <c:v>769.50000000010641</c:v>
                </c:pt>
                <c:pt idx="7696">
                  <c:v>769.60000000010643</c:v>
                </c:pt>
                <c:pt idx="7697">
                  <c:v>769.70000000010646</c:v>
                </c:pt>
                <c:pt idx="7698">
                  <c:v>769.80000000010648</c:v>
                </c:pt>
                <c:pt idx="7699">
                  <c:v>769.9000000001065</c:v>
                </c:pt>
                <c:pt idx="7700">
                  <c:v>770.00000000010652</c:v>
                </c:pt>
                <c:pt idx="7701">
                  <c:v>770.10000000010655</c:v>
                </c:pt>
                <c:pt idx="7702">
                  <c:v>770.20000000010657</c:v>
                </c:pt>
                <c:pt idx="7703">
                  <c:v>770.30000000010659</c:v>
                </c:pt>
                <c:pt idx="7704">
                  <c:v>770.40000000010662</c:v>
                </c:pt>
                <c:pt idx="7705">
                  <c:v>770.50000000010664</c:v>
                </c:pt>
                <c:pt idx="7706">
                  <c:v>770.60000000010666</c:v>
                </c:pt>
                <c:pt idx="7707">
                  <c:v>770.70000000010668</c:v>
                </c:pt>
                <c:pt idx="7708">
                  <c:v>770.80000000010671</c:v>
                </c:pt>
                <c:pt idx="7709">
                  <c:v>770.90000000010673</c:v>
                </c:pt>
                <c:pt idx="7710">
                  <c:v>771.00000000010675</c:v>
                </c:pt>
                <c:pt idx="7711">
                  <c:v>771.10000000010677</c:v>
                </c:pt>
                <c:pt idx="7712">
                  <c:v>771.2000000001068</c:v>
                </c:pt>
                <c:pt idx="7713">
                  <c:v>771.30000000010682</c:v>
                </c:pt>
                <c:pt idx="7714">
                  <c:v>771.40000000010684</c:v>
                </c:pt>
                <c:pt idx="7715">
                  <c:v>771.50000000010687</c:v>
                </c:pt>
                <c:pt idx="7716">
                  <c:v>771.60000000010689</c:v>
                </c:pt>
                <c:pt idx="7717">
                  <c:v>771.70000000010691</c:v>
                </c:pt>
                <c:pt idx="7718">
                  <c:v>771.80000000010693</c:v>
                </c:pt>
                <c:pt idx="7719">
                  <c:v>771.90000000010696</c:v>
                </c:pt>
                <c:pt idx="7720">
                  <c:v>772.00000000010698</c:v>
                </c:pt>
                <c:pt idx="7721">
                  <c:v>772.100000000107</c:v>
                </c:pt>
                <c:pt idx="7722">
                  <c:v>772.20000000010702</c:v>
                </c:pt>
                <c:pt idx="7723">
                  <c:v>772.30000000010705</c:v>
                </c:pt>
                <c:pt idx="7724">
                  <c:v>772.40000000010707</c:v>
                </c:pt>
                <c:pt idx="7725">
                  <c:v>772.50000000010709</c:v>
                </c:pt>
                <c:pt idx="7726">
                  <c:v>772.60000000010712</c:v>
                </c:pt>
                <c:pt idx="7727">
                  <c:v>772.70000000010714</c:v>
                </c:pt>
                <c:pt idx="7728">
                  <c:v>772.80000000010716</c:v>
                </c:pt>
                <c:pt idx="7729">
                  <c:v>772.90000000010718</c:v>
                </c:pt>
                <c:pt idx="7730">
                  <c:v>773.00000000010721</c:v>
                </c:pt>
                <c:pt idx="7731">
                  <c:v>773.10000000010723</c:v>
                </c:pt>
                <c:pt idx="7732">
                  <c:v>773.20000000010725</c:v>
                </c:pt>
                <c:pt idx="7733">
                  <c:v>773.30000000010727</c:v>
                </c:pt>
                <c:pt idx="7734">
                  <c:v>773.4000000001073</c:v>
                </c:pt>
                <c:pt idx="7735">
                  <c:v>773.50000000010732</c:v>
                </c:pt>
                <c:pt idx="7736">
                  <c:v>773.60000000010734</c:v>
                </c:pt>
                <c:pt idx="7737">
                  <c:v>773.70000000010737</c:v>
                </c:pt>
                <c:pt idx="7738">
                  <c:v>773.80000000010739</c:v>
                </c:pt>
                <c:pt idx="7739">
                  <c:v>773.90000000010741</c:v>
                </c:pt>
                <c:pt idx="7740">
                  <c:v>774.00000000010743</c:v>
                </c:pt>
                <c:pt idx="7741">
                  <c:v>774.10000000010746</c:v>
                </c:pt>
                <c:pt idx="7742">
                  <c:v>774.20000000010748</c:v>
                </c:pt>
                <c:pt idx="7743">
                  <c:v>774.3000000001075</c:v>
                </c:pt>
                <c:pt idx="7744">
                  <c:v>774.40000000010753</c:v>
                </c:pt>
                <c:pt idx="7745">
                  <c:v>774.50000000010755</c:v>
                </c:pt>
                <c:pt idx="7746">
                  <c:v>774.60000000010757</c:v>
                </c:pt>
                <c:pt idx="7747">
                  <c:v>774.70000000010759</c:v>
                </c:pt>
                <c:pt idx="7748">
                  <c:v>774.80000000010762</c:v>
                </c:pt>
                <c:pt idx="7749">
                  <c:v>774.90000000010764</c:v>
                </c:pt>
                <c:pt idx="7750">
                  <c:v>775.00000000010766</c:v>
                </c:pt>
                <c:pt idx="7751">
                  <c:v>775.10000000010768</c:v>
                </c:pt>
                <c:pt idx="7752">
                  <c:v>775.20000000010771</c:v>
                </c:pt>
                <c:pt idx="7753">
                  <c:v>775.30000000010773</c:v>
                </c:pt>
                <c:pt idx="7754">
                  <c:v>775.40000000010775</c:v>
                </c:pt>
                <c:pt idx="7755">
                  <c:v>775.50000000010778</c:v>
                </c:pt>
                <c:pt idx="7756">
                  <c:v>775.6000000001078</c:v>
                </c:pt>
                <c:pt idx="7757">
                  <c:v>775.70000000010782</c:v>
                </c:pt>
                <c:pt idx="7758">
                  <c:v>775.80000000010784</c:v>
                </c:pt>
                <c:pt idx="7759">
                  <c:v>775.90000000010787</c:v>
                </c:pt>
                <c:pt idx="7760">
                  <c:v>776.00000000010789</c:v>
                </c:pt>
                <c:pt idx="7761">
                  <c:v>776.10000000010791</c:v>
                </c:pt>
                <c:pt idx="7762">
                  <c:v>776.20000000010793</c:v>
                </c:pt>
                <c:pt idx="7763">
                  <c:v>776.30000000010796</c:v>
                </c:pt>
                <c:pt idx="7764">
                  <c:v>776.40000000010798</c:v>
                </c:pt>
                <c:pt idx="7765">
                  <c:v>776.500000000108</c:v>
                </c:pt>
                <c:pt idx="7766">
                  <c:v>776.60000000010803</c:v>
                </c:pt>
                <c:pt idx="7767">
                  <c:v>776.70000000010805</c:v>
                </c:pt>
                <c:pt idx="7768">
                  <c:v>776.80000000010807</c:v>
                </c:pt>
                <c:pt idx="7769">
                  <c:v>776.90000000010809</c:v>
                </c:pt>
                <c:pt idx="7770">
                  <c:v>777.00000000010812</c:v>
                </c:pt>
                <c:pt idx="7771">
                  <c:v>777.10000000010814</c:v>
                </c:pt>
                <c:pt idx="7772">
                  <c:v>777.20000000010816</c:v>
                </c:pt>
                <c:pt idx="7773">
                  <c:v>777.30000000010818</c:v>
                </c:pt>
                <c:pt idx="7774">
                  <c:v>777.40000000010821</c:v>
                </c:pt>
                <c:pt idx="7775">
                  <c:v>777.50000000010823</c:v>
                </c:pt>
                <c:pt idx="7776">
                  <c:v>777.60000000010825</c:v>
                </c:pt>
                <c:pt idx="7777">
                  <c:v>777.70000000010828</c:v>
                </c:pt>
                <c:pt idx="7778">
                  <c:v>777.8000000001083</c:v>
                </c:pt>
                <c:pt idx="7779">
                  <c:v>777.90000000010832</c:v>
                </c:pt>
                <c:pt idx="7780">
                  <c:v>778.00000000010834</c:v>
                </c:pt>
                <c:pt idx="7781">
                  <c:v>778.10000000010837</c:v>
                </c:pt>
                <c:pt idx="7782">
                  <c:v>778.20000000010839</c:v>
                </c:pt>
                <c:pt idx="7783">
                  <c:v>778.30000000010841</c:v>
                </c:pt>
                <c:pt idx="7784">
                  <c:v>778.40000000010843</c:v>
                </c:pt>
                <c:pt idx="7785">
                  <c:v>778.50000000010846</c:v>
                </c:pt>
                <c:pt idx="7786">
                  <c:v>778.60000000010848</c:v>
                </c:pt>
                <c:pt idx="7787">
                  <c:v>778.7000000001085</c:v>
                </c:pt>
                <c:pt idx="7788">
                  <c:v>778.80000000010853</c:v>
                </c:pt>
                <c:pt idx="7789">
                  <c:v>778.90000000010855</c:v>
                </c:pt>
                <c:pt idx="7790">
                  <c:v>779.00000000010857</c:v>
                </c:pt>
                <c:pt idx="7791">
                  <c:v>779.10000000010859</c:v>
                </c:pt>
                <c:pt idx="7792">
                  <c:v>779.20000000010862</c:v>
                </c:pt>
                <c:pt idx="7793">
                  <c:v>779.30000000010864</c:v>
                </c:pt>
                <c:pt idx="7794">
                  <c:v>779.40000000010866</c:v>
                </c:pt>
                <c:pt idx="7795">
                  <c:v>779.50000000010868</c:v>
                </c:pt>
                <c:pt idx="7796">
                  <c:v>779.60000000010871</c:v>
                </c:pt>
                <c:pt idx="7797">
                  <c:v>779.70000000010873</c:v>
                </c:pt>
                <c:pt idx="7798">
                  <c:v>779.80000000010875</c:v>
                </c:pt>
                <c:pt idx="7799">
                  <c:v>779.90000000010878</c:v>
                </c:pt>
                <c:pt idx="7800">
                  <c:v>780.0000000001088</c:v>
                </c:pt>
                <c:pt idx="7801">
                  <c:v>780.10000000010882</c:v>
                </c:pt>
                <c:pt idx="7802">
                  <c:v>780.20000000010884</c:v>
                </c:pt>
                <c:pt idx="7803">
                  <c:v>780.30000000010887</c:v>
                </c:pt>
                <c:pt idx="7804">
                  <c:v>780.40000000010889</c:v>
                </c:pt>
                <c:pt idx="7805">
                  <c:v>780.50000000010891</c:v>
                </c:pt>
                <c:pt idx="7806">
                  <c:v>780.60000000010893</c:v>
                </c:pt>
                <c:pt idx="7807">
                  <c:v>780.70000000010896</c:v>
                </c:pt>
                <c:pt idx="7808">
                  <c:v>780.80000000010898</c:v>
                </c:pt>
                <c:pt idx="7809">
                  <c:v>780.900000000109</c:v>
                </c:pt>
                <c:pt idx="7810">
                  <c:v>781.00000000010903</c:v>
                </c:pt>
                <c:pt idx="7811">
                  <c:v>781.10000000010905</c:v>
                </c:pt>
                <c:pt idx="7812">
                  <c:v>781.20000000010907</c:v>
                </c:pt>
                <c:pt idx="7813">
                  <c:v>781.30000000010909</c:v>
                </c:pt>
                <c:pt idx="7814">
                  <c:v>781.40000000010912</c:v>
                </c:pt>
                <c:pt idx="7815">
                  <c:v>781.50000000010914</c:v>
                </c:pt>
                <c:pt idx="7816">
                  <c:v>781.60000000010916</c:v>
                </c:pt>
                <c:pt idx="7817">
                  <c:v>781.70000000010918</c:v>
                </c:pt>
                <c:pt idx="7818">
                  <c:v>781.80000000010921</c:v>
                </c:pt>
                <c:pt idx="7819">
                  <c:v>781.90000000010923</c:v>
                </c:pt>
                <c:pt idx="7820">
                  <c:v>782.00000000010925</c:v>
                </c:pt>
                <c:pt idx="7821">
                  <c:v>782.10000000010928</c:v>
                </c:pt>
                <c:pt idx="7822">
                  <c:v>782.2000000001093</c:v>
                </c:pt>
                <c:pt idx="7823">
                  <c:v>782.30000000010932</c:v>
                </c:pt>
                <c:pt idx="7824">
                  <c:v>782.40000000010934</c:v>
                </c:pt>
                <c:pt idx="7825">
                  <c:v>782.50000000010937</c:v>
                </c:pt>
                <c:pt idx="7826">
                  <c:v>782.60000000010939</c:v>
                </c:pt>
                <c:pt idx="7827">
                  <c:v>782.70000000010941</c:v>
                </c:pt>
                <c:pt idx="7828">
                  <c:v>782.80000000010943</c:v>
                </c:pt>
                <c:pt idx="7829">
                  <c:v>782.90000000010946</c:v>
                </c:pt>
                <c:pt idx="7830">
                  <c:v>783.00000000010948</c:v>
                </c:pt>
                <c:pt idx="7831">
                  <c:v>783.1000000001095</c:v>
                </c:pt>
                <c:pt idx="7832">
                  <c:v>783.20000000010953</c:v>
                </c:pt>
                <c:pt idx="7833">
                  <c:v>783.30000000010955</c:v>
                </c:pt>
                <c:pt idx="7834">
                  <c:v>783.40000000010957</c:v>
                </c:pt>
                <c:pt idx="7835">
                  <c:v>783.50000000010959</c:v>
                </c:pt>
                <c:pt idx="7836">
                  <c:v>783.60000000010962</c:v>
                </c:pt>
                <c:pt idx="7837">
                  <c:v>783.70000000010964</c:v>
                </c:pt>
                <c:pt idx="7838">
                  <c:v>783.80000000010966</c:v>
                </c:pt>
                <c:pt idx="7839">
                  <c:v>783.90000000010969</c:v>
                </c:pt>
                <c:pt idx="7840">
                  <c:v>784.00000000010971</c:v>
                </c:pt>
                <c:pt idx="7841">
                  <c:v>784.10000000010973</c:v>
                </c:pt>
                <c:pt idx="7842">
                  <c:v>784.20000000010975</c:v>
                </c:pt>
                <c:pt idx="7843">
                  <c:v>784.30000000010978</c:v>
                </c:pt>
                <c:pt idx="7844">
                  <c:v>784.4000000001098</c:v>
                </c:pt>
                <c:pt idx="7845">
                  <c:v>784.50000000010982</c:v>
                </c:pt>
                <c:pt idx="7846">
                  <c:v>784.60000000010984</c:v>
                </c:pt>
                <c:pt idx="7847">
                  <c:v>784.70000000010987</c:v>
                </c:pt>
                <c:pt idx="7848">
                  <c:v>784.80000000010989</c:v>
                </c:pt>
                <c:pt idx="7849">
                  <c:v>784.90000000010991</c:v>
                </c:pt>
                <c:pt idx="7850">
                  <c:v>785.00000000010994</c:v>
                </c:pt>
                <c:pt idx="7851">
                  <c:v>785.10000000010996</c:v>
                </c:pt>
                <c:pt idx="7852">
                  <c:v>785.20000000010998</c:v>
                </c:pt>
                <c:pt idx="7853">
                  <c:v>785.30000000011</c:v>
                </c:pt>
                <c:pt idx="7854">
                  <c:v>785.40000000011003</c:v>
                </c:pt>
                <c:pt idx="7855">
                  <c:v>785.50000000011005</c:v>
                </c:pt>
                <c:pt idx="7856">
                  <c:v>785.60000000011007</c:v>
                </c:pt>
                <c:pt idx="7857">
                  <c:v>785.70000000011009</c:v>
                </c:pt>
                <c:pt idx="7858">
                  <c:v>785.80000000011012</c:v>
                </c:pt>
                <c:pt idx="7859">
                  <c:v>785.90000000011014</c:v>
                </c:pt>
                <c:pt idx="7860">
                  <c:v>786.00000000011016</c:v>
                </c:pt>
                <c:pt idx="7861">
                  <c:v>786.10000000011019</c:v>
                </c:pt>
                <c:pt idx="7862">
                  <c:v>786.20000000011021</c:v>
                </c:pt>
                <c:pt idx="7863">
                  <c:v>786.30000000011023</c:v>
                </c:pt>
                <c:pt idx="7864">
                  <c:v>786.40000000011025</c:v>
                </c:pt>
                <c:pt idx="7865">
                  <c:v>786.50000000011028</c:v>
                </c:pt>
                <c:pt idx="7866">
                  <c:v>786.6000000001103</c:v>
                </c:pt>
                <c:pt idx="7867">
                  <c:v>786.70000000011032</c:v>
                </c:pt>
                <c:pt idx="7868">
                  <c:v>786.80000000011034</c:v>
                </c:pt>
                <c:pt idx="7869">
                  <c:v>786.90000000011037</c:v>
                </c:pt>
                <c:pt idx="7870">
                  <c:v>787.00000000011039</c:v>
                </c:pt>
                <c:pt idx="7871">
                  <c:v>787.10000000011041</c:v>
                </c:pt>
                <c:pt idx="7872">
                  <c:v>787.20000000011044</c:v>
                </c:pt>
                <c:pt idx="7873">
                  <c:v>787.30000000011046</c:v>
                </c:pt>
                <c:pt idx="7874">
                  <c:v>787.40000000011048</c:v>
                </c:pt>
                <c:pt idx="7875">
                  <c:v>787.5000000001105</c:v>
                </c:pt>
                <c:pt idx="7876">
                  <c:v>787.60000000011053</c:v>
                </c:pt>
                <c:pt idx="7877">
                  <c:v>787.70000000011055</c:v>
                </c:pt>
                <c:pt idx="7878">
                  <c:v>787.80000000011057</c:v>
                </c:pt>
                <c:pt idx="7879">
                  <c:v>787.90000000011059</c:v>
                </c:pt>
                <c:pt idx="7880">
                  <c:v>788.00000000011062</c:v>
                </c:pt>
                <c:pt idx="7881">
                  <c:v>788.10000000011064</c:v>
                </c:pt>
                <c:pt idx="7882">
                  <c:v>788.20000000011066</c:v>
                </c:pt>
                <c:pt idx="7883">
                  <c:v>788.30000000011069</c:v>
                </c:pt>
                <c:pt idx="7884">
                  <c:v>788.40000000011071</c:v>
                </c:pt>
                <c:pt idx="7885">
                  <c:v>788.50000000011073</c:v>
                </c:pt>
                <c:pt idx="7886">
                  <c:v>788.60000000011075</c:v>
                </c:pt>
                <c:pt idx="7887">
                  <c:v>788.70000000011078</c:v>
                </c:pt>
                <c:pt idx="7888">
                  <c:v>788.8000000001108</c:v>
                </c:pt>
                <c:pt idx="7889">
                  <c:v>788.90000000011082</c:v>
                </c:pt>
                <c:pt idx="7890">
                  <c:v>789.00000000011084</c:v>
                </c:pt>
                <c:pt idx="7891">
                  <c:v>789.10000000011087</c:v>
                </c:pt>
                <c:pt idx="7892">
                  <c:v>789.20000000011089</c:v>
                </c:pt>
                <c:pt idx="7893">
                  <c:v>789.30000000011091</c:v>
                </c:pt>
                <c:pt idx="7894">
                  <c:v>789.40000000011094</c:v>
                </c:pt>
                <c:pt idx="7895">
                  <c:v>789.50000000011096</c:v>
                </c:pt>
                <c:pt idx="7896">
                  <c:v>789.60000000011098</c:v>
                </c:pt>
                <c:pt idx="7897">
                  <c:v>789.700000000111</c:v>
                </c:pt>
                <c:pt idx="7898">
                  <c:v>789.80000000011103</c:v>
                </c:pt>
                <c:pt idx="7899">
                  <c:v>789.90000000011105</c:v>
                </c:pt>
                <c:pt idx="7900">
                  <c:v>790.00000000011107</c:v>
                </c:pt>
                <c:pt idx="7901">
                  <c:v>790.10000000011109</c:v>
                </c:pt>
                <c:pt idx="7902">
                  <c:v>790.20000000011112</c:v>
                </c:pt>
                <c:pt idx="7903">
                  <c:v>790.30000000011114</c:v>
                </c:pt>
                <c:pt idx="7904">
                  <c:v>790.40000000011116</c:v>
                </c:pt>
                <c:pt idx="7905">
                  <c:v>790.50000000011119</c:v>
                </c:pt>
                <c:pt idx="7906">
                  <c:v>790.60000000011121</c:v>
                </c:pt>
                <c:pt idx="7907">
                  <c:v>790.70000000011123</c:v>
                </c:pt>
                <c:pt idx="7908">
                  <c:v>790.80000000011125</c:v>
                </c:pt>
                <c:pt idx="7909">
                  <c:v>790.90000000011128</c:v>
                </c:pt>
                <c:pt idx="7910">
                  <c:v>791.0000000001113</c:v>
                </c:pt>
                <c:pt idx="7911">
                  <c:v>791.10000000011132</c:v>
                </c:pt>
                <c:pt idx="7912">
                  <c:v>791.20000000011134</c:v>
                </c:pt>
                <c:pt idx="7913">
                  <c:v>791.30000000011137</c:v>
                </c:pt>
                <c:pt idx="7914">
                  <c:v>791.40000000011139</c:v>
                </c:pt>
                <c:pt idx="7915">
                  <c:v>791.50000000011141</c:v>
                </c:pt>
                <c:pt idx="7916">
                  <c:v>791.60000000011144</c:v>
                </c:pt>
                <c:pt idx="7917">
                  <c:v>791.70000000011146</c:v>
                </c:pt>
                <c:pt idx="7918">
                  <c:v>791.80000000011148</c:v>
                </c:pt>
                <c:pt idx="7919">
                  <c:v>791.9000000001115</c:v>
                </c:pt>
                <c:pt idx="7920">
                  <c:v>792.00000000011153</c:v>
                </c:pt>
                <c:pt idx="7921">
                  <c:v>792.10000000011155</c:v>
                </c:pt>
                <c:pt idx="7922">
                  <c:v>792.20000000011157</c:v>
                </c:pt>
                <c:pt idx="7923">
                  <c:v>792.30000000011159</c:v>
                </c:pt>
                <c:pt idx="7924">
                  <c:v>792.40000000011162</c:v>
                </c:pt>
                <c:pt idx="7925">
                  <c:v>792.50000000011164</c:v>
                </c:pt>
                <c:pt idx="7926">
                  <c:v>792.60000000011166</c:v>
                </c:pt>
                <c:pt idx="7927">
                  <c:v>792.70000000011169</c:v>
                </c:pt>
                <c:pt idx="7928">
                  <c:v>792.80000000011171</c:v>
                </c:pt>
                <c:pt idx="7929">
                  <c:v>792.90000000011173</c:v>
                </c:pt>
                <c:pt idx="7930">
                  <c:v>793.00000000011175</c:v>
                </c:pt>
                <c:pt idx="7931">
                  <c:v>793.10000000011178</c:v>
                </c:pt>
                <c:pt idx="7932">
                  <c:v>793.2000000001118</c:v>
                </c:pt>
                <c:pt idx="7933">
                  <c:v>793.30000000011182</c:v>
                </c:pt>
                <c:pt idx="7934">
                  <c:v>793.40000000011185</c:v>
                </c:pt>
                <c:pt idx="7935">
                  <c:v>793.50000000011187</c:v>
                </c:pt>
                <c:pt idx="7936">
                  <c:v>793.60000000011189</c:v>
                </c:pt>
                <c:pt idx="7937">
                  <c:v>793.70000000011191</c:v>
                </c:pt>
                <c:pt idx="7938">
                  <c:v>793.80000000011194</c:v>
                </c:pt>
                <c:pt idx="7939">
                  <c:v>793.90000000011196</c:v>
                </c:pt>
                <c:pt idx="7940">
                  <c:v>794.00000000011198</c:v>
                </c:pt>
                <c:pt idx="7941">
                  <c:v>794.100000000112</c:v>
                </c:pt>
                <c:pt idx="7942">
                  <c:v>794.20000000011203</c:v>
                </c:pt>
                <c:pt idx="7943">
                  <c:v>794.30000000011205</c:v>
                </c:pt>
                <c:pt idx="7944">
                  <c:v>794.40000000011207</c:v>
                </c:pt>
                <c:pt idx="7945">
                  <c:v>794.5000000001121</c:v>
                </c:pt>
                <c:pt idx="7946">
                  <c:v>794.60000000011212</c:v>
                </c:pt>
                <c:pt idx="7947">
                  <c:v>794.70000000011214</c:v>
                </c:pt>
                <c:pt idx="7948">
                  <c:v>794.80000000011216</c:v>
                </c:pt>
                <c:pt idx="7949">
                  <c:v>794.90000000011219</c:v>
                </c:pt>
                <c:pt idx="7950">
                  <c:v>795.00000000011221</c:v>
                </c:pt>
                <c:pt idx="7951">
                  <c:v>795.10000000011223</c:v>
                </c:pt>
                <c:pt idx="7952">
                  <c:v>795.20000000011225</c:v>
                </c:pt>
                <c:pt idx="7953">
                  <c:v>795.30000000011228</c:v>
                </c:pt>
                <c:pt idx="7954">
                  <c:v>795.4000000001123</c:v>
                </c:pt>
                <c:pt idx="7955">
                  <c:v>795.50000000011232</c:v>
                </c:pt>
                <c:pt idx="7956">
                  <c:v>795.60000000011235</c:v>
                </c:pt>
                <c:pt idx="7957">
                  <c:v>795.70000000011237</c:v>
                </c:pt>
                <c:pt idx="7958">
                  <c:v>795.80000000011239</c:v>
                </c:pt>
                <c:pt idx="7959">
                  <c:v>795.90000000011241</c:v>
                </c:pt>
                <c:pt idx="7960">
                  <c:v>796.00000000011244</c:v>
                </c:pt>
                <c:pt idx="7961">
                  <c:v>796.10000000011246</c:v>
                </c:pt>
                <c:pt idx="7962">
                  <c:v>796.20000000011248</c:v>
                </c:pt>
                <c:pt idx="7963">
                  <c:v>796.3000000001125</c:v>
                </c:pt>
                <c:pt idx="7964">
                  <c:v>796.40000000011253</c:v>
                </c:pt>
                <c:pt idx="7965">
                  <c:v>796.50000000011255</c:v>
                </c:pt>
                <c:pt idx="7966">
                  <c:v>796.60000000011257</c:v>
                </c:pt>
                <c:pt idx="7967">
                  <c:v>796.7000000001126</c:v>
                </c:pt>
                <c:pt idx="7968">
                  <c:v>796.80000000011262</c:v>
                </c:pt>
                <c:pt idx="7969">
                  <c:v>796.90000000011264</c:v>
                </c:pt>
                <c:pt idx="7970">
                  <c:v>797.00000000011266</c:v>
                </c:pt>
                <c:pt idx="7971">
                  <c:v>797.10000000011269</c:v>
                </c:pt>
                <c:pt idx="7972">
                  <c:v>797.20000000011271</c:v>
                </c:pt>
                <c:pt idx="7973">
                  <c:v>797.30000000011273</c:v>
                </c:pt>
                <c:pt idx="7974">
                  <c:v>797.40000000011275</c:v>
                </c:pt>
                <c:pt idx="7975">
                  <c:v>797.50000000011278</c:v>
                </c:pt>
                <c:pt idx="7976">
                  <c:v>797.6000000001128</c:v>
                </c:pt>
                <c:pt idx="7977">
                  <c:v>797.70000000011282</c:v>
                </c:pt>
                <c:pt idx="7978">
                  <c:v>797.80000000011285</c:v>
                </c:pt>
                <c:pt idx="7979">
                  <c:v>797.90000000011287</c:v>
                </c:pt>
                <c:pt idx="7980">
                  <c:v>798.00000000011289</c:v>
                </c:pt>
                <c:pt idx="7981">
                  <c:v>798.10000000011291</c:v>
                </c:pt>
                <c:pt idx="7982">
                  <c:v>798.20000000011294</c:v>
                </c:pt>
                <c:pt idx="7983">
                  <c:v>798.30000000011296</c:v>
                </c:pt>
                <c:pt idx="7984">
                  <c:v>798.40000000011298</c:v>
                </c:pt>
                <c:pt idx="7985">
                  <c:v>798.500000000113</c:v>
                </c:pt>
                <c:pt idx="7986">
                  <c:v>798.60000000011303</c:v>
                </c:pt>
                <c:pt idx="7987">
                  <c:v>798.70000000011305</c:v>
                </c:pt>
                <c:pt idx="7988">
                  <c:v>798.80000000011307</c:v>
                </c:pt>
                <c:pt idx="7989">
                  <c:v>798.9000000001131</c:v>
                </c:pt>
                <c:pt idx="7990">
                  <c:v>799.00000000011312</c:v>
                </c:pt>
                <c:pt idx="7991">
                  <c:v>799.10000000011314</c:v>
                </c:pt>
                <c:pt idx="7992">
                  <c:v>799.20000000011316</c:v>
                </c:pt>
                <c:pt idx="7993">
                  <c:v>799.30000000011319</c:v>
                </c:pt>
                <c:pt idx="7994">
                  <c:v>799.40000000011321</c:v>
                </c:pt>
                <c:pt idx="7995">
                  <c:v>799.50000000011323</c:v>
                </c:pt>
                <c:pt idx="7996">
                  <c:v>799.60000000011325</c:v>
                </c:pt>
                <c:pt idx="7997">
                  <c:v>799.70000000011328</c:v>
                </c:pt>
                <c:pt idx="7998">
                  <c:v>799.8000000001133</c:v>
                </c:pt>
                <c:pt idx="7999">
                  <c:v>799.90000000011332</c:v>
                </c:pt>
                <c:pt idx="8000">
                  <c:v>800.00000000011335</c:v>
                </c:pt>
                <c:pt idx="8001">
                  <c:v>800.10000000011337</c:v>
                </c:pt>
                <c:pt idx="8002">
                  <c:v>800.20000000011339</c:v>
                </c:pt>
                <c:pt idx="8003">
                  <c:v>800.30000000011341</c:v>
                </c:pt>
                <c:pt idx="8004">
                  <c:v>800.40000000011344</c:v>
                </c:pt>
                <c:pt idx="8005">
                  <c:v>800.50000000011346</c:v>
                </c:pt>
                <c:pt idx="8006">
                  <c:v>800.60000000011348</c:v>
                </c:pt>
                <c:pt idx="8007">
                  <c:v>800.7000000001135</c:v>
                </c:pt>
                <c:pt idx="8008">
                  <c:v>800.80000000011353</c:v>
                </c:pt>
                <c:pt idx="8009">
                  <c:v>800.90000000011355</c:v>
                </c:pt>
                <c:pt idx="8010">
                  <c:v>801.00000000011357</c:v>
                </c:pt>
                <c:pt idx="8011">
                  <c:v>801.1000000001136</c:v>
                </c:pt>
                <c:pt idx="8012">
                  <c:v>801.20000000011362</c:v>
                </c:pt>
                <c:pt idx="8013">
                  <c:v>801.30000000011364</c:v>
                </c:pt>
                <c:pt idx="8014">
                  <c:v>801.40000000011366</c:v>
                </c:pt>
                <c:pt idx="8015">
                  <c:v>801.50000000011369</c:v>
                </c:pt>
                <c:pt idx="8016">
                  <c:v>801.60000000011371</c:v>
                </c:pt>
                <c:pt idx="8017">
                  <c:v>801.70000000011373</c:v>
                </c:pt>
                <c:pt idx="8018">
                  <c:v>801.80000000011376</c:v>
                </c:pt>
                <c:pt idx="8019">
                  <c:v>801.90000000011378</c:v>
                </c:pt>
                <c:pt idx="8020">
                  <c:v>802.0000000001138</c:v>
                </c:pt>
                <c:pt idx="8021">
                  <c:v>802.10000000011382</c:v>
                </c:pt>
                <c:pt idx="8022">
                  <c:v>802.20000000011385</c:v>
                </c:pt>
                <c:pt idx="8023">
                  <c:v>802.30000000011387</c:v>
                </c:pt>
                <c:pt idx="8024">
                  <c:v>802.40000000011389</c:v>
                </c:pt>
                <c:pt idx="8025">
                  <c:v>802.50000000011391</c:v>
                </c:pt>
                <c:pt idx="8026">
                  <c:v>802.60000000011394</c:v>
                </c:pt>
                <c:pt idx="8027">
                  <c:v>802.70000000011396</c:v>
                </c:pt>
                <c:pt idx="8028">
                  <c:v>802.80000000011398</c:v>
                </c:pt>
                <c:pt idx="8029">
                  <c:v>802.90000000011401</c:v>
                </c:pt>
                <c:pt idx="8030">
                  <c:v>803.00000000011403</c:v>
                </c:pt>
                <c:pt idx="8031">
                  <c:v>803.10000000011405</c:v>
                </c:pt>
                <c:pt idx="8032">
                  <c:v>803.20000000011407</c:v>
                </c:pt>
                <c:pt idx="8033">
                  <c:v>803.3000000001141</c:v>
                </c:pt>
                <c:pt idx="8034">
                  <c:v>803.40000000011412</c:v>
                </c:pt>
                <c:pt idx="8035">
                  <c:v>803.50000000011414</c:v>
                </c:pt>
                <c:pt idx="8036">
                  <c:v>803.60000000011416</c:v>
                </c:pt>
                <c:pt idx="8037">
                  <c:v>803.70000000011419</c:v>
                </c:pt>
                <c:pt idx="8038">
                  <c:v>803.80000000011421</c:v>
                </c:pt>
                <c:pt idx="8039">
                  <c:v>803.90000000011423</c:v>
                </c:pt>
                <c:pt idx="8040">
                  <c:v>804.00000000011426</c:v>
                </c:pt>
                <c:pt idx="8041">
                  <c:v>804.10000000011428</c:v>
                </c:pt>
                <c:pt idx="8042">
                  <c:v>804.2000000001143</c:v>
                </c:pt>
                <c:pt idx="8043">
                  <c:v>804.30000000011432</c:v>
                </c:pt>
                <c:pt idx="8044">
                  <c:v>804.40000000011435</c:v>
                </c:pt>
                <c:pt idx="8045">
                  <c:v>804.50000000011437</c:v>
                </c:pt>
                <c:pt idx="8046">
                  <c:v>804.60000000011439</c:v>
                </c:pt>
                <c:pt idx="8047">
                  <c:v>804.70000000011441</c:v>
                </c:pt>
                <c:pt idx="8048">
                  <c:v>804.80000000011444</c:v>
                </c:pt>
                <c:pt idx="8049">
                  <c:v>804.90000000011446</c:v>
                </c:pt>
                <c:pt idx="8050">
                  <c:v>805.00000000011448</c:v>
                </c:pt>
                <c:pt idx="8051">
                  <c:v>805.10000000011451</c:v>
                </c:pt>
                <c:pt idx="8052">
                  <c:v>805.20000000011453</c:v>
                </c:pt>
                <c:pt idx="8053">
                  <c:v>805.30000000011455</c:v>
                </c:pt>
                <c:pt idx="8054">
                  <c:v>805.40000000011457</c:v>
                </c:pt>
                <c:pt idx="8055">
                  <c:v>805.5000000001146</c:v>
                </c:pt>
                <c:pt idx="8056">
                  <c:v>805.60000000011462</c:v>
                </c:pt>
                <c:pt idx="8057">
                  <c:v>805.70000000011464</c:v>
                </c:pt>
                <c:pt idx="8058">
                  <c:v>805.80000000011466</c:v>
                </c:pt>
                <c:pt idx="8059">
                  <c:v>805.90000000011469</c:v>
                </c:pt>
                <c:pt idx="8060">
                  <c:v>806.00000000011471</c:v>
                </c:pt>
                <c:pt idx="8061">
                  <c:v>806.10000000011473</c:v>
                </c:pt>
                <c:pt idx="8062">
                  <c:v>806.20000000011476</c:v>
                </c:pt>
                <c:pt idx="8063">
                  <c:v>806.30000000011478</c:v>
                </c:pt>
                <c:pt idx="8064">
                  <c:v>806.4000000001148</c:v>
                </c:pt>
                <c:pt idx="8065">
                  <c:v>806.50000000011482</c:v>
                </c:pt>
                <c:pt idx="8066">
                  <c:v>806.60000000011485</c:v>
                </c:pt>
                <c:pt idx="8067">
                  <c:v>806.70000000011487</c:v>
                </c:pt>
                <c:pt idx="8068">
                  <c:v>806.80000000011489</c:v>
                </c:pt>
                <c:pt idx="8069">
                  <c:v>806.90000000011491</c:v>
                </c:pt>
                <c:pt idx="8070">
                  <c:v>807.00000000011494</c:v>
                </c:pt>
                <c:pt idx="8071">
                  <c:v>807.10000000011496</c:v>
                </c:pt>
                <c:pt idx="8072">
                  <c:v>807.20000000011498</c:v>
                </c:pt>
                <c:pt idx="8073">
                  <c:v>807.30000000011501</c:v>
                </c:pt>
                <c:pt idx="8074">
                  <c:v>807.40000000011503</c:v>
                </c:pt>
                <c:pt idx="8075">
                  <c:v>807.50000000011505</c:v>
                </c:pt>
                <c:pt idx="8076">
                  <c:v>807.60000000011507</c:v>
                </c:pt>
                <c:pt idx="8077">
                  <c:v>807.7000000001151</c:v>
                </c:pt>
                <c:pt idx="8078">
                  <c:v>807.80000000011512</c:v>
                </c:pt>
                <c:pt idx="8079">
                  <c:v>807.90000000011514</c:v>
                </c:pt>
                <c:pt idx="8080">
                  <c:v>808.00000000011516</c:v>
                </c:pt>
                <c:pt idx="8081">
                  <c:v>808.10000000011519</c:v>
                </c:pt>
                <c:pt idx="8082">
                  <c:v>808.20000000011521</c:v>
                </c:pt>
                <c:pt idx="8083">
                  <c:v>808.30000000011523</c:v>
                </c:pt>
                <c:pt idx="8084">
                  <c:v>808.40000000011526</c:v>
                </c:pt>
                <c:pt idx="8085">
                  <c:v>808.50000000011528</c:v>
                </c:pt>
                <c:pt idx="8086">
                  <c:v>808.6000000001153</c:v>
                </c:pt>
                <c:pt idx="8087">
                  <c:v>808.70000000011532</c:v>
                </c:pt>
                <c:pt idx="8088">
                  <c:v>808.80000000011535</c:v>
                </c:pt>
                <c:pt idx="8089">
                  <c:v>808.90000000011537</c:v>
                </c:pt>
                <c:pt idx="8090">
                  <c:v>809.00000000011539</c:v>
                </c:pt>
                <c:pt idx="8091">
                  <c:v>809.10000000011541</c:v>
                </c:pt>
                <c:pt idx="8092">
                  <c:v>809.20000000011544</c:v>
                </c:pt>
                <c:pt idx="8093">
                  <c:v>809.30000000011546</c:v>
                </c:pt>
                <c:pt idx="8094">
                  <c:v>809.40000000011548</c:v>
                </c:pt>
                <c:pt idx="8095">
                  <c:v>809.50000000011551</c:v>
                </c:pt>
                <c:pt idx="8096">
                  <c:v>809.60000000011553</c:v>
                </c:pt>
                <c:pt idx="8097">
                  <c:v>809.70000000011555</c:v>
                </c:pt>
                <c:pt idx="8098">
                  <c:v>809.80000000011557</c:v>
                </c:pt>
                <c:pt idx="8099">
                  <c:v>809.9000000001156</c:v>
                </c:pt>
                <c:pt idx="8100">
                  <c:v>810.00000000011562</c:v>
                </c:pt>
                <c:pt idx="8101">
                  <c:v>810.10000000011564</c:v>
                </c:pt>
                <c:pt idx="8102">
                  <c:v>810.20000000011566</c:v>
                </c:pt>
                <c:pt idx="8103">
                  <c:v>810.30000000011569</c:v>
                </c:pt>
                <c:pt idx="8104">
                  <c:v>810.40000000011571</c:v>
                </c:pt>
                <c:pt idx="8105">
                  <c:v>810.50000000011573</c:v>
                </c:pt>
                <c:pt idx="8106">
                  <c:v>810.60000000011576</c:v>
                </c:pt>
                <c:pt idx="8107">
                  <c:v>810.70000000011578</c:v>
                </c:pt>
                <c:pt idx="8108">
                  <c:v>810.8000000001158</c:v>
                </c:pt>
                <c:pt idx="8109">
                  <c:v>810.90000000011582</c:v>
                </c:pt>
                <c:pt idx="8110">
                  <c:v>811.00000000011585</c:v>
                </c:pt>
                <c:pt idx="8111">
                  <c:v>811.10000000011587</c:v>
                </c:pt>
                <c:pt idx="8112">
                  <c:v>811.20000000011589</c:v>
                </c:pt>
                <c:pt idx="8113">
                  <c:v>811.30000000011592</c:v>
                </c:pt>
                <c:pt idx="8114">
                  <c:v>811.40000000011594</c:v>
                </c:pt>
                <c:pt idx="8115">
                  <c:v>811.50000000011596</c:v>
                </c:pt>
                <c:pt idx="8116">
                  <c:v>811.60000000011598</c:v>
                </c:pt>
                <c:pt idx="8117">
                  <c:v>811.70000000011601</c:v>
                </c:pt>
                <c:pt idx="8118">
                  <c:v>811.80000000011603</c:v>
                </c:pt>
                <c:pt idx="8119">
                  <c:v>811.90000000011605</c:v>
                </c:pt>
                <c:pt idx="8120">
                  <c:v>812.00000000011607</c:v>
                </c:pt>
                <c:pt idx="8121">
                  <c:v>812.1000000001161</c:v>
                </c:pt>
                <c:pt idx="8122">
                  <c:v>812.20000000011612</c:v>
                </c:pt>
                <c:pt idx="8123">
                  <c:v>812.30000000011614</c:v>
                </c:pt>
                <c:pt idx="8124">
                  <c:v>812.40000000011617</c:v>
                </c:pt>
                <c:pt idx="8125">
                  <c:v>812.50000000011619</c:v>
                </c:pt>
                <c:pt idx="8126">
                  <c:v>812.60000000011621</c:v>
                </c:pt>
                <c:pt idx="8127">
                  <c:v>812.70000000011623</c:v>
                </c:pt>
                <c:pt idx="8128">
                  <c:v>812.80000000011626</c:v>
                </c:pt>
                <c:pt idx="8129">
                  <c:v>812.90000000011628</c:v>
                </c:pt>
                <c:pt idx="8130">
                  <c:v>813.0000000001163</c:v>
                </c:pt>
                <c:pt idx="8131">
                  <c:v>813.10000000011632</c:v>
                </c:pt>
                <c:pt idx="8132">
                  <c:v>813.20000000011635</c:v>
                </c:pt>
                <c:pt idx="8133">
                  <c:v>813.30000000011637</c:v>
                </c:pt>
                <c:pt idx="8134">
                  <c:v>813.40000000011639</c:v>
                </c:pt>
                <c:pt idx="8135">
                  <c:v>813.50000000011642</c:v>
                </c:pt>
                <c:pt idx="8136">
                  <c:v>813.60000000011644</c:v>
                </c:pt>
                <c:pt idx="8137">
                  <c:v>813.70000000011646</c:v>
                </c:pt>
                <c:pt idx="8138">
                  <c:v>813.80000000011648</c:v>
                </c:pt>
                <c:pt idx="8139">
                  <c:v>813.90000000011651</c:v>
                </c:pt>
                <c:pt idx="8140">
                  <c:v>814.00000000011653</c:v>
                </c:pt>
                <c:pt idx="8141">
                  <c:v>814.10000000011655</c:v>
                </c:pt>
                <c:pt idx="8142">
                  <c:v>814.20000000011657</c:v>
                </c:pt>
                <c:pt idx="8143">
                  <c:v>814.3000000001166</c:v>
                </c:pt>
                <c:pt idx="8144">
                  <c:v>814.40000000011662</c:v>
                </c:pt>
                <c:pt idx="8145">
                  <c:v>814.50000000011664</c:v>
                </c:pt>
                <c:pt idx="8146">
                  <c:v>814.60000000011667</c:v>
                </c:pt>
                <c:pt idx="8147">
                  <c:v>814.70000000011669</c:v>
                </c:pt>
                <c:pt idx="8148">
                  <c:v>814.80000000011671</c:v>
                </c:pt>
                <c:pt idx="8149">
                  <c:v>814.90000000011673</c:v>
                </c:pt>
                <c:pt idx="8150">
                  <c:v>815.00000000011676</c:v>
                </c:pt>
                <c:pt idx="8151">
                  <c:v>815.10000000011678</c:v>
                </c:pt>
                <c:pt idx="8152">
                  <c:v>815.2000000001168</c:v>
                </c:pt>
                <c:pt idx="8153">
                  <c:v>815.30000000011682</c:v>
                </c:pt>
                <c:pt idx="8154">
                  <c:v>815.40000000011685</c:v>
                </c:pt>
                <c:pt idx="8155">
                  <c:v>815.50000000011687</c:v>
                </c:pt>
                <c:pt idx="8156">
                  <c:v>815.60000000011689</c:v>
                </c:pt>
                <c:pt idx="8157">
                  <c:v>815.70000000011692</c:v>
                </c:pt>
                <c:pt idx="8158">
                  <c:v>815.80000000011694</c:v>
                </c:pt>
                <c:pt idx="8159">
                  <c:v>815.90000000011696</c:v>
                </c:pt>
                <c:pt idx="8160">
                  <c:v>816.00000000011698</c:v>
                </c:pt>
                <c:pt idx="8161">
                  <c:v>816.10000000011701</c:v>
                </c:pt>
                <c:pt idx="8162">
                  <c:v>816.20000000011703</c:v>
                </c:pt>
                <c:pt idx="8163">
                  <c:v>816.30000000011705</c:v>
                </c:pt>
                <c:pt idx="8164">
                  <c:v>816.40000000011707</c:v>
                </c:pt>
                <c:pt idx="8165">
                  <c:v>816.5000000001171</c:v>
                </c:pt>
                <c:pt idx="8166">
                  <c:v>816.60000000011712</c:v>
                </c:pt>
                <c:pt idx="8167">
                  <c:v>816.70000000011714</c:v>
                </c:pt>
                <c:pt idx="8168">
                  <c:v>816.80000000011717</c:v>
                </c:pt>
                <c:pt idx="8169">
                  <c:v>816.90000000011719</c:v>
                </c:pt>
                <c:pt idx="8170">
                  <c:v>817.00000000011721</c:v>
                </c:pt>
                <c:pt idx="8171">
                  <c:v>817.10000000011723</c:v>
                </c:pt>
                <c:pt idx="8172">
                  <c:v>817.20000000011726</c:v>
                </c:pt>
                <c:pt idx="8173">
                  <c:v>817.30000000011728</c:v>
                </c:pt>
                <c:pt idx="8174">
                  <c:v>817.4000000001173</c:v>
                </c:pt>
                <c:pt idx="8175">
                  <c:v>817.50000000011732</c:v>
                </c:pt>
                <c:pt idx="8176">
                  <c:v>817.60000000011735</c:v>
                </c:pt>
                <c:pt idx="8177">
                  <c:v>817.70000000011737</c:v>
                </c:pt>
                <c:pt idx="8178">
                  <c:v>817.80000000011739</c:v>
                </c:pt>
                <c:pt idx="8179">
                  <c:v>817.90000000011742</c:v>
                </c:pt>
                <c:pt idx="8180">
                  <c:v>818.00000000011744</c:v>
                </c:pt>
                <c:pt idx="8181">
                  <c:v>818.10000000011746</c:v>
                </c:pt>
                <c:pt idx="8182">
                  <c:v>818.20000000011748</c:v>
                </c:pt>
                <c:pt idx="8183">
                  <c:v>818.30000000011751</c:v>
                </c:pt>
                <c:pt idx="8184">
                  <c:v>818.40000000011753</c:v>
                </c:pt>
                <c:pt idx="8185">
                  <c:v>818.50000000011755</c:v>
                </c:pt>
                <c:pt idx="8186">
                  <c:v>818.60000000011757</c:v>
                </c:pt>
                <c:pt idx="8187">
                  <c:v>818.7000000001176</c:v>
                </c:pt>
                <c:pt idx="8188">
                  <c:v>818.80000000011762</c:v>
                </c:pt>
                <c:pt idx="8189">
                  <c:v>818.90000000011764</c:v>
                </c:pt>
                <c:pt idx="8190">
                  <c:v>819.00000000011767</c:v>
                </c:pt>
                <c:pt idx="8191">
                  <c:v>819.10000000011769</c:v>
                </c:pt>
                <c:pt idx="8192">
                  <c:v>819.20000000011771</c:v>
                </c:pt>
                <c:pt idx="8193">
                  <c:v>819.30000000011773</c:v>
                </c:pt>
                <c:pt idx="8194">
                  <c:v>819.40000000011776</c:v>
                </c:pt>
                <c:pt idx="8195">
                  <c:v>819.50000000011778</c:v>
                </c:pt>
                <c:pt idx="8196">
                  <c:v>819.6000000001178</c:v>
                </c:pt>
                <c:pt idx="8197">
                  <c:v>819.70000000011783</c:v>
                </c:pt>
                <c:pt idx="8198">
                  <c:v>819.80000000011785</c:v>
                </c:pt>
                <c:pt idx="8199">
                  <c:v>819.90000000011787</c:v>
                </c:pt>
                <c:pt idx="8200">
                  <c:v>820.00000000011789</c:v>
                </c:pt>
                <c:pt idx="8201">
                  <c:v>820.10000000011792</c:v>
                </c:pt>
                <c:pt idx="8202">
                  <c:v>820.20000000011794</c:v>
                </c:pt>
                <c:pt idx="8203">
                  <c:v>820.30000000011796</c:v>
                </c:pt>
                <c:pt idx="8204">
                  <c:v>820.40000000011798</c:v>
                </c:pt>
                <c:pt idx="8205">
                  <c:v>820.50000000011801</c:v>
                </c:pt>
                <c:pt idx="8206">
                  <c:v>820.60000000011803</c:v>
                </c:pt>
                <c:pt idx="8207">
                  <c:v>820.70000000011805</c:v>
                </c:pt>
                <c:pt idx="8208">
                  <c:v>820.80000000011808</c:v>
                </c:pt>
                <c:pt idx="8209">
                  <c:v>820.9000000001181</c:v>
                </c:pt>
                <c:pt idx="8210">
                  <c:v>821.00000000011812</c:v>
                </c:pt>
                <c:pt idx="8211">
                  <c:v>821.10000000011814</c:v>
                </c:pt>
                <c:pt idx="8212">
                  <c:v>821.20000000011817</c:v>
                </c:pt>
                <c:pt idx="8213">
                  <c:v>821.30000000011819</c:v>
                </c:pt>
                <c:pt idx="8214">
                  <c:v>821.40000000011821</c:v>
                </c:pt>
                <c:pt idx="8215">
                  <c:v>821.50000000011823</c:v>
                </c:pt>
                <c:pt idx="8216">
                  <c:v>821.60000000011826</c:v>
                </c:pt>
                <c:pt idx="8217">
                  <c:v>821.70000000011828</c:v>
                </c:pt>
                <c:pt idx="8218">
                  <c:v>821.8000000001183</c:v>
                </c:pt>
                <c:pt idx="8219">
                  <c:v>821.90000000011833</c:v>
                </c:pt>
                <c:pt idx="8220">
                  <c:v>822.00000000011835</c:v>
                </c:pt>
                <c:pt idx="8221">
                  <c:v>822.10000000011837</c:v>
                </c:pt>
                <c:pt idx="8222">
                  <c:v>822.20000000011839</c:v>
                </c:pt>
                <c:pt idx="8223">
                  <c:v>822.30000000011842</c:v>
                </c:pt>
                <c:pt idx="8224">
                  <c:v>822.40000000011844</c:v>
                </c:pt>
                <c:pt idx="8225">
                  <c:v>822.50000000011846</c:v>
                </c:pt>
                <c:pt idx="8226">
                  <c:v>822.60000000011848</c:v>
                </c:pt>
                <c:pt idx="8227">
                  <c:v>822.70000000011851</c:v>
                </c:pt>
                <c:pt idx="8228">
                  <c:v>822.80000000011853</c:v>
                </c:pt>
                <c:pt idx="8229">
                  <c:v>822.90000000011855</c:v>
                </c:pt>
                <c:pt idx="8230">
                  <c:v>823.00000000011858</c:v>
                </c:pt>
                <c:pt idx="8231">
                  <c:v>823.1000000001186</c:v>
                </c:pt>
                <c:pt idx="8232">
                  <c:v>823.20000000011862</c:v>
                </c:pt>
                <c:pt idx="8233">
                  <c:v>823.30000000011864</c:v>
                </c:pt>
                <c:pt idx="8234">
                  <c:v>823.40000000011867</c:v>
                </c:pt>
                <c:pt idx="8235">
                  <c:v>823.50000000011869</c:v>
                </c:pt>
                <c:pt idx="8236">
                  <c:v>823.60000000011871</c:v>
                </c:pt>
                <c:pt idx="8237">
                  <c:v>823.70000000011873</c:v>
                </c:pt>
                <c:pt idx="8238">
                  <c:v>823.80000000011876</c:v>
                </c:pt>
                <c:pt idx="8239">
                  <c:v>823.90000000011878</c:v>
                </c:pt>
                <c:pt idx="8240">
                  <c:v>824.0000000001188</c:v>
                </c:pt>
                <c:pt idx="8241">
                  <c:v>824.10000000011883</c:v>
                </c:pt>
                <c:pt idx="8242">
                  <c:v>824.20000000011885</c:v>
                </c:pt>
                <c:pt idx="8243">
                  <c:v>824.30000000011887</c:v>
                </c:pt>
                <c:pt idx="8244">
                  <c:v>824.40000000011889</c:v>
                </c:pt>
                <c:pt idx="8245">
                  <c:v>824.50000000011892</c:v>
                </c:pt>
                <c:pt idx="8246">
                  <c:v>824.60000000011894</c:v>
                </c:pt>
                <c:pt idx="8247">
                  <c:v>824.70000000011896</c:v>
                </c:pt>
                <c:pt idx="8248">
                  <c:v>824.80000000011898</c:v>
                </c:pt>
                <c:pt idx="8249">
                  <c:v>824.90000000011901</c:v>
                </c:pt>
                <c:pt idx="8250">
                  <c:v>825.00000000011903</c:v>
                </c:pt>
                <c:pt idx="8251">
                  <c:v>825.10000000011905</c:v>
                </c:pt>
                <c:pt idx="8252">
                  <c:v>825.20000000011908</c:v>
                </c:pt>
                <c:pt idx="8253">
                  <c:v>825.3000000001191</c:v>
                </c:pt>
                <c:pt idx="8254">
                  <c:v>825.40000000011912</c:v>
                </c:pt>
                <c:pt idx="8255">
                  <c:v>825.50000000011914</c:v>
                </c:pt>
                <c:pt idx="8256">
                  <c:v>825.60000000011917</c:v>
                </c:pt>
                <c:pt idx="8257">
                  <c:v>825.70000000011919</c:v>
                </c:pt>
                <c:pt idx="8258">
                  <c:v>825.80000000011921</c:v>
                </c:pt>
                <c:pt idx="8259">
                  <c:v>825.90000000011923</c:v>
                </c:pt>
                <c:pt idx="8260">
                  <c:v>826.00000000011926</c:v>
                </c:pt>
                <c:pt idx="8261">
                  <c:v>826.10000000011928</c:v>
                </c:pt>
                <c:pt idx="8262">
                  <c:v>826.2000000001193</c:v>
                </c:pt>
                <c:pt idx="8263">
                  <c:v>826.30000000011933</c:v>
                </c:pt>
                <c:pt idx="8264">
                  <c:v>826.40000000011935</c:v>
                </c:pt>
                <c:pt idx="8265">
                  <c:v>826.50000000011937</c:v>
                </c:pt>
                <c:pt idx="8266">
                  <c:v>826.60000000011939</c:v>
                </c:pt>
                <c:pt idx="8267">
                  <c:v>826.70000000011942</c:v>
                </c:pt>
                <c:pt idx="8268">
                  <c:v>826.80000000011944</c:v>
                </c:pt>
                <c:pt idx="8269">
                  <c:v>826.90000000011946</c:v>
                </c:pt>
                <c:pt idx="8270">
                  <c:v>827.00000000011948</c:v>
                </c:pt>
                <c:pt idx="8271">
                  <c:v>827.10000000011951</c:v>
                </c:pt>
                <c:pt idx="8272">
                  <c:v>827.20000000011953</c:v>
                </c:pt>
                <c:pt idx="8273">
                  <c:v>827.30000000011955</c:v>
                </c:pt>
                <c:pt idx="8274">
                  <c:v>827.40000000011958</c:v>
                </c:pt>
                <c:pt idx="8275">
                  <c:v>827.5000000001196</c:v>
                </c:pt>
                <c:pt idx="8276">
                  <c:v>827.60000000011962</c:v>
                </c:pt>
                <c:pt idx="8277">
                  <c:v>827.70000000011964</c:v>
                </c:pt>
                <c:pt idx="8278">
                  <c:v>827.80000000011967</c:v>
                </c:pt>
                <c:pt idx="8279">
                  <c:v>827.90000000011969</c:v>
                </c:pt>
                <c:pt idx="8280">
                  <c:v>828.00000000011971</c:v>
                </c:pt>
                <c:pt idx="8281">
                  <c:v>828.10000000011973</c:v>
                </c:pt>
                <c:pt idx="8282">
                  <c:v>828.20000000011976</c:v>
                </c:pt>
                <c:pt idx="8283">
                  <c:v>828.30000000011978</c:v>
                </c:pt>
                <c:pt idx="8284">
                  <c:v>828.4000000001198</c:v>
                </c:pt>
                <c:pt idx="8285">
                  <c:v>828.50000000011983</c:v>
                </c:pt>
                <c:pt idx="8286">
                  <c:v>828.60000000011985</c:v>
                </c:pt>
                <c:pt idx="8287">
                  <c:v>828.70000000011987</c:v>
                </c:pt>
                <c:pt idx="8288">
                  <c:v>828.80000000011989</c:v>
                </c:pt>
                <c:pt idx="8289">
                  <c:v>828.90000000011992</c:v>
                </c:pt>
                <c:pt idx="8290">
                  <c:v>829.00000000011994</c:v>
                </c:pt>
                <c:pt idx="8291">
                  <c:v>829.10000000011996</c:v>
                </c:pt>
                <c:pt idx="8292">
                  <c:v>829.20000000011999</c:v>
                </c:pt>
                <c:pt idx="8293">
                  <c:v>829.30000000012001</c:v>
                </c:pt>
                <c:pt idx="8294">
                  <c:v>829.40000000012003</c:v>
                </c:pt>
                <c:pt idx="8295">
                  <c:v>829.50000000012005</c:v>
                </c:pt>
                <c:pt idx="8296">
                  <c:v>829.60000000012008</c:v>
                </c:pt>
                <c:pt idx="8297">
                  <c:v>829.7000000001201</c:v>
                </c:pt>
                <c:pt idx="8298">
                  <c:v>829.80000000012012</c:v>
                </c:pt>
                <c:pt idx="8299">
                  <c:v>829.90000000012014</c:v>
                </c:pt>
                <c:pt idx="8300">
                  <c:v>830.00000000012017</c:v>
                </c:pt>
                <c:pt idx="8301">
                  <c:v>830.10000000012019</c:v>
                </c:pt>
                <c:pt idx="8302">
                  <c:v>830.20000000012021</c:v>
                </c:pt>
                <c:pt idx="8303">
                  <c:v>830.30000000012024</c:v>
                </c:pt>
                <c:pt idx="8304">
                  <c:v>830.40000000012026</c:v>
                </c:pt>
                <c:pt idx="8305">
                  <c:v>830.50000000012028</c:v>
                </c:pt>
                <c:pt idx="8306">
                  <c:v>830.6000000001203</c:v>
                </c:pt>
                <c:pt idx="8307">
                  <c:v>830.70000000012033</c:v>
                </c:pt>
                <c:pt idx="8308">
                  <c:v>830.80000000012035</c:v>
                </c:pt>
                <c:pt idx="8309">
                  <c:v>830.90000000012037</c:v>
                </c:pt>
                <c:pt idx="8310">
                  <c:v>831.00000000012039</c:v>
                </c:pt>
                <c:pt idx="8311">
                  <c:v>831.10000000012042</c:v>
                </c:pt>
                <c:pt idx="8312">
                  <c:v>831.20000000012044</c:v>
                </c:pt>
                <c:pt idx="8313">
                  <c:v>831.30000000012046</c:v>
                </c:pt>
                <c:pt idx="8314">
                  <c:v>831.40000000012049</c:v>
                </c:pt>
                <c:pt idx="8315">
                  <c:v>831.50000000012051</c:v>
                </c:pt>
                <c:pt idx="8316">
                  <c:v>831.60000000012053</c:v>
                </c:pt>
                <c:pt idx="8317">
                  <c:v>831.70000000012055</c:v>
                </c:pt>
                <c:pt idx="8318">
                  <c:v>831.80000000012058</c:v>
                </c:pt>
                <c:pt idx="8319">
                  <c:v>831.9000000001206</c:v>
                </c:pt>
                <c:pt idx="8320">
                  <c:v>832.00000000012062</c:v>
                </c:pt>
                <c:pt idx="8321">
                  <c:v>832.10000000012064</c:v>
                </c:pt>
                <c:pt idx="8322">
                  <c:v>832.20000000012067</c:v>
                </c:pt>
                <c:pt idx="8323">
                  <c:v>832.30000000012069</c:v>
                </c:pt>
                <c:pt idx="8324">
                  <c:v>832.40000000012071</c:v>
                </c:pt>
                <c:pt idx="8325">
                  <c:v>832.50000000012074</c:v>
                </c:pt>
                <c:pt idx="8326">
                  <c:v>832.60000000012076</c:v>
                </c:pt>
                <c:pt idx="8327">
                  <c:v>832.70000000012078</c:v>
                </c:pt>
                <c:pt idx="8328">
                  <c:v>832.8000000001208</c:v>
                </c:pt>
                <c:pt idx="8329">
                  <c:v>832.90000000012083</c:v>
                </c:pt>
                <c:pt idx="8330">
                  <c:v>833.00000000012085</c:v>
                </c:pt>
                <c:pt idx="8331">
                  <c:v>833.10000000012087</c:v>
                </c:pt>
                <c:pt idx="8332">
                  <c:v>833.20000000012089</c:v>
                </c:pt>
                <c:pt idx="8333">
                  <c:v>833.30000000012092</c:v>
                </c:pt>
                <c:pt idx="8334">
                  <c:v>833.40000000012094</c:v>
                </c:pt>
                <c:pt idx="8335">
                  <c:v>833.50000000012096</c:v>
                </c:pt>
                <c:pt idx="8336">
                  <c:v>833.60000000012099</c:v>
                </c:pt>
                <c:pt idx="8337">
                  <c:v>833.70000000012101</c:v>
                </c:pt>
                <c:pt idx="8338">
                  <c:v>833.80000000012103</c:v>
                </c:pt>
                <c:pt idx="8339">
                  <c:v>833.90000000012105</c:v>
                </c:pt>
                <c:pt idx="8340">
                  <c:v>834.00000000012108</c:v>
                </c:pt>
                <c:pt idx="8341">
                  <c:v>834.1000000001211</c:v>
                </c:pt>
                <c:pt idx="8342">
                  <c:v>834.20000000012112</c:v>
                </c:pt>
                <c:pt idx="8343">
                  <c:v>834.30000000012114</c:v>
                </c:pt>
                <c:pt idx="8344">
                  <c:v>834.40000000012117</c:v>
                </c:pt>
                <c:pt idx="8345">
                  <c:v>834.50000000012119</c:v>
                </c:pt>
                <c:pt idx="8346">
                  <c:v>834.60000000012121</c:v>
                </c:pt>
                <c:pt idx="8347">
                  <c:v>834.70000000012124</c:v>
                </c:pt>
                <c:pt idx="8348">
                  <c:v>834.80000000012126</c:v>
                </c:pt>
                <c:pt idx="8349">
                  <c:v>834.90000000012128</c:v>
                </c:pt>
                <c:pt idx="8350">
                  <c:v>835.0000000001213</c:v>
                </c:pt>
                <c:pt idx="8351">
                  <c:v>835.10000000012133</c:v>
                </c:pt>
                <c:pt idx="8352">
                  <c:v>835.20000000012135</c:v>
                </c:pt>
                <c:pt idx="8353">
                  <c:v>835.30000000012137</c:v>
                </c:pt>
                <c:pt idx="8354">
                  <c:v>835.40000000012139</c:v>
                </c:pt>
                <c:pt idx="8355">
                  <c:v>835.50000000012142</c:v>
                </c:pt>
                <c:pt idx="8356">
                  <c:v>835.60000000012144</c:v>
                </c:pt>
                <c:pt idx="8357">
                  <c:v>835.70000000012146</c:v>
                </c:pt>
                <c:pt idx="8358">
                  <c:v>835.80000000012149</c:v>
                </c:pt>
                <c:pt idx="8359">
                  <c:v>835.90000000012151</c:v>
                </c:pt>
                <c:pt idx="8360">
                  <c:v>836.00000000012153</c:v>
                </c:pt>
                <c:pt idx="8361">
                  <c:v>836.10000000012155</c:v>
                </c:pt>
                <c:pt idx="8362">
                  <c:v>836.20000000012158</c:v>
                </c:pt>
                <c:pt idx="8363">
                  <c:v>836.3000000001216</c:v>
                </c:pt>
                <c:pt idx="8364">
                  <c:v>836.40000000012162</c:v>
                </c:pt>
                <c:pt idx="8365">
                  <c:v>836.50000000012164</c:v>
                </c:pt>
                <c:pt idx="8366">
                  <c:v>836.60000000012167</c:v>
                </c:pt>
                <c:pt idx="8367">
                  <c:v>836.70000000012169</c:v>
                </c:pt>
                <c:pt idx="8368">
                  <c:v>836.80000000012171</c:v>
                </c:pt>
                <c:pt idx="8369">
                  <c:v>836.90000000012174</c:v>
                </c:pt>
                <c:pt idx="8370">
                  <c:v>837.00000000012176</c:v>
                </c:pt>
                <c:pt idx="8371">
                  <c:v>837.10000000012178</c:v>
                </c:pt>
                <c:pt idx="8372">
                  <c:v>837.2000000001218</c:v>
                </c:pt>
                <c:pt idx="8373">
                  <c:v>837.30000000012183</c:v>
                </c:pt>
                <c:pt idx="8374">
                  <c:v>837.40000000012185</c:v>
                </c:pt>
                <c:pt idx="8375">
                  <c:v>837.50000000012187</c:v>
                </c:pt>
                <c:pt idx="8376">
                  <c:v>837.6000000001219</c:v>
                </c:pt>
                <c:pt idx="8377">
                  <c:v>837.70000000012192</c:v>
                </c:pt>
                <c:pt idx="8378">
                  <c:v>837.80000000012194</c:v>
                </c:pt>
                <c:pt idx="8379">
                  <c:v>837.90000000012196</c:v>
                </c:pt>
                <c:pt idx="8380">
                  <c:v>838.00000000012199</c:v>
                </c:pt>
                <c:pt idx="8381">
                  <c:v>838.10000000012201</c:v>
                </c:pt>
                <c:pt idx="8382">
                  <c:v>838.20000000012203</c:v>
                </c:pt>
                <c:pt idx="8383">
                  <c:v>838.30000000012205</c:v>
                </c:pt>
                <c:pt idx="8384">
                  <c:v>838.40000000012208</c:v>
                </c:pt>
                <c:pt idx="8385">
                  <c:v>838.5000000001221</c:v>
                </c:pt>
                <c:pt idx="8386">
                  <c:v>838.60000000012212</c:v>
                </c:pt>
                <c:pt idx="8387">
                  <c:v>838.70000000012215</c:v>
                </c:pt>
                <c:pt idx="8388">
                  <c:v>838.80000000012217</c:v>
                </c:pt>
                <c:pt idx="8389">
                  <c:v>838.90000000012219</c:v>
                </c:pt>
                <c:pt idx="8390">
                  <c:v>839.00000000012221</c:v>
                </c:pt>
                <c:pt idx="8391">
                  <c:v>839.10000000012224</c:v>
                </c:pt>
                <c:pt idx="8392">
                  <c:v>839.20000000012226</c:v>
                </c:pt>
                <c:pt idx="8393">
                  <c:v>839.30000000012228</c:v>
                </c:pt>
                <c:pt idx="8394">
                  <c:v>839.4000000001223</c:v>
                </c:pt>
                <c:pt idx="8395">
                  <c:v>839.50000000012233</c:v>
                </c:pt>
                <c:pt idx="8396">
                  <c:v>839.60000000012235</c:v>
                </c:pt>
                <c:pt idx="8397">
                  <c:v>839.70000000012237</c:v>
                </c:pt>
                <c:pt idx="8398">
                  <c:v>839.8000000001224</c:v>
                </c:pt>
                <c:pt idx="8399">
                  <c:v>839.90000000012242</c:v>
                </c:pt>
                <c:pt idx="8400">
                  <c:v>840.00000000012244</c:v>
                </c:pt>
                <c:pt idx="8401">
                  <c:v>840.10000000012246</c:v>
                </c:pt>
                <c:pt idx="8402">
                  <c:v>840.20000000012249</c:v>
                </c:pt>
                <c:pt idx="8403">
                  <c:v>840.30000000012251</c:v>
                </c:pt>
                <c:pt idx="8404">
                  <c:v>840.40000000012253</c:v>
                </c:pt>
                <c:pt idx="8405">
                  <c:v>840.50000000012255</c:v>
                </c:pt>
                <c:pt idx="8406">
                  <c:v>840.60000000012258</c:v>
                </c:pt>
                <c:pt idx="8407">
                  <c:v>840.7000000001226</c:v>
                </c:pt>
                <c:pt idx="8408">
                  <c:v>840.80000000012262</c:v>
                </c:pt>
                <c:pt idx="8409">
                  <c:v>840.90000000012265</c:v>
                </c:pt>
                <c:pt idx="8410">
                  <c:v>841.00000000012267</c:v>
                </c:pt>
                <c:pt idx="8411">
                  <c:v>841.10000000012269</c:v>
                </c:pt>
                <c:pt idx="8412">
                  <c:v>841.20000000012271</c:v>
                </c:pt>
                <c:pt idx="8413">
                  <c:v>841.30000000012274</c:v>
                </c:pt>
                <c:pt idx="8414">
                  <c:v>841.40000000012276</c:v>
                </c:pt>
                <c:pt idx="8415">
                  <c:v>841.50000000012278</c:v>
                </c:pt>
                <c:pt idx="8416">
                  <c:v>841.6000000001228</c:v>
                </c:pt>
                <c:pt idx="8417">
                  <c:v>841.70000000012283</c:v>
                </c:pt>
                <c:pt idx="8418">
                  <c:v>841.80000000012285</c:v>
                </c:pt>
                <c:pt idx="8419">
                  <c:v>841.90000000012287</c:v>
                </c:pt>
                <c:pt idx="8420">
                  <c:v>842.0000000001229</c:v>
                </c:pt>
                <c:pt idx="8421">
                  <c:v>842.10000000012292</c:v>
                </c:pt>
                <c:pt idx="8422">
                  <c:v>842.20000000012294</c:v>
                </c:pt>
                <c:pt idx="8423">
                  <c:v>842.30000000012296</c:v>
                </c:pt>
                <c:pt idx="8424">
                  <c:v>842.40000000012299</c:v>
                </c:pt>
                <c:pt idx="8425">
                  <c:v>842.50000000012301</c:v>
                </c:pt>
                <c:pt idx="8426">
                  <c:v>842.60000000012303</c:v>
                </c:pt>
                <c:pt idx="8427">
                  <c:v>842.70000000012305</c:v>
                </c:pt>
                <c:pt idx="8428">
                  <c:v>842.80000000012308</c:v>
                </c:pt>
                <c:pt idx="8429">
                  <c:v>842.9000000001231</c:v>
                </c:pt>
                <c:pt idx="8430">
                  <c:v>843.00000000012312</c:v>
                </c:pt>
                <c:pt idx="8431">
                  <c:v>843.10000000012315</c:v>
                </c:pt>
                <c:pt idx="8432">
                  <c:v>843.20000000012317</c:v>
                </c:pt>
                <c:pt idx="8433">
                  <c:v>843.30000000012319</c:v>
                </c:pt>
                <c:pt idx="8434">
                  <c:v>843.40000000012321</c:v>
                </c:pt>
                <c:pt idx="8435">
                  <c:v>843.50000000012324</c:v>
                </c:pt>
                <c:pt idx="8436">
                  <c:v>843.60000000012326</c:v>
                </c:pt>
                <c:pt idx="8437">
                  <c:v>843.70000000012328</c:v>
                </c:pt>
                <c:pt idx="8438">
                  <c:v>843.8000000001233</c:v>
                </c:pt>
                <c:pt idx="8439">
                  <c:v>843.90000000012333</c:v>
                </c:pt>
                <c:pt idx="8440">
                  <c:v>844.00000000012335</c:v>
                </c:pt>
                <c:pt idx="8441">
                  <c:v>844.10000000012337</c:v>
                </c:pt>
                <c:pt idx="8442">
                  <c:v>844.2000000001234</c:v>
                </c:pt>
                <c:pt idx="8443">
                  <c:v>844.30000000012342</c:v>
                </c:pt>
                <c:pt idx="8444">
                  <c:v>844.40000000012344</c:v>
                </c:pt>
                <c:pt idx="8445">
                  <c:v>844.50000000012346</c:v>
                </c:pt>
                <c:pt idx="8446">
                  <c:v>844.60000000012349</c:v>
                </c:pt>
                <c:pt idx="8447">
                  <c:v>844.70000000012351</c:v>
                </c:pt>
                <c:pt idx="8448">
                  <c:v>844.80000000012353</c:v>
                </c:pt>
                <c:pt idx="8449">
                  <c:v>844.90000000012355</c:v>
                </c:pt>
                <c:pt idx="8450">
                  <c:v>845.00000000012358</c:v>
                </c:pt>
                <c:pt idx="8451">
                  <c:v>845.1000000001236</c:v>
                </c:pt>
                <c:pt idx="8452">
                  <c:v>845.20000000012362</c:v>
                </c:pt>
                <c:pt idx="8453">
                  <c:v>845.30000000012365</c:v>
                </c:pt>
                <c:pt idx="8454">
                  <c:v>845.40000000012367</c:v>
                </c:pt>
                <c:pt idx="8455">
                  <c:v>845.50000000012369</c:v>
                </c:pt>
                <c:pt idx="8456">
                  <c:v>845.60000000012371</c:v>
                </c:pt>
                <c:pt idx="8457">
                  <c:v>845.70000000012374</c:v>
                </c:pt>
                <c:pt idx="8458">
                  <c:v>845.80000000012376</c:v>
                </c:pt>
                <c:pt idx="8459">
                  <c:v>845.90000000012378</c:v>
                </c:pt>
                <c:pt idx="8460">
                  <c:v>846.0000000001238</c:v>
                </c:pt>
                <c:pt idx="8461">
                  <c:v>846.10000000012383</c:v>
                </c:pt>
                <c:pt idx="8462">
                  <c:v>846.20000000012385</c:v>
                </c:pt>
                <c:pt idx="8463">
                  <c:v>846.30000000012387</c:v>
                </c:pt>
                <c:pt idx="8464">
                  <c:v>846.4000000001239</c:v>
                </c:pt>
                <c:pt idx="8465">
                  <c:v>846.50000000012392</c:v>
                </c:pt>
                <c:pt idx="8466">
                  <c:v>846.60000000012394</c:v>
                </c:pt>
                <c:pt idx="8467">
                  <c:v>846.70000000012396</c:v>
                </c:pt>
                <c:pt idx="8468">
                  <c:v>846.80000000012399</c:v>
                </c:pt>
                <c:pt idx="8469">
                  <c:v>846.90000000012401</c:v>
                </c:pt>
                <c:pt idx="8470">
                  <c:v>847.00000000012403</c:v>
                </c:pt>
                <c:pt idx="8471">
                  <c:v>847.10000000012406</c:v>
                </c:pt>
                <c:pt idx="8472">
                  <c:v>847.20000000012408</c:v>
                </c:pt>
                <c:pt idx="8473">
                  <c:v>847.3000000001241</c:v>
                </c:pt>
                <c:pt idx="8474">
                  <c:v>847.40000000012412</c:v>
                </c:pt>
                <c:pt idx="8475">
                  <c:v>847.50000000012415</c:v>
                </c:pt>
                <c:pt idx="8476">
                  <c:v>847.60000000012417</c:v>
                </c:pt>
                <c:pt idx="8477">
                  <c:v>847.70000000012419</c:v>
                </c:pt>
                <c:pt idx="8478">
                  <c:v>847.80000000012421</c:v>
                </c:pt>
                <c:pt idx="8479">
                  <c:v>847.90000000012424</c:v>
                </c:pt>
                <c:pt idx="8480">
                  <c:v>848.00000000012426</c:v>
                </c:pt>
                <c:pt idx="8481">
                  <c:v>848.10000000012428</c:v>
                </c:pt>
                <c:pt idx="8482">
                  <c:v>848.20000000012431</c:v>
                </c:pt>
                <c:pt idx="8483">
                  <c:v>848.30000000012433</c:v>
                </c:pt>
                <c:pt idx="8484">
                  <c:v>848.40000000012435</c:v>
                </c:pt>
                <c:pt idx="8485">
                  <c:v>848.50000000012437</c:v>
                </c:pt>
                <c:pt idx="8486">
                  <c:v>848.6000000001244</c:v>
                </c:pt>
                <c:pt idx="8487">
                  <c:v>848.70000000012442</c:v>
                </c:pt>
                <c:pt idx="8488">
                  <c:v>848.80000000012444</c:v>
                </c:pt>
                <c:pt idx="8489">
                  <c:v>848.90000000012446</c:v>
                </c:pt>
                <c:pt idx="8490">
                  <c:v>849.00000000012449</c:v>
                </c:pt>
                <c:pt idx="8491">
                  <c:v>849.10000000012451</c:v>
                </c:pt>
                <c:pt idx="8492">
                  <c:v>849.20000000012453</c:v>
                </c:pt>
                <c:pt idx="8493">
                  <c:v>849.30000000012456</c:v>
                </c:pt>
                <c:pt idx="8494">
                  <c:v>849.40000000012458</c:v>
                </c:pt>
                <c:pt idx="8495">
                  <c:v>849.5000000001246</c:v>
                </c:pt>
                <c:pt idx="8496">
                  <c:v>849.60000000012462</c:v>
                </c:pt>
                <c:pt idx="8497">
                  <c:v>849.70000000012465</c:v>
                </c:pt>
                <c:pt idx="8498">
                  <c:v>849.80000000012467</c:v>
                </c:pt>
                <c:pt idx="8499">
                  <c:v>849.90000000012469</c:v>
                </c:pt>
                <c:pt idx="8500">
                  <c:v>850.00000000012471</c:v>
                </c:pt>
                <c:pt idx="8501">
                  <c:v>850.10000000012474</c:v>
                </c:pt>
                <c:pt idx="8502">
                  <c:v>850.20000000012476</c:v>
                </c:pt>
                <c:pt idx="8503">
                  <c:v>850.30000000012478</c:v>
                </c:pt>
                <c:pt idx="8504">
                  <c:v>850.40000000012481</c:v>
                </c:pt>
                <c:pt idx="8505">
                  <c:v>850.50000000012483</c:v>
                </c:pt>
                <c:pt idx="8506">
                  <c:v>850.60000000012485</c:v>
                </c:pt>
                <c:pt idx="8507">
                  <c:v>850.70000000012487</c:v>
                </c:pt>
                <c:pt idx="8508">
                  <c:v>850.8000000001249</c:v>
                </c:pt>
                <c:pt idx="8509">
                  <c:v>850.90000000012492</c:v>
                </c:pt>
                <c:pt idx="8510">
                  <c:v>851.00000000012494</c:v>
                </c:pt>
                <c:pt idx="8511">
                  <c:v>851.10000000012496</c:v>
                </c:pt>
                <c:pt idx="8512">
                  <c:v>851.20000000012499</c:v>
                </c:pt>
                <c:pt idx="8513">
                  <c:v>851.30000000012501</c:v>
                </c:pt>
                <c:pt idx="8514">
                  <c:v>851.40000000012503</c:v>
                </c:pt>
                <c:pt idx="8515">
                  <c:v>851.50000000012506</c:v>
                </c:pt>
                <c:pt idx="8516">
                  <c:v>851.60000000012508</c:v>
                </c:pt>
                <c:pt idx="8517">
                  <c:v>851.7000000001251</c:v>
                </c:pt>
                <c:pt idx="8518">
                  <c:v>851.80000000012512</c:v>
                </c:pt>
                <c:pt idx="8519">
                  <c:v>851.90000000012515</c:v>
                </c:pt>
                <c:pt idx="8520">
                  <c:v>852.00000000012517</c:v>
                </c:pt>
                <c:pt idx="8521">
                  <c:v>852.10000000012519</c:v>
                </c:pt>
                <c:pt idx="8522">
                  <c:v>852.20000000012521</c:v>
                </c:pt>
                <c:pt idx="8523">
                  <c:v>852.30000000012524</c:v>
                </c:pt>
                <c:pt idx="8524">
                  <c:v>852.40000000012526</c:v>
                </c:pt>
                <c:pt idx="8525">
                  <c:v>852.50000000012528</c:v>
                </c:pt>
                <c:pt idx="8526">
                  <c:v>852.60000000012531</c:v>
                </c:pt>
                <c:pt idx="8527">
                  <c:v>852.70000000012533</c:v>
                </c:pt>
                <c:pt idx="8528">
                  <c:v>852.80000000012535</c:v>
                </c:pt>
                <c:pt idx="8529">
                  <c:v>852.90000000012537</c:v>
                </c:pt>
                <c:pt idx="8530">
                  <c:v>853.0000000001254</c:v>
                </c:pt>
                <c:pt idx="8531">
                  <c:v>853.10000000012542</c:v>
                </c:pt>
                <c:pt idx="8532">
                  <c:v>853.20000000012544</c:v>
                </c:pt>
                <c:pt idx="8533">
                  <c:v>853.30000000012546</c:v>
                </c:pt>
                <c:pt idx="8534">
                  <c:v>853.40000000012549</c:v>
                </c:pt>
                <c:pt idx="8535">
                  <c:v>853.50000000012551</c:v>
                </c:pt>
                <c:pt idx="8536">
                  <c:v>853.60000000012553</c:v>
                </c:pt>
                <c:pt idx="8537">
                  <c:v>853.70000000012556</c:v>
                </c:pt>
                <c:pt idx="8538">
                  <c:v>853.80000000012558</c:v>
                </c:pt>
                <c:pt idx="8539">
                  <c:v>853.9000000001256</c:v>
                </c:pt>
                <c:pt idx="8540">
                  <c:v>854.00000000012562</c:v>
                </c:pt>
                <c:pt idx="8541">
                  <c:v>854.10000000012565</c:v>
                </c:pt>
                <c:pt idx="8542">
                  <c:v>854.20000000012567</c:v>
                </c:pt>
                <c:pt idx="8543">
                  <c:v>854.30000000012569</c:v>
                </c:pt>
                <c:pt idx="8544">
                  <c:v>854.40000000012571</c:v>
                </c:pt>
                <c:pt idx="8545">
                  <c:v>854.50000000012574</c:v>
                </c:pt>
                <c:pt idx="8546">
                  <c:v>854.60000000012576</c:v>
                </c:pt>
                <c:pt idx="8547">
                  <c:v>854.70000000012578</c:v>
                </c:pt>
                <c:pt idx="8548">
                  <c:v>854.80000000012581</c:v>
                </c:pt>
                <c:pt idx="8549">
                  <c:v>854.90000000012583</c:v>
                </c:pt>
                <c:pt idx="8550">
                  <c:v>855.00000000012585</c:v>
                </c:pt>
                <c:pt idx="8551">
                  <c:v>855.10000000012587</c:v>
                </c:pt>
                <c:pt idx="8552">
                  <c:v>855.2000000001259</c:v>
                </c:pt>
                <c:pt idx="8553">
                  <c:v>855.30000000012592</c:v>
                </c:pt>
                <c:pt idx="8554">
                  <c:v>855.40000000012594</c:v>
                </c:pt>
                <c:pt idx="8555">
                  <c:v>855.50000000012597</c:v>
                </c:pt>
                <c:pt idx="8556">
                  <c:v>855.60000000012599</c:v>
                </c:pt>
                <c:pt idx="8557">
                  <c:v>855.70000000012601</c:v>
                </c:pt>
                <c:pt idx="8558">
                  <c:v>855.80000000012603</c:v>
                </c:pt>
                <c:pt idx="8559">
                  <c:v>855.90000000012606</c:v>
                </c:pt>
                <c:pt idx="8560">
                  <c:v>856.00000000012608</c:v>
                </c:pt>
                <c:pt idx="8561">
                  <c:v>856.1000000001261</c:v>
                </c:pt>
                <c:pt idx="8562">
                  <c:v>856.20000000012612</c:v>
                </c:pt>
                <c:pt idx="8563">
                  <c:v>856.30000000012615</c:v>
                </c:pt>
                <c:pt idx="8564">
                  <c:v>856.40000000012617</c:v>
                </c:pt>
                <c:pt idx="8565">
                  <c:v>856.50000000012619</c:v>
                </c:pt>
                <c:pt idx="8566">
                  <c:v>856.60000000012622</c:v>
                </c:pt>
                <c:pt idx="8567">
                  <c:v>856.70000000012624</c:v>
                </c:pt>
                <c:pt idx="8568">
                  <c:v>856.80000000012626</c:v>
                </c:pt>
                <c:pt idx="8569">
                  <c:v>856.90000000012628</c:v>
                </c:pt>
                <c:pt idx="8570">
                  <c:v>857.00000000012631</c:v>
                </c:pt>
                <c:pt idx="8571">
                  <c:v>857.10000000012633</c:v>
                </c:pt>
                <c:pt idx="8572">
                  <c:v>857.20000000012635</c:v>
                </c:pt>
                <c:pt idx="8573">
                  <c:v>857.30000000012637</c:v>
                </c:pt>
                <c:pt idx="8574">
                  <c:v>857.4000000001264</c:v>
                </c:pt>
                <c:pt idx="8575">
                  <c:v>857.50000000012642</c:v>
                </c:pt>
                <c:pt idx="8576">
                  <c:v>857.60000000012644</c:v>
                </c:pt>
                <c:pt idx="8577">
                  <c:v>857.70000000012647</c:v>
                </c:pt>
                <c:pt idx="8578">
                  <c:v>857.80000000012649</c:v>
                </c:pt>
                <c:pt idx="8579">
                  <c:v>857.90000000012651</c:v>
                </c:pt>
                <c:pt idx="8580">
                  <c:v>858.00000000012653</c:v>
                </c:pt>
                <c:pt idx="8581">
                  <c:v>858.10000000012656</c:v>
                </c:pt>
                <c:pt idx="8582">
                  <c:v>858.20000000012658</c:v>
                </c:pt>
                <c:pt idx="8583">
                  <c:v>858.3000000001266</c:v>
                </c:pt>
                <c:pt idx="8584">
                  <c:v>858.40000000012662</c:v>
                </c:pt>
                <c:pt idx="8585">
                  <c:v>858.50000000012665</c:v>
                </c:pt>
                <c:pt idx="8586">
                  <c:v>858.60000000012667</c:v>
                </c:pt>
                <c:pt idx="8587">
                  <c:v>858.70000000012669</c:v>
                </c:pt>
                <c:pt idx="8588">
                  <c:v>858.80000000012672</c:v>
                </c:pt>
                <c:pt idx="8589">
                  <c:v>858.90000000012674</c:v>
                </c:pt>
                <c:pt idx="8590">
                  <c:v>859.00000000012676</c:v>
                </c:pt>
                <c:pt idx="8591">
                  <c:v>859.10000000012678</c:v>
                </c:pt>
                <c:pt idx="8592">
                  <c:v>859.20000000012681</c:v>
                </c:pt>
                <c:pt idx="8593">
                  <c:v>859.30000000012683</c:v>
                </c:pt>
                <c:pt idx="8594">
                  <c:v>859.40000000012685</c:v>
                </c:pt>
                <c:pt idx="8595">
                  <c:v>859.50000000012687</c:v>
                </c:pt>
                <c:pt idx="8596">
                  <c:v>859.6000000001269</c:v>
                </c:pt>
                <c:pt idx="8597">
                  <c:v>859.70000000012692</c:v>
                </c:pt>
                <c:pt idx="8598">
                  <c:v>859.80000000012694</c:v>
                </c:pt>
                <c:pt idx="8599">
                  <c:v>859.90000000012697</c:v>
                </c:pt>
                <c:pt idx="8600">
                  <c:v>860.00000000012699</c:v>
                </c:pt>
                <c:pt idx="8601">
                  <c:v>860.10000000012701</c:v>
                </c:pt>
                <c:pt idx="8602">
                  <c:v>860.20000000012703</c:v>
                </c:pt>
                <c:pt idx="8603">
                  <c:v>860.30000000012706</c:v>
                </c:pt>
                <c:pt idx="8604">
                  <c:v>860.40000000012708</c:v>
                </c:pt>
                <c:pt idx="8605">
                  <c:v>860.5000000001271</c:v>
                </c:pt>
                <c:pt idx="8606">
                  <c:v>860.60000000012712</c:v>
                </c:pt>
                <c:pt idx="8607">
                  <c:v>860.70000000012715</c:v>
                </c:pt>
                <c:pt idx="8608">
                  <c:v>860.80000000012717</c:v>
                </c:pt>
                <c:pt idx="8609">
                  <c:v>860.90000000012719</c:v>
                </c:pt>
                <c:pt idx="8610">
                  <c:v>861.00000000012722</c:v>
                </c:pt>
                <c:pt idx="8611">
                  <c:v>861.10000000012724</c:v>
                </c:pt>
                <c:pt idx="8612">
                  <c:v>861.20000000012726</c:v>
                </c:pt>
                <c:pt idx="8613">
                  <c:v>861.30000000012728</c:v>
                </c:pt>
                <c:pt idx="8614">
                  <c:v>861.40000000012731</c:v>
                </c:pt>
                <c:pt idx="8615">
                  <c:v>861.50000000012733</c:v>
                </c:pt>
                <c:pt idx="8616">
                  <c:v>861.60000000012735</c:v>
                </c:pt>
                <c:pt idx="8617">
                  <c:v>861.70000000012737</c:v>
                </c:pt>
                <c:pt idx="8618">
                  <c:v>861.8000000001274</c:v>
                </c:pt>
                <c:pt idx="8619">
                  <c:v>861.90000000012742</c:v>
                </c:pt>
                <c:pt idx="8620">
                  <c:v>862.00000000012744</c:v>
                </c:pt>
                <c:pt idx="8621">
                  <c:v>862.10000000012747</c:v>
                </c:pt>
                <c:pt idx="8622">
                  <c:v>862.20000000012749</c:v>
                </c:pt>
                <c:pt idx="8623">
                  <c:v>862.30000000012751</c:v>
                </c:pt>
                <c:pt idx="8624">
                  <c:v>862.40000000012753</c:v>
                </c:pt>
                <c:pt idx="8625">
                  <c:v>862.50000000012756</c:v>
                </c:pt>
                <c:pt idx="8626">
                  <c:v>862.60000000012758</c:v>
                </c:pt>
                <c:pt idx="8627">
                  <c:v>862.7000000001276</c:v>
                </c:pt>
                <c:pt idx="8628">
                  <c:v>862.80000000012762</c:v>
                </c:pt>
                <c:pt idx="8629">
                  <c:v>862.90000000012765</c:v>
                </c:pt>
                <c:pt idx="8630">
                  <c:v>863.00000000012767</c:v>
                </c:pt>
                <c:pt idx="8631">
                  <c:v>863.10000000012769</c:v>
                </c:pt>
                <c:pt idx="8632">
                  <c:v>863.20000000012772</c:v>
                </c:pt>
                <c:pt idx="8633">
                  <c:v>863.30000000012774</c:v>
                </c:pt>
                <c:pt idx="8634">
                  <c:v>863.40000000012776</c:v>
                </c:pt>
                <c:pt idx="8635">
                  <c:v>863.50000000012778</c:v>
                </c:pt>
                <c:pt idx="8636">
                  <c:v>863.60000000012781</c:v>
                </c:pt>
                <c:pt idx="8637">
                  <c:v>863.70000000012783</c:v>
                </c:pt>
                <c:pt idx="8638">
                  <c:v>863.80000000012785</c:v>
                </c:pt>
                <c:pt idx="8639">
                  <c:v>863.90000000012787</c:v>
                </c:pt>
                <c:pt idx="8640">
                  <c:v>864.0000000001279</c:v>
                </c:pt>
                <c:pt idx="8641">
                  <c:v>864.10000000012792</c:v>
                </c:pt>
                <c:pt idx="8642">
                  <c:v>864.20000000012794</c:v>
                </c:pt>
                <c:pt idx="8643">
                  <c:v>864.30000000012797</c:v>
                </c:pt>
                <c:pt idx="8644">
                  <c:v>864.40000000012799</c:v>
                </c:pt>
                <c:pt idx="8645">
                  <c:v>864.50000000012801</c:v>
                </c:pt>
                <c:pt idx="8646">
                  <c:v>864.60000000012803</c:v>
                </c:pt>
                <c:pt idx="8647">
                  <c:v>864.70000000012806</c:v>
                </c:pt>
                <c:pt idx="8648">
                  <c:v>864.80000000012808</c:v>
                </c:pt>
                <c:pt idx="8649">
                  <c:v>864.9000000001281</c:v>
                </c:pt>
                <c:pt idx="8650">
                  <c:v>865.00000000012813</c:v>
                </c:pt>
                <c:pt idx="8651">
                  <c:v>865.10000000012815</c:v>
                </c:pt>
                <c:pt idx="8652">
                  <c:v>865.20000000012817</c:v>
                </c:pt>
                <c:pt idx="8653">
                  <c:v>865.30000000012819</c:v>
                </c:pt>
                <c:pt idx="8654">
                  <c:v>865.40000000012822</c:v>
                </c:pt>
                <c:pt idx="8655">
                  <c:v>865.50000000012824</c:v>
                </c:pt>
                <c:pt idx="8656">
                  <c:v>865.60000000012826</c:v>
                </c:pt>
                <c:pt idx="8657">
                  <c:v>865.70000000012828</c:v>
                </c:pt>
                <c:pt idx="8658">
                  <c:v>865.80000000012831</c:v>
                </c:pt>
                <c:pt idx="8659">
                  <c:v>865.90000000012833</c:v>
                </c:pt>
                <c:pt idx="8660">
                  <c:v>866.00000000012835</c:v>
                </c:pt>
                <c:pt idx="8661">
                  <c:v>866.10000000012838</c:v>
                </c:pt>
                <c:pt idx="8662">
                  <c:v>866.2000000001284</c:v>
                </c:pt>
                <c:pt idx="8663">
                  <c:v>866.30000000012842</c:v>
                </c:pt>
                <c:pt idx="8664">
                  <c:v>866.40000000012844</c:v>
                </c:pt>
                <c:pt idx="8665">
                  <c:v>866.50000000012847</c:v>
                </c:pt>
                <c:pt idx="8666">
                  <c:v>866.60000000012849</c:v>
                </c:pt>
                <c:pt idx="8667">
                  <c:v>866.70000000012851</c:v>
                </c:pt>
                <c:pt idx="8668">
                  <c:v>866.80000000012853</c:v>
                </c:pt>
                <c:pt idx="8669">
                  <c:v>866.90000000012856</c:v>
                </c:pt>
                <c:pt idx="8670">
                  <c:v>867.00000000012858</c:v>
                </c:pt>
                <c:pt idx="8671">
                  <c:v>867.1000000001286</c:v>
                </c:pt>
                <c:pt idx="8672">
                  <c:v>867.20000000012863</c:v>
                </c:pt>
                <c:pt idx="8673">
                  <c:v>867.30000000012865</c:v>
                </c:pt>
                <c:pt idx="8674">
                  <c:v>867.40000000012867</c:v>
                </c:pt>
                <c:pt idx="8675">
                  <c:v>867.50000000012869</c:v>
                </c:pt>
                <c:pt idx="8676">
                  <c:v>867.60000000012872</c:v>
                </c:pt>
                <c:pt idx="8677">
                  <c:v>867.70000000012874</c:v>
                </c:pt>
                <c:pt idx="8678">
                  <c:v>867.80000000012876</c:v>
                </c:pt>
                <c:pt idx="8679">
                  <c:v>867.90000000012878</c:v>
                </c:pt>
                <c:pt idx="8680">
                  <c:v>868.00000000012881</c:v>
                </c:pt>
                <c:pt idx="8681">
                  <c:v>868.10000000012883</c:v>
                </c:pt>
                <c:pt idx="8682">
                  <c:v>868.20000000012885</c:v>
                </c:pt>
                <c:pt idx="8683">
                  <c:v>868.30000000012888</c:v>
                </c:pt>
                <c:pt idx="8684">
                  <c:v>868.4000000001289</c:v>
                </c:pt>
                <c:pt idx="8685">
                  <c:v>868.50000000012892</c:v>
                </c:pt>
                <c:pt idx="8686">
                  <c:v>868.60000000012894</c:v>
                </c:pt>
                <c:pt idx="8687">
                  <c:v>868.70000000012897</c:v>
                </c:pt>
                <c:pt idx="8688">
                  <c:v>868.80000000012899</c:v>
                </c:pt>
                <c:pt idx="8689">
                  <c:v>868.90000000012901</c:v>
                </c:pt>
                <c:pt idx="8690">
                  <c:v>869.00000000012903</c:v>
                </c:pt>
                <c:pt idx="8691">
                  <c:v>869.10000000012906</c:v>
                </c:pt>
                <c:pt idx="8692">
                  <c:v>869.20000000012908</c:v>
                </c:pt>
                <c:pt idx="8693">
                  <c:v>869.3000000001291</c:v>
                </c:pt>
                <c:pt idx="8694">
                  <c:v>869.40000000012913</c:v>
                </c:pt>
                <c:pt idx="8695">
                  <c:v>869.50000000012915</c:v>
                </c:pt>
                <c:pt idx="8696">
                  <c:v>869.60000000012917</c:v>
                </c:pt>
                <c:pt idx="8697">
                  <c:v>869.70000000012919</c:v>
                </c:pt>
                <c:pt idx="8698">
                  <c:v>869.80000000012922</c:v>
                </c:pt>
                <c:pt idx="8699">
                  <c:v>869.90000000012924</c:v>
                </c:pt>
                <c:pt idx="8700">
                  <c:v>870.00000000012926</c:v>
                </c:pt>
                <c:pt idx="8701">
                  <c:v>870.10000000012928</c:v>
                </c:pt>
                <c:pt idx="8702">
                  <c:v>870.20000000012931</c:v>
                </c:pt>
                <c:pt idx="8703">
                  <c:v>870.30000000012933</c:v>
                </c:pt>
                <c:pt idx="8704">
                  <c:v>870.40000000012935</c:v>
                </c:pt>
                <c:pt idx="8705">
                  <c:v>870.50000000012938</c:v>
                </c:pt>
                <c:pt idx="8706">
                  <c:v>870.6000000001294</c:v>
                </c:pt>
                <c:pt idx="8707">
                  <c:v>870.70000000012942</c:v>
                </c:pt>
                <c:pt idx="8708">
                  <c:v>870.80000000012944</c:v>
                </c:pt>
                <c:pt idx="8709">
                  <c:v>870.90000000012947</c:v>
                </c:pt>
                <c:pt idx="8710">
                  <c:v>871.00000000012949</c:v>
                </c:pt>
                <c:pt idx="8711">
                  <c:v>871.10000000012951</c:v>
                </c:pt>
                <c:pt idx="8712">
                  <c:v>871.20000000012953</c:v>
                </c:pt>
                <c:pt idx="8713">
                  <c:v>871.30000000012956</c:v>
                </c:pt>
                <c:pt idx="8714">
                  <c:v>871.40000000012958</c:v>
                </c:pt>
                <c:pt idx="8715">
                  <c:v>871.5000000001296</c:v>
                </c:pt>
                <c:pt idx="8716">
                  <c:v>871.60000000012963</c:v>
                </c:pt>
                <c:pt idx="8717">
                  <c:v>871.70000000012965</c:v>
                </c:pt>
                <c:pt idx="8718">
                  <c:v>871.80000000012967</c:v>
                </c:pt>
                <c:pt idx="8719">
                  <c:v>871.90000000012969</c:v>
                </c:pt>
                <c:pt idx="8720">
                  <c:v>872.00000000012972</c:v>
                </c:pt>
                <c:pt idx="8721">
                  <c:v>872.10000000012974</c:v>
                </c:pt>
                <c:pt idx="8722">
                  <c:v>872.20000000012976</c:v>
                </c:pt>
                <c:pt idx="8723">
                  <c:v>872.30000000012978</c:v>
                </c:pt>
                <c:pt idx="8724">
                  <c:v>872.40000000012981</c:v>
                </c:pt>
                <c:pt idx="8725">
                  <c:v>872.50000000012983</c:v>
                </c:pt>
                <c:pt idx="8726">
                  <c:v>872.60000000012985</c:v>
                </c:pt>
                <c:pt idx="8727">
                  <c:v>872.70000000012988</c:v>
                </c:pt>
                <c:pt idx="8728">
                  <c:v>872.8000000001299</c:v>
                </c:pt>
                <c:pt idx="8729">
                  <c:v>872.90000000012992</c:v>
                </c:pt>
                <c:pt idx="8730">
                  <c:v>873.00000000012994</c:v>
                </c:pt>
                <c:pt idx="8731">
                  <c:v>873.10000000012997</c:v>
                </c:pt>
                <c:pt idx="8732">
                  <c:v>873.20000000012999</c:v>
                </c:pt>
                <c:pt idx="8733">
                  <c:v>873.30000000013001</c:v>
                </c:pt>
                <c:pt idx="8734">
                  <c:v>873.40000000013004</c:v>
                </c:pt>
                <c:pt idx="8735">
                  <c:v>873.50000000013006</c:v>
                </c:pt>
                <c:pt idx="8736">
                  <c:v>873.60000000013008</c:v>
                </c:pt>
                <c:pt idx="8737">
                  <c:v>873.7000000001301</c:v>
                </c:pt>
                <c:pt idx="8738">
                  <c:v>873.80000000013013</c:v>
                </c:pt>
                <c:pt idx="8739">
                  <c:v>873.90000000013015</c:v>
                </c:pt>
                <c:pt idx="8740">
                  <c:v>874.00000000013017</c:v>
                </c:pt>
                <c:pt idx="8741">
                  <c:v>874.10000000013019</c:v>
                </c:pt>
                <c:pt idx="8742">
                  <c:v>874.20000000013022</c:v>
                </c:pt>
                <c:pt idx="8743">
                  <c:v>874.30000000013024</c:v>
                </c:pt>
                <c:pt idx="8744">
                  <c:v>874.40000000013026</c:v>
                </c:pt>
                <c:pt idx="8745">
                  <c:v>874.50000000013029</c:v>
                </c:pt>
                <c:pt idx="8746">
                  <c:v>874.60000000013031</c:v>
                </c:pt>
                <c:pt idx="8747">
                  <c:v>874.70000000013033</c:v>
                </c:pt>
                <c:pt idx="8748">
                  <c:v>874.80000000013035</c:v>
                </c:pt>
                <c:pt idx="8749">
                  <c:v>874.90000000013038</c:v>
                </c:pt>
                <c:pt idx="8750">
                  <c:v>875.0000000001304</c:v>
                </c:pt>
                <c:pt idx="8751">
                  <c:v>875.10000000013042</c:v>
                </c:pt>
                <c:pt idx="8752">
                  <c:v>875.20000000013044</c:v>
                </c:pt>
                <c:pt idx="8753">
                  <c:v>875.30000000013047</c:v>
                </c:pt>
                <c:pt idx="8754">
                  <c:v>875.40000000013049</c:v>
                </c:pt>
                <c:pt idx="8755">
                  <c:v>875.50000000013051</c:v>
                </c:pt>
                <c:pt idx="8756">
                  <c:v>875.60000000013054</c:v>
                </c:pt>
                <c:pt idx="8757">
                  <c:v>875.70000000013056</c:v>
                </c:pt>
                <c:pt idx="8758">
                  <c:v>875.80000000013058</c:v>
                </c:pt>
                <c:pt idx="8759">
                  <c:v>875.9000000001306</c:v>
                </c:pt>
                <c:pt idx="8760">
                  <c:v>876.00000000013063</c:v>
                </c:pt>
                <c:pt idx="8761">
                  <c:v>876.10000000013065</c:v>
                </c:pt>
                <c:pt idx="8762">
                  <c:v>876.20000000013067</c:v>
                </c:pt>
                <c:pt idx="8763">
                  <c:v>876.30000000013069</c:v>
                </c:pt>
                <c:pt idx="8764">
                  <c:v>876.40000000013072</c:v>
                </c:pt>
                <c:pt idx="8765">
                  <c:v>876.50000000013074</c:v>
                </c:pt>
                <c:pt idx="8766">
                  <c:v>876.60000000013076</c:v>
                </c:pt>
                <c:pt idx="8767">
                  <c:v>876.70000000013079</c:v>
                </c:pt>
                <c:pt idx="8768">
                  <c:v>876.80000000013081</c:v>
                </c:pt>
                <c:pt idx="8769">
                  <c:v>876.90000000013083</c:v>
                </c:pt>
                <c:pt idx="8770">
                  <c:v>877.00000000013085</c:v>
                </c:pt>
                <c:pt idx="8771">
                  <c:v>877.10000000013088</c:v>
                </c:pt>
                <c:pt idx="8772">
                  <c:v>877.2000000001309</c:v>
                </c:pt>
                <c:pt idx="8773">
                  <c:v>877.30000000013092</c:v>
                </c:pt>
                <c:pt idx="8774">
                  <c:v>877.40000000013094</c:v>
                </c:pt>
                <c:pt idx="8775">
                  <c:v>877.50000000013097</c:v>
                </c:pt>
                <c:pt idx="8776">
                  <c:v>877.60000000013099</c:v>
                </c:pt>
                <c:pt idx="8777">
                  <c:v>877.70000000013101</c:v>
                </c:pt>
                <c:pt idx="8778">
                  <c:v>877.80000000013104</c:v>
                </c:pt>
                <c:pt idx="8779">
                  <c:v>877.90000000013106</c:v>
                </c:pt>
                <c:pt idx="8780">
                  <c:v>878.00000000013108</c:v>
                </c:pt>
                <c:pt idx="8781">
                  <c:v>878.1000000001311</c:v>
                </c:pt>
                <c:pt idx="8782">
                  <c:v>878.20000000013113</c:v>
                </c:pt>
                <c:pt idx="8783">
                  <c:v>878.30000000013115</c:v>
                </c:pt>
                <c:pt idx="8784">
                  <c:v>878.40000000013117</c:v>
                </c:pt>
                <c:pt idx="8785">
                  <c:v>878.50000000013119</c:v>
                </c:pt>
                <c:pt idx="8786">
                  <c:v>878.60000000013122</c:v>
                </c:pt>
                <c:pt idx="8787">
                  <c:v>878.70000000013124</c:v>
                </c:pt>
                <c:pt idx="8788">
                  <c:v>878.80000000013126</c:v>
                </c:pt>
                <c:pt idx="8789">
                  <c:v>878.90000000013129</c:v>
                </c:pt>
                <c:pt idx="8790">
                  <c:v>879.00000000013131</c:v>
                </c:pt>
                <c:pt idx="8791">
                  <c:v>879.10000000013133</c:v>
                </c:pt>
                <c:pt idx="8792">
                  <c:v>879.20000000013135</c:v>
                </c:pt>
                <c:pt idx="8793">
                  <c:v>879.30000000013138</c:v>
                </c:pt>
                <c:pt idx="8794">
                  <c:v>879.4000000001314</c:v>
                </c:pt>
                <c:pt idx="8795">
                  <c:v>879.50000000013142</c:v>
                </c:pt>
                <c:pt idx="8796">
                  <c:v>879.60000000013144</c:v>
                </c:pt>
                <c:pt idx="8797">
                  <c:v>879.70000000013147</c:v>
                </c:pt>
                <c:pt idx="8798">
                  <c:v>879.80000000013149</c:v>
                </c:pt>
                <c:pt idx="8799">
                  <c:v>879.90000000013151</c:v>
                </c:pt>
                <c:pt idx="8800">
                  <c:v>880.00000000013154</c:v>
                </c:pt>
                <c:pt idx="8801">
                  <c:v>880.10000000013156</c:v>
                </c:pt>
                <c:pt idx="8802">
                  <c:v>880.20000000013158</c:v>
                </c:pt>
                <c:pt idx="8803">
                  <c:v>880.3000000001316</c:v>
                </c:pt>
                <c:pt idx="8804">
                  <c:v>880.40000000013163</c:v>
                </c:pt>
                <c:pt idx="8805">
                  <c:v>880.50000000013165</c:v>
                </c:pt>
                <c:pt idx="8806">
                  <c:v>880.60000000013167</c:v>
                </c:pt>
                <c:pt idx="8807">
                  <c:v>880.70000000013169</c:v>
                </c:pt>
                <c:pt idx="8808">
                  <c:v>880.80000000013172</c:v>
                </c:pt>
                <c:pt idx="8809">
                  <c:v>880.90000000013174</c:v>
                </c:pt>
                <c:pt idx="8810">
                  <c:v>881.00000000013176</c:v>
                </c:pt>
                <c:pt idx="8811">
                  <c:v>881.10000000013179</c:v>
                </c:pt>
                <c:pt idx="8812">
                  <c:v>881.20000000013181</c:v>
                </c:pt>
                <c:pt idx="8813">
                  <c:v>881.30000000013183</c:v>
                </c:pt>
                <c:pt idx="8814">
                  <c:v>881.40000000013185</c:v>
                </c:pt>
                <c:pt idx="8815">
                  <c:v>881.50000000013188</c:v>
                </c:pt>
                <c:pt idx="8816">
                  <c:v>881.6000000001319</c:v>
                </c:pt>
                <c:pt idx="8817">
                  <c:v>881.70000000013192</c:v>
                </c:pt>
                <c:pt idx="8818">
                  <c:v>881.80000000013194</c:v>
                </c:pt>
                <c:pt idx="8819">
                  <c:v>881.90000000013197</c:v>
                </c:pt>
                <c:pt idx="8820">
                  <c:v>882.00000000013199</c:v>
                </c:pt>
                <c:pt idx="8821">
                  <c:v>882.10000000013201</c:v>
                </c:pt>
                <c:pt idx="8822">
                  <c:v>882.20000000013204</c:v>
                </c:pt>
                <c:pt idx="8823">
                  <c:v>882.30000000013206</c:v>
                </c:pt>
                <c:pt idx="8824">
                  <c:v>882.40000000013208</c:v>
                </c:pt>
                <c:pt idx="8825">
                  <c:v>882.5000000001321</c:v>
                </c:pt>
                <c:pt idx="8826">
                  <c:v>882.60000000013213</c:v>
                </c:pt>
                <c:pt idx="8827">
                  <c:v>882.70000000013215</c:v>
                </c:pt>
                <c:pt idx="8828">
                  <c:v>882.80000000013217</c:v>
                </c:pt>
                <c:pt idx="8829">
                  <c:v>882.9000000001322</c:v>
                </c:pt>
                <c:pt idx="8830">
                  <c:v>883.00000000013222</c:v>
                </c:pt>
                <c:pt idx="8831">
                  <c:v>883.10000000013224</c:v>
                </c:pt>
                <c:pt idx="8832">
                  <c:v>883.20000000013226</c:v>
                </c:pt>
                <c:pt idx="8833">
                  <c:v>883.30000000013229</c:v>
                </c:pt>
                <c:pt idx="8834">
                  <c:v>883.40000000013231</c:v>
                </c:pt>
                <c:pt idx="8835">
                  <c:v>883.50000000013233</c:v>
                </c:pt>
                <c:pt idx="8836">
                  <c:v>883.60000000013235</c:v>
                </c:pt>
                <c:pt idx="8837">
                  <c:v>883.70000000013238</c:v>
                </c:pt>
                <c:pt idx="8838">
                  <c:v>883.8000000001324</c:v>
                </c:pt>
                <c:pt idx="8839">
                  <c:v>883.90000000013242</c:v>
                </c:pt>
                <c:pt idx="8840">
                  <c:v>884.00000000013245</c:v>
                </c:pt>
                <c:pt idx="8841">
                  <c:v>884.10000000013247</c:v>
                </c:pt>
                <c:pt idx="8842">
                  <c:v>884.20000000013249</c:v>
                </c:pt>
                <c:pt idx="8843">
                  <c:v>884.30000000013251</c:v>
                </c:pt>
                <c:pt idx="8844">
                  <c:v>884.40000000013254</c:v>
                </c:pt>
                <c:pt idx="8845">
                  <c:v>884.50000000013256</c:v>
                </c:pt>
                <c:pt idx="8846">
                  <c:v>884.60000000013258</c:v>
                </c:pt>
                <c:pt idx="8847">
                  <c:v>884.7000000001326</c:v>
                </c:pt>
                <c:pt idx="8848">
                  <c:v>884.80000000013263</c:v>
                </c:pt>
                <c:pt idx="8849">
                  <c:v>884.90000000013265</c:v>
                </c:pt>
                <c:pt idx="8850">
                  <c:v>885.00000000013267</c:v>
                </c:pt>
                <c:pt idx="8851">
                  <c:v>885.1000000001327</c:v>
                </c:pt>
                <c:pt idx="8852">
                  <c:v>885.20000000013272</c:v>
                </c:pt>
                <c:pt idx="8853">
                  <c:v>885.30000000013274</c:v>
                </c:pt>
                <c:pt idx="8854">
                  <c:v>885.40000000013276</c:v>
                </c:pt>
                <c:pt idx="8855">
                  <c:v>885.50000000013279</c:v>
                </c:pt>
                <c:pt idx="8856">
                  <c:v>885.60000000013281</c:v>
                </c:pt>
                <c:pt idx="8857">
                  <c:v>885.70000000013283</c:v>
                </c:pt>
                <c:pt idx="8858">
                  <c:v>885.80000000013285</c:v>
                </c:pt>
                <c:pt idx="8859">
                  <c:v>885.90000000013288</c:v>
                </c:pt>
                <c:pt idx="8860">
                  <c:v>886.0000000001329</c:v>
                </c:pt>
                <c:pt idx="8861">
                  <c:v>886.10000000013292</c:v>
                </c:pt>
                <c:pt idx="8862">
                  <c:v>886.20000000013295</c:v>
                </c:pt>
                <c:pt idx="8863">
                  <c:v>886.30000000013297</c:v>
                </c:pt>
                <c:pt idx="8864">
                  <c:v>886.40000000013299</c:v>
                </c:pt>
                <c:pt idx="8865">
                  <c:v>886.50000000013301</c:v>
                </c:pt>
                <c:pt idx="8866">
                  <c:v>886.60000000013304</c:v>
                </c:pt>
                <c:pt idx="8867">
                  <c:v>886.70000000013306</c:v>
                </c:pt>
                <c:pt idx="8868">
                  <c:v>886.80000000013308</c:v>
                </c:pt>
                <c:pt idx="8869">
                  <c:v>886.9000000001331</c:v>
                </c:pt>
                <c:pt idx="8870">
                  <c:v>887.00000000013313</c:v>
                </c:pt>
                <c:pt idx="8871">
                  <c:v>887.10000000013315</c:v>
                </c:pt>
                <c:pt idx="8872">
                  <c:v>887.20000000013317</c:v>
                </c:pt>
                <c:pt idx="8873">
                  <c:v>887.3000000001332</c:v>
                </c:pt>
                <c:pt idx="8874">
                  <c:v>887.40000000013322</c:v>
                </c:pt>
                <c:pt idx="8875">
                  <c:v>887.50000000013324</c:v>
                </c:pt>
                <c:pt idx="8876">
                  <c:v>887.60000000013326</c:v>
                </c:pt>
                <c:pt idx="8877">
                  <c:v>887.70000000013329</c:v>
                </c:pt>
                <c:pt idx="8878">
                  <c:v>887.80000000013331</c:v>
                </c:pt>
                <c:pt idx="8879">
                  <c:v>887.90000000013333</c:v>
                </c:pt>
                <c:pt idx="8880">
                  <c:v>888.00000000013335</c:v>
                </c:pt>
                <c:pt idx="8881">
                  <c:v>888.10000000013338</c:v>
                </c:pt>
                <c:pt idx="8882">
                  <c:v>888.2000000001334</c:v>
                </c:pt>
                <c:pt idx="8883">
                  <c:v>888.30000000013342</c:v>
                </c:pt>
                <c:pt idx="8884">
                  <c:v>888.40000000013345</c:v>
                </c:pt>
                <c:pt idx="8885">
                  <c:v>888.50000000013347</c:v>
                </c:pt>
                <c:pt idx="8886">
                  <c:v>888.60000000013349</c:v>
                </c:pt>
                <c:pt idx="8887">
                  <c:v>888.70000000013351</c:v>
                </c:pt>
                <c:pt idx="8888">
                  <c:v>888.80000000013354</c:v>
                </c:pt>
                <c:pt idx="8889">
                  <c:v>888.90000000013356</c:v>
                </c:pt>
                <c:pt idx="8890">
                  <c:v>889.00000000013358</c:v>
                </c:pt>
                <c:pt idx="8891">
                  <c:v>889.1000000001336</c:v>
                </c:pt>
                <c:pt idx="8892">
                  <c:v>889.20000000013363</c:v>
                </c:pt>
                <c:pt idx="8893">
                  <c:v>889.30000000013365</c:v>
                </c:pt>
                <c:pt idx="8894">
                  <c:v>889.40000000013367</c:v>
                </c:pt>
                <c:pt idx="8895">
                  <c:v>889.5000000001337</c:v>
                </c:pt>
                <c:pt idx="8896">
                  <c:v>889.60000000013372</c:v>
                </c:pt>
                <c:pt idx="8897">
                  <c:v>889.70000000013374</c:v>
                </c:pt>
                <c:pt idx="8898">
                  <c:v>889.80000000013376</c:v>
                </c:pt>
                <c:pt idx="8899">
                  <c:v>889.90000000013379</c:v>
                </c:pt>
                <c:pt idx="8900">
                  <c:v>890.00000000013381</c:v>
                </c:pt>
                <c:pt idx="8901">
                  <c:v>890.10000000013383</c:v>
                </c:pt>
                <c:pt idx="8902">
                  <c:v>890.20000000013385</c:v>
                </c:pt>
                <c:pt idx="8903">
                  <c:v>890.30000000013388</c:v>
                </c:pt>
                <c:pt idx="8904">
                  <c:v>890.4000000001339</c:v>
                </c:pt>
                <c:pt idx="8905">
                  <c:v>890.50000000013392</c:v>
                </c:pt>
                <c:pt idx="8906">
                  <c:v>890.60000000013395</c:v>
                </c:pt>
                <c:pt idx="8907">
                  <c:v>890.70000000013397</c:v>
                </c:pt>
                <c:pt idx="8908">
                  <c:v>890.80000000013399</c:v>
                </c:pt>
                <c:pt idx="8909">
                  <c:v>890.90000000013401</c:v>
                </c:pt>
                <c:pt idx="8910">
                  <c:v>891.00000000013404</c:v>
                </c:pt>
                <c:pt idx="8911">
                  <c:v>891.10000000013406</c:v>
                </c:pt>
                <c:pt idx="8912">
                  <c:v>891.20000000013408</c:v>
                </c:pt>
                <c:pt idx="8913">
                  <c:v>891.3000000001341</c:v>
                </c:pt>
                <c:pt idx="8914">
                  <c:v>891.40000000013413</c:v>
                </c:pt>
                <c:pt idx="8915">
                  <c:v>891.50000000013415</c:v>
                </c:pt>
                <c:pt idx="8916">
                  <c:v>891.60000000013417</c:v>
                </c:pt>
                <c:pt idx="8917">
                  <c:v>891.7000000001342</c:v>
                </c:pt>
                <c:pt idx="8918">
                  <c:v>891.80000000013422</c:v>
                </c:pt>
                <c:pt idx="8919">
                  <c:v>891.90000000013424</c:v>
                </c:pt>
                <c:pt idx="8920">
                  <c:v>892.00000000013426</c:v>
                </c:pt>
                <c:pt idx="8921">
                  <c:v>892.10000000013429</c:v>
                </c:pt>
                <c:pt idx="8922">
                  <c:v>892.20000000013431</c:v>
                </c:pt>
                <c:pt idx="8923">
                  <c:v>892.30000000013433</c:v>
                </c:pt>
                <c:pt idx="8924">
                  <c:v>892.40000000013436</c:v>
                </c:pt>
                <c:pt idx="8925">
                  <c:v>892.50000000013438</c:v>
                </c:pt>
                <c:pt idx="8926">
                  <c:v>892.6000000001344</c:v>
                </c:pt>
                <c:pt idx="8927">
                  <c:v>892.70000000013442</c:v>
                </c:pt>
                <c:pt idx="8928">
                  <c:v>892.80000000013445</c:v>
                </c:pt>
                <c:pt idx="8929">
                  <c:v>892.90000000013447</c:v>
                </c:pt>
                <c:pt idx="8930">
                  <c:v>893.00000000013449</c:v>
                </c:pt>
                <c:pt idx="8931">
                  <c:v>893.10000000013451</c:v>
                </c:pt>
                <c:pt idx="8932">
                  <c:v>893.20000000013454</c:v>
                </c:pt>
                <c:pt idx="8933">
                  <c:v>893.30000000013456</c:v>
                </c:pt>
                <c:pt idx="8934">
                  <c:v>893.40000000013458</c:v>
                </c:pt>
                <c:pt idx="8935">
                  <c:v>893.50000000013461</c:v>
                </c:pt>
                <c:pt idx="8936">
                  <c:v>893.60000000013463</c:v>
                </c:pt>
                <c:pt idx="8937">
                  <c:v>893.70000000013465</c:v>
                </c:pt>
                <c:pt idx="8938">
                  <c:v>893.80000000013467</c:v>
                </c:pt>
                <c:pt idx="8939">
                  <c:v>893.9000000001347</c:v>
                </c:pt>
                <c:pt idx="8940">
                  <c:v>894.00000000013472</c:v>
                </c:pt>
                <c:pt idx="8941">
                  <c:v>894.10000000013474</c:v>
                </c:pt>
                <c:pt idx="8942">
                  <c:v>894.20000000013476</c:v>
                </c:pt>
                <c:pt idx="8943">
                  <c:v>894.30000000013479</c:v>
                </c:pt>
                <c:pt idx="8944">
                  <c:v>894.40000000013481</c:v>
                </c:pt>
                <c:pt idx="8945">
                  <c:v>894.50000000013483</c:v>
                </c:pt>
                <c:pt idx="8946">
                  <c:v>894.60000000013486</c:v>
                </c:pt>
                <c:pt idx="8947">
                  <c:v>894.70000000013488</c:v>
                </c:pt>
                <c:pt idx="8948">
                  <c:v>894.8000000001349</c:v>
                </c:pt>
                <c:pt idx="8949">
                  <c:v>894.90000000013492</c:v>
                </c:pt>
                <c:pt idx="8950">
                  <c:v>895.00000000013495</c:v>
                </c:pt>
                <c:pt idx="8951">
                  <c:v>895.10000000013497</c:v>
                </c:pt>
                <c:pt idx="8952">
                  <c:v>895.20000000013499</c:v>
                </c:pt>
                <c:pt idx="8953">
                  <c:v>895.30000000013501</c:v>
                </c:pt>
                <c:pt idx="8954">
                  <c:v>895.40000000013504</c:v>
                </c:pt>
                <c:pt idx="8955">
                  <c:v>895.50000000013506</c:v>
                </c:pt>
                <c:pt idx="8956">
                  <c:v>895.60000000013508</c:v>
                </c:pt>
                <c:pt idx="8957">
                  <c:v>895.70000000013511</c:v>
                </c:pt>
                <c:pt idx="8958">
                  <c:v>895.80000000013513</c:v>
                </c:pt>
                <c:pt idx="8959">
                  <c:v>895.90000000013515</c:v>
                </c:pt>
                <c:pt idx="8960">
                  <c:v>896.00000000013517</c:v>
                </c:pt>
                <c:pt idx="8961">
                  <c:v>896.1000000001352</c:v>
                </c:pt>
                <c:pt idx="8962">
                  <c:v>896.20000000013522</c:v>
                </c:pt>
                <c:pt idx="8963">
                  <c:v>896.30000000013524</c:v>
                </c:pt>
                <c:pt idx="8964">
                  <c:v>896.40000000013526</c:v>
                </c:pt>
                <c:pt idx="8965">
                  <c:v>896.50000000013529</c:v>
                </c:pt>
                <c:pt idx="8966">
                  <c:v>896.60000000013531</c:v>
                </c:pt>
                <c:pt idx="8967">
                  <c:v>896.70000000013533</c:v>
                </c:pt>
                <c:pt idx="8968">
                  <c:v>896.80000000013536</c:v>
                </c:pt>
                <c:pt idx="8969">
                  <c:v>896.90000000013538</c:v>
                </c:pt>
                <c:pt idx="8970">
                  <c:v>897.0000000001354</c:v>
                </c:pt>
                <c:pt idx="8971">
                  <c:v>897.10000000013542</c:v>
                </c:pt>
                <c:pt idx="8972">
                  <c:v>897.20000000013545</c:v>
                </c:pt>
                <c:pt idx="8973">
                  <c:v>897.30000000013547</c:v>
                </c:pt>
                <c:pt idx="8974">
                  <c:v>897.40000000013549</c:v>
                </c:pt>
                <c:pt idx="8975">
                  <c:v>897.50000000013551</c:v>
                </c:pt>
                <c:pt idx="8976">
                  <c:v>897.60000000013554</c:v>
                </c:pt>
                <c:pt idx="8977">
                  <c:v>897.70000000013556</c:v>
                </c:pt>
                <c:pt idx="8978">
                  <c:v>897.80000000013558</c:v>
                </c:pt>
                <c:pt idx="8979">
                  <c:v>897.90000000013561</c:v>
                </c:pt>
                <c:pt idx="8980">
                  <c:v>898.00000000013563</c:v>
                </c:pt>
                <c:pt idx="8981">
                  <c:v>898.10000000013565</c:v>
                </c:pt>
                <c:pt idx="8982">
                  <c:v>898.20000000013567</c:v>
                </c:pt>
                <c:pt idx="8983">
                  <c:v>898.3000000001357</c:v>
                </c:pt>
                <c:pt idx="8984">
                  <c:v>898.40000000013572</c:v>
                </c:pt>
                <c:pt idx="8985">
                  <c:v>898.50000000013574</c:v>
                </c:pt>
                <c:pt idx="8986">
                  <c:v>898.60000000013576</c:v>
                </c:pt>
                <c:pt idx="8987">
                  <c:v>898.70000000013579</c:v>
                </c:pt>
                <c:pt idx="8988">
                  <c:v>898.80000000013581</c:v>
                </c:pt>
                <c:pt idx="8989">
                  <c:v>898.90000000013583</c:v>
                </c:pt>
                <c:pt idx="8990">
                  <c:v>899.00000000013586</c:v>
                </c:pt>
                <c:pt idx="8991">
                  <c:v>899.10000000013588</c:v>
                </c:pt>
                <c:pt idx="8992">
                  <c:v>899.2000000001359</c:v>
                </c:pt>
                <c:pt idx="8993">
                  <c:v>899.30000000013592</c:v>
                </c:pt>
                <c:pt idx="8994">
                  <c:v>899.40000000013595</c:v>
                </c:pt>
                <c:pt idx="8995">
                  <c:v>899.50000000013597</c:v>
                </c:pt>
                <c:pt idx="8996">
                  <c:v>899.60000000013599</c:v>
                </c:pt>
                <c:pt idx="8997">
                  <c:v>899.70000000013601</c:v>
                </c:pt>
                <c:pt idx="8998">
                  <c:v>899.80000000013604</c:v>
                </c:pt>
                <c:pt idx="8999">
                  <c:v>899.90000000013606</c:v>
                </c:pt>
              </c:numCache>
            </c:numRef>
          </c:cat>
          <c:val>
            <c:numRef>
              <c:f>Tabelle1!$B$1:$B$9001</c:f>
              <c:numCache>
                <c:formatCode>General</c:formatCode>
                <c:ptCount val="9001"/>
                <c:pt idx="0">
                  <c:v>0</c:v>
                </c:pt>
                <c:pt idx="1">
                  <c:v>0.43633209147457719</c:v>
                </c:pt>
                <c:pt idx="2">
                  <c:v>0.872662853805933</c:v>
                </c:pt>
                <c:pt idx="3">
                  <c:v>1.3089909578548953</c:v>
                </c:pt>
                <c:pt idx="4">
                  <c:v>1.745315074490388</c:v>
                </c:pt>
                <c:pt idx="5">
                  <c:v>2.1816338745934836</c:v>
                </c:pt>
                <c:pt idx="6">
                  <c:v>2.6179460290614482</c:v>
                </c:pt>
                <c:pt idx="7">
                  <c:v>3.054250208811792</c:v>
                </c:pt>
                <c:pt idx="8">
                  <c:v>3.490545084786318</c:v>
                </c:pt>
                <c:pt idx="9">
                  <c:v>3.926829327955168</c:v>
                </c:pt>
                <c:pt idx="10">
                  <c:v>4.3631016093208768</c:v>
                </c:pt>
                <c:pt idx="11">
                  <c:v>4.7993605999224167</c:v>
                </c:pt>
                <c:pt idx="12">
                  <c:v>5.2356049708392396</c:v>
                </c:pt>
                <c:pt idx="13">
                  <c:v>5.6718333931953397</c:v>
                </c:pt>
                <c:pt idx="14">
                  <c:v>6.1080445381632895</c:v>
                </c:pt>
                <c:pt idx="15">
                  <c:v>6.5442370769682894</c:v>
                </c:pt>
                <c:pt idx="16">
                  <c:v>6.9804096808922207</c:v>
                </c:pt>
                <c:pt idx="17">
                  <c:v>7.4165610212776905</c:v>
                </c:pt>
                <c:pt idx="18">
                  <c:v>7.8526897695320734</c:v>
                </c:pt>
                <c:pt idx="19">
                  <c:v>8.288794597131572</c:v>
                </c:pt>
                <c:pt idx="20">
                  <c:v>8.7248741756252439</c:v>
                </c:pt>
                <c:pt idx="21">
                  <c:v>9.1609271766390705</c:v>
                </c:pt>
                <c:pt idx="22">
                  <c:v>9.5969522718799887</c:v>
                </c:pt>
                <c:pt idx="23">
                  <c:v>10.032948133139936</c:v>
                </c:pt>
                <c:pt idx="24">
                  <c:v>10.468913432299908</c:v>
                </c:pt>
                <c:pt idx="25">
                  <c:v>10.904846841334004</c:v>
                </c:pt>
                <c:pt idx="26">
                  <c:v>11.34074703231345</c:v>
                </c:pt>
                <c:pt idx="27">
                  <c:v>11.77661267741067</c:v>
                </c:pt>
                <c:pt idx="28">
                  <c:v>12.212442448903319</c:v>
                </c:pt>
                <c:pt idx="29">
                  <c:v>12.648235019178333</c:v>
                </c:pt>
                <c:pt idx="30">
                  <c:v>13.083989060735963</c:v>
                </c:pt>
                <c:pt idx="31">
                  <c:v>13.519703246193828</c:v>
                </c:pt>
                <c:pt idx="32">
                  <c:v>13.955376248290955</c:v>
                </c:pt>
                <c:pt idx="33">
                  <c:v>14.391006739891829</c:v>
                </c:pt>
                <c:pt idx="34">
                  <c:v>14.826593393990414</c:v>
                </c:pt>
                <c:pt idx="35">
                  <c:v>15.262134883714225</c:v>
                </c:pt>
                <c:pt idx="36">
                  <c:v>15.69762988232835</c:v>
                </c:pt>
                <c:pt idx="37">
                  <c:v>16.133077063239504</c:v>
                </c:pt>
                <c:pt idx="38">
                  <c:v>16.568475100000047</c:v>
                </c:pt>
                <c:pt idx="39">
                  <c:v>17.003822666312054</c:v>
                </c:pt>
                <c:pt idx="40">
                  <c:v>17.439118436031332</c:v>
                </c:pt>
                <c:pt idx="41">
                  <c:v>17.874361083171486</c:v>
                </c:pt>
                <c:pt idx="42">
                  <c:v>18.309549281907927</c:v>
                </c:pt>
                <c:pt idx="43">
                  <c:v>18.744681706581929</c:v>
                </c:pt>
                <c:pt idx="44">
                  <c:v>19.179757031704657</c:v>
                </c:pt>
                <c:pt idx="45">
                  <c:v>19.614773931961235</c:v>
                </c:pt>
                <c:pt idx="46">
                  <c:v>20.049731082214727</c:v>
                </c:pt>
                <c:pt idx="47">
                  <c:v>20.484627157510225</c:v>
                </c:pt>
                <c:pt idx="48">
                  <c:v>20.919460833078865</c:v>
                </c:pt>
                <c:pt idx="49">
                  <c:v>21.354230784341858</c:v>
                </c:pt>
                <c:pt idx="50">
                  <c:v>21.788935686914535</c:v>
                </c:pt>
                <c:pt idx="51">
                  <c:v>22.223574216610366</c:v>
                </c:pt>
                <c:pt idx="52">
                  <c:v>22.658145049445025</c:v>
                </c:pt>
                <c:pt idx="53">
                  <c:v>23.092646861640382</c:v>
                </c:pt>
                <c:pt idx="54">
                  <c:v>23.527078329628562</c:v>
                </c:pt>
                <c:pt idx="55">
                  <c:v>23.961438130055981</c:v>
                </c:pt>
                <c:pt idx="56">
                  <c:v>24.39572493978735</c:v>
                </c:pt>
                <c:pt idx="57">
                  <c:v>24.829937435909731</c:v>
                </c:pt>
                <c:pt idx="58">
                  <c:v>25.26407429573656</c:v>
                </c:pt>
                <c:pt idx="59">
                  <c:v>25.698134196811683</c:v>
                </c:pt>
                <c:pt idx="60">
                  <c:v>26.132115816913345</c:v>
                </c:pt>
                <c:pt idx="61">
                  <c:v>26.566017834058279</c:v>
                </c:pt>
                <c:pt idx="62">
                  <c:v>26.999838926505682</c:v>
                </c:pt>
                <c:pt idx="63">
                  <c:v>27.433577772761286</c:v>
                </c:pt>
                <c:pt idx="64">
                  <c:v>27.867233051581341</c:v>
                </c:pt>
                <c:pt idx="65">
                  <c:v>28.300803441976647</c:v>
                </c:pt>
                <c:pt idx="66">
                  <c:v>28.734287623216616</c:v>
                </c:pt>
                <c:pt idx="67">
                  <c:v>29.167684274833256</c:v>
                </c:pt>
                <c:pt idx="68">
                  <c:v>29.6009920766252</c:v>
                </c:pt>
                <c:pt idx="69">
                  <c:v>30.034209708661738</c:v>
                </c:pt>
                <c:pt idx="70">
                  <c:v>30.467335851286833</c:v>
                </c:pt>
                <c:pt idx="71">
                  <c:v>30.900369185123136</c:v>
                </c:pt>
                <c:pt idx="72">
                  <c:v>31.333308391076017</c:v>
                </c:pt>
                <c:pt idx="73">
                  <c:v>31.766152150337575</c:v>
                </c:pt>
                <c:pt idx="74">
                  <c:v>32.198899144390651</c:v>
                </c:pt>
                <c:pt idx="75">
                  <c:v>32.63154805501285</c:v>
                </c:pt>
                <c:pt idx="76">
                  <c:v>33.064097564280559</c:v>
                </c:pt>
                <c:pt idx="77">
                  <c:v>33.496546354572963</c:v>
                </c:pt>
                <c:pt idx="78">
                  <c:v>33.928893108576041</c:v>
                </c:pt>
                <c:pt idx="79">
                  <c:v>34.361136509286617</c:v>
                </c:pt>
                <c:pt idx="80">
                  <c:v>34.793275240016307</c:v>
                </c:pt>
                <c:pt idx="81">
                  <c:v>35.225307984395613</c:v>
                </c:pt>
                <c:pt idx="82">
                  <c:v>35.65723342637785</c:v>
                </c:pt>
                <c:pt idx="83">
                  <c:v>36.089050250243247</c:v>
                </c:pt>
                <c:pt idx="84">
                  <c:v>36.520757140602839</c:v>
                </c:pt>
                <c:pt idx="85">
                  <c:v>36.952352782402592</c:v>
                </c:pt>
                <c:pt idx="86">
                  <c:v>37.38383586092732</c:v>
                </c:pt>
                <c:pt idx="87">
                  <c:v>37.81520506180474</c:v>
                </c:pt>
                <c:pt idx="88">
                  <c:v>38.246459071009447</c:v>
                </c:pt>
                <c:pt idx="89">
                  <c:v>38.677596574866961</c:v>
                </c:pt>
                <c:pt idx="90">
                  <c:v>39.108616260057644</c:v>
                </c:pt>
                <c:pt idx="91">
                  <c:v>39.539516813620814</c:v>
                </c:pt>
                <c:pt idx="92">
                  <c:v>39.970296922958646</c:v>
                </c:pt>
                <c:pt idx="93">
                  <c:v>40.400955275840204</c:v>
                </c:pt>
                <c:pt idx="94">
                  <c:v>40.831490560405491</c:v>
                </c:pt>
                <c:pt idx="95">
                  <c:v>41.261901465169338</c:v>
                </c:pt>
                <c:pt idx="96">
                  <c:v>41.69218667902549</c:v>
                </c:pt>
                <c:pt idx="97">
                  <c:v>42.12234489125057</c:v>
                </c:pt>
                <c:pt idx="98">
                  <c:v>42.552374791508051</c:v>
                </c:pt>
                <c:pt idx="99">
                  <c:v>42.982275069852307</c:v>
                </c:pt>
                <c:pt idx="100">
                  <c:v>43.412044416732499</c:v>
                </c:pt>
                <c:pt idx="101">
                  <c:v>43.841681522996694</c:v>
                </c:pt>
                <c:pt idx="102">
                  <c:v>44.27118507989573</c:v>
                </c:pt>
                <c:pt idx="103">
                  <c:v>44.700553779087315</c:v>
                </c:pt>
                <c:pt idx="104">
                  <c:v>45.129786312639908</c:v>
                </c:pt>
                <c:pt idx="105">
                  <c:v>45.558881373036769</c:v>
                </c:pt>
                <c:pt idx="106">
                  <c:v>45.987837653179945</c:v>
                </c:pt>
                <c:pt idx="107">
                  <c:v>46.416653846394198</c:v>
                </c:pt>
                <c:pt idx="108">
                  <c:v>46.845328646431057</c:v>
                </c:pt>
                <c:pt idx="109">
                  <c:v>47.273860747472725</c:v>
                </c:pt>
                <c:pt idx="110">
                  <c:v>47.702248844136101</c:v>
                </c:pt>
                <c:pt idx="111">
                  <c:v>48.130491631476758</c:v>
                </c:pt>
                <c:pt idx="112">
                  <c:v>48.558587804992889</c:v>
                </c:pt>
                <c:pt idx="113">
                  <c:v>48.986536060629312</c:v>
                </c:pt>
                <c:pt idx="114">
                  <c:v>49.414335094781435</c:v>
                </c:pt>
                <c:pt idx="115">
                  <c:v>49.841983604299188</c:v>
                </c:pt>
                <c:pt idx="116">
                  <c:v>50.26948028649106</c:v>
                </c:pt>
                <c:pt idx="117">
                  <c:v>50.696823839128015</c:v>
                </c:pt>
                <c:pt idx="118">
                  <c:v>51.124012960447466</c:v>
                </c:pt>
                <c:pt idx="119">
                  <c:v>51.551046349157296</c:v>
                </c:pt>
                <c:pt idx="120">
                  <c:v>51.97792270443972</c:v>
                </c:pt>
                <c:pt idx="121">
                  <c:v>52.404640725955332</c:v>
                </c:pt>
                <c:pt idx="122">
                  <c:v>52.831199113847049</c:v>
                </c:pt>
                <c:pt idx="123">
                  <c:v>53.25759656874402</c:v>
                </c:pt>
                <c:pt idx="124">
                  <c:v>53.683831791765684</c:v>
                </c:pt>
                <c:pt idx="125">
                  <c:v>54.109903484525589</c:v>
                </c:pt>
                <c:pt idx="126">
                  <c:v>54.535810349135517</c:v>
                </c:pt>
                <c:pt idx="127">
                  <c:v>54.961551088209255</c:v>
                </c:pt>
                <c:pt idx="128">
                  <c:v>55.387124404866697</c:v>
                </c:pt>
                <c:pt idx="129">
                  <c:v>55.812529002737712</c:v>
                </c:pt>
                <c:pt idx="130">
                  <c:v>56.237763585966121</c:v>
                </c:pt>
                <c:pt idx="131">
                  <c:v>56.662826859213631</c:v>
                </c:pt>
                <c:pt idx="132">
                  <c:v>57.087717527663806</c:v>
                </c:pt>
                <c:pt idx="133">
                  <c:v>57.512434297025969</c:v>
                </c:pt>
                <c:pt idx="134">
                  <c:v>57.936975873539204</c:v>
                </c:pt>
                <c:pt idx="135">
                  <c:v>58.361340963976211</c:v>
                </c:pt>
                <c:pt idx="136">
                  <c:v>58.785528275647373</c:v>
                </c:pt>
                <c:pt idx="137">
                  <c:v>59.20953651640454</c:v>
                </c:pt>
                <c:pt idx="138">
                  <c:v>59.633364394645085</c:v>
                </c:pt>
                <c:pt idx="139">
                  <c:v>60.05701061931579</c:v>
                </c:pt>
                <c:pt idx="140">
                  <c:v>60.480473899916781</c:v>
                </c:pt>
                <c:pt idx="141">
                  <c:v>60.903752946505485</c:v>
                </c:pt>
                <c:pt idx="142">
                  <c:v>61.326846469700499</c:v>
                </c:pt>
                <c:pt idx="143">
                  <c:v>61.749753180685573</c:v>
                </c:pt>
                <c:pt idx="144">
                  <c:v>62.172471791213553</c:v>
                </c:pt>
                <c:pt idx="145">
                  <c:v>62.595001013610194</c:v>
                </c:pt>
                <c:pt idx="146">
                  <c:v>63.017339560778247</c:v>
                </c:pt>
                <c:pt idx="147">
                  <c:v>63.439486146201247</c:v>
                </c:pt>
                <c:pt idx="148">
                  <c:v>63.861439483947485</c:v>
                </c:pt>
                <c:pt idx="149">
                  <c:v>64.283198288673887</c:v>
                </c:pt>
                <c:pt idx="150">
                  <c:v>64.70476127563002</c:v>
                </c:pt>
                <c:pt idx="151">
                  <c:v>65.126127160661923</c:v>
                </c:pt>
                <c:pt idx="152">
                  <c:v>65.547294660216025</c:v>
                </c:pt>
                <c:pt idx="153">
                  <c:v>65.968262491343069</c:v>
                </c:pt>
                <c:pt idx="154">
                  <c:v>66.389029371702037</c:v>
                </c:pt>
                <c:pt idx="155">
                  <c:v>66.809594019564059</c:v>
                </c:pt>
                <c:pt idx="156">
                  <c:v>67.229955153816263</c:v>
                </c:pt>
                <c:pt idx="157">
                  <c:v>67.650111493965738</c:v>
                </c:pt>
                <c:pt idx="158">
                  <c:v>68.070061760143403</c:v>
                </c:pt>
                <c:pt idx="159">
                  <c:v>68.48980467310794</c:v>
                </c:pt>
                <c:pt idx="160">
                  <c:v>68.90933895424962</c:v>
                </c:pt>
                <c:pt idx="161">
                  <c:v>69.328663325594277</c:v>
                </c:pt>
                <c:pt idx="162">
                  <c:v>69.747776509807139</c:v>
                </c:pt>
                <c:pt idx="163">
                  <c:v>70.166677230196782</c:v>
                </c:pt>
                <c:pt idx="164">
                  <c:v>70.58536421071895</c:v>
                </c:pt>
                <c:pt idx="165">
                  <c:v>71.003836175980496</c:v>
                </c:pt>
                <c:pt idx="166">
                  <c:v>71.422091851243252</c:v>
                </c:pt>
                <c:pt idx="167">
                  <c:v>71.840129962427866</c:v>
                </c:pt>
                <c:pt idx="168">
                  <c:v>72.257949236117767</c:v>
                </c:pt>
                <c:pt idx="169">
                  <c:v>72.675548399562985</c:v>
                </c:pt>
                <c:pt idx="170">
                  <c:v>73.092926180684074</c:v>
                </c:pt>
                <c:pt idx="171">
                  <c:v>73.510081308075868</c:v>
                </c:pt>
                <c:pt idx="172">
                  <c:v>73.927012511011569</c:v>
                </c:pt>
                <c:pt idx="173">
                  <c:v>74.343718519446398</c:v>
                </c:pt>
                <c:pt idx="174">
                  <c:v>74.760198064021566</c:v>
                </c:pt>
                <c:pt idx="175">
                  <c:v>75.176449876068176</c:v>
                </c:pt>
                <c:pt idx="176">
                  <c:v>75.59247268761105</c:v>
                </c:pt>
                <c:pt idx="177">
                  <c:v>76.008265231372476</c:v>
                </c:pt>
                <c:pt idx="178">
                  <c:v>76.42382624077635</c:v>
                </c:pt>
                <c:pt idx="179">
                  <c:v>76.839154449951693</c:v>
                </c:pt>
                <c:pt idx="180">
                  <c:v>77.25424859373679</c:v>
                </c:pt>
                <c:pt idx="181">
                  <c:v>77.669107407682887</c:v>
                </c:pt>
                <c:pt idx="182">
                  <c:v>78.083729628058094</c:v>
                </c:pt>
                <c:pt idx="183">
                  <c:v>78.498113991851199</c:v>
                </c:pt>
                <c:pt idx="184">
                  <c:v>78.912259236775569</c:v>
                </c:pt>
                <c:pt idx="185">
                  <c:v>79.326164101272994</c:v>
                </c:pt>
                <c:pt idx="186">
                  <c:v>79.739827324517464</c:v>
                </c:pt>
                <c:pt idx="187">
                  <c:v>80.153247646419047</c:v>
                </c:pt>
                <c:pt idx="188">
                  <c:v>80.566423807627743</c:v>
                </c:pt>
                <c:pt idx="189">
                  <c:v>80.979354549537348</c:v>
                </c:pt>
                <c:pt idx="190">
                  <c:v>81.392038614289177</c:v>
                </c:pt>
                <c:pt idx="191">
                  <c:v>81.804474744775973</c:v>
                </c:pt>
                <c:pt idx="192">
                  <c:v>82.216661684645828</c:v>
                </c:pt>
                <c:pt idx="193">
                  <c:v>82.628598178305765</c:v>
                </c:pt>
                <c:pt idx="194">
                  <c:v>83.040282970925844</c:v>
                </c:pt>
                <c:pt idx="195">
                  <c:v>83.451714808442773</c:v>
                </c:pt>
                <c:pt idx="196">
                  <c:v>83.862892437563787</c:v>
                </c:pt>
                <c:pt idx="197">
                  <c:v>84.273814605770553</c:v>
                </c:pt>
                <c:pt idx="198">
                  <c:v>84.684480061322901</c:v>
                </c:pt>
                <c:pt idx="199">
                  <c:v>85.094887553262581</c:v>
                </c:pt>
                <c:pt idx="200">
                  <c:v>85.505035831417231</c:v>
                </c:pt>
                <c:pt idx="201">
                  <c:v>85.914923646404077</c:v>
                </c:pt>
                <c:pt idx="202">
                  <c:v>86.324549749633732</c:v>
                </c:pt>
                <c:pt idx="203">
                  <c:v>86.733912893314042</c:v>
                </c:pt>
                <c:pt idx="204">
                  <c:v>87.143011830453872</c:v>
                </c:pt>
                <c:pt idx="205">
                  <c:v>87.551845314866952</c:v>
                </c:pt>
                <c:pt idx="206">
                  <c:v>87.960412101175535</c:v>
                </c:pt>
                <c:pt idx="207">
                  <c:v>88.368710944814367</c:v>
                </c:pt>
                <c:pt idx="208">
                  <c:v>88.776740602034366</c:v>
                </c:pt>
                <c:pt idx="209">
                  <c:v>89.184499829906414</c:v>
                </c:pt>
                <c:pt idx="210">
                  <c:v>89.591987386325172</c:v>
                </c:pt>
                <c:pt idx="211">
                  <c:v>89.999202030012924</c:v>
                </c:pt>
                <c:pt idx="212">
                  <c:v>90.406142520523218</c:v>
                </c:pt>
                <c:pt idx="213">
                  <c:v>90.812807618244719</c:v>
                </c:pt>
                <c:pt idx="214">
                  <c:v>91.219196084405056</c:v>
                </c:pt>
                <c:pt idx="215">
                  <c:v>91.625306681074463</c:v>
                </c:pt>
                <c:pt idx="216">
                  <c:v>92.03113817116963</c:v>
                </c:pt>
                <c:pt idx="217">
                  <c:v>92.436689318457468</c:v>
                </c:pt>
                <c:pt idx="218">
                  <c:v>92.84195888755886</c:v>
                </c:pt>
                <c:pt idx="219">
                  <c:v>93.246945643952387</c:v>
                </c:pt>
                <c:pt idx="220">
                  <c:v>93.651648353978175</c:v>
                </c:pt>
                <c:pt idx="221">
                  <c:v>94.056065784841579</c:v>
                </c:pt>
                <c:pt idx="222">
                  <c:v>94.460196704616962</c:v>
                </c:pt>
                <c:pt idx="223">
                  <c:v>94.864039882251461</c:v>
                </c:pt>
                <c:pt idx="224">
                  <c:v>95.267594087568725</c:v>
                </c:pt>
                <c:pt idx="225">
                  <c:v>95.670858091272635</c:v>
                </c:pt>
                <c:pt idx="226">
                  <c:v>96.073830664951132</c:v>
                </c:pt>
                <c:pt idx="227">
                  <c:v>96.47651058107985</c:v>
                </c:pt>
                <c:pt idx="228">
                  <c:v>96.878896613025944</c:v>
                </c:pt>
                <c:pt idx="229">
                  <c:v>97.280987535051793</c:v>
                </c:pt>
                <c:pt idx="230">
                  <c:v>97.68278212231867</c:v>
                </c:pt>
                <c:pt idx="231">
                  <c:v>98.084279150890609</c:v>
                </c:pt>
                <c:pt idx="232">
                  <c:v>98.485477397738009</c:v>
                </c:pt>
                <c:pt idx="233">
                  <c:v>98.886375640741477</c:v>
                </c:pt>
                <c:pt idx="234">
                  <c:v>99.28697265869539</c:v>
                </c:pt>
                <c:pt idx="235">
                  <c:v>99.687267231311807</c:v>
                </c:pt>
                <c:pt idx="236">
                  <c:v>100.08725813922401</c:v>
                </c:pt>
                <c:pt idx="237">
                  <c:v>100.48694416399032</c:v>
                </c:pt>
                <c:pt idx="238">
                  <c:v>100.88632408809778</c:v>
                </c:pt>
                <c:pt idx="239">
                  <c:v>101.28539669496591</c:v>
                </c:pt>
                <c:pt idx="240">
                  <c:v>101.68416076895033</c:v>
                </c:pt>
                <c:pt idx="241">
                  <c:v>102.0826150953465</c:v>
                </c:pt>
                <c:pt idx="242">
                  <c:v>102.48075846039349</c:v>
                </c:pt>
                <c:pt idx="243">
                  <c:v>102.87858965127749</c:v>
                </c:pt>
                <c:pt idx="244">
                  <c:v>103.27610745613575</c:v>
                </c:pt>
                <c:pt idx="245">
                  <c:v>103.67331066406008</c:v>
                </c:pt>
                <c:pt idx="246">
                  <c:v>104.07019806510061</c:v>
                </c:pt>
                <c:pt idx="247">
                  <c:v>104.4667684502695</c:v>
                </c:pt>
                <c:pt idx="248">
                  <c:v>104.86302061154461</c:v>
                </c:pt>
                <c:pt idx="249">
                  <c:v>105.25895334187308</c:v>
                </c:pt>
                <c:pt idx="250">
                  <c:v>105.65456543517519</c:v>
                </c:pt>
                <c:pt idx="251">
                  <c:v>106.04985568634788</c:v>
                </c:pt>
                <c:pt idx="252">
                  <c:v>106.4448228912685</c:v>
                </c:pt>
                <c:pt idx="253">
                  <c:v>106.83946584679843</c:v>
                </c:pt>
                <c:pt idx="254">
                  <c:v>107.23378335078682</c:v>
                </c:pt>
                <c:pt idx="255">
                  <c:v>107.62777420207415</c:v>
                </c:pt>
                <c:pt idx="256">
                  <c:v>108.02143720049594</c:v>
                </c:pt>
                <c:pt idx="257">
                  <c:v>108.41477114688645</c:v>
                </c:pt>
                <c:pt idx="258">
                  <c:v>108.80777484308226</c:v>
                </c:pt>
                <c:pt idx="259">
                  <c:v>109.20044709192594</c:v>
                </c:pt>
                <c:pt idx="260">
                  <c:v>109.59278669726973</c:v>
                </c:pt>
                <c:pt idx="261">
                  <c:v>109.98479246397919</c:v>
                </c:pt>
                <c:pt idx="262">
                  <c:v>110.3764631979367</c:v>
                </c:pt>
                <c:pt idx="263">
                  <c:v>110.76779770604531</c:v>
                </c:pt>
                <c:pt idx="264">
                  <c:v>111.15879479623229</c:v>
                </c:pt>
                <c:pt idx="265">
                  <c:v>111.54945327745261</c:v>
                </c:pt>
                <c:pt idx="266">
                  <c:v>111.93977195969285</c:v>
                </c:pt>
                <c:pt idx="267">
                  <c:v>112.32974965397456</c:v>
                </c:pt>
                <c:pt idx="268">
                  <c:v>112.71938517235812</c:v>
                </c:pt>
                <c:pt idx="269">
                  <c:v>113.10867732794613</c:v>
                </c:pt>
                <c:pt idx="270">
                  <c:v>113.49762493488714</c:v>
                </c:pt>
                <c:pt idx="271">
                  <c:v>113.88622680837933</c:v>
                </c:pt>
                <c:pt idx="272">
                  <c:v>114.27448176467399</c:v>
                </c:pt>
                <c:pt idx="273">
                  <c:v>114.66238862107917</c:v>
                </c:pt>
                <c:pt idx="274">
                  <c:v>115.04994619596339</c:v>
                </c:pt>
                <c:pt idx="275">
                  <c:v>115.43715330875895</c:v>
                </c:pt>
                <c:pt idx="276">
                  <c:v>115.82400877996591</c:v>
                </c:pt>
                <c:pt idx="277">
                  <c:v>116.21051143115538</c:v>
                </c:pt>
                <c:pt idx="278">
                  <c:v>116.59666008497328</c:v>
                </c:pt>
                <c:pt idx="279">
                  <c:v>116.98245356514381</c:v>
                </c:pt>
                <c:pt idx="280">
                  <c:v>117.3678906964732</c:v>
                </c:pt>
                <c:pt idx="281">
                  <c:v>117.75297030485301</c:v>
                </c:pt>
                <c:pt idx="282">
                  <c:v>118.13769121726401</c:v>
                </c:pt>
                <c:pt idx="283">
                  <c:v>118.52205226177958</c:v>
                </c:pt>
                <c:pt idx="284">
                  <c:v>118.90605226756931</c:v>
                </c:pt>
                <c:pt idx="285">
                  <c:v>119.2896900649026</c:v>
                </c:pt>
                <c:pt idx="286">
                  <c:v>119.67296448515221</c:v>
                </c:pt>
                <c:pt idx="287">
                  <c:v>120.05587436079777</c:v>
                </c:pt>
                <c:pt idx="288">
                  <c:v>120.43841852542936</c:v>
                </c:pt>
                <c:pt idx="289">
                  <c:v>120.82059581375114</c:v>
                </c:pt>
                <c:pt idx="290">
                  <c:v>121.2024050615848</c:v>
                </c:pt>
                <c:pt idx="291">
                  <c:v>121.58384510587317</c:v>
                </c:pt>
                <c:pt idx="292">
                  <c:v>121.96491478468371</c:v>
                </c:pt>
                <c:pt idx="293">
                  <c:v>122.34561293721212</c:v>
                </c:pt>
                <c:pt idx="294">
                  <c:v>122.72593840378578</c:v>
                </c:pt>
                <c:pt idx="295">
                  <c:v>123.10589002586734</c:v>
                </c:pt>
                <c:pt idx="296">
                  <c:v>123.48546664605831</c:v>
                </c:pt>
                <c:pt idx="297">
                  <c:v>123.86466710810245</c:v>
                </c:pt>
                <c:pt idx="298">
                  <c:v>124.2434902568894</c:v>
                </c:pt>
                <c:pt idx="299">
                  <c:v>124.62193493845815</c:v>
                </c:pt>
                <c:pt idx="300">
                  <c:v>125.00000000000058</c:v>
                </c:pt>
                <c:pt idx="301">
                  <c:v>125.37768428986493</c:v>
                </c:pt>
                <c:pt idx="302">
                  <c:v>125.75498665755936</c:v>
                </c:pt>
                <c:pt idx="303">
                  <c:v>126.13190595375539</c:v>
                </c:pt>
                <c:pt idx="304">
                  <c:v>126.50844103029158</c:v>
                </c:pt>
                <c:pt idx="305">
                  <c:v>126.88459074017666</c:v>
                </c:pt>
                <c:pt idx="306">
                  <c:v>127.26035393759344</c:v>
                </c:pt>
                <c:pt idx="307">
                  <c:v>127.63572947790209</c:v>
                </c:pt>
                <c:pt idx="308">
                  <c:v>128.01071621764351</c:v>
                </c:pt>
                <c:pt idx="309">
                  <c:v>128.38531301454319</c:v>
                </c:pt>
                <c:pt idx="310">
                  <c:v>128.75951872751418</c:v>
                </c:pt>
                <c:pt idx="311">
                  <c:v>129.1333322166611</c:v>
                </c:pt>
                <c:pt idx="312">
                  <c:v>129.50675234328318</c:v>
                </c:pt>
                <c:pt idx="313">
                  <c:v>129.87977796987801</c:v>
                </c:pt>
                <c:pt idx="314">
                  <c:v>130.25240796014475</c:v>
                </c:pt>
                <c:pt idx="315">
                  <c:v>130.62464117898787</c:v>
                </c:pt>
                <c:pt idx="316">
                  <c:v>130.99647649252043</c:v>
                </c:pt>
                <c:pt idx="317">
                  <c:v>131.36791276806761</c:v>
                </c:pt>
                <c:pt idx="318">
                  <c:v>131.73894887417003</c:v>
                </c:pt>
                <c:pt idx="319">
                  <c:v>132.10958368058749</c:v>
                </c:pt>
                <c:pt idx="320">
                  <c:v>132.47981605830191</c:v>
                </c:pt>
                <c:pt idx="321">
                  <c:v>132.84964487952138</c:v>
                </c:pt>
                <c:pt idx="322">
                  <c:v>133.21906901768318</c:v>
                </c:pt>
                <c:pt idx="323">
                  <c:v>133.58808734745728</c:v>
                </c:pt>
                <c:pt idx="324">
                  <c:v>133.95669874474984</c:v>
                </c:pt>
                <c:pt idx="325">
                  <c:v>134.32490208670666</c:v>
                </c:pt>
                <c:pt idx="326">
                  <c:v>134.69269625171646</c:v>
                </c:pt>
                <c:pt idx="327">
                  <c:v>135.06008011941444</c:v>
                </c:pt>
                <c:pt idx="328">
                  <c:v>135.42705257068567</c:v>
                </c:pt>
                <c:pt idx="329">
                  <c:v>135.79361248766838</c:v>
                </c:pt>
                <c:pt idx="330">
                  <c:v>136.1597587537575</c:v>
                </c:pt>
                <c:pt idx="331">
                  <c:v>136.52549025360798</c:v>
                </c:pt>
                <c:pt idx="332">
                  <c:v>136.89080587313831</c:v>
                </c:pt>
                <c:pt idx="333">
                  <c:v>137.25570449953366</c:v>
                </c:pt>
                <c:pt idx="334">
                  <c:v>137.62018502124965</c:v>
                </c:pt>
                <c:pt idx="335">
                  <c:v>137.98424632801527</c:v>
                </c:pt>
                <c:pt idx="336">
                  <c:v>138.34788731083677</c:v>
                </c:pt>
                <c:pt idx="337">
                  <c:v>138.71110686200055</c:v>
                </c:pt>
                <c:pt idx="338">
                  <c:v>139.07390387507695</c:v>
                </c:pt>
                <c:pt idx="339">
                  <c:v>139.4362772449233</c:v>
                </c:pt>
                <c:pt idx="340">
                  <c:v>139.79822586768748</c:v>
                </c:pt>
                <c:pt idx="341">
                  <c:v>140.15974864081122</c:v>
                </c:pt>
                <c:pt idx="342">
                  <c:v>140.52084446303343</c:v>
                </c:pt>
                <c:pt idx="343">
                  <c:v>140.88151223439363</c:v>
                </c:pt>
                <c:pt idx="344">
                  <c:v>141.24175085623526</c:v>
                </c:pt>
                <c:pt idx="345">
                  <c:v>141.601559231209</c:v>
                </c:pt>
                <c:pt idx="346">
                  <c:v>141.9609362632761</c:v>
                </c:pt>
                <c:pt idx="347">
                  <c:v>142.31988085771184</c:v>
                </c:pt>
                <c:pt idx="348">
                  <c:v>142.6783919211087</c:v>
                </c:pt>
                <c:pt idx="349">
                  <c:v>143.03646836137986</c:v>
                </c:pt>
                <c:pt idx="350">
                  <c:v>143.39410908776233</c:v>
                </c:pt>
                <c:pt idx="351">
                  <c:v>143.75131301082047</c:v>
                </c:pt>
                <c:pt idx="352">
                  <c:v>144.10807904244916</c:v>
                </c:pt>
                <c:pt idx="353">
                  <c:v>144.46440609587717</c:v>
                </c:pt>
                <c:pt idx="354">
                  <c:v>144.82029308567056</c:v>
                </c:pt>
                <c:pt idx="355">
                  <c:v>145.17573892773578</c:v>
                </c:pt>
                <c:pt idx="356">
                  <c:v>145.5307425393232</c:v>
                </c:pt>
                <c:pt idx="357">
                  <c:v>145.8853028390302</c:v>
                </c:pt>
                <c:pt idx="358">
                  <c:v>146.23941874680472</c:v>
                </c:pt>
                <c:pt idx="359">
                  <c:v>146.59308918394817</c:v>
                </c:pt>
                <c:pt idx="360">
                  <c:v>146.94631307311911</c:v>
                </c:pt>
                <c:pt idx="361">
                  <c:v>147.29908933833636</c:v>
                </c:pt>
                <c:pt idx="362">
                  <c:v>147.65141690498217</c:v>
                </c:pt>
                <c:pt idx="363">
                  <c:v>148.00329469980571</c:v>
                </c:pt>
                <c:pt idx="364">
                  <c:v>148.35472165092622</c:v>
                </c:pt>
                <c:pt idx="365">
                  <c:v>148.70569668783619</c:v>
                </c:pt>
                <c:pt idx="366">
                  <c:v>149.05621874140482</c:v>
                </c:pt>
                <c:pt idx="367">
                  <c:v>149.40628674388114</c:v>
                </c:pt>
                <c:pt idx="368">
                  <c:v>149.75589962889731</c:v>
                </c:pt>
                <c:pt idx="369">
                  <c:v>150.1050563314719</c:v>
                </c:pt>
                <c:pt idx="370">
                  <c:v>150.45375578801296</c:v>
                </c:pt>
                <c:pt idx="371">
                  <c:v>150.8019969363215</c:v>
                </c:pt>
                <c:pt idx="372">
                  <c:v>151.14977871559464</c:v>
                </c:pt>
                <c:pt idx="373">
                  <c:v>151.49710006642866</c:v>
                </c:pt>
                <c:pt idx="374">
                  <c:v>151.84395993082259</c:v>
                </c:pt>
                <c:pt idx="375">
                  <c:v>152.19035725218106</c:v>
                </c:pt>
                <c:pt idx="376">
                  <c:v>152.53629097531783</c:v>
                </c:pt>
                <c:pt idx="377">
                  <c:v>152.88176004645874</c:v>
                </c:pt>
                <c:pt idx="378">
                  <c:v>153.22676341324504</c:v>
                </c:pt>
                <c:pt idx="379">
                  <c:v>153.57130002473673</c:v>
                </c:pt>
                <c:pt idx="380">
                  <c:v>153.91536883141549</c:v>
                </c:pt>
                <c:pt idx="381">
                  <c:v>154.25896878518807</c:v>
                </c:pt>
                <c:pt idx="382">
                  <c:v>154.60209883938947</c:v>
                </c:pt>
                <c:pt idx="383">
                  <c:v>154.94475794878599</c:v>
                </c:pt>
                <c:pt idx="384">
                  <c:v>155.28694506957851</c:v>
                </c:pt>
                <c:pt idx="385">
                  <c:v>155.62865915940583</c:v>
                </c:pt>
                <c:pt idx="386">
                  <c:v>155.96989917734749</c:v>
                </c:pt>
                <c:pt idx="387">
                  <c:v>156.31066408392724</c:v>
                </c:pt>
                <c:pt idx="388">
                  <c:v>156.65095284111607</c:v>
                </c:pt>
                <c:pt idx="389">
                  <c:v>156.99076441233541</c:v>
                </c:pt>
                <c:pt idx="390">
                  <c:v>157.33009776246033</c:v>
                </c:pt>
                <c:pt idx="391">
                  <c:v>157.66895185782252</c:v>
                </c:pt>
                <c:pt idx="392">
                  <c:v>158.00732566621366</c:v>
                </c:pt>
                <c:pt idx="393">
                  <c:v>158.34521815688851</c:v>
                </c:pt>
                <c:pt idx="394">
                  <c:v>158.68262830056787</c:v>
                </c:pt>
                <c:pt idx="395">
                  <c:v>159.01955506944196</c:v>
                </c:pt>
                <c:pt idx="396">
                  <c:v>159.35599743717344</c:v>
                </c:pt>
                <c:pt idx="397">
                  <c:v>159.69195437890042</c:v>
                </c:pt>
                <c:pt idx="398">
                  <c:v>160.02742487123987</c:v>
                </c:pt>
                <c:pt idx="399">
                  <c:v>160.36240789229043</c:v>
                </c:pt>
                <c:pt idx="400">
                  <c:v>160.6969024216358</c:v>
                </c:pt>
                <c:pt idx="401">
                  <c:v>161.03090744034762</c:v>
                </c:pt>
                <c:pt idx="402">
                  <c:v>161.36442193098864</c:v>
                </c:pt>
                <c:pt idx="403">
                  <c:v>161.69744487761588</c:v>
                </c:pt>
                <c:pt idx="404">
                  <c:v>162.02997526578372</c:v>
                </c:pt>
                <c:pt idx="405">
                  <c:v>162.36201208254693</c:v>
                </c:pt>
                <c:pt idx="406">
                  <c:v>162.69355431646375</c:v>
                </c:pt>
                <c:pt idx="407">
                  <c:v>163.02460095759903</c:v>
                </c:pt>
                <c:pt idx="408">
                  <c:v>163.35515099752737</c:v>
                </c:pt>
                <c:pt idx="409">
                  <c:v>163.68520342933596</c:v>
                </c:pt>
                <c:pt idx="410">
                  <c:v>164.01475724762784</c:v>
                </c:pt>
                <c:pt idx="411">
                  <c:v>164.34381144852497</c:v>
                </c:pt>
                <c:pt idx="412">
                  <c:v>164.67236502967114</c:v>
                </c:pt>
                <c:pt idx="413">
                  <c:v>165.00041699023521</c:v>
                </c:pt>
                <c:pt idx="414">
                  <c:v>165.32796633091402</c:v>
                </c:pt>
                <c:pt idx="415">
                  <c:v>165.65501205393539</c:v>
                </c:pt>
                <c:pt idx="416">
                  <c:v>165.98155316306145</c:v>
                </c:pt>
                <c:pt idx="417">
                  <c:v>166.30758866359128</c:v>
                </c:pt>
                <c:pt idx="418">
                  <c:v>166.63311756236419</c:v>
                </c:pt>
                <c:pt idx="419">
                  <c:v>166.9581388677627</c:v>
                </c:pt>
                <c:pt idx="420">
                  <c:v>167.28265158971561</c:v>
                </c:pt>
                <c:pt idx="421">
                  <c:v>167.60665473970082</c:v>
                </c:pt>
                <c:pt idx="422">
                  <c:v>167.93014733074864</c:v>
                </c:pt>
                <c:pt idx="423">
                  <c:v>168.2531283774444</c:v>
                </c:pt>
                <c:pt idx="424">
                  <c:v>168.57559689593191</c:v>
                </c:pt>
                <c:pt idx="425">
                  <c:v>168.89755190391611</c:v>
                </c:pt>
                <c:pt idx="426">
                  <c:v>169.21899242066624</c:v>
                </c:pt>
                <c:pt idx="427">
                  <c:v>169.53991746701871</c:v>
                </c:pt>
                <c:pt idx="428">
                  <c:v>169.86032606538021</c:v>
                </c:pt>
                <c:pt idx="429">
                  <c:v>170.18021723973052</c:v>
                </c:pt>
                <c:pt idx="430">
                  <c:v>170.4995900156257</c:v>
                </c:pt>
                <c:pt idx="431">
                  <c:v>170.81844342020085</c:v>
                </c:pt>
                <c:pt idx="432">
                  <c:v>171.13677648217325</c:v>
                </c:pt>
                <c:pt idx="433">
                  <c:v>171.45458823184515</c:v>
                </c:pt>
                <c:pt idx="434">
                  <c:v>171.77187770110683</c:v>
                </c:pt>
                <c:pt idx="435">
                  <c:v>172.08864392343958</c:v>
                </c:pt>
                <c:pt idx="436">
                  <c:v>172.40488593391854</c:v>
                </c:pt>
                <c:pt idx="437">
                  <c:v>172.7206027692157</c:v>
                </c:pt>
                <c:pt idx="438">
                  <c:v>173.03579346760282</c:v>
                </c:pt>
                <c:pt idx="439">
                  <c:v>173.35045706895437</c:v>
                </c:pt>
                <c:pt idx="440">
                  <c:v>173.66459261475043</c:v>
                </c:pt>
                <c:pt idx="441">
                  <c:v>173.97819914807971</c:v>
                </c:pt>
                <c:pt idx="442">
                  <c:v>174.29127571364225</c:v>
                </c:pt>
                <c:pt idx="443">
                  <c:v>174.60382135775259</c:v>
                </c:pt>
                <c:pt idx="444">
                  <c:v>174.91583512834248</c:v>
                </c:pt>
                <c:pt idx="445">
                  <c:v>175.22731607496382</c:v>
                </c:pt>
                <c:pt idx="446">
                  <c:v>175.53826324879174</c:v>
                </c:pt>
                <c:pt idx="447">
                  <c:v>175.84867570262711</c:v>
                </c:pt>
                <c:pt idx="448">
                  <c:v>176.15855249089981</c:v>
                </c:pt>
                <c:pt idx="449">
                  <c:v>176.46789266967139</c:v>
                </c:pt>
                <c:pt idx="450">
                  <c:v>176.776695296638</c:v>
                </c:pt>
                <c:pt idx="451">
                  <c:v>177.08495943113337</c:v>
                </c:pt>
                <c:pt idx="452">
                  <c:v>177.39268413413137</c:v>
                </c:pt>
                <c:pt idx="453">
                  <c:v>177.69986846824926</c:v>
                </c:pt>
                <c:pt idx="454">
                  <c:v>178.00651149775024</c:v>
                </c:pt>
                <c:pt idx="455">
                  <c:v>178.31261228854652</c:v>
                </c:pt>
                <c:pt idx="456">
                  <c:v>178.61816990820199</c:v>
                </c:pt>
                <c:pt idx="457">
                  <c:v>178.92318342593509</c:v>
                </c:pt>
                <c:pt idx="458">
                  <c:v>179.22765191262187</c:v>
                </c:pt>
                <c:pt idx="459">
                  <c:v>179.53157444079838</c:v>
                </c:pt>
                <c:pt idx="460">
                  <c:v>179.83495008466394</c:v>
                </c:pt>
                <c:pt idx="461">
                  <c:v>180.13777792008375</c:v>
                </c:pt>
                <c:pt idx="462">
                  <c:v>180.44005702459174</c:v>
                </c:pt>
                <c:pt idx="463">
                  <c:v>180.74178647739319</c:v>
                </c:pt>
                <c:pt idx="464">
                  <c:v>181.04296535936803</c:v>
                </c:pt>
                <c:pt idx="465">
                  <c:v>181.3435927530731</c:v>
                </c:pt>
                <c:pt idx="466">
                  <c:v>181.64366774274515</c:v>
                </c:pt>
                <c:pt idx="467">
                  <c:v>181.94318941430379</c:v>
                </c:pt>
                <c:pt idx="468">
                  <c:v>182.24215685535404</c:v>
                </c:pt>
                <c:pt idx="469">
                  <c:v>182.54056915518927</c:v>
                </c:pt>
                <c:pt idx="470">
                  <c:v>182.83842540479381</c:v>
                </c:pt>
                <c:pt idx="471">
                  <c:v>183.13572469684587</c:v>
                </c:pt>
                <c:pt idx="472">
                  <c:v>183.43246612572028</c:v>
                </c:pt>
                <c:pt idx="473">
                  <c:v>183.72864878749115</c:v>
                </c:pt>
                <c:pt idx="474">
                  <c:v>184.02427177993476</c:v>
                </c:pt>
                <c:pt idx="475">
                  <c:v>184.31933420253219</c:v>
                </c:pt>
                <c:pt idx="476">
                  <c:v>184.61383515647213</c:v>
                </c:pt>
                <c:pt idx="477">
                  <c:v>184.90777374465361</c:v>
                </c:pt>
                <c:pt idx="478">
                  <c:v>185.20114907168869</c:v>
                </c:pt>
                <c:pt idx="479">
                  <c:v>185.49396024390529</c:v>
                </c:pt>
                <c:pt idx="480">
                  <c:v>185.78620636934974</c:v>
                </c:pt>
                <c:pt idx="481">
                  <c:v>186.0778865577897</c:v>
                </c:pt>
                <c:pt idx="482">
                  <c:v>186.36899992071673</c:v>
                </c:pt>
                <c:pt idx="483">
                  <c:v>186.65954557134907</c:v>
                </c:pt>
                <c:pt idx="484">
                  <c:v>186.9495226246342</c:v>
                </c:pt>
                <c:pt idx="485">
                  <c:v>187.23893019725173</c:v>
                </c:pt>
                <c:pt idx="486">
                  <c:v>187.52776740761612</c:v>
                </c:pt>
                <c:pt idx="487">
                  <c:v>187.81603337587899</c:v>
                </c:pt>
                <c:pt idx="488">
                  <c:v>188.10372722393231</c:v>
                </c:pt>
                <c:pt idx="489">
                  <c:v>188.3908480754107</c:v>
                </c:pt>
                <c:pt idx="490">
                  <c:v>188.67739505569423</c:v>
                </c:pt>
                <c:pt idx="491">
                  <c:v>188.96336729191114</c:v>
                </c:pt>
                <c:pt idx="492">
                  <c:v>189.24876391294032</c:v>
                </c:pt>
                <c:pt idx="493">
                  <c:v>189.53358404941429</c:v>
                </c:pt>
                <c:pt idx="494">
                  <c:v>189.81782683372143</c:v>
                </c:pt>
                <c:pt idx="495">
                  <c:v>190.10149140000897</c:v>
                </c:pt>
                <c:pt idx="496">
                  <c:v>190.38457688418541</c:v>
                </c:pt>
                <c:pt idx="497">
                  <c:v>190.66708242392329</c:v>
                </c:pt>
                <c:pt idx="498">
                  <c:v>190.94900715866177</c:v>
                </c:pt>
                <c:pt idx="499">
                  <c:v>191.23035022960917</c:v>
                </c:pt>
                <c:pt idx="500">
                  <c:v>191.51111077974574</c:v>
                </c:pt>
                <c:pt idx="501">
                  <c:v>191.7912879538261</c:v>
                </c:pt>
                <c:pt idx="502">
                  <c:v>192.07088089838209</c:v>
                </c:pt>
                <c:pt idx="503">
                  <c:v>192.34988876172503</c:v>
                </c:pt>
                <c:pt idx="504">
                  <c:v>192.62831069394852</c:v>
                </c:pt>
                <c:pt idx="505">
                  <c:v>192.90614584693125</c:v>
                </c:pt>
                <c:pt idx="506">
                  <c:v>193.18339337433898</c:v>
                </c:pt>
                <c:pt idx="507">
                  <c:v>193.46005243162779</c:v>
                </c:pt>
                <c:pt idx="508">
                  <c:v>193.73612217604614</c:v>
                </c:pt>
                <c:pt idx="509">
                  <c:v>194.01160176663774</c:v>
                </c:pt>
                <c:pt idx="510">
                  <c:v>194.28649036424397</c:v>
                </c:pt>
                <c:pt idx="511">
                  <c:v>194.56078713150649</c:v>
                </c:pt>
                <c:pt idx="512">
                  <c:v>194.83449123286977</c:v>
                </c:pt>
                <c:pt idx="513">
                  <c:v>195.10760183458368</c:v>
                </c:pt>
                <c:pt idx="514">
                  <c:v>195.38011810470593</c:v>
                </c:pt>
                <c:pt idx="515">
                  <c:v>195.65203921310473</c:v>
                </c:pt>
                <c:pt idx="516">
                  <c:v>195.92336433146119</c:v>
                </c:pt>
                <c:pt idx="517">
                  <c:v>196.19409263327196</c:v>
                </c:pt>
                <c:pt idx="518">
                  <c:v>196.46422329385172</c:v>
                </c:pt>
                <c:pt idx="519">
                  <c:v>196.7337554903356</c:v>
                </c:pt>
                <c:pt idx="520">
                  <c:v>197.00268840168175</c:v>
                </c:pt>
                <c:pt idx="521">
                  <c:v>197.27102120867391</c:v>
                </c:pt>
                <c:pt idx="522">
                  <c:v>197.53875309392384</c:v>
                </c:pt>
                <c:pt idx="523">
                  <c:v>197.8058832418738</c:v>
                </c:pt>
                <c:pt idx="524">
                  <c:v>198.07241083879893</c:v>
                </c:pt>
                <c:pt idx="525">
                  <c:v>198.33833507281005</c:v>
                </c:pt>
                <c:pt idx="526">
                  <c:v>198.6036551338558</c:v>
                </c:pt>
                <c:pt idx="527">
                  <c:v>198.86837021372523</c:v>
                </c:pt>
                <c:pt idx="528">
                  <c:v>199.13247950605034</c:v>
                </c:pt>
                <c:pt idx="529">
                  <c:v>199.39598220630842</c:v>
                </c:pt>
                <c:pt idx="530">
                  <c:v>199.65887751182447</c:v>
                </c:pt>
                <c:pt idx="531">
                  <c:v>199.92116462177393</c:v>
                </c:pt>
                <c:pt idx="532">
                  <c:v>200.18284273718461</c:v>
                </c:pt>
                <c:pt idx="533">
                  <c:v>200.4439110609398</c:v>
                </c:pt>
                <c:pt idx="534">
                  <c:v>200.70436879777992</c:v>
                </c:pt>
                <c:pt idx="535">
                  <c:v>200.96421515430561</c:v>
                </c:pt>
                <c:pt idx="536">
                  <c:v>201.2234493389798</c:v>
                </c:pt>
                <c:pt idx="537">
                  <c:v>201.48207056213022</c:v>
                </c:pt>
                <c:pt idx="538">
                  <c:v>201.74007803595177</c:v>
                </c:pt>
                <c:pt idx="539">
                  <c:v>201.99747097450887</c:v>
                </c:pt>
                <c:pt idx="540">
                  <c:v>202.25424859373811</c:v>
                </c:pt>
                <c:pt idx="541">
                  <c:v>202.51041011145028</c:v>
                </c:pt>
                <c:pt idx="542">
                  <c:v>202.76595474733293</c:v>
                </c:pt>
                <c:pt idx="543">
                  <c:v>203.02088172295282</c:v>
                </c:pt>
                <c:pt idx="544">
                  <c:v>203.27519026175818</c:v>
                </c:pt>
                <c:pt idx="545">
                  <c:v>203.52887958908107</c:v>
                </c:pt>
                <c:pt idx="546">
                  <c:v>203.78194893213984</c:v>
                </c:pt>
                <c:pt idx="547">
                  <c:v>204.03439752004135</c:v>
                </c:pt>
                <c:pt idx="548">
                  <c:v>204.28622458378339</c:v>
                </c:pt>
                <c:pt idx="549">
                  <c:v>204.53742935625712</c:v>
                </c:pt>
                <c:pt idx="550">
                  <c:v>204.78801107224922</c:v>
                </c:pt>
                <c:pt idx="551">
                  <c:v>205.03796896844432</c:v>
                </c:pt>
                <c:pt idx="552">
                  <c:v>205.28730228342729</c:v>
                </c:pt>
                <c:pt idx="553">
                  <c:v>205.5360102576856</c:v>
                </c:pt>
                <c:pt idx="554">
                  <c:v>205.78409213361172</c:v>
                </c:pt>
                <c:pt idx="555">
                  <c:v>206.03154715550519</c:v>
                </c:pt>
                <c:pt idx="556">
                  <c:v>206.27837456957508</c:v>
                </c:pt>
                <c:pt idx="557">
                  <c:v>206.52457362394225</c:v>
                </c:pt>
                <c:pt idx="558">
                  <c:v>206.77014356864174</c:v>
                </c:pt>
                <c:pt idx="559">
                  <c:v>207.01508365562486</c:v>
                </c:pt>
                <c:pt idx="560">
                  <c:v>207.25939313876171</c:v>
                </c:pt>
                <c:pt idx="561">
                  <c:v>207.50307127384312</c:v>
                </c:pt>
                <c:pt idx="562">
                  <c:v>207.74611731858337</c:v>
                </c:pt>
                <c:pt idx="563">
                  <c:v>207.98853053262189</c:v>
                </c:pt>
                <c:pt idx="564">
                  <c:v>208.23031017752615</c:v>
                </c:pt>
                <c:pt idx="565">
                  <c:v>208.47145551679333</c:v>
                </c:pt>
                <c:pt idx="566">
                  <c:v>208.71196581585292</c:v>
                </c:pt>
                <c:pt idx="567">
                  <c:v>208.95184034206883</c:v>
                </c:pt>
                <c:pt idx="568">
                  <c:v>209.19107836474171</c:v>
                </c:pt>
                <c:pt idx="569">
                  <c:v>209.42967915511099</c:v>
                </c:pt>
                <c:pt idx="570">
                  <c:v>209.6676419863573</c:v>
                </c:pt>
                <c:pt idx="571">
                  <c:v>209.9049661336046</c:v>
                </c:pt>
                <c:pt idx="572">
                  <c:v>210.14165087392234</c:v>
                </c:pt>
                <c:pt idx="573">
                  <c:v>210.37769548632781</c:v>
                </c:pt>
                <c:pt idx="574">
                  <c:v>210.61309925178819</c:v>
                </c:pt>
                <c:pt idx="575">
                  <c:v>210.84786145322272</c:v>
                </c:pt>
                <c:pt idx="576">
                  <c:v>211.08198137550505</c:v>
                </c:pt>
                <c:pt idx="577">
                  <c:v>211.31545830546531</c:v>
                </c:pt>
                <c:pt idx="578">
                  <c:v>211.54829153189229</c:v>
                </c:pt>
                <c:pt idx="579">
                  <c:v>211.78048034553558</c:v>
                </c:pt>
                <c:pt idx="580">
                  <c:v>212.01202403910776</c:v>
                </c:pt>
                <c:pt idx="581">
                  <c:v>212.24292190728667</c:v>
                </c:pt>
                <c:pt idx="582">
                  <c:v>212.47317324671724</c:v>
                </c:pt>
                <c:pt idx="583">
                  <c:v>212.70277735601408</c:v>
                </c:pt>
                <c:pt idx="584">
                  <c:v>212.93173353576316</c:v>
                </c:pt>
                <c:pt idx="585">
                  <c:v>213.16004108852431</c:v>
                </c:pt>
                <c:pt idx="586">
                  <c:v>213.38769931883314</c:v>
                </c:pt>
                <c:pt idx="587">
                  <c:v>213.6147075332031</c:v>
                </c:pt>
                <c:pt idx="588">
                  <c:v>213.84106504012792</c:v>
                </c:pt>
                <c:pt idx="589">
                  <c:v>214.0667711500833</c:v>
                </c:pt>
                <c:pt idx="590">
                  <c:v>214.29182517552934</c:v>
                </c:pt>
                <c:pt idx="591">
                  <c:v>214.51622643091238</c:v>
                </c:pt>
                <c:pt idx="592">
                  <c:v>214.73997423266735</c:v>
                </c:pt>
                <c:pt idx="593">
                  <c:v>214.96306789921962</c:v>
                </c:pt>
                <c:pt idx="594">
                  <c:v>215.18550675098717</c:v>
                </c:pt>
                <c:pt idx="595">
                  <c:v>215.40729011038272</c:v>
                </c:pt>
                <c:pt idx="596">
                  <c:v>215.62841730181563</c:v>
                </c:pt>
                <c:pt idx="597">
                  <c:v>215.84888765169418</c:v>
                </c:pt>
                <c:pt idx="598">
                  <c:v>216.06870048842745</c:v>
                </c:pt>
                <c:pt idx="599">
                  <c:v>216.28785514242739</c:v>
                </c:pt>
                <c:pt idx="600">
                  <c:v>216.50635094611093</c:v>
                </c:pt>
                <c:pt idx="601">
                  <c:v>216.72418723390197</c:v>
                </c:pt>
                <c:pt idx="602">
                  <c:v>216.94136334223336</c:v>
                </c:pt>
                <c:pt idx="603">
                  <c:v>217.15787860954907</c:v>
                </c:pt>
                <c:pt idx="604">
                  <c:v>217.37373237630604</c:v>
                </c:pt>
                <c:pt idx="605">
                  <c:v>217.58892398497616</c:v>
                </c:pt>
                <c:pt idx="606">
                  <c:v>217.80345278004862</c:v>
                </c:pt>
                <c:pt idx="607">
                  <c:v>218.01731810803145</c:v>
                </c:pt>
                <c:pt idx="608">
                  <c:v>218.23051931745368</c:v>
                </c:pt>
                <c:pt idx="609">
                  <c:v>218.44305575886759</c:v>
                </c:pt>
                <c:pt idx="610">
                  <c:v>218.6549267848502</c:v>
                </c:pt>
                <c:pt idx="611">
                  <c:v>218.86613175000571</c:v>
                </c:pt>
                <c:pt idx="612">
                  <c:v>219.07667001096718</c:v>
                </c:pt>
                <c:pt idx="613">
                  <c:v>219.28654092639846</c:v>
                </c:pt>
                <c:pt idx="614">
                  <c:v>219.4957438569964</c:v>
                </c:pt>
                <c:pt idx="615">
                  <c:v>219.70427816549258</c:v>
                </c:pt>
                <c:pt idx="616">
                  <c:v>219.91214321665538</c:v>
                </c:pt>
                <c:pt idx="617">
                  <c:v>220.11933837729171</c:v>
                </c:pt>
                <c:pt idx="618">
                  <c:v>220.32586301624931</c:v>
                </c:pt>
                <c:pt idx="619">
                  <c:v>220.5317165044182</c:v>
                </c:pt>
                <c:pt idx="620">
                  <c:v>220.73689821473297</c:v>
                </c:pt>
                <c:pt idx="621">
                  <c:v>220.94140752217461</c:v>
                </c:pt>
                <c:pt idx="622">
                  <c:v>221.14524380377225</c:v>
                </c:pt>
                <c:pt idx="623">
                  <c:v>221.3484064386052</c:v>
                </c:pt>
                <c:pt idx="624">
                  <c:v>221.55089480780492</c:v>
                </c:pt>
                <c:pt idx="625">
                  <c:v>221.75270829455664</c:v>
                </c:pt>
                <c:pt idx="626">
                  <c:v>221.95384628410159</c:v>
                </c:pt>
                <c:pt idx="627">
                  <c:v>222.15430816373842</c:v>
                </c:pt>
                <c:pt idx="628">
                  <c:v>222.35409332282563</c:v>
                </c:pt>
                <c:pt idx="629">
                  <c:v>222.55320115278286</c:v>
                </c:pt>
                <c:pt idx="630">
                  <c:v>222.75163104709318</c:v>
                </c:pt>
                <c:pt idx="631">
                  <c:v>222.94938240130477</c:v>
                </c:pt>
                <c:pt idx="632">
                  <c:v>223.1464546130326</c:v>
                </c:pt>
                <c:pt idx="633">
                  <c:v>223.34284708196063</c:v>
                </c:pt>
                <c:pt idx="634">
                  <c:v>223.53855920984324</c:v>
                </c:pt>
                <c:pt idx="635">
                  <c:v>223.7335904005075</c:v>
                </c:pt>
                <c:pt idx="636">
                  <c:v>223.92794005985442</c:v>
                </c:pt>
                <c:pt idx="637">
                  <c:v>224.12160759586132</c:v>
                </c:pt>
                <c:pt idx="638">
                  <c:v>224.31459241858335</c:v>
                </c:pt>
                <c:pt idx="639">
                  <c:v>224.50689394015509</c:v>
                </c:pt>
                <c:pt idx="640">
                  <c:v>224.69851157479295</c:v>
                </c:pt>
                <c:pt idx="641">
                  <c:v>224.88944473879627</c:v>
                </c:pt>
                <c:pt idx="642">
                  <c:v>225.07969285054958</c:v>
                </c:pt>
                <c:pt idx="643">
                  <c:v>225.26925533052406</c:v>
                </c:pt>
                <c:pt idx="644">
                  <c:v>225.45813160127958</c:v>
                </c:pt>
                <c:pt idx="645">
                  <c:v>225.6463210874663</c:v>
                </c:pt>
                <c:pt idx="646">
                  <c:v>225.83382321582633</c:v>
                </c:pt>
                <c:pt idx="647">
                  <c:v>226.02063741519569</c:v>
                </c:pt>
                <c:pt idx="648">
                  <c:v>226.20676311650601</c:v>
                </c:pt>
                <c:pt idx="649">
                  <c:v>226.39219975278598</c:v>
                </c:pt>
                <c:pt idx="650">
                  <c:v>226.57694675916355</c:v>
                </c:pt>
                <c:pt idx="651">
                  <c:v>226.76100357286728</c:v>
                </c:pt>
                <c:pt idx="652">
                  <c:v>226.94436963322823</c:v>
                </c:pt>
                <c:pt idx="653">
                  <c:v>227.12704438168149</c:v>
                </c:pt>
                <c:pt idx="654">
                  <c:v>227.30902726176816</c:v>
                </c:pt>
                <c:pt idx="655">
                  <c:v>227.49031771913681</c:v>
                </c:pt>
                <c:pt idx="656">
                  <c:v>227.67091520154526</c:v>
                </c:pt>
                <c:pt idx="657">
                  <c:v>227.85081915886227</c:v>
                </c:pt>
                <c:pt idx="658">
                  <c:v>228.03002904306922</c:v>
                </c:pt>
                <c:pt idx="659">
                  <c:v>228.20854430826165</c:v>
                </c:pt>
                <c:pt idx="660">
                  <c:v>228.38636441065117</c:v>
                </c:pt>
                <c:pt idx="661">
                  <c:v>228.56348880856683</c:v>
                </c:pt>
                <c:pt idx="662">
                  <c:v>228.7399169624571</c:v>
                </c:pt>
                <c:pt idx="663">
                  <c:v>228.91564833489113</c:v>
                </c:pt>
                <c:pt idx="664">
                  <c:v>229.0906823905608</c:v>
                </c:pt>
                <c:pt idx="665">
                  <c:v>229.26501859628186</c:v>
                </c:pt>
                <c:pt idx="666">
                  <c:v>229.43865642099613</c:v>
                </c:pt>
                <c:pt idx="667">
                  <c:v>229.61159533577262</c:v>
                </c:pt>
                <c:pt idx="668">
                  <c:v>229.78383481380942</c:v>
                </c:pt>
                <c:pt idx="669">
                  <c:v>229.95537433043521</c:v>
                </c:pt>
                <c:pt idx="670">
                  <c:v>230.12621336311091</c:v>
                </c:pt>
                <c:pt idx="671">
                  <c:v>230.2963513914311</c:v>
                </c:pt>
                <c:pt idx="672">
                  <c:v>230.46578789712589</c:v>
                </c:pt>
                <c:pt idx="673">
                  <c:v>230.63452236406235</c:v>
                </c:pt>
                <c:pt idx="674">
                  <c:v>230.80255427824594</c:v>
                </c:pt>
                <c:pt idx="675">
                  <c:v>230.96988312782244</c:v>
                </c:pt>
                <c:pt idx="676">
                  <c:v>231.13650840307901</c:v>
                </c:pt>
                <c:pt idx="677">
                  <c:v>231.30242959644622</c:v>
                </c:pt>
                <c:pt idx="678">
                  <c:v>231.46764620249937</c:v>
                </c:pt>
                <c:pt idx="679">
                  <c:v>231.63215771796004</c:v>
                </c:pt>
                <c:pt idx="680">
                  <c:v>231.79596364169751</c:v>
                </c:pt>
                <c:pt idx="681">
                  <c:v>231.95906347473067</c:v>
                </c:pt>
                <c:pt idx="682">
                  <c:v>232.12145672022902</c:v>
                </c:pt>
                <c:pt idx="683">
                  <c:v>232.28314288351467</c:v>
                </c:pt>
                <c:pt idx="684">
                  <c:v>232.44412147206347</c:v>
                </c:pt>
                <c:pt idx="685">
                  <c:v>232.60439199550675</c:v>
                </c:pt>
                <c:pt idx="686">
                  <c:v>232.76395396563268</c:v>
                </c:pt>
                <c:pt idx="687">
                  <c:v>232.92280689638781</c:v>
                </c:pt>
                <c:pt idx="688">
                  <c:v>233.08095030387864</c:v>
                </c:pt>
                <c:pt idx="689">
                  <c:v>233.23838370637282</c:v>
                </c:pt>
                <c:pt idx="690">
                  <c:v>233.39510662430098</c:v>
                </c:pt>
                <c:pt idx="691">
                  <c:v>233.55111858025791</c:v>
                </c:pt>
                <c:pt idx="692">
                  <c:v>233.70641909900414</c:v>
                </c:pt>
                <c:pt idx="693">
                  <c:v>233.86100770746737</c:v>
                </c:pt>
                <c:pt idx="694">
                  <c:v>234.01488393474384</c:v>
                </c:pt>
                <c:pt idx="695">
                  <c:v>234.1680473120999</c:v>
                </c:pt>
                <c:pt idx="696">
                  <c:v>234.32049737297336</c:v>
                </c:pt>
                <c:pt idx="697">
                  <c:v>234.47223365297486</c:v>
                </c:pt>
                <c:pt idx="698">
                  <c:v>234.62325568988945</c:v>
                </c:pt>
                <c:pt idx="699">
                  <c:v>234.77356302367775</c:v>
                </c:pt>
                <c:pt idx="700">
                  <c:v>234.92315519647755</c:v>
                </c:pt>
                <c:pt idx="701">
                  <c:v>235.07203175260517</c:v>
                </c:pt>
                <c:pt idx="702">
                  <c:v>235.22019223855679</c:v>
                </c:pt>
                <c:pt idx="703">
                  <c:v>235.36763620300991</c:v>
                </c:pt>
                <c:pt idx="704">
                  <c:v>235.51436319682458</c:v>
                </c:pt>
                <c:pt idx="705">
                  <c:v>235.660372773045</c:v>
                </c:pt>
                <c:pt idx="706">
                  <c:v>235.80566448690064</c:v>
                </c:pt>
                <c:pt idx="707">
                  <c:v>235.9502378958077</c:v>
                </c:pt>
                <c:pt idx="708">
                  <c:v>236.09409255937061</c:v>
                </c:pt>
                <c:pt idx="709">
                  <c:v>236.23722803938304</c:v>
                </c:pt>
                <c:pt idx="710">
                  <c:v>236.37964389982955</c:v>
                </c:pt>
                <c:pt idx="711">
                  <c:v>236.52133970688666</c:v>
                </c:pt>
                <c:pt idx="712">
                  <c:v>236.66231502892441</c:v>
                </c:pt>
                <c:pt idx="713">
                  <c:v>236.80256943650753</c:v>
                </c:pt>
                <c:pt idx="714">
                  <c:v>236.94210250239672</c:v>
                </c:pt>
                <c:pt idx="715">
                  <c:v>237.08091380155014</c:v>
                </c:pt>
                <c:pt idx="716">
                  <c:v>237.21900291112445</c:v>
                </c:pt>
                <c:pt idx="717">
                  <c:v>237.35636941047622</c:v>
                </c:pt>
                <c:pt idx="718">
                  <c:v>237.49301288116339</c:v>
                </c:pt>
                <c:pt idx="719">
                  <c:v>237.62893290694618</c:v>
                </c:pt>
                <c:pt idx="720">
                  <c:v>237.76412907378864</c:v>
                </c:pt>
                <c:pt idx="721">
                  <c:v>237.89860096985979</c:v>
                </c:pt>
                <c:pt idx="722">
                  <c:v>238.03234818553489</c:v>
                </c:pt>
                <c:pt idx="723">
                  <c:v>238.16537031339681</c:v>
                </c:pt>
                <c:pt idx="724">
                  <c:v>238.29766694823695</c:v>
                </c:pt>
                <c:pt idx="725">
                  <c:v>238.42923768705694</c:v>
                </c:pt>
                <c:pt idx="726">
                  <c:v>238.56008212906943</c:v>
                </c:pt>
                <c:pt idx="727">
                  <c:v>238.69019987569953</c:v>
                </c:pt>
                <c:pt idx="728">
                  <c:v>238.81959053058611</c:v>
                </c:pt>
                <c:pt idx="729">
                  <c:v>238.94825369958269</c:v>
                </c:pt>
                <c:pt idx="730">
                  <c:v>239.07618899075902</c:v>
                </c:pt>
                <c:pt idx="731">
                  <c:v>239.20339601440199</c:v>
                </c:pt>
                <c:pt idx="732">
                  <c:v>239.32987438301694</c:v>
                </c:pt>
                <c:pt idx="733">
                  <c:v>239.45562371132885</c:v>
                </c:pt>
                <c:pt idx="734">
                  <c:v>239.58064361628342</c:v>
                </c:pt>
                <c:pt idx="735">
                  <c:v>239.70493371704836</c:v>
                </c:pt>
                <c:pt idx="736">
                  <c:v>239.8284936350145</c:v>
                </c:pt>
                <c:pt idx="737">
                  <c:v>239.95132299379682</c:v>
                </c:pt>
                <c:pt idx="738">
                  <c:v>240.07342141923587</c:v>
                </c:pt>
                <c:pt idx="739">
                  <c:v>240.19478853939862</c:v>
                </c:pt>
                <c:pt idx="740">
                  <c:v>240.31542398457978</c:v>
                </c:pt>
                <c:pt idx="741">
                  <c:v>240.43532738730292</c:v>
                </c:pt>
                <c:pt idx="742">
                  <c:v>240.55449838232141</c:v>
                </c:pt>
                <c:pt idx="743">
                  <c:v>240.67293660661977</c:v>
                </c:pt>
                <c:pt idx="744">
                  <c:v>240.79064169941461</c:v>
                </c:pt>
                <c:pt idx="745">
                  <c:v>240.9076133021558</c:v>
                </c:pt>
                <c:pt idx="746">
                  <c:v>241.02385105852758</c:v>
                </c:pt>
                <c:pt idx="747">
                  <c:v>241.13935461444956</c:v>
                </c:pt>
                <c:pt idx="748">
                  <c:v>241.25412361807787</c:v>
                </c:pt>
                <c:pt idx="749">
                  <c:v>241.36815771980631</c:v>
                </c:pt>
                <c:pt idx="750">
                  <c:v>241.48145657226709</c:v>
                </c:pt>
                <c:pt idx="751">
                  <c:v>241.59401983033234</c:v>
                </c:pt>
                <c:pt idx="752">
                  <c:v>241.70584715111485</c:v>
                </c:pt>
                <c:pt idx="753">
                  <c:v>241.81693819396918</c:v>
                </c:pt>
                <c:pt idx="754">
                  <c:v>241.92729262049278</c:v>
                </c:pt>
                <c:pt idx="755">
                  <c:v>242.03691009452695</c:v>
                </c:pt>
                <c:pt idx="756">
                  <c:v>242.14579028215775</c:v>
                </c:pt>
                <c:pt idx="757">
                  <c:v>242.25393285171734</c:v>
                </c:pt>
                <c:pt idx="758">
                  <c:v>242.36133747378469</c:v>
                </c:pt>
                <c:pt idx="759">
                  <c:v>242.46800382118667</c:v>
                </c:pt>
                <c:pt idx="760">
                  <c:v>242.57393156899906</c:v>
                </c:pt>
                <c:pt idx="761">
                  <c:v>242.67912039454765</c:v>
                </c:pt>
                <c:pt idx="762">
                  <c:v>242.78356997740897</c:v>
                </c:pt>
                <c:pt idx="763">
                  <c:v>242.88727999941148</c:v>
                </c:pt>
                <c:pt idx="764">
                  <c:v>242.99025014463649</c:v>
                </c:pt>
                <c:pt idx="765">
                  <c:v>243.09248009941905</c:v>
                </c:pt>
                <c:pt idx="766">
                  <c:v>243.19396955234907</c:v>
                </c:pt>
                <c:pt idx="767">
                  <c:v>243.29471819427198</c:v>
                </c:pt>
                <c:pt idx="768">
                  <c:v>243.39472571828998</c:v>
                </c:pt>
                <c:pt idx="769">
                  <c:v>243.49399181976281</c:v>
                </c:pt>
                <c:pt idx="770">
                  <c:v>243.59251619630871</c:v>
                </c:pt>
                <c:pt idx="771">
                  <c:v>243.69029854780533</c:v>
                </c:pt>
                <c:pt idx="772">
                  <c:v>243.78733857639071</c:v>
                </c:pt>
                <c:pt idx="773">
                  <c:v>243.88363598646404</c:v>
                </c:pt>
                <c:pt idx="774">
                  <c:v>243.97919048468671</c:v>
                </c:pt>
                <c:pt idx="775">
                  <c:v>244.07400177998323</c:v>
                </c:pt>
                <c:pt idx="776">
                  <c:v>244.16806958354184</c:v>
                </c:pt>
                <c:pt idx="777">
                  <c:v>244.26139360881578</c:v>
                </c:pt>
                <c:pt idx="778">
                  <c:v>244.35397357152382</c:v>
                </c:pt>
                <c:pt idx="779">
                  <c:v>244.44580918965138</c:v>
                </c:pt>
                <c:pt idx="780">
                  <c:v>244.53690018345125</c:v>
                </c:pt>
                <c:pt idx="781">
                  <c:v>244.62724627544446</c:v>
                </c:pt>
                <c:pt idx="782">
                  <c:v>244.71684719042111</c:v>
                </c:pt>
                <c:pt idx="783">
                  <c:v>244.80570265544131</c:v>
                </c:pt>
                <c:pt idx="784">
                  <c:v>244.89381239983587</c:v>
                </c:pt>
                <c:pt idx="785">
                  <c:v>244.98117615520724</c:v>
                </c:pt>
                <c:pt idx="786">
                  <c:v>245.06779365543031</c:v>
                </c:pt>
                <c:pt idx="787">
                  <c:v>245.15366463665308</c:v>
                </c:pt>
                <c:pt idx="788">
                  <c:v>245.2387888372977</c:v>
                </c:pt>
                <c:pt idx="789">
                  <c:v>245.32316599806111</c:v>
                </c:pt>
                <c:pt idx="790">
                  <c:v>245.40679586191584</c:v>
                </c:pt>
                <c:pt idx="791">
                  <c:v>245.48967817411074</c:v>
                </c:pt>
                <c:pt idx="792">
                  <c:v>245.57181268217198</c:v>
                </c:pt>
                <c:pt idx="793">
                  <c:v>245.65319913590361</c:v>
                </c:pt>
                <c:pt idx="794">
                  <c:v>245.73383728738838</c:v>
                </c:pt>
                <c:pt idx="795">
                  <c:v>245.81372689098845</c:v>
                </c:pt>
                <c:pt idx="796">
                  <c:v>245.8928677033463</c:v>
                </c:pt>
                <c:pt idx="797">
                  <c:v>245.97125948338521</c:v>
                </c:pt>
                <c:pt idx="798">
                  <c:v>246.04890199231028</c:v>
                </c:pt>
                <c:pt idx="799">
                  <c:v>246.12579499360896</c:v>
                </c:pt>
                <c:pt idx="800">
                  <c:v>246.20193825305182</c:v>
                </c:pt>
                <c:pt idx="801">
                  <c:v>246.27733153869326</c:v>
                </c:pt>
                <c:pt idx="802">
                  <c:v>246.35197462087234</c:v>
                </c:pt>
                <c:pt idx="803">
                  <c:v>246.4258672722132</c:v>
                </c:pt>
                <c:pt idx="804">
                  <c:v>246.49900926762604</c:v>
                </c:pt>
                <c:pt idx="805">
                  <c:v>246.57140038430765</c:v>
                </c:pt>
                <c:pt idx="806">
                  <c:v>246.64304040174216</c:v>
                </c:pt>
                <c:pt idx="807">
                  <c:v>246.71392910170158</c:v>
                </c:pt>
                <c:pt idx="808">
                  <c:v>246.78406626824676</c:v>
                </c:pt>
                <c:pt idx="809">
                  <c:v>246.85345168772761</c:v>
                </c:pt>
                <c:pt idx="810">
                  <c:v>246.92208514878419</c:v>
                </c:pt>
                <c:pt idx="811">
                  <c:v>246.98996644234705</c:v>
                </c:pt>
                <c:pt idx="812">
                  <c:v>247.05709536163798</c:v>
                </c:pt>
                <c:pt idx="813">
                  <c:v>247.12347170217066</c:v>
                </c:pt>
                <c:pt idx="814">
                  <c:v>247.18909526175122</c:v>
                </c:pt>
                <c:pt idx="815">
                  <c:v>247.253965840479</c:v>
                </c:pt>
                <c:pt idx="816">
                  <c:v>247.31808324074683</c:v>
                </c:pt>
                <c:pt idx="817">
                  <c:v>247.38144726724212</c:v>
                </c:pt>
                <c:pt idx="818">
                  <c:v>247.44405772694699</c:v>
                </c:pt>
                <c:pt idx="819">
                  <c:v>247.50591442913915</c:v>
                </c:pt>
                <c:pt idx="820">
                  <c:v>247.56701718539233</c:v>
                </c:pt>
                <c:pt idx="821">
                  <c:v>247.62736580957699</c:v>
                </c:pt>
                <c:pt idx="822">
                  <c:v>247.68696011786065</c:v>
                </c:pt>
                <c:pt idx="823">
                  <c:v>247.74579992870883</c:v>
                </c:pt>
                <c:pt idx="824">
                  <c:v>247.8038850628852</c:v>
                </c:pt>
                <c:pt idx="825">
                  <c:v>247.86121534345239</c:v>
                </c:pt>
                <c:pt idx="826">
                  <c:v>247.91779059577237</c:v>
                </c:pt>
                <c:pt idx="827">
                  <c:v>247.97361064750717</c:v>
                </c:pt>
                <c:pt idx="828">
                  <c:v>248.02867532861922</c:v>
                </c:pt>
                <c:pt idx="829">
                  <c:v>248.08298447137196</c:v>
                </c:pt>
                <c:pt idx="830">
                  <c:v>248.13653791033028</c:v>
                </c:pt>
                <c:pt idx="831">
                  <c:v>248.18933548236114</c:v>
                </c:pt>
                <c:pt idx="832">
                  <c:v>248.24137702663401</c:v>
                </c:pt>
                <c:pt idx="833">
                  <c:v>248.29266238462128</c:v>
                </c:pt>
                <c:pt idx="834">
                  <c:v>248.34319140009887</c:v>
                </c:pt>
                <c:pt idx="835">
                  <c:v>248.39296391914664</c:v>
                </c:pt>
                <c:pt idx="836">
                  <c:v>248.44197979014888</c:v>
                </c:pt>
                <c:pt idx="837">
                  <c:v>248.49023886379467</c:v>
                </c:pt>
                <c:pt idx="838">
                  <c:v>248.53774099307861</c:v>
                </c:pt>
                <c:pt idx="839">
                  <c:v>248.58448603330092</c:v>
                </c:pt>
                <c:pt idx="840">
                  <c:v>248.63047384206811</c:v>
                </c:pt>
                <c:pt idx="841">
                  <c:v>248.67570427929334</c:v>
                </c:pt>
                <c:pt idx="842">
                  <c:v>248.72017720719683</c:v>
                </c:pt>
                <c:pt idx="843">
                  <c:v>248.76389249030635</c:v>
                </c:pt>
                <c:pt idx="844">
                  <c:v>248.80684999545758</c:v>
                </c:pt>
                <c:pt idx="845">
                  <c:v>248.84904959179445</c:v>
                </c:pt>
                <c:pt idx="846">
                  <c:v>248.89049115076978</c:v>
                </c:pt>
                <c:pt idx="847">
                  <c:v>248.93117454614531</c:v>
                </c:pt>
                <c:pt idx="848">
                  <c:v>248.97109965399235</c:v>
                </c:pt>
                <c:pt idx="849">
                  <c:v>249.01026635269218</c:v>
                </c:pt>
                <c:pt idx="850">
                  <c:v>249.04867452293615</c:v>
                </c:pt>
                <c:pt idx="851">
                  <c:v>249.08632404772641</c:v>
                </c:pt>
                <c:pt idx="852">
                  <c:v>249.12321481237586</c:v>
                </c:pt>
                <c:pt idx="853">
                  <c:v>249.15934670450895</c:v>
                </c:pt>
                <c:pt idx="854">
                  <c:v>249.1947196140616</c:v>
                </c:pt>
                <c:pt idx="855">
                  <c:v>249.22933343328179</c:v>
                </c:pt>
                <c:pt idx="856">
                  <c:v>249.26318805672986</c:v>
                </c:pt>
                <c:pt idx="857">
                  <c:v>249.29628338127873</c:v>
                </c:pt>
                <c:pt idx="858">
                  <c:v>249.32861930611432</c:v>
                </c:pt>
                <c:pt idx="859">
                  <c:v>249.3601957327358</c:v>
                </c:pt>
                <c:pt idx="860">
                  <c:v>249.39101256495587</c:v>
                </c:pt>
                <c:pt idx="861">
                  <c:v>249.42106970890111</c:v>
                </c:pt>
                <c:pt idx="862">
                  <c:v>249.45036707301233</c:v>
                </c:pt>
                <c:pt idx="863">
                  <c:v>249.47890456804456</c:v>
                </c:pt>
                <c:pt idx="864">
                  <c:v>249.50668210706772</c:v>
                </c:pt>
                <c:pt idx="865">
                  <c:v>249.53369960546655</c:v>
                </c:pt>
                <c:pt idx="866">
                  <c:v>249.55995698094117</c:v>
                </c:pt>
                <c:pt idx="867">
                  <c:v>249.5854541535069</c:v>
                </c:pt>
                <c:pt idx="868">
                  <c:v>249.6101910454951</c:v>
                </c:pt>
                <c:pt idx="869">
                  <c:v>249.63416758155279</c:v>
                </c:pt>
                <c:pt idx="870">
                  <c:v>249.65738368864331</c:v>
                </c:pt>
                <c:pt idx="871">
                  <c:v>249.6798392960464</c:v>
                </c:pt>
                <c:pt idx="872">
                  <c:v>249.70153433535836</c:v>
                </c:pt>
                <c:pt idx="873">
                  <c:v>249.72246874049236</c:v>
                </c:pt>
                <c:pt idx="874">
                  <c:v>249.74264244767855</c:v>
                </c:pt>
                <c:pt idx="875">
                  <c:v>249.7620553954643</c:v>
                </c:pt>
                <c:pt idx="876">
                  <c:v>249.78070752471444</c:v>
                </c:pt>
                <c:pt idx="877">
                  <c:v>249.79859877861139</c:v>
                </c:pt>
                <c:pt idx="878">
                  <c:v>249.81572910265518</c:v>
                </c:pt>
                <c:pt idx="879">
                  <c:v>249.83209844466396</c:v>
                </c:pt>
                <c:pt idx="880">
                  <c:v>249.84770675477384</c:v>
                </c:pt>
                <c:pt idx="881">
                  <c:v>249.86255398543918</c:v>
                </c:pt>
                <c:pt idx="882">
                  <c:v>249.87664009143279</c:v>
                </c:pt>
                <c:pt idx="883">
                  <c:v>249.88996502984591</c:v>
                </c:pt>
                <c:pt idx="884">
                  <c:v>249.9025287600885</c:v>
                </c:pt>
                <c:pt idx="885">
                  <c:v>249.91433124388922</c:v>
                </c:pt>
                <c:pt idx="886">
                  <c:v>249.92537244529569</c:v>
                </c:pt>
                <c:pt idx="887">
                  <c:v>249.93565233067449</c:v>
                </c:pt>
                <c:pt idx="888">
                  <c:v>249.9451708687113</c:v>
                </c:pt>
                <c:pt idx="889">
                  <c:v>249.95392803041099</c:v>
                </c:pt>
                <c:pt idx="890">
                  <c:v>249.96192378909777</c:v>
                </c:pt>
                <c:pt idx="891">
                  <c:v>249.9691581204151</c:v>
                </c:pt>
                <c:pt idx="892">
                  <c:v>249.975631002326</c:v>
                </c:pt>
                <c:pt idx="893">
                  <c:v>249.98134241511298</c:v>
                </c:pt>
                <c:pt idx="894">
                  <c:v>249.986292341378</c:v>
                </c:pt>
                <c:pt idx="895">
                  <c:v>249.99048076604279</c:v>
                </c:pt>
                <c:pt idx="896">
                  <c:v>249.9939076763487</c:v>
                </c:pt>
                <c:pt idx="897">
                  <c:v>249.99657306185668</c:v>
                </c:pt>
                <c:pt idx="898">
                  <c:v>249.99847691444756</c:v>
                </c:pt>
                <c:pt idx="899">
                  <c:v>249.99961922832193</c:v>
                </c:pt>
                <c:pt idx="900">
                  <c:v>250</c:v>
                </c:pt>
                <c:pt idx="901">
                  <c:v>249.99961922832193</c:v>
                </c:pt>
                <c:pt idx="902">
                  <c:v>249.99847691444759</c:v>
                </c:pt>
                <c:pt idx="903">
                  <c:v>249.99657306185671</c:v>
                </c:pt>
                <c:pt idx="904">
                  <c:v>249.99390767634873</c:v>
                </c:pt>
                <c:pt idx="905">
                  <c:v>249.99048076604285</c:v>
                </c:pt>
                <c:pt idx="906">
                  <c:v>249.98629234137806</c:v>
                </c:pt>
                <c:pt idx="907">
                  <c:v>249.98134241511306</c:v>
                </c:pt>
                <c:pt idx="908">
                  <c:v>249.97563100232611</c:v>
                </c:pt>
                <c:pt idx="909">
                  <c:v>249.96915812041522</c:v>
                </c:pt>
                <c:pt idx="910">
                  <c:v>249.96192378909788</c:v>
                </c:pt>
                <c:pt idx="911">
                  <c:v>249.95392803041113</c:v>
                </c:pt>
                <c:pt idx="912">
                  <c:v>249.94517086871147</c:v>
                </c:pt>
                <c:pt idx="913">
                  <c:v>249.93565233067466</c:v>
                </c:pt>
                <c:pt idx="914">
                  <c:v>249.92537244529589</c:v>
                </c:pt>
                <c:pt idx="915">
                  <c:v>249.91433124388942</c:v>
                </c:pt>
                <c:pt idx="916">
                  <c:v>249.9025287600887</c:v>
                </c:pt>
                <c:pt idx="917">
                  <c:v>249.88996502984614</c:v>
                </c:pt>
                <c:pt idx="918">
                  <c:v>249.87664009143302</c:v>
                </c:pt>
                <c:pt idx="919">
                  <c:v>249.8625539854394</c:v>
                </c:pt>
                <c:pt idx="920">
                  <c:v>249.84770675477407</c:v>
                </c:pt>
                <c:pt idx="921">
                  <c:v>249.83209844466421</c:v>
                </c:pt>
                <c:pt idx="922">
                  <c:v>249.81572910265547</c:v>
                </c:pt>
                <c:pt idx="923">
                  <c:v>249.79859877861165</c:v>
                </c:pt>
                <c:pt idx="924">
                  <c:v>249.78070752471476</c:v>
                </c:pt>
                <c:pt idx="925">
                  <c:v>249.76205539546461</c:v>
                </c:pt>
                <c:pt idx="926">
                  <c:v>249.74264244767889</c:v>
                </c:pt>
                <c:pt idx="927">
                  <c:v>249.7224687404927</c:v>
                </c:pt>
                <c:pt idx="928">
                  <c:v>249.70153433535873</c:v>
                </c:pt>
                <c:pt idx="929">
                  <c:v>249.67983929604679</c:v>
                </c:pt>
                <c:pt idx="930">
                  <c:v>249.6573836886437</c:v>
                </c:pt>
                <c:pt idx="931">
                  <c:v>249.63416758155319</c:v>
                </c:pt>
                <c:pt idx="932">
                  <c:v>249.6101910454955</c:v>
                </c:pt>
                <c:pt idx="933">
                  <c:v>249.58545415350736</c:v>
                </c:pt>
                <c:pt idx="934">
                  <c:v>249.55995698094156</c:v>
                </c:pt>
                <c:pt idx="935">
                  <c:v>249.53369960546701</c:v>
                </c:pt>
                <c:pt idx="936">
                  <c:v>249.50668210706817</c:v>
                </c:pt>
                <c:pt idx="937">
                  <c:v>249.47890456804504</c:v>
                </c:pt>
                <c:pt idx="938">
                  <c:v>249.45036707301279</c:v>
                </c:pt>
                <c:pt idx="939">
                  <c:v>249.42106970890165</c:v>
                </c:pt>
                <c:pt idx="940">
                  <c:v>249.39101256495638</c:v>
                </c:pt>
                <c:pt idx="941">
                  <c:v>249.36019573273632</c:v>
                </c:pt>
                <c:pt idx="942">
                  <c:v>249.32861930611489</c:v>
                </c:pt>
                <c:pt idx="943">
                  <c:v>249.2962833812793</c:v>
                </c:pt>
                <c:pt idx="944">
                  <c:v>249.26318805673043</c:v>
                </c:pt>
                <c:pt idx="945">
                  <c:v>249.22933343328239</c:v>
                </c:pt>
                <c:pt idx="946">
                  <c:v>249.19471961406217</c:v>
                </c:pt>
                <c:pt idx="947">
                  <c:v>249.15934670450955</c:v>
                </c:pt>
                <c:pt idx="948">
                  <c:v>249.12321481237649</c:v>
                </c:pt>
                <c:pt idx="949">
                  <c:v>249.086324047727</c:v>
                </c:pt>
                <c:pt idx="950">
                  <c:v>249.04867452293681</c:v>
                </c:pt>
                <c:pt idx="951">
                  <c:v>249.01026635269284</c:v>
                </c:pt>
                <c:pt idx="952">
                  <c:v>248.97109965399304</c:v>
                </c:pt>
                <c:pt idx="953">
                  <c:v>248.931174546146</c:v>
                </c:pt>
                <c:pt idx="954">
                  <c:v>248.89049115077046</c:v>
                </c:pt>
                <c:pt idx="955">
                  <c:v>248.84904959179519</c:v>
                </c:pt>
                <c:pt idx="956">
                  <c:v>248.80684999545829</c:v>
                </c:pt>
                <c:pt idx="957">
                  <c:v>248.76389249030709</c:v>
                </c:pt>
                <c:pt idx="958">
                  <c:v>248.72017720719757</c:v>
                </c:pt>
                <c:pt idx="959">
                  <c:v>248.67570427929408</c:v>
                </c:pt>
                <c:pt idx="960">
                  <c:v>248.63047384206888</c:v>
                </c:pt>
                <c:pt idx="961">
                  <c:v>248.58448603330172</c:v>
                </c:pt>
                <c:pt idx="962">
                  <c:v>248.53774099307941</c:v>
                </c:pt>
                <c:pt idx="963">
                  <c:v>248.49023886379547</c:v>
                </c:pt>
                <c:pt idx="964">
                  <c:v>248.44197979014967</c:v>
                </c:pt>
                <c:pt idx="965">
                  <c:v>248.39296391914746</c:v>
                </c:pt>
                <c:pt idx="966">
                  <c:v>248.34319140009973</c:v>
                </c:pt>
                <c:pt idx="967">
                  <c:v>248.29266238462213</c:v>
                </c:pt>
                <c:pt idx="968">
                  <c:v>248.24137702663486</c:v>
                </c:pt>
                <c:pt idx="969">
                  <c:v>248.18933548236205</c:v>
                </c:pt>
                <c:pt idx="970">
                  <c:v>248.13653791033116</c:v>
                </c:pt>
                <c:pt idx="971">
                  <c:v>248.08298447137287</c:v>
                </c:pt>
                <c:pt idx="972">
                  <c:v>248.02867532862012</c:v>
                </c:pt>
                <c:pt idx="973">
                  <c:v>247.97361064750811</c:v>
                </c:pt>
                <c:pt idx="974">
                  <c:v>247.91779059577331</c:v>
                </c:pt>
                <c:pt idx="975">
                  <c:v>247.86121534345332</c:v>
                </c:pt>
                <c:pt idx="976">
                  <c:v>247.80388506288617</c:v>
                </c:pt>
                <c:pt idx="977">
                  <c:v>247.74579992870983</c:v>
                </c:pt>
                <c:pt idx="978">
                  <c:v>247.68696011786164</c:v>
                </c:pt>
                <c:pt idx="979">
                  <c:v>247.62736580957798</c:v>
                </c:pt>
                <c:pt idx="980">
                  <c:v>247.56701718539335</c:v>
                </c:pt>
                <c:pt idx="981">
                  <c:v>247.50591442914018</c:v>
                </c:pt>
                <c:pt idx="982">
                  <c:v>247.44405772694805</c:v>
                </c:pt>
                <c:pt idx="983">
                  <c:v>247.38144726724317</c:v>
                </c:pt>
                <c:pt idx="984">
                  <c:v>247.31808324074791</c:v>
                </c:pt>
                <c:pt idx="985">
                  <c:v>247.25396584048008</c:v>
                </c:pt>
                <c:pt idx="986">
                  <c:v>247.18909526175233</c:v>
                </c:pt>
                <c:pt idx="987">
                  <c:v>247.12347170217177</c:v>
                </c:pt>
                <c:pt idx="988">
                  <c:v>247.05709536163911</c:v>
                </c:pt>
                <c:pt idx="989">
                  <c:v>246.98996644234819</c:v>
                </c:pt>
                <c:pt idx="990">
                  <c:v>246.92208514878536</c:v>
                </c:pt>
                <c:pt idx="991">
                  <c:v>246.85345168772878</c:v>
                </c:pt>
                <c:pt idx="992">
                  <c:v>246.78406626824793</c:v>
                </c:pt>
                <c:pt idx="993">
                  <c:v>246.71392910170277</c:v>
                </c:pt>
                <c:pt idx="994">
                  <c:v>246.64304040174335</c:v>
                </c:pt>
                <c:pt idx="995">
                  <c:v>246.57140038430884</c:v>
                </c:pt>
                <c:pt idx="996">
                  <c:v>246.49900926762726</c:v>
                </c:pt>
                <c:pt idx="997">
                  <c:v>246.42586727221442</c:v>
                </c:pt>
                <c:pt idx="998">
                  <c:v>246.35197462087353</c:v>
                </c:pt>
                <c:pt idx="999">
                  <c:v>246.27733153869454</c:v>
                </c:pt>
                <c:pt idx="1000">
                  <c:v>246.2019382530531</c:v>
                </c:pt>
                <c:pt idx="1001">
                  <c:v>246.12579499361027</c:v>
                </c:pt>
                <c:pt idx="1002">
                  <c:v>246.04890199231158</c:v>
                </c:pt>
                <c:pt idx="1003">
                  <c:v>245.97125948338652</c:v>
                </c:pt>
                <c:pt idx="1004">
                  <c:v>245.8928677033476</c:v>
                </c:pt>
                <c:pt idx="1005">
                  <c:v>245.81372689098978</c:v>
                </c:pt>
                <c:pt idx="1006">
                  <c:v>245.73383728738972</c:v>
                </c:pt>
                <c:pt idx="1007">
                  <c:v>245.65319913590497</c:v>
                </c:pt>
                <c:pt idx="1008">
                  <c:v>245.57181268217334</c:v>
                </c:pt>
                <c:pt idx="1009">
                  <c:v>245.4896781741121</c:v>
                </c:pt>
                <c:pt idx="1010">
                  <c:v>245.4067958619172</c:v>
                </c:pt>
                <c:pt idx="1011">
                  <c:v>245.32316599806254</c:v>
                </c:pt>
                <c:pt idx="1012">
                  <c:v>245.23878883729913</c:v>
                </c:pt>
                <c:pt idx="1013">
                  <c:v>245.1536646366545</c:v>
                </c:pt>
                <c:pt idx="1014">
                  <c:v>245.06779365543173</c:v>
                </c:pt>
                <c:pt idx="1015">
                  <c:v>244.98117615520871</c:v>
                </c:pt>
                <c:pt idx="1016">
                  <c:v>244.89381239983734</c:v>
                </c:pt>
                <c:pt idx="1017">
                  <c:v>244.80570265544276</c:v>
                </c:pt>
                <c:pt idx="1018">
                  <c:v>244.71684719042261</c:v>
                </c:pt>
                <c:pt idx="1019">
                  <c:v>244.62724627544597</c:v>
                </c:pt>
                <c:pt idx="1020">
                  <c:v>244.53690018345279</c:v>
                </c:pt>
                <c:pt idx="1021">
                  <c:v>244.44580918965295</c:v>
                </c:pt>
                <c:pt idx="1022">
                  <c:v>244.35397357152539</c:v>
                </c:pt>
                <c:pt idx="1023">
                  <c:v>244.26139360881731</c:v>
                </c:pt>
                <c:pt idx="1024">
                  <c:v>244.16806958354343</c:v>
                </c:pt>
                <c:pt idx="1025">
                  <c:v>244.0740017799848</c:v>
                </c:pt>
                <c:pt idx="1026">
                  <c:v>243.97919048468833</c:v>
                </c:pt>
                <c:pt idx="1027">
                  <c:v>243.88363598646563</c:v>
                </c:pt>
                <c:pt idx="1028">
                  <c:v>243.7873385763923</c:v>
                </c:pt>
                <c:pt idx="1029">
                  <c:v>243.690298547807</c:v>
                </c:pt>
                <c:pt idx="1030">
                  <c:v>243.59251619631036</c:v>
                </c:pt>
                <c:pt idx="1031">
                  <c:v>243.49399181976446</c:v>
                </c:pt>
                <c:pt idx="1032">
                  <c:v>243.39472571829165</c:v>
                </c:pt>
                <c:pt idx="1033">
                  <c:v>243.29471819427368</c:v>
                </c:pt>
                <c:pt idx="1034">
                  <c:v>243.19396955235075</c:v>
                </c:pt>
                <c:pt idx="1035">
                  <c:v>243.09248009942078</c:v>
                </c:pt>
                <c:pt idx="1036">
                  <c:v>242.9902501446382</c:v>
                </c:pt>
                <c:pt idx="1037">
                  <c:v>242.88727999941321</c:v>
                </c:pt>
                <c:pt idx="1038">
                  <c:v>242.78356997741071</c:v>
                </c:pt>
                <c:pt idx="1039">
                  <c:v>242.67912039454939</c:v>
                </c:pt>
                <c:pt idx="1040">
                  <c:v>242.57393156900085</c:v>
                </c:pt>
                <c:pt idx="1041">
                  <c:v>242.46800382118843</c:v>
                </c:pt>
                <c:pt idx="1042">
                  <c:v>242.36133747378648</c:v>
                </c:pt>
                <c:pt idx="1043">
                  <c:v>242.25393285171916</c:v>
                </c:pt>
                <c:pt idx="1044">
                  <c:v>242.1457902821596</c:v>
                </c:pt>
                <c:pt idx="1045">
                  <c:v>242.03691009452876</c:v>
                </c:pt>
                <c:pt idx="1046">
                  <c:v>241.92729262049465</c:v>
                </c:pt>
                <c:pt idx="1047">
                  <c:v>241.81693819397108</c:v>
                </c:pt>
                <c:pt idx="1048">
                  <c:v>241.70584715111673</c:v>
                </c:pt>
                <c:pt idx="1049">
                  <c:v>241.59401983033425</c:v>
                </c:pt>
                <c:pt idx="1050">
                  <c:v>241.481456572269</c:v>
                </c:pt>
                <c:pt idx="1051">
                  <c:v>241.36815771980821</c:v>
                </c:pt>
                <c:pt idx="1052">
                  <c:v>241.2541236180798</c:v>
                </c:pt>
                <c:pt idx="1053">
                  <c:v>241.13935461445149</c:v>
                </c:pt>
                <c:pt idx="1054">
                  <c:v>241.02385105852952</c:v>
                </c:pt>
                <c:pt idx="1055">
                  <c:v>240.90761330215776</c:v>
                </c:pt>
                <c:pt idx="1056">
                  <c:v>240.79064169941654</c:v>
                </c:pt>
                <c:pt idx="1057">
                  <c:v>240.67293660662173</c:v>
                </c:pt>
                <c:pt idx="1058">
                  <c:v>240.55449838232337</c:v>
                </c:pt>
                <c:pt idx="1059">
                  <c:v>240.43532738730494</c:v>
                </c:pt>
                <c:pt idx="1060">
                  <c:v>240.31542398458183</c:v>
                </c:pt>
                <c:pt idx="1061">
                  <c:v>240.19478853940069</c:v>
                </c:pt>
                <c:pt idx="1062">
                  <c:v>240.07342141923792</c:v>
                </c:pt>
                <c:pt idx="1063">
                  <c:v>239.9513229937989</c:v>
                </c:pt>
                <c:pt idx="1064">
                  <c:v>239.82849363501657</c:v>
                </c:pt>
                <c:pt idx="1065">
                  <c:v>239.70493371705047</c:v>
                </c:pt>
                <c:pt idx="1066">
                  <c:v>239.58064361628553</c:v>
                </c:pt>
                <c:pt idx="1067">
                  <c:v>239.45562371133099</c:v>
                </c:pt>
                <c:pt idx="1068">
                  <c:v>239.32987438301907</c:v>
                </c:pt>
                <c:pt idx="1069">
                  <c:v>239.20339601440412</c:v>
                </c:pt>
                <c:pt idx="1070">
                  <c:v>239.07618899076115</c:v>
                </c:pt>
                <c:pt idx="1071">
                  <c:v>238.94825369958485</c:v>
                </c:pt>
                <c:pt idx="1072">
                  <c:v>238.81959053058827</c:v>
                </c:pt>
                <c:pt idx="1073">
                  <c:v>238.69019987570172</c:v>
                </c:pt>
                <c:pt idx="1074">
                  <c:v>238.56008212907162</c:v>
                </c:pt>
                <c:pt idx="1075">
                  <c:v>238.42923768705916</c:v>
                </c:pt>
                <c:pt idx="1076">
                  <c:v>238.2976669482392</c:v>
                </c:pt>
                <c:pt idx="1077">
                  <c:v>238.16537031339905</c:v>
                </c:pt>
                <c:pt idx="1078">
                  <c:v>238.03234818553716</c:v>
                </c:pt>
                <c:pt idx="1079">
                  <c:v>237.89860096986203</c:v>
                </c:pt>
                <c:pt idx="1080">
                  <c:v>237.76412907379091</c:v>
                </c:pt>
                <c:pt idx="1081">
                  <c:v>237.62893290694848</c:v>
                </c:pt>
                <c:pt idx="1082">
                  <c:v>237.49301288116567</c:v>
                </c:pt>
                <c:pt idx="1083">
                  <c:v>237.35636941047855</c:v>
                </c:pt>
                <c:pt idx="1084">
                  <c:v>237.21900291112675</c:v>
                </c:pt>
                <c:pt idx="1085">
                  <c:v>237.08091380155244</c:v>
                </c:pt>
                <c:pt idx="1086">
                  <c:v>236.94210250239905</c:v>
                </c:pt>
                <c:pt idx="1087">
                  <c:v>236.80256943650986</c:v>
                </c:pt>
                <c:pt idx="1088">
                  <c:v>236.66231502892677</c:v>
                </c:pt>
                <c:pt idx="1089">
                  <c:v>236.52133970688905</c:v>
                </c:pt>
                <c:pt idx="1090">
                  <c:v>236.37964389983196</c:v>
                </c:pt>
                <c:pt idx="1091">
                  <c:v>236.23722803938546</c:v>
                </c:pt>
                <c:pt idx="1092">
                  <c:v>236.09409255937305</c:v>
                </c:pt>
                <c:pt idx="1093">
                  <c:v>235.95023789581015</c:v>
                </c:pt>
                <c:pt idx="1094">
                  <c:v>235.80566448690308</c:v>
                </c:pt>
                <c:pt idx="1095">
                  <c:v>235.66037277304744</c:v>
                </c:pt>
                <c:pt idx="1096">
                  <c:v>235.51436319682705</c:v>
                </c:pt>
                <c:pt idx="1097">
                  <c:v>235.36763620301235</c:v>
                </c:pt>
                <c:pt idx="1098">
                  <c:v>235.22019223855926</c:v>
                </c:pt>
                <c:pt idx="1099">
                  <c:v>235.07203175260767</c:v>
                </c:pt>
                <c:pt idx="1100">
                  <c:v>234.92315519648005</c:v>
                </c:pt>
                <c:pt idx="1101">
                  <c:v>234.77356302368025</c:v>
                </c:pt>
                <c:pt idx="1102">
                  <c:v>234.62325568989198</c:v>
                </c:pt>
                <c:pt idx="1103">
                  <c:v>234.47223365297742</c:v>
                </c:pt>
                <c:pt idx="1104">
                  <c:v>234.32049737297595</c:v>
                </c:pt>
                <c:pt idx="1105">
                  <c:v>234.16804731210246</c:v>
                </c:pt>
                <c:pt idx="1106">
                  <c:v>234.01488393474642</c:v>
                </c:pt>
                <c:pt idx="1107">
                  <c:v>233.86100770746995</c:v>
                </c:pt>
                <c:pt idx="1108">
                  <c:v>233.70641909900675</c:v>
                </c:pt>
                <c:pt idx="1109">
                  <c:v>233.55111858026055</c:v>
                </c:pt>
                <c:pt idx="1110">
                  <c:v>233.39510662430362</c:v>
                </c:pt>
                <c:pt idx="1111">
                  <c:v>233.23838370637549</c:v>
                </c:pt>
                <c:pt idx="1112">
                  <c:v>233.08095030388128</c:v>
                </c:pt>
                <c:pt idx="1113">
                  <c:v>232.92280689639051</c:v>
                </c:pt>
                <c:pt idx="1114">
                  <c:v>232.76395396563535</c:v>
                </c:pt>
                <c:pt idx="1115">
                  <c:v>232.60439199550942</c:v>
                </c:pt>
                <c:pt idx="1116">
                  <c:v>232.44412147206617</c:v>
                </c:pt>
                <c:pt idx="1117">
                  <c:v>232.28314288351737</c:v>
                </c:pt>
                <c:pt idx="1118">
                  <c:v>232.12145672023175</c:v>
                </c:pt>
                <c:pt idx="1119">
                  <c:v>231.9590634747334</c:v>
                </c:pt>
                <c:pt idx="1120">
                  <c:v>231.79596364170027</c:v>
                </c:pt>
                <c:pt idx="1121">
                  <c:v>231.63215771796277</c:v>
                </c:pt>
                <c:pt idx="1122">
                  <c:v>231.46764620250218</c:v>
                </c:pt>
                <c:pt idx="1123">
                  <c:v>231.30242959644903</c:v>
                </c:pt>
                <c:pt idx="1124">
                  <c:v>231.13650840308182</c:v>
                </c:pt>
                <c:pt idx="1125">
                  <c:v>230.96988312782523</c:v>
                </c:pt>
                <c:pt idx="1126">
                  <c:v>230.80255427824878</c:v>
                </c:pt>
                <c:pt idx="1127">
                  <c:v>230.63452236406516</c:v>
                </c:pt>
                <c:pt idx="1128">
                  <c:v>230.46578789712873</c:v>
                </c:pt>
                <c:pt idx="1129">
                  <c:v>230.29635139143394</c:v>
                </c:pt>
                <c:pt idx="1130">
                  <c:v>230.12621336311372</c:v>
                </c:pt>
                <c:pt idx="1131">
                  <c:v>229.95537433043808</c:v>
                </c:pt>
                <c:pt idx="1132">
                  <c:v>229.78383481381229</c:v>
                </c:pt>
                <c:pt idx="1133">
                  <c:v>229.61159533577552</c:v>
                </c:pt>
                <c:pt idx="1134">
                  <c:v>229.43865642099905</c:v>
                </c:pt>
                <c:pt idx="1135">
                  <c:v>229.26501859628482</c:v>
                </c:pt>
                <c:pt idx="1136">
                  <c:v>229.0906823905637</c:v>
                </c:pt>
                <c:pt idx="1137">
                  <c:v>228.91564833489412</c:v>
                </c:pt>
                <c:pt idx="1138">
                  <c:v>228.73991696246006</c:v>
                </c:pt>
                <c:pt idx="1139">
                  <c:v>228.56348880856984</c:v>
                </c:pt>
                <c:pt idx="1140">
                  <c:v>228.38636441065415</c:v>
                </c:pt>
                <c:pt idx="1141">
                  <c:v>228.20854430826466</c:v>
                </c:pt>
                <c:pt idx="1142">
                  <c:v>228.03002904307223</c:v>
                </c:pt>
                <c:pt idx="1143">
                  <c:v>227.85081915886531</c:v>
                </c:pt>
                <c:pt idx="1144">
                  <c:v>227.67091520154827</c:v>
                </c:pt>
                <c:pt idx="1145">
                  <c:v>227.49031771913982</c:v>
                </c:pt>
                <c:pt idx="1146">
                  <c:v>227.30902726177115</c:v>
                </c:pt>
                <c:pt idx="1147">
                  <c:v>227.12704438168453</c:v>
                </c:pt>
                <c:pt idx="1148">
                  <c:v>226.94436963323125</c:v>
                </c:pt>
                <c:pt idx="1149">
                  <c:v>226.76100357287041</c:v>
                </c:pt>
                <c:pt idx="1150">
                  <c:v>226.57694675916667</c:v>
                </c:pt>
                <c:pt idx="1151">
                  <c:v>226.39219975278911</c:v>
                </c:pt>
                <c:pt idx="1152">
                  <c:v>226.20676311650911</c:v>
                </c:pt>
                <c:pt idx="1153">
                  <c:v>226.02063741519888</c:v>
                </c:pt>
                <c:pt idx="1154">
                  <c:v>225.83382321582951</c:v>
                </c:pt>
                <c:pt idx="1155">
                  <c:v>225.64632108746949</c:v>
                </c:pt>
                <c:pt idx="1156">
                  <c:v>225.45813160128282</c:v>
                </c:pt>
                <c:pt idx="1157">
                  <c:v>225.26925533052722</c:v>
                </c:pt>
                <c:pt idx="1158">
                  <c:v>225.07969285055273</c:v>
                </c:pt>
                <c:pt idx="1159">
                  <c:v>224.88944473879945</c:v>
                </c:pt>
                <c:pt idx="1160">
                  <c:v>224.69851157479619</c:v>
                </c:pt>
                <c:pt idx="1161">
                  <c:v>224.50689394015836</c:v>
                </c:pt>
                <c:pt idx="1162">
                  <c:v>224.31459241858659</c:v>
                </c:pt>
                <c:pt idx="1163">
                  <c:v>224.12160759586465</c:v>
                </c:pt>
                <c:pt idx="1164">
                  <c:v>223.9279400598578</c:v>
                </c:pt>
                <c:pt idx="1165">
                  <c:v>223.73359040051085</c:v>
                </c:pt>
                <c:pt idx="1166">
                  <c:v>223.53855920984665</c:v>
                </c:pt>
                <c:pt idx="1167">
                  <c:v>223.34284708196407</c:v>
                </c:pt>
                <c:pt idx="1168">
                  <c:v>223.14645461303601</c:v>
                </c:pt>
                <c:pt idx="1169">
                  <c:v>222.94938240130818</c:v>
                </c:pt>
                <c:pt idx="1170">
                  <c:v>222.75163104709665</c:v>
                </c:pt>
                <c:pt idx="1171">
                  <c:v>222.55320115278636</c:v>
                </c:pt>
                <c:pt idx="1172">
                  <c:v>222.35409332282913</c:v>
                </c:pt>
                <c:pt idx="1173">
                  <c:v>222.15430816374197</c:v>
                </c:pt>
                <c:pt idx="1174">
                  <c:v>221.95384628410514</c:v>
                </c:pt>
                <c:pt idx="1175">
                  <c:v>221.75270829456025</c:v>
                </c:pt>
                <c:pt idx="1176">
                  <c:v>221.55089480780853</c:v>
                </c:pt>
                <c:pt idx="1177">
                  <c:v>221.34840643860886</c:v>
                </c:pt>
                <c:pt idx="1178">
                  <c:v>221.14524380377591</c:v>
                </c:pt>
                <c:pt idx="1179">
                  <c:v>220.94140752217831</c:v>
                </c:pt>
                <c:pt idx="1180">
                  <c:v>220.73689821473673</c:v>
                </c:pt>
                <c:pt idx="1181">
                  <c:v>220.53171650442198</c:v>
                </c:pt>
                <c:pt idx="1182">
                  <c:v>220.32586301625309</c:v>
                </c:pt>
                <c:pt idx="1183">
                  <c:v>220.11933837729555</c:v>
                </c:pt>
                <c:pt idx="1184">
                  <c:v>219.91214321665922</c:v>
                </c:pt>
                <c:pt idx="1185">
                  <c:v>219.70427816549648</c:v>
                </c:pt>
                <c:pt idx="1186">
                  <c:v>219.49574385700029</c:v>
                </c:pt>
                <c:pt idx="1187">
                  <c:v>219.28654092640238</c:v>
                </c:pt>
                <c:pt idx="1188">
                  <c:v>219.07667001097113</c:v>
                </c:pt>
                <c:pt idx="1189">
                  <c:v>218.86613175000971</c:v>
                </c:pt>
                <c:pt idx="1190">
                  <c:v>218.65492678485424</c:v>
                </c:pt>
                <c:pt idx="1191">
                  <c:v>218.44305575887159</c:v>
                </c:pt>
                <c:pt idx="1192">
                  <c:v>218.23051931745772</c:v>
                </c:pt>
                <c:pt idx="1193">
                  <c:v>218.01731810803545</c:v>
                </c:pt>
                <c:pt idx="1194">
                  <c:v>217.80345278005277</c:v>
                </c:pt>
                <c:pt idx="1195">
                  <c:v>217.58892398498034</c:v>
                </c:pt>
                <c:pt idx="1196">
                  <c:v>217.37373237631022</c:v>
                </c:pt>
                <c:pt idx="1197">
                  <c:v>217.15787860955331</c:v>
                </c:pt>
                <c:pt idx="1198">
                  <c:v>216.94136334223762</c:v>
                </c:pt>
                <c:pt idx="1199">
                  <c:v>216.72418723390624</c:v>
                </c:pt>
                <c:pt idx="1200">
                  <c:v>216.50635094611522</c:v>
                </c:pt>
                <c:pt idx="1201">
                  <c:v>216.28785514243174</c:v>
                </c:pt>
                <c:pt idx="1202">
                  <c:v>216.06870048843183</c:v>
                </c:pt>
                <c:pt idx="1203">
                  <c:v>215.84888765169853</c:v>
                </c:pt>
                <c:pt idx="1204">
                  <c:v>215.62841730182001</c:v>
                </c:pt>
                <c:pt idx="1205">
                  <c:v>215.40729011038712</c:v>
                </c:pt>
                <c:pt idx="1206">
                  <c:v>215.18550675099164</c:v>
                </c:pt>
                <c:pt idx="1207">
                  <c:v>214.96306789922409</c:v>
                </c:pt>
                <c:pt idx="1208">
                  <c:v>214.73997423267187</c:v>
                </c:pt>
                <c:pt idx="1209">
                  <c:v>214.51622643091699</c:v>
                </c:pt>
                <c:pt idx="1210">
                  <c:v>214.29182517553397</c:v>
                </c:pt>
                <c:pt idx="1211">
                  <c:v>214.06677115008796</c:v>
                </c:pt>
                <c:pt idx="1212">
                  <c:v>213.84106504013261</c:v>
                </c:pt>
                <c:pt idx="1213">
                  <c:v>213.61470753320782</c:v>
                </c:pt>
                <c:pt idx="1214">
                  <c:v>213.3876993188378</c:v>
                </c:pt>
                <c:pt idx="1215">
                  <c:v>213.16004108852903</c:v>
                </c:pt>
                <c:pt idx="1216">
                  <c:v>212.9317335357679</c:v>
                </c:pt>
                <c:pt idx="1217">
                  <c:v>212.70277735601886</c:v>
                </c:pt>
                <c:pt idx="1218">
                  <c:v>212.47317324672207</c:v>
                </c:pt>
                <c:pt idx="1219">
                  <c:v>212.2429219072915</c:v>
                </c:pt>
                <c:pt idx="1220">
                  <c:v>212.01202403911262</c:v>
                </c:pt>
                <c:pt idx="1221">
                  <c:v>211.78048034554044</c:v>
                </c:pt>
                <c:pt idx="1222">
                  <c:v>211.54829153189721</c:v>
                </c:pt>
                <c:pt idx="1223">
                  <c:v>211.31545830547026</c:v>
                </c:pt>
                <c:pt idx="1224">
                  <c:v>211.08198137551005</c:v>
                </c:pt>
                <c:pt idx="1225">
                  <c:v>210.84786145322772</c:v>
                </c:pt>
                <c:pt idx="1226">
                  <c:v>210.61309925179322</c:v>
                </c:pt>
                <c:pt idx="1227">
                  <c:v>210.3776954863329</c:v>
                </c:pt>
                <c:pt idx="1228">
                  <c:v>210.14165087392746</c:v>
                </c:pt>
                <c:pt idx="1229">
                  <c:v>209.90496613360972</c:v>
                </c:pt>
                <c:pt idx="1230">
                  <c:v>209.66764198636247</c:v>
                </c:pt>
                <c:pt idx="1231">
                  <c:v>209.42967915511619</c:v>
                </c:pt>
                <c:pt idx="1232">
                  <c:v>209.19107836474697</c:v>
                </c:pt>
                <c:pt idx="1233">
                  <c:v>208.95184034207412</c:v>
                </c:pt>
                <c:pt idx="1234">
                  <c:v>208.71196581585824</c:v>
                </c:pt>
                <c:pt idx="1235">
                  <c:v>208.47145551679867</c:v>
                </c:pt>
                <c:pt idx="1236">
                  <c:v>208.23031017753152</c:v>
                </c:pt>
                <c:pt idx="1237">
                  <c:v>207.98853053262732</c:v>
                </c:pt>
                <c:pt idx="1238">
                  <c:v>207.74611731858872</c:v>
                </c:pt>
                <c:pt idx="1239">
                  <c:v>207.50307127384863</c:v>
                </c:pt>
                <c:pt idx="1240">
                  <c:v>207.25939313876719</c:v>
                </c:pt>
                <c:pt idx="1241">
                  <c:v>207.01508365563043</c:v>
                </c:pt>
                <c:pt idx="1242">
                  <c:v>206.77014356864731</c:v>
                </c:pt>
                <c:pt idx="1243">
                  <c:v>206.52457362394784</c:v>
                </c:pt>
                <c:pt idx="1244">
                  <c:v>206.27837456958071</c:v>
                </c:pt>
                <c:pt idx="1245">
                  <c:v>206.03154715551085</c:v>
                </c:pt>
                <c:pt idx="1246">
                  <c:v>205.78409213361746</c:v>
                </c:pt>
                <c:pt idx="1247">
                  <c:v>205.53601025769137</c:v>
                </c:pt>
                <c:pt idx="1248">
                  <c:v>205.28730228343306</c:v>
                </c:pt>
                <c:pt idx="1249">
                  <c:v>205.03796896845006</c:v>
                </c:pt>
                <c:pt idx="1250">
                  <c:v>204.78801107225499</c:v>
                </c:pt>
                <c:pt idx="1251">
                  <c:v>204.53742935626295</c:v>
                </c:pt>
                <c:pt idx="1252">
                  <c:v>204.28622458378925</c:v>
                </c:pt>
                <c:pt idx="1253">
                  <c:v>204.03439752004721</c:v>
                </c:pt>
                <c:pt idx="1254">
                  <c:v>203.78194893214581</c:v>
                </c:pt>
                <c:pt idx="1255">
                  <c:v>203.52887958908707</c:v>
                </c:pt>
                <c:pt idx="1256">
                  <c:v>203.27519026176421</c:v>
                </c:pt>
                <c:pt idx="1257">
                  <c:v>203.0208817229589</c:v>
                </c:pt>
                <c:pt idx="1258">
                  <c:v>202.76595474733904</c:v>
                </c:pt>
                <c:pt idx="1259">
                  <c:v>202.51041011145634</c:v>
                </c:pt>
                <c:pt idx="1260">
                  <c:v>202.25424859374425</c:v>
                </c:pt>
                <c:pt idx="1261">
                  <c:v>201.99747097451504</c:v>
                </c:pt>
                <c:pt idx="1262">
                  <c:v>201.74007803595794</c:v>
                </c:pt>
                <c:pt idx="1263">
                  <c:v>201.48207056213644</c:v>
                </c:pt>
                <c:pt idx="1264">
                  <c:v>201.22344933898606</c:v>
                </c:pt>
                <c:pt idx="1265">
                  <c:v>200.96421515431189</c:v>
                </c:pt>
                <c:pt idx="1266">
                  <c:v>200.70436879778623</c:v>
                </c:pt>
                <c:pt idx="1267">
                  <c:v>200.44391106094611</c:v>
                </c:pt>
                <c:pt idx="1268">
                  <c:v>200.18284273719104</c:v>
                </c:pt>
                <c:pt idx="1269">
                  <c:v>199.92116462178038</c:v>
                </c:pt>
                <c:pt idx="1270">
                  <c:v>199.65887751183095</c:v>
                </c:pt>
                <c:pt idx="1271">
                  <c:v>199.39598220631487</c:v>
                </c:pt>
                <c:pt idx="1272">
                  <c:v>199.13247950605685</c:v>
                </c:pt>
                <c:pt idx="1273">
                  <c:v>198.86837021373179</c:v>
                </c:pt>
                <c:pt idx="1274">
                  <c:v>198.60365513386239</c:v>
                </c:pt>
                <c:pt idx="1275">
                  <c:v>198.3383350728167</c:v>
                </c:pt>
                <c:pt idx="1276">
                  <c:v>198.07241083880561</c:v>
                </c:pt>
                <c:pt idx="1277">
                  <c:v>197.80588324188048</c:v>
                </c:pt>
                <c:pt idx="1278">
                  <c:v>197.53875309393061</c:v>
                </c:pt>
                <c:pt idx="1279">
                  <c:v>197.27102120868071</c:v>
                </c:pt>
                <c:pt idx="1280">
                  <c:v>197.00268840168854</c:v>
                </c:pt>
                <c:pt idx="1281">
                  <c:v>196.73375549034245</c:v>
                </c:pt>
                <c:pt idx="1282">
                  <c:v>196.46422329385862</c:v>
                </c:pt>
                <c:pt idx="1283">
                  <c:v>196.19409263327893</c:v>
                </c:pt>
                <c:pt idx="1284">
                  <c:v>195.92336433146809</c:v>
                </c:pt>
                <c:pt idx="1285">
                  <c:v>195.65203921311166</c:v>
                </c:pt>
                <c:pt idx="1286">
                  <c:v>195.38011810471289</c:v>
                </c:pt>
                <c:pt idx="1287">
                  <c:v>195.1076018345907</c:v>
                </c:pt>
                <c:pt idx="1288">
                  <c:v>194.83449123287681</c:v>
                </c:pt>
                <c:pt idx="1289">
                  <c:v>194.56078713151356</c:v>
                </c:pt>
                <c:pt idx="1290">
                  <c:v>194.28649036425108</c:v>
                </c:pt>
                <c:pt idx="1291">
                  <c:v>194.0116017666449</c:v>
                </c:pt>
                <c:pt idx="1292">
                  <c:v>193.73612217605333</c:v>
                </c:pt>
                <c:pt idx="1293">
                  <c:v>193.46005243163501</c:v>
                </c:pt>
                <c:pt idx="1294">
                  <c:v>193.18339337434625</c:v>
                </c:pt>
                <c:pt idx="1295">
                  <c:v>192.90614584693853</c:v>
                </c:pt>
                <c:pt idx="1296">
                  <c:v>192.62831069395585</c:v>
                </c:pt>
                <c:pt idx="1297">
                  <c:v>192.34988876173236</c:v>
                </c:pt>
                <c:pt idx="1298">
                  <c:v>192.07088089838948</c:v>
                </c:pt>
                <c:pt idx="1299">
                  <c:v>191.79128795383357</c:v>
                </c:pt>
                <c:pt idx="1300">
                  <c:v>191.51111077975321</c:v>
                </c:pt>
                <c:pt idx="1301">
                  <c:v>191.23035022961668</c:v>
                </c:pt>
                <c:pt idx="1302">
                  <c:v>190.94900715866933</c:v>
                </c:pt>
                <c:pt idx="1303">
                  <c:v>190.66708242393088</c:v>
                </c:pt>
                <c:pt idx="1304">
                  <c:v>190.38457688419302</c:v>
                </c:pt>
                <c:pt idx="1305">
                  <c:v>190.10149140001661</c:v>
                </c:pt>
                <c:pt idx="1306">
                  <c:v>189.8178268337291</c:v>
                </c:pt>
                <c:pt idx="1307">
                  <c:v>189.53358404942199</c:v>
                </c:pt>
                <c:pt idx="1308">
                  <c:v>189.24876391294805</c:v>
                </c:pt>
                <c:pt idx="1309">
                  <c:v>188.96336729191893</c:v>
                </c:pt>
                <c:pt idx="1310">
                  <c:v>188.67739505570205</c:v>
                </c:pt>
                <c:pt idx="1311">
                  <c:v>188.39084807541855</c:v>
                </c:pt>
                <c:pt idx="1312">
                  <c:v>188.10372722394024</c:v>
                </c:pt>
                <c:pt idx="1313">
                  <c:v>187.81603337588695</c:v>
                </c:pt>
                <c:pt idx="1314">
                  <c:v>187.52776740762408</c:v>
                </c:pt>
                <c:pt idx="1315">
                  <c:v>187.23893019725978</c:v>
                </c:pt>
                <c:pt idx="1316">
                  <c:v>186.94952262464227</c:v>
                </c:pt>
                <c:pt idx="1317">
                  <c:v>186.65954557135717</c:v>
                </c:pt>
                <c:pt idx="1318">
                  <c:v>186.36899992072489</c:v>
                </c:pt>
                <c:pt idx="1319">
                  <c:v>186.07788655779783</c:v>
                </c:pt>
                <c:pt idx="1320">
                  <c:v>185.78620636935793</c:v>
                </c:pt>
                <c:pt idx="1321">
                  <c:v>185.49396024391348</c:v>
                </c:pt>
                <c:pt idx="1322">
                  <c:v>185.20114907169693</c:v>
                </c:pt>
                <c:pt idx="1323">
                  <c:v>184.90777374466188</c:v>
                </c:pt>
                <c:pt idx="1324">
                  <c:v>184.61383515648052</c:v>
                </c:pt>
                <c:pt idx="1325">
                  <c:v>184.31933420254063</c:v>
                </c:pt>
                <c:pt idx="1326">
                  <c:v>184.02427177994323</c:v>
                </c:pt>
                <c:pt idx="1327">
                  <c:v>183.72864878749965</c:v>
                </c:pt>
                <c:pt idx="1328">
                  <c:v>183.43246612572881</c:v>
                </c:pt>
                <c:pt idx="1329">
                  <c:v>183.13572469685437</c:v>
                </c:pt>
                <c:pt idx="1330">
                  <c:v>182.83842540480234</c:v>
                </c:pt>
                <c:pt idx="1331">
                  <c:v>182.54056915519783</c:v>
                </c:pt>
                <c:pt idx="1332">
                  <c:v>182.24215685536265</c:v>
                </c:pt>
                <c:pt idx="1333">
                  <c:v>181.94318941431246</c:v>
                </c:pt>
                <c:pt idx="1334">
                  <c:v>181.64366774275385</c:v>
                </c:pt>
                <c:pt idx="1335">
                  <c:v>181.34359275308182</c:v>
                </c:pt>
                <c:pt idx="1336">
                  <c:v>181.04296535937681</c:v>
                </c:pt>
                <c:pt idx="1337">
                  <c:v>180.74178647740203</c:v>
                </c:pt>
                <c:pt idx="1338">
                  <c:v>180.44005702460055</c:v>
                </c:pt>
                <c:pt idx="1339">
                  <c:v>180.13777792009273</c:v>
                </c:pt>
                <c:pt idx="1340">
                  <c:v>179.83495008467287</c:v>
                </c:pt>
                <c:pt idx="1341">
                  <c:v>179.53157444080733</c:v>
                </c:pt>
                <c:pt idx="1342">
                  <c:v>179.22765191263085</c:v>
                </c:pt>
                <c:pt idx="1343">
                  <c:v>178.92318342594416</c:v>
                </c:pt>
                <c:pt idx="1344">
                  <c:v>178.61816990821109</c:v>
                </c:pt>
                <c:pt idx="1345">
                  <c:v>178.31261228855567</c:v>
                </c:pt>
                <c:pt idx="1346">
                  <c:v>178.00651149775942</c:v>
                </c:pt>
                <c:pt idx="1347">
                  <c:v>177.69986846825847</c:v>
                </c:pt>
                <c:pt idx="1348">
                  <c:v>177.39268413414061</c:v>
                </c:pt>
                <c:pt idx="1349">
                  <c:v>177.08495943114264</c:v>
                </c:pt>
                <c:pt idx="1350">
                  <c:v>176.77669529664732</c:v>
                </c:pt>
                <c:pt idx="1351">
                  <c:v>176.46789266968074</c:v>
                </c:pt>
                <c:pt idx="1352">
                  <c:v>176.15855249090919</c:v>
                </c:pt>
                <c:pt idx="1353">
                  <c:v>175.84867570263654</c:v>
                </c:pt>
                <c:pt idx="1354">
                  <c:v>175.5382632488012</c:v>
                </c:pt>
                <c:pt idx="1355">
                  <c:v>175.22731607497337</c:v>
                </c:pt>
                <c:pt idx="1356">
                  <c:v>174.91583512835203</c:v>
                </c:pt>
                <c:pt idx="1357">
                  <c:v>174.6038213577622</c:v>
                </c:pt>
                <c:pt idx="1358">
                  <c:v>174.29127571365188</c:v>
                </c:pt>
                <c:pt idx="1359">
                  <c:v>173.97819914808937</c:v>
                </c:pt>
                <c:pt idx="1360">
                  <c:v>173.66459261476015</c:v>
                </c:pt>
                <c:pt idx="1361">
                  <c:v>173.35045706896412</c:v>
                </c:pt>
                <c:pt idx="1362">
                  <c:v>173.03579346761262</c:v>
                </c:pt>
                <c:pt idx="1363">
                  <c:v>172.72060276922554</c:v>
                </c:pt>
                <c:pt idx="1364">
                  <c:v>172.40488593392837</c:v>
                </c:pt>
                <c:pt idx="1365">
                  <c:v>172.08864392344944</c:v>
                </c:pt>
                <c:pt idx="1366">
                  <c:v>171.77187770111675</c:v>
                </c:pt>
                <c:pt idx="1367">
                  <c:v>171.45458823185507</c:v>
                </c:pt>
                <c:pt idx="1368">
                  <c:v>171.13677648218322</c:v>
                </c:pt>
                <c:pt idx="1369">
                  <c:v>170.81844342021097</c:v>
                </c:pt>
                <c:pt idx="1370">
                  <c:v>170.49959001563585</c:v>
                </c:pt>
                <c:pt idx="1371">
                  <c:v>170.1802172397407</c:v>
                </c:pt>
                <c:pt idx="1372">
                  <c:v>169.86032606539041</c:v>
                </c:pt>
                <c:pt idx="1373">
                  <c:v>169.53991746702897</c:v>
                </c:pt>
                <c:pt idx="1374">
                  <c:v>169.21899242067656</c:v>
                </c:pt>
                <c:pt idx="1375">
                  <c:v>168.8975519039264</c:v>
                </c:pt>
                <c:pt idx="1376">
                  <c:v>168.5755968959422</c:v>
                </c:pt>
                <c:pt idx="1377">
                  <c:v>168.25312837745474</c:v>
                </c:pt>
                <c:pt idx="1378">
                  <c:v>167.93014733075898</c:v>
                </c:pt>
                <c:pt idx="1379">
                  <c:v>167.60665473971125</c:v>
                </c:pt>
                <c:pt idx="1380">
                  <c:v>167.28265158972607</c:v>
                </c:pt>
                <c:pt idx="1381">
                  <c:v>166.95813886777321</c:v>
                </c:pt>
                <c:pt idx="1382">
                  <c:v>166.63311756237471</c:v>
                </c:pt>
                <c:pt idx="1383">
                  <c:v>166.30758866360185</c:v>
                </c:pt>
                <c:pt idx="1384">
                  <c:v>165.98155316307214</c:v>
                </c:pt>
                <c:pt idx="1385">
                  <c:v>165.65501205394617</c:v>
                </c:pt>
                <c:pt idx="1386">
                  <c:v>165.32796633092474</c:v>
                </c:pt>
                <c:pt idx="1387">
                  <c:v>165.00041699024598</c:v>
                </c:pt>
                <c:pt idx="1388">
                  <c:v>164.67236502968194</c:v>
                </c:pt>
                <c:pt idx="1389">
                  <c:v>164.3438114485358</c:v>
                </c:pt>
                <c:pt idx="1390">
                  <c:v>164.01475724763873</c:v>
                </c:pt>
                <c:pt idx="1391">
                  <c:v>163.68520342934687</c:v>
                </c:pt>
                <c:pt idx="1392">
                  <c:v>163.35515099753835</c:v>
                </c:pt>
                <c:pt idx="1393">
                  <c:v>163.02460095761006</c:v>
                </c:pt>
                <c:pt idx="1394">
                  <c:v>162.69355431647477</c:v>
                </c:pt>
                <c:pt idx="1395">
                  <c:v>162.36201208255801</c:v>
                </c:pt>
                <c:pt idx="1396">
                  <c:v>162.02997526579486</c:v>
                </c:pt>
                <c:pt idx="1397">
                  <c:v>161.69744487762705</c:v>
                </c:pt>
                <c:pt idx="1398">
                  <c:v>161.36442193099984</c:v>
                </c:pt>
                <c:pt idx="1399">
                  <c:v>161.03090744035887</c:v>
                </c:pt>
                <c:pt idx="1400">
                  <c:v>160.69690242164711</c:v>
                </c:pt>
                <c:pt idx="1401">
                  <c:v>160.3624078923018</c:v>
                </c:pt>
                <c:pt idx="1402">
                  <c:v>160.02742487125124</c:v>
                </c:pt>
                <c:pt idx="1403">
                  <c:v>159.69195437891182</c:v>
                </c:pt>
                <c:pt idx="1404">
                  <c:v>159.35599743718487</c:v>
                </c:pt>
                <c:pt idx="1405">
                  <c:v>159.01955506945347</c:v>
                </c:pt>
                <c:pt idx="1406">
                  <c:v>158.68262830057941</c:v>
                </c:pt>
                <c:pt idx="1407">
                  <c:v>158.34521815690007</c:v>
                </c:pt>
                <c:pt idx="1408">
                  <c:v>158.00732566622531</c:v>
                </c:pt>
                <c:pt idx="1409">
                  <c:v>157.6689518578342</c:v>
                </c:pt>
                <c:pt idx="1410">
                  <c:v>157.33009776247195</c:v>
                </c:pt>
                <c:pt idx="1411">
                  <c:v>156.99076441234712</c:v>
                </c:pt>
                <c:pt idx="1412">
                  <c:v>156.65095284112778</c:v>
                </c:pt>
                <c:pt idx="1413">
                  <c:v>156.310664083939</c:v>
                </c:pt>
                <c:pt idx="1414">
                  <c:v>155.96989917735937</c:v>
                </c:pt>
                <c:pt idx="1415">
                  <c:v>155.62865915941777</c:v>
                </c:pt>
                <c:pt idx="1416">
                  <c:v>155.2869450695905</c:v>
                </c:pt>
                <c:pt idx="1417">
                  <c:v>154.94475794879799</c:v>
                </c:pt>
                <c:pt idx="1418">
                  <c:v>154.60209883940152</c:v>
                </c:pt>
                <c:pt idx="1419">
                  <c:v>154.25896878520018</c:v>
                </c:pt>
                <c:pt idx="1420">
                  <c:v>153.91536883142766</c:v>
                </c:pt>
                <c:pt idx="1421">
                  <c:v>153.57130002474881</c:v>
                </c:pt>
                <c:pt idx="1422">
                  <c:v>153.22676341325717</c:v>
                </c:pt>
                <c:pt idx="1423">
                  <c:v>152.8817600464709</c:v>
                </c:pt>
                <c:pt idx="1424">
                  <c:v>152.53629097533002</c:v>
                </c:pt>
                <c:pt idx="1425">
                  <c:v>152.19035725219331</c:v>
                </c:pt>
                <c:pt idx="1426">
                  <c:v>151.84395993083487</c:v>
                </c:pt>
                <c:pt idx="1427">
                  <c:v>151.49710006644102</c:v>
                </c:pt>
                <c:pt idx="1428">
                  <c:v>151.149778715607</c:v>
                </c:pt>
                <c:pt idx="1429">
                  <c:v>150.80199693633404</c:v>
                </c:pt>
                <c:pt idx="1430">
                  <c:v>150.45375578802552</c:v>
                </c:pt>
                <c:pt idx="1431">
                  <c:v>150.10505633148441</c:v>
                </c:pt>
                <c:pt idx="1432">
                  <c:v>149.7558996289099</c:v>
                </c:pt>
                <c:pt idx="1433">
                  <c:v>149.40628674389379</c:v>
                </c:pt>
                <c:pt idx="1434">
                  <c:v>149.05621874141747</c:v>
                </c:pt>
                <c:pt idx="1435">
                  <c:v>148.7056966878489</c:v>
                </c:pt>
                <c:pt idx="1436">
                  <c:v>148.35472165093896</c:v>
                </c:pt>
                <c:pt idx="1437">
                  <c:v>148.00329469981853</c:v>
                </c:pt>
                <c:pt idx="1438">
                  <c:v>147.65141690499502</c:v>
                </c:pt>
                <c:pt idx="1439">
                  <c:v>147.29908933834923</c:v>
                </c:pt>
                <c:pt idx="1440">
                  <c:v>146.94631307313205</c:v>
                </c:pt>
                <c:pt idx="1441">
                  <c:v>146.59308918396113</c:v>
                </c:pt>
                <c:pt idx="1442">
                  <c:v>146.23941874681771</c:v>
                </c:pt>
                <c:pt idx="1443">
                  <c:v>145.88530283904328</c:v>
                </c:pt>
                <c:pt idx="1444">
                  <c:v>145.53074253933627</c:v>
                </c:pt>
                <c:pt idx="1445">
                  <c:v>145.17573892774891</c:v>
                </c:pt>
                <c:pt idx="1446">
                  <c:v>144.82029308568369</c:v>
                </c:pt>
                <c:pt idx="1447">
                  <c:v>144.46440609589038</c:v>
                </c:pt>
                <c:pt idx="1448">
                  <c:v>144.10807904246241</c:v>
                </c:pt>
                <c:pt idx="1449">
                  <c:v>143.75131301083377</c:v>
                </c:pt>
                <c:pt idx="1450">
                  <c:v>143.39410908777566</c:v>
                </c:pt>
                <c:pt idx="1451">
                  <c:v>143.03646836139325</c:v>
                </c:pt>
                <c:pt idx="1452">
                  <c:v>142.67839192112217</c:v>
                </c:pt>
                <c:pt idx="1453">
                  <c:v>142.31988085772531</c:v>
                </c:pt>
                <c:pt idx="1454">
                  <c:v>141.96093626328963</c:v>
                </c:pt>
                <c:pt idx="1455">
                  <c:v>141.60155923122255</c:v>
                </c:pt>
                <c:pt idx="1456">
                  <c:v>141.24175085624879</c:v>
                </c:pt>
                <c:pt idx="1457">
                  <c:v>140.88151223440721</c:v>
                </c:pt>
                <c:pt idx="1458">
                  <c:v>140.52084446304701</c:v>
                </c:pt>
                <c:pt idx="1459">
                  <c:v>140.15974864082494</c:v>
                </c:pt>
                <c:pt idx="1460">
                  <c:v>139.79822586770126</c:v>
                </c:pt>
                <c:pt idx="1461">
                  <c:v>139.43627724493712</c:v>
                </c:pt>
                <c:pt idx="1462">
                  <c:v>139.07390387509082</c:v>
                </c:pt>
                <c:pt idx="1463">
                  <c:v>138.71110686201447</c:v>
                </c:pt>
                <c:pt idx="1464">
                  <c:v>138.34788731085072</c:v>
                </c:pt>
                <c:pt idx="1465">
                  <c:v>137.98424632802931</c:v>
                </c:pt>
                <c:pt idx="1466">
                  <c:v>137.62018502126369</c:v>
                </c:pt>
                <c:pt idx="1467">
                  <c:v>137.25570449954768</c:v>
                </c:pt>
                <c:pt idx="1468">
                  <c:v>136.89080587315235</c:v>
                </c:pt>
                <c:pt idx="1469">
                  <c:v>136.52549025362208</c:v>
                </c:pt>
                <c:pt idx="1470">
                  <c:v>136.15975875377163</c:v>
                </c:pt>
                <c:pt idx="1471">
                  <c:v>135.79361248768257</c:v>
                </c:pt>
                <c:pt idx="1472">
                  <c:v>135.42705257069989</c:v>
                </c:pt>
                <c:pt idx="1473">
                  <c:v>135.06008011942873</c:v>
                </c:pt>
                <c:pt idx="1474">
                  <c:v>134.69269625173087</c:v>
                </c:pt>
                <c:pt idx="1475">
                  <c:v>134.3249020867211</c:v>
                </c:pt>
                <c:pt idx="1476">
                  <c:v>133.95669874476434</c:v>
                </c:pt>
                <c:pt idx="1477">
                  <c:v>133.58808734747171</c:v>
                </c:pt>
                <c:pt idx="1478">
                  <c:v>133.21906901769768</c:v>
                </c:pt>
                <c:pt idx="1479">
                  <c:v>132.84964487953593</c:v>
                </c:pt>
                <c:pt idx="1480">
                  <c:v>132.47981605831649</c:v>
                </c:pt>
                <c:pt idx="1481">
                  <c:v>132.10958368060207</c:v>
                </c:pt>
                <c:pt idx="1482">
                  <c:v>131.73894887418473</c:v>
                </c:pt>
                <c:pt idx="1483">
                  <c:v>131.36791276808233</c:v>
                </c:pt>
                <c:pt idx="1484">
                  <c:v>130.99647649253521</c:v>
                </c:pt>
                <c:pt idx="1485">
                  <c:v>130.62464117900265</c:v>
                </c:pt>
                <c:pt idx="1486">
                  <c:v>130.25240796015959</c:v>
                </c:pt>
                <c:pt idx="1487">
                  <c:v>129.87977796989287</c:v>
                </c:pt>
                <c:pt idx="1488">
                  <c:v>129.5067523432981</c:v>
                </c:pt>
                <c:pt idx="1489">
                  <c:v>129.13333221667608</c:v>
                </c:pt>
                <c:pt idx="1490">
                  <c:v>128.75951872752918</c:v>
                </c:pt>
                <c:pt idx="1491">
                  <c:v>128.38531301455822</c:v>
                </c:pt>
                <c:pt idx="1492">
                  <c:v>128.0107162176586</c:v>
                </c:pt>
                <c:pt idx="1493">
                  <c:v>127.63572947791721</c:v>
                </c:pt>
                <c:pt idx="1494">
                  <c:v>127.26035393760863</c:v>
                </c:pt>
                <c:pt idx="1495">
                  <c:v>126.8845907401919</c:v>
                </c:pt>
                <c:pt idx="1496">
                  <c:v>126.50844103030684</c:v>
                </c:pt>
                <c:pt idx="1497">
                  <c:v>126.13190595377074</c:v>
                </c:pt>
                <c:pt idx="1498">
                  <c:v>125.75498665757473</c:v>
                </c:pt>
                <c:pt idx="1499">
                  <c:v>125.37768428988036</c:v>
                </c:pt>
                <c:pt idx="1500">
                  <c:v>125.00000000001604</c:v>
                </c:pt>
                <c:pt idx="1501">
                  <c:v>124.62193493847366</c:v>
                </c:pt>
                <c:pt idx="1502">
                  <c:v>124.24349025690488</c:v>
                </c:pt>
                <c:pt idx="1503">
                  <c:v>123.86466710811796</c:v>
                </c:pt>
                <c:pt idx="1504">
                  <c:v>123.48546664607395</c:v>
                </c:pt>
                <c:pt idx="1505">
                  <c:v>123.10589002588303</c:v>
                </c:pt>
                <c:pt idx="1506">
                  <c:v>122.72593840380149</c:v>
                </c:pt>
                <c:pt idx="1507">
                  <c:v>122.34561293722788</c:v>
                </c:pt>
                <c:pt idx="1508">
                  <c:v>121.96491478469953</c:v>
                </c:pt>
                <c:pt idx="1509">
                  <c:v>121.58384510588903</c:v>
                </c:pt>
                <c:pt idx="1510">
                  <c:v>121.2024050616007</c:v>
                </c:pt>
                <c:pt idx="1511">
                  <c:v>120.82059581376708</c:v>
                </c:pt>
                <c:pt idx="1512">
                  <c:v>120.43841852544524</c:v>
                </c:pt>
                <c:pt idx="1513">
                  <c:v>120.05587436081369</c:v>
                </c:pt>
                <c:pt idx="1514">
                  <c:v>119.67296448516821</c:v>
                </c:pt>
                <c:pt idx="1515">
                  <c:v>119.28969006491864</c:v>
                </c:pt>
                <c:pt idx="1516">
                  <c:v>118.90605226758539</c:v>
                </c:pt>
                <c:pt idx="1517">
                  <c:v>118.52205226179568</c:v>
                </c:pt>
                <c:pt idx="1518">
                  <c:v>118.13769121728016</c:v>
                </c:pt>
                <c:pt idx="1519">
                  <c:v>117.75297030486931</c:v>
                </c:pt>
                <c:pt idx="1520">
                  <c:v>117.36789069648954</c:v>
                </c:pt>
                <c:pt idx="1521">
                  <c:v>116.98245356516023</c:v>
                </c:pt>
                <c:pt idx="1522">
                  <c:v>116.59666008498971</c:v>
                </c:pt>
                <c:pt idx="1523">
                  <c:v>116.21051143117177</c:v>
                </c:pt>
                <c:pt idx="1524">
                  <c:v>115.82400877998234</c:v>
                </c:pt>
                <c:pt idx="1525">
                  <c:v>115.43715330877542</c:v>
                </c:pt>
                <c:pt idx="1526">
                  <c:v>115.04994619597989</c:v>
                </c:pt>
                <c:pt idx="1527">
                  <c:v>114.66238862109574</c:v>
                </c:pt>
                <c:pt idx="1528">
                  <c:v>114.27448176469061</c:v>
                </c:pt>
                <c:pt idx="1529">
                  <c:v>113.88622680839599</c:v>
                </c:pt>
                <c:pt idx="1530">
                  <c:v>113.49762493490384</c:v>
                </c:pt>
                <c:pt idx="1531">
                  <c:v>113.10867732796285</c:v>
                </c:pt>
                <c:pt idx="1532">
                  <c:v>112.71938517237491</c:v>
                </c:pt>
                <c:pt idx="1533">
                  <c:v>112.32974965399141</c:v>
                </c:pt>
                <c:pt idx="1534">
                  <c:v>111.93977195970972</c:v>
                </c:pt>
                <c:pt idx="1535">
                  <c:v>111.54945327746952</c:v>
                </c:pt>
                <c:pt idx="1536">
                  <c:v>111.15879479624924</c:v>
                </c:pt>
                <c:pt idx="1537">
                  <c:v>110.76779770606234</c:v>
                </c:pt>
                <c:pt idx="1538">
                  <c:v>110.37646319795375</c:v>
                </c:pt>
                <c:pt idx="1539">
                  <c:v>109.98479246399627</c:v>
                </c:pt>
                <c:pt idx="1540">
                  <c:v>109.59278669728688</c:v>
                </c:pt>
                <c:pt idx="1541">
                  <c:v>109.20044709194313</c:v>
                </c:pt>
                <c:pt idx="1542">
                  <c:v>108.80777484309949</c:v>
                </c:pt>
                <c:pt idx="1543">
                  <c:v>108.41477114690372</c:v>
                </c:pt>
                <c:pt idx="1544">
                  <c:v>108.02143720051326</c:v>
                </c:pt>
                <c:pt idx="1545">
                  <c:v>107.62777420209152</c:v>
                </c:pt>
                <c:pt idx="1546">
                  <c:v>107.23378335080425</c:v>
                </c:pt>
                <c:pt idx="1547">
                  <c:v>106.83946584681581</c:v>
                </c:pt>
                <c:pt idx="1548">
                  <c:v>106.4448228912859</c:v>
                </c:pt>
                <c:pt idx="1549">
                  <c:v>106.04985568636543</c:v>
                </c:pt>
                <c:pt idx="1550">
                  <c:v>105.65456543519278</c:v>
                </c:pt>
                <c:pt idx="1551">
                  <c:v>105.25895334189072</c:v>
                </c:pt>
                <c:pt idx="1552">
                  <c:v>104.86302061156228</c:v>
                </c:pt>
                <c:pt idx="1553">
                  <c:v>104.46676845028722</c:v>
                </c:pt>
                <c:pt idx="1554">
                  <c:v>104.07019806511838</c:v>
                </c:pt>
                <c:pt idx="1555">
                  <c:v>103.67331066407787</c:v>
                </c:pt>
                <c:pt idx="1556">
                  <c:v>103.2761074561536</c:v>
                </c:pt>
                <c:pt idx="1557">
                  <c:v>102.87858965129539</c:v>
                </c:pt>
                <c:pt idx="1558">
                  <c:v>102.48075846041132</c:v>
                </c:pt>
                <c:pt idx="1559">
                  <c:v>102.0826150953644</c:v>
                </c:pt>
                <c:pt idx="1560">
                  <c:v>101.68416076896825</c:v>
                </c:pt>
                <c:pt idx="1561">
                  <c:v>101.28539669498389</c:v>
                </c:pt>
                <c:pt idx="1562">
                  <c:v>100.8863240881158</c:v>
                </c:pt>
                <c:pt idx="1563">
                  <c:v>100.48694416400838</c:v>
                </c:pt>
                <c:pt idx="1564">
                  <c:v>100.08725813924221</c:v>
                </c:pt>
                <c:pt idx="1565">
                  <c:v>99.687267231330068</c:v>
                </c:pt>
                <c:pt idx="1566">
                  <c:v>99.286972658713694</c:v>
                </c:pt>
                <c:pt idx="1567">
                  <c:v>98.886375640759823</c:v>
                </c:pt>
                <c:pt idx="1568">
                  <c:v>98.485477397756412</c:v>
                </c:pt>
                <c:pt idx="1569">
                  <c:v>98.084279150908941</c:v>
                </c:pt>
                <c:pt idx="1570">
                  <c:v>97.682782122337045</c:v>
                </c:pt>
                <c:pt idx="1571">
                  <c:v>97.28098753507021</c:v>
                </c:pt>
                <c:pt idx="1572">
                  <c:v>96.878896613044432</c:v>
                </c:pt>
                <c:pt idx="1573">
                  <c:v>96.476510581098367</c:v>
                </c:pt>
                <c:pt idx="1574">
                  <c:v>96.073830664969691</c:v>
                </c:pt>
                <c:pt idx="1575">
                  <c:v>95.670858091291237</c:v>
                </c:pt>
                <c:pt idx="1576">
                  <c:v>95.267594087587369</c:v>
                </c:pt>
                <c:pt idx="1577">
                  <c:v>94.864039882270148</c:v>
                </c:pt>
                <c:pt idx="1578">
                  <c:v>94.460196704635692</c:v>
                </c:pt>
                <c:pt idx="1579">
                  <c:v>94.056065784860351</c:v>
                </c:pt>
                <c:pt idx="1580">
                  <c:v>93.651648353997004</c:v>
                </c:pt>
                <c:pt idx="1581">
                  <c:v>93.246945643971259</c:v>
                </c:pt>
                <c:pt idx="1582">
                  <c:v>92.841958887577761</c:v>
                </c:pt>
                <c:pt idx="1583">
                  <c:v>92.436689318476425</c:v>
                </c:pt>
                <c:pt idx="1584">
                  <c:v>92.03113817118863</c:v>
                </c:pt>
                <c:pt idx="1585">
                  <c:v>91.625306681093505</c:v>
                </c:pt>
                <c:pt idx="1586">
                  <c:v>91.219196084424141</c:v>
                </c:pt>
                <c:pt idx="1587">
                  <c:v>90.812807618263847</c:v>
                </c:pt>
                <c:pt idx="1588">
                  <c:v>90.406142520542389</c:v>
                </c:pt>
                <c:pt idx="1589">
                  <c:v>89.999202030032137</c:v>
                </c:pt>
                <c:pt idx="1590">
                  <c:v>89.591987386344442</c:v>
                </c:pt>
                <c:pt idx="1591">
                  <c:v>89.184499829925713</c:v>
                </c:pt>
                <c:pt idx="1592">
                  <c:v>88.776740602053721</c:v>
                </c:pt>
                <c:pt idx="1593">
                  <c:v>88.368710944833666</c:v>
                </c:pt>
                <c:pt idx="1594">
                  <c:v>87.96041210119499</c:v>
                </c:pt>
                <c:pt idx="1595">
                  <c:v>87.551845314886421</c:v>
                </c:pt>
                <c:pt idx="1596">
                  <c:v>87.143011830473398</c:v>
                </c:pt>
                <c:pt idx="1597">
                  <c:v>86.73391289333361</c:v>
                </c:pt>
                <c:pt idx="1598">
                  <c:v>86.324549749653343</c:v>
                </c:pt>
                <c:pt idx="1599">
                  <c:v>85.914923646423745</c:v>
                </c:pt>
                <c:pt idx="1600">
                  <c:v>85.505035831436942</c:v>
                </c:pt>
                <c:pt idx="1601">
                  <c:v>85.094887553282334</c:v>
                </c:pt>
                <c:pt idx="1602">
                  <c:v>84.684480061342668</c:v>
                </c:pt>
                <c:pt idx="1603">
                  <c:v>84.273814605790392</c:v>
                </c:pt>
                <c:pt idx="1604">
                  <c:v>83.862892437583568</c:v>
                </c:pt>
                <c:pt idx="1605">
                  <c:v>83.451714808462569</c:v>
                </c:pt>
                <c:pt idx="1606">
                  <c:v>83.040282970945711</c:v>
                </c:pt>
                <c:pt idx="1607">
                  <c:v>82.628598178325674</c:v>
                </c:pt>
                <c:pt idx="1608">
                  <c:v>82.216661684665766</c:v>
                </c:pt>
                <c:pt idx="1609">
                  <c:v>81.804474744796067</c:v>
                </c:pt>
                <c:pt idx="1610">
                  <c:v>81.3920386143093</c:v>
                </c:pt>
                <c:pt idx="1611">
                  <c:v>80.979354549557527</c:v>
                </c:pt>
                <c:pt idx="1612">
                  <c:v>80.566423807647979</c:v>
                </c:pt>
                <c:pt idx="1613">
                  <c:v>80.153247646439311</c:v>
                </c:pt>
                <c:pt idx="1614">
                  <c:v>79.739827324537671</c:v>
                </c:pt>
                <c:pt idx="1615">
                  <c:v>79.326164101293259</c:v>
                </c:pt>
                <c:pt idx="1616">
                  <c:v>78.912259236795876</c:v>
                </c:pt>
                <c:pt idx="1617">
                  <c:v>78.49811399187152</c:v>
                </c:pt>
                <c:pt idx="1618">
                  <c:v>78.083729628078473</c:v>
                </c:pt>
                <c:pt idx="1619">
                  <c:v>77.669107407703322</c:v>
                </c:pt>
                <c:pt idx="1620">
                  <c:v>77.254248593757268</c:v>
                </c:pt>
                <c:pt idx="1621">
                  <c:v>76.839154449972199</c:v>
                </c:pt>
                <c:pt idx="1622">
                  <c:v>76.423826240796899</c:v>
                </c:pt>
                <c:pt idx="1623">
                  <c:v>76.008265231393096</c:v>
                </c:pt>
                <c:pt idx="1624">
                  <c:v>75.592472687631798</c:v>
                </c:pt>
                <c:pt idx="1625">
                  <c:v>75.176449876088881</c:v>
                </c:pt>
                <c:pt idx="1626">
                  <c:v>74.760198064042299</c:v>
                </c:pt>
                <c:pt idx="1627">
                  <c:v>74.34371851946716</c:v>
                </c:pt>
                <c:pt idx="1628">
                  <c:v>73.927012511032387</c:v>
                </c:pt>
                <c:pt idx="1629">
                  <c:v>73.51008130809673</c:v>
                </c:pt>
                <c:pt idx="1630">
                  <c:v>73.09292618070495</c:v>
                </c:pt>
                <c:pt idx="1631">
                  <c:v>72.675548399583931</c:v>
                </c:pt>
                <c:pt idx="1632">
                  <c:v>72.257949236138742</c:v>
                </c:pt>
                <c:pt idx="1633">
                  <c:v>71.840129962448884</c:v>
                </c:pt>
                <c:pt idx="1634">
                  <c:v>71.422091851264312</c:v>
                </c:pt>
                <c:pt idx="1635">
                  <c:v>71.003836176001613</c:v>
                </c:pt>
                <c:pt idx="1636">
                  <c:v>70.585364210740124</c:v>
                </c:pt>
                <c:pt idx="1637">
                  <c:v>70.166677230217985</c:v>
                </c:pt>
                <c:pt idx="1638">
                  <c:v>69.747776509828384</c:v>
                </c:pt>
                <c:pt idx="1639">
                  <c:v>69.328663325615565</c:v>
                </c:pt>
                <c:pt idx="1640">
                  <c:v>68.909338954270936</c:v>
                </c:pt>
                <c:pt idx="1641">
                  <c:v>68.489804673129299</c:v>
                </c:pt>
                <c:pt idx="1642">
                  <c:v>68.070061760164805</c:v>
                </c:pt>
                <c:pt idx="1643">
                  <c:v>67.650111493987168</c:v>
                </c:pt>
                <c:pt idx="1644">
                  <c:v>67.229955153837707</c:v>
                </c:pt>
                <c:pt idx="1645">
                  <c:v>66.809594019585546</c:v>
                </c:pt>
                <c:pt idx="1646">
                  <c:v>66.389029371723566</c:v>
                </c:pt>
                <c:pt idx="1647">
                  <c:v>65.968262491364626</c:v>
                </c:pt>
                <c:pt idx="1648">
                  <c:v>65.547294660237625</c:v>
                </c:pt>
                <c:pt idx="1649">
                  <c:v>65.126127160683453</c:v>
                </c:pt>
                <c:pt idx="1650">
                  <c:v>64.704761275651592</c:v>
                </c:pt>
                <c:pt idx="1651">
                  <c:v>64.283198288695488</c:v>
                </c:pt>
                <c:pt idx="1652">
                  <c:v>63.861439483969107</c:v>
                </c:pt>
                <c:pt idx="1653">
                  <c:v>63.439486146222926</c:v>
                </c:pt>
                <c:pt idx="1654">
                  <c:v>63.017339560800067</c:v>
                </c:pt>
                <c:pt idx="1655">
                  <c:v>62.59500101363205</c:v>
                </c:pt>
                <c:pt idx="1656">
                  <c:v>62.172471791235424</c:v>
                </c:pt>
                <c:pt idx="1657">
                  <c:v>61.749753180707494</c:v>
                </c:pt>
                <c:pt idx="1658">
                  <c:v>61.326846469722447</c:v>
                </c:pt>
                <c:pt idx="1659">
                  <c:v>60.903752946527469</c:v>
                </c:pt>
                <c:pt idx="1660">
                  <c:v>60.480473899938694</c:v>
                </c:pt>
                <c:pt idx="1661">
                  <c:v>60.057010619337731</c:v>
                </c:pt>
                <c:pt idx="1662">
                  <c:v>59.633364394667055</c:v>
                </c:pt>
                <c:pt idx="1663">
                  <c:v>59.209536516426539</c:v>
                </c:pt>
                <c:pt idx="1664">
                  <c:v>58.785528275669414</c:v>
                </c:pt>
                <c:pt idx="1665">
                  <c:v>58.361340963998295</c:v>
                </c:pt>
                <c:pt idx="1666">
                  <c:v>57.936975873561309</c:v>
                </c:pt>
                <c:pt idx="1667">
                  <c:v>57.512434297048117</c:v>
                </c:pt>
                <c:pt idx="1668">
                  <c:v>57.087717527685982</c:v>
                </c:pt>
                <c:pt idx="1669">
                  <c:v>56.662826859235956</c:v>
                </c:pt>
                <c:pt idx="1670">
                  <c:v>56.237763585988475</c:v>
                </c:pt>
                <c:pt idx="1671">
                  <c:v>55.812529002759995</c:v>
                </c:pt>
                <c:pt idx="1672">
                  <c:v>55.387124404889015</c:v>
                </c:pt>
                <c:pt idx="1673">
                  <c:v>54.961551088231609</c:v>
                </c:pt>
                <c:pt idx="1674">
                  <c:v>54.535810349157899</c:v>
                </c:pt>
                <c:pt idx="1675">
                  <c:v>54.109903484548013</c:v>
                </c:pt>
                <c:pt idx="1676">
                  <c:v>53.68383179178813</c:v>
                </c:pt>
                <c:pt idx="1677">
                  <c:v>53.257596568766509</c:v>
                </c:pt>
                <c:pt idx="1678">
                  <c:v>52.831199113869559</c:v>
                </c:pt>
                <c:pt idx="1679">
                  <c:v>52.404640725977885</c:v>
                </c:pt>
                <c:pt idx="1680">
                  <c:v>51.977922704462301</c:v>
                </c:pt>
                <c:pt idx="1681">
                  <c:v>51.55104634917992</c:v>
                </c:pt>
                <c:pt idx="1682">
                  <c:v>51.124012960470125</c:v>
                </c:pt>
                <c:pt idx="1683">
                  <c:v>50.696823839150696</c:v>
                </c:pt>
                <c:pt idx="1684">
                  <c:v>50.269480286513776</c:v>
                </c:pt>
                <c:pt idx="1685">
                  <c:v>49.841983604321939</c:v>
                </c:pt>
                <c:pt idx="1686">
                  <c:v>49.414335094804215</c:v>
                </c:pt>
                <c:pt idx="1687">
                  <c:v>48.986536060652142</c:v>
                </c:pt>
                <c:pt idx="1688">
                  <c:v>48.55858780501574</c:v>
                </c:pt>
                <c:pt idx="1689">
                  <c:v>48.130491631499645</c:v>
                </c:pt>
                <c:pt idx="1690">
                  <c:v>47.702248844159023</c:v>
                </c:pt>
                <c:pt idx="1691">
                  <c:v>47.273860747495675</c:v>
                </c:pt>
                <c:pt idx="1692">
                  <c:v>46.845328646454043</c:v>
                </c:pt>
                <c:pt idx="1693">
                  <c:v>46.416653846417226</c:v>
                </c:pt>
                <c:pt idx="1694">
                  <c:v>45.987837653202995</c:v>
                </c:pt>
                <c:pt idx="1695">
                  <c:v>45.558881373059748</c:v>
                </c:pt>
                <c:pt idx="1696">
                  <c:v>45.129786312662908</c:v>
                </c:pt>
                <c:pt idx="1697">
                  <c:v>44.700553779110351</c:v>
                </c:pt>
                <c:pt idx="1698">
                  <c:v>44.271185079918808</c:v>
                </c:pt>
                <c:pt idx="1699">
                  <c:v>43.841681523019908</c:v>
                </c:pt>
                <c:pt idx="1700">
                  <c:v>43.412044416755748</c:v>
                </c:pt>
                <c:pt idx="1701">
                  <c:v>42.982275069875577</c:v>
                </c:pt>
                <c:pt idx="1702">
                  <c:v>42.552374791531363</c:v>
                </c:pt>
                <c:pt idx="1703">
                  <c:v>42.122344891273904</c:v>
                </c:pt>
                <c:pt idx="1704">
                  <c:v>41.692186679048866</c:v>
                </c:pt>
                <c:pt idx="1705">
                  <c:v>41.261901465192743</c:v>
                </c:pt>
                <c:pt idx="1706">
                  <c:v>40.831490560428819</c:v>
                </c:pt>
                <c:pt idx="1707">
                  <c:v>40.400955275863573</c:v>
                </c:pt>
                <c:pt idx="1708">
                  <c:v>39.970296922982037</c:v>
                </c:pt>
                <c:pt idx="1709">
                  <c:v>39.539516813644241</c:v>
                </c:pt>
                <c:pt idx="1710">
                  <c:v>39.108616260081099</c:v>
                </c:pt>
                <c:pt idx="1711">
                  <c:v>38.677596574890444</c:v>
                </c:pt>
                <c:pt idx="1712">
                  <c:v>38.246459071032966</c:v>
                </c:pt>
                <c:pt idx="1713">
                  <c:v>37.815205061828287</c:v>
                </c:pt>
                <c:pt idx="1714">
                  <c:v>37.38383586095101</c:v>
                </c:pt>
                <c:pt idx="1715">
                  <c:v>36.95235278242631</c:v>
                </c:pt>
                <c:pt idx="1716">
                  <c:v>36.520757140626593</c:v>
                </c:pt>
                <c:pt idx="1717">
                  <c:v>36.089050250266922</c:v>
                </c:pt>
                <c:pt idx="1718">
                  <c:v>35.657233426401561</c:v>
                </c:pt>
                <c:pt idx="1719">
                  <c:v>35.225307984419352</c:v>
                </c:pt>
                <c:pt idx="1720">
                  <c:v>34.793275240040074</c:v>
                </c:pt>
                <c:pt idx="1721">
                  <c:v>34.361136509310413</c:v>
                </c:pt>
                <c:pt idx="1722">
                  <c:v>33.92889310859988</c:v>
                </c:pt>
                <c:pt idx="1723">
                  <c:v>33.496546354596823</c:v>
                </c:pt>
                <c:pt idx="1724">
                  <c:v>33.064097564304461</c:v>
                </c:pt>
                <c:pt idx="1725">
                  <c:v>32.631548055036774</c:v>
                </c:pt>
                <c:pt idx="1726">
                  <c:v>32.198899144414611</c:v>
                </c:pt>
                <c:pt idx="1727">
                  <c:v>31.766152150361563</c:v>
                </c:pt>
                <c:pt idx="1728">
                  <c:v>31.33330839110004</c:v>
                </c:pt>
                <c:pt idx="1729">
                  <c:v>30.900369185147184</c:v>
                </c:pt>
                <c:pt idx="1730">
                  <c:v>30.46733585131091</c:v>
                </c:pt>
                <c:pt idx="1731">
                  <c:v>30.034209708685847</c:v>
                </c:pt>
                <c:pt idx="1732">
                  <c:v>29.600992076649341</c:v>
                </c:pt>
                <c:pt idx="1733">
                  <c:v>29.167684274857429</c:v>
                </c:pt>
                <c:pt idx="1734">
                  <c:v>28.734287623240821</c:v>
                </c:pt>
                <c:pt idx="1735">
                  <c:v>28.30080344200088</c:v>
                </c:pt>
                <c:pt idx="1736">
                  <c:v>27.867233051605599</c:v>
                </c:pt>
                <c:pt idx="1737">
                  <c:v>27.433577772785579</c:v>
                </c:pt>
                <c:pt idx="1738">
                  <c:v>26.999838926530007</c:v>
                </c:pt>
                <c:pt idx="1739">
                  <c:v>26.566017834082626</c:v>
                </c:pt>
                <c:pt idx="1740">
                  <c:v>26.132115816937727</c:v>
                </c:pt>
                <c:pt idx="1741">
                  <c:v>25.698134196835984</c:v>
                </c:pt>
                <c:pt idx="1742">
                  <c:v>25.264074295760896</c:v>
                </c:pt>
                <c:pt idx="1743">
                  <c:v>24.829937435934095</c:v>
                </c:pt>
                <c:pt idx="1744">
                  <c:v>24.395724939811849</c:v>
                </c:pt>
                <c:pt idx="1745">
                  <c:v>23.961438130080509</c:v>
                </c:pt>
                <c:pt idx="1746">
                  <c:v>23.527078329653126</c:v>
                </c:pt>
                <c:pt idx="1747">
                  <c:v>23.092646861664974</c:v>
                </c:pt>
                <c:pt idx="1748">
                  <c:v>22.658145049469645</c:v>
                </c:pt>
                <c:pt idx="1749">
                  <c:v>22.223574216635019</c:v>
                </c:pt>
                <c:pt idx="1750">
                  <c:v>21.788935686939212</c:v>
                </c:pt>
                <c:pt idx="1751">
                  <c:v>21.354230784366568</c:v>
                </c:pt>
                <c:pt idx="1752">
                  <c:v>20.919460833103493</c:v>
                </c:pt>
                <c:pt idx="1753">
                  <c:v>20.484627157534884</c:v>
                </c:pt>
                <c:pt idx="1754">
                  <c:v>20.049731082239411</c:v>
                </c:pt>
                <c:pt idx="1755">
                  <c:v>19.614773931985948</c:v>
                </c:pt>
                <c:pt idx="1756">
                  <c:v>19.179757031729402</c:v>
                </c:pt>
                <c:pt idx="1757">
                  <c:v>18.744681706606695</c:v>
                </c:pt>
                <c:pt idx="1758">
                  <c:v>18.309549281932725</c:v>
                </c:pt>
                <c:pt idx="1759">
                  <c:v>17.874361083196423</c:v>
                </c:pt>
                <c:pt idx="1760">
                  <c:v>17.439118436056297</c:v>
                </c:pt>
                <c:pt idx="1761">
                  <c:v>17.003822666337047</c:v>
                </c:pt>
                <c:pt idx="1762">
                  <c:v>16.568475100024958</c:v>
                </c:pt>
                <c:pt idx="1763">
                  <c:v>16.133077063264444</c:v>
                </c:pt>
                <c:pt idx="1764">
                  <c:v>15.697629882353327</c:v>
                </c:pt>
                <c:pt idx="1765">
                  <c:v>15.262134883739231</c:v>
                </c:pt>
                <c:pt idx="1766">
                  <c:v>14.826593394015449</c:v>
                </c:pt>
                <c:pt idx="1767">
                  <c:v>14.391006739916893</c:v>
                </c:pt>
                <c:pt idx="1768">
                  <c:v>13.955376248316052</c:v>
                </c:pt>
                <c:pt idx="1769">
                  <c:v>13.519703246218954</c:v>
                </c:pt>
                <c:pt idx="1770">
                  <c:v>13.08398906076112</c:v>
                </c:pt>
                <c:pt idx="1771">
                  <c:v>12.648235019203518</c:v>
                </c:pt>
                <c:pt idx="1772">
                  <c:v>12.212442448928535</c:v>
                </c:pt>
                <c:pt idx="1773">
                  <c:v>11.776612677435914</c:v>
                </c:pt>
                <c:pt idx="1774">
                  <c:v>11.340747032338722</c:v>
                </c:pt>
                <c:pt idx="1775">
                  <c:v>10.904846841359307</c:v>
                </c:pt>
                <c:pt idx="1776">
                  <c:v>10.468913432325243</c:v>
                </c:pt>
                <c:pt idx="1777">
                  <c:v>10.032948133165299</c:v>
                </c:pt>
                <c:pt idx="1778">
                  <c:v>9.5969522719053799</c:v>
                </c:pt>
                <c:pt idx="1779">
                  <c:v>9.160927176664492</c:v>
                </c:pt>
                <c:pt idx="1780">
                  <c:v>8.7248741756506938</c:v>
                </c:pt>
                <c:pt idx="1781">
                  <c:v>8.2887945971570502</c:v>
                </c:pt>
                <c:pt idx="1782">
                  <c:v>7.8526897695575819</c:v>
                </c:pt>
                <c:pt idx="1783">
                  <c:v>7.4165610213032256</c:v>
                </c:pt>
                <c:pt idx="1784">
                  <c:v>6.980409680917786</c:v>
                </c:pt>
                <c:pt idx="1785">
                  <c:v>6.5442370769938822</c:v>
                </c:pt>
                <c:pt idx="1786">
                  <c:v>6.1080445381889099</c:v>
                </c:pt>
                <c:pt idx="1787">
                  <c:v>5.6718333932208784</c:v>
                </c:pt>
                <c:pt idx="1788">
                  <c:v>5.2356049708648076</c:v>
                </c:pt>
                <c:pt idx="1789">
                  <c:v>4.7993605999481224</c:v>
                </c:pt>
                <c:pt idx="1790">
                  <c:v>4.3631016093466126</c:v>
                </c:pt>
                <c:pt idx="1791">
                  <c:v>3.9268293279809314</c:v>
                </c:pt>
                <c:pt idx="1792">
                  <c:v>3.490545084812108</c:v>
                </c:pt>
                <c:pt idx="1793">
                  <c:v>3.05425020883761</c:v>
                </c:pt>
                <c:pt idx="1794">
                  <c:v>2.6179460290872938</c:v>
                </c:pt>
                <c:pt idx="1795">
                  <c:v>2.1816338746193567</c:v>
                </c:pt>
                <c:pt idx="1796">
                  <c:v>1.7453150745162886</c:v>
                </c:pt>
                <c:pt idx="1797">
                  <c:v>1.308990957880712</c:v>
                </c:pt>
                <c:pt idx="1798">
                  <c:v>0.87266285383177733</c:v>
                </c:pt>
                <c:pt idx="1799">
                  <c:v>0.43633209150044883</c:v>
                </c:pt>
                <c:pt idx="1800">
                  <c:v>2.5898825185138863E-11</c:v>
                </c:pt>
                <c:pt idx="1801">
                  <c:v>-0.43633209144865126</c:v>
                </c:pt>
                <c:pt idx="1802">
                  <c:v>-0.87266285377986907</c:v>
                </c:pt>
                <c:pt idx="1803">
                  <c:v>-1.3089909578289149</c:v>
                </c:pt>
                <c:pt idx="1804">
                  <c:v>-1.7453150744642703</c:v>
                </c:pt>
                <c:pt idx="1805">
                  <c:v>-2.1816338745674502</c:v>
                </c:pt>
                <c:pt idx="1806">
                  <c:v>-2.6179460290352772</c:v>
                </c:pt>
                <c:pt idx="1807">
                  <c:v>-3.0542502087857053</c:v>
                </c:pt>
                <c:pt idx="1808">
                  <c:v>-3.4905450847602042</c:v>
                </c:pt>
                <c:pt idx="1809">
                  <c:v>-3.9268293279290289</c:v>
                </c:pt>
                <c:pt idx="1810">
                  <c:v>-4.3631016092947119</c:v>
                </c:pt>
                <c:pt idx="1811">
                  <c:v>-4.7993605998963345</c:v>
                </c:pt>
                <c:pt idx="1812">
                  <c:v>-5.2356049708130206</c:v>
                </c:pt>
                <c:pt idx="1813">
                  <c:v>-5.6718333931689839</c:v>
                </c:pt>
                <c:pt idx="1814">
                  <c:v>-6.1080445381370163</c:v>
                </c:pt>
                <c:pt idx="1815">
                  <c:v>-6.5442370769418803</c:v>
                </c:pt>
                <c:pt idx="1816">
                  <c:v>-6.9804096808658977</c:v>
                </c:pt>
                <c:pt idx="1817">
                  <c:v>-7.4165610212512298</c:v>
                </c:pt>
                <c:pt idx="1818">
                  <c:v>-7.8526897695056981</c:v>
                </c:pt>
                <c:pt idx="1819">
                  <c:v>-8.28879459710517</c:v>
                </c:pt>
                <c:pt idx="1820">
                  <c:v>-8.7248741755988171</c:v>
                </c:pt>
                <c:pt idx="1821">
                  <c:v>-9.160927176612617</c:v>
                </c:pt>
                <c:pt idx="1822">
                  <c:v>-9.5969522718536187</c:v>
                </c:pt>
                <c:pt idx="1823">
                  <c:v>-10.032948133113432</c:v>
                </c:pt>
                <c:pt idx="1824">
                  <c:v>-10.46891343227349</c:v>
                </c:pt>
                <c:pt idx="1825">
                  <c:v>-10.904846841307448</c:v>
                </c:pt>
                <c:pt idx="1826">
                  <c:v>-11.340747032286979</c:v>
                </c:pt>
                <c:pt idx="1827">
                  <c:v>-11.776612677384062</c:v>
                </c:pt>
                <c:pt idx="1828">
                  <c:v>-12.212442448876576</c:v>
                </c:pt>
                <c:pt idx="1829">
                  <c:v>-12.648235019151675</c:v>
                </c:pt>
                <c:pt idx="1830">
                  <c:v>-13.083989060709282</c:v>
                </c:pt>
                <c:pt idx="1831">
                  <c:v>-13.519703246167122</c:v>
                </c:pt>
                <c:pt idx="1832">
                  <c:v>-13.955376248264225</c:v>
                </c:pt>
                <c:pt idx="1833">
                  <c:v>-14.391006739865182</c:v>
                </c:pt>
                <c:pt idx="1834">
                  <c:v>-14.826593393963632</c:v>
                </c:pt>
                <c:pt idx="1835">
                  <c:v>-15.26213488368753</c:v>
                </c:pt>
                <c:pt idx="1836">
                  <c:v>-15.697629882301522</c:v>
                </c:pt>
                <c:pt idx="1837">
                  <c:v>-16.133077063212756</c:v>
                </c:pt>
                <c:pt idx="1838">
                  <c:v>-16.568475099973163</c:v>
                </c:pt>
                <c:pt idx="1839">
                  <c:v>-17.003822666285259</c:v>
                </c:pt>
                <c:pt idx="1840">
                  <c:v>-17.439118436004406</c:v>
                </c:pt>
                <c:pt idx="1841">
                  <c:v>-17.874361083144649</c:v>
                </c:pt>
                <c:pt idx="1842">
                  <c:v>-18.309549281880955</c:v>
                </c:pt>
                <c:pt idx="1843">
                  <c:v>-18.744681706554935</c:v>
                </c:pt>
                <c:pt idx="1844">
                  <c:v>-19.179757031677756</c:v>
                </c:pt>
                <c:pt idx="1845">
                  <c:v>-19.614773931934199</c:v>
                </c:pt>
                <c:pt idx="1846">
                  <c:v>-20.049731082187783</c:v>
                </c:pt>
                <c:pt idx="1847">
                  <c:v>-20.484627157483146</c:v>
                </c:pt>
                <c:pt idx="1848">
                  <c:v>-20.919460833051875</c:v>
                </c:pt>
                <c:pt idx="1849">
                  <c:v>-21.354230784314737</c:v>
                </c:pt>
                <c:pt idx="1850">
                  <c:v>-21.788935686887502</c:v>
                </c:pt>
                <c:pt idx="1851">
                  <c:v>-22.223574216583206</c:v>
                </c:pt>
                <c:pt idx="1852">
                  <c:v>-22.65814504941795</c:v>
                </c:pt>
                <c:pt idx="1853">
                  <c:v>-23.092646861613176</c:v>
                </c:pt>
                <c:pt idx="1854">
                  <c:v>-23.527078329601448</c:v>
                </c:pt>
                <c:pt idx="1855">
                  <c:v>-23.961438130028839</c:v>
                </c:pt>
                <c:pt idx="1856">
                  <c:v>-24.395724939760189</c:v>
                </c:pt>
                <c:pt idx="1857">
                  <c:v>-24.829937435882552</c:v>
                </c:pt>
                <c:pt idx="1858">
                  <c:v>-25.264074295709253</c:v>
                </c:pt>
                <c:pt idx="1859">
                  <c:v>-25.698134196784459</c:v>
                </c:pt>
                <c:pt idx="1860">
                  <c:v>-26.132115816885989</c:v>
                </c:pt>
                <c:pt idx="1861">
                  <c:v>-26.566017834031012</c:v>
                </c:pt>
                <c:pt idx="1862">
                  <c:v>-26.99983892647829</c:v>
                </c:pt>
                <c:pt idx="1863">
                  <c:v>-27.433577772733987</c:v>
                </c:pt>
                <c:pt idx="1864">
                  <c:v>-27.867233051554013</c:v>
                </c:pt>
                <c:pt idx="1865">
                  <c:v>-28.300803441949302</c:v>
                </c:pt>
                <c:pt idx="1866">
                  <c:v>-28.734287623189253</c:v>
                </c:pt>
                <c:pt idx="1867">
                  <c:v>-29.167684274805982</c:v>
                </c:pt>
                <c:pt idx="1868">
                  <c:v>-29.600992076597798</c:v>
                </c:pt>
                <c:pt idx="1869">
                  <c:v>-30.034209708634425</c:v>
                </c:pt>
                <c:pt idx="1870">
                  <c:v>-30.467335851259389</c:v>
                </c:pt>
                <c:pt idx="1871">
                  <c:v>-30.900369185095784</c:v>
                </c:pt>
                <c:pt idx="1872">
                  <c:v>-31.333308391048536</c:v>
                </c:pt>
                <c:pt idx="1873">
                  <c:v>-31.766152150309964</c:v>
                </c:pt>
                <c:pt idx="1874">
                  <c:v>-32.198899144363132</c:v>
                </c:pt>
                <c:pt idx="1875">
                  <c:v>-32.631548054985309</c:v>
                </c:pt>
                <c:pt idx="1876">
                  <c:v>-33.064097564253004</c:v>
                </c:pt>
                <c:pt idx="1877">
                  <c:v>-33.496546354545387</c:v>
                </c:pt>
                <c:pt idx="1878">
                  <c:v>-33.928893108548557</c:v>
                </c:pt>
                <c:pt idx="1879">
                  <c:v>-34.361136509258998</c:v>
                </c:pt>
                <c:pt idx="1880">
                  <c:v>-34.793275239988787</c:v>
                </c:pt>
                <c:pt idx="1881">
                  <c:v>-35.225307984367959</c:v>
                </c:pt>
                <c:pt idx="1882">
                  <c:v>-35.657233426350302</c:v>
                </c:pt>
                <c:pt idx="1883">
                  <c:v>-36.089050250215557</c:v>
                </c:pt>
                <c:pt idx="1884">
                  <c:v>-36.520757140575249</c:v>
                </c:pt>
                <c:pt idx="1885">
                  <c:v>-36.952352782374867</c:v>
                </c:pt>
                <c:pt idx="1886">
                  <c:v>-37.383835860899687</c:v>
                </c:pt>
                <c:pt idx="1887">
                  <c:v>-37.815205061776979</c:v>
                </c:pt>
                <c:pt idx="1888">
                  <c:v>-38.246459070981672</c:v>
                </c:pt>
                <c:pt idx="1889">
                  <c:v>-38.677596574839271</c:v>
                </c:pt>
                <c:pt idx="1890">
                  <c:v>-39.108616260029827</c:v>
                </c:pt>
                <c:pt idx="1891">
                  <c:v>-39.539516813593096</c:v>
                </c:pt>
                <c:pt idx="1892">
                  <c:v>-39.9702969229308</c:v>
                </c:pt>
                <c:pt idx="1893">
                  <c:v>-40.40095527581245</c:v>
                </c:pt>
                <c:pt idx="1894">
                  <c:v>-40.831490560377603</c:v>
                </c:pt>
                <c:pt idx="1895">
                  <c:v>-41.261901465141541</c:v>
                </c:pt>
                <c:pt idx="1896">
                  <c:v>-41.692186678997572</c:v>
                </c:pt>
                <c:pt idx="1897">
                  <c:v>-42.122344891222738</c:v>
                </c:pt>
                <c:pt idx="1898">
                  <c:v>-42.552374791480105</c:v>
                </c:pt>
                <c:pt idx="1899">
                  <c:v>-42.982275069824446</c:v>
                </c:pt>
                <c:pt idx="1900">
                  <c:v>-43.412044416704624</c:v>
                </c:pt>
                <c:pt idx="1901">
                  <c:v>-43.841681522968798</c:v>
                </c:pt>
                <c:pt idx="1902">
                  <c:v>-44.271185079867827</c:v>
                </c:pt>
                <c:pt idx="1903">
                  <c:v>-44.700553779059277</c:v>
                </c:pt>
                <c:pt idx="1904">
                  <c:v>-45.129786312611962</c:v>
                </c:pt>
                <c:pt idx="1905">
                  <c:v>-45.558881373008703</c:v>
                </c:pt>
                <c:pt idx="1906">
                  <c:v>-45.987837653151971</c:v>
                </c:pt>
                <c:pt idx="1907">
                  <c:v>-46.416653846366103</c:v>
                </c:pt>
                <c:pt idx="1908">
                  <c:v>-46.845328646403054</c:v>
                </c:pt>
                <c:pt idx="1909">
                  <c:v>-47.273860747444594</c:v>
                </c:pt>
                <c:pt idx="1910">
                  <c:v>-47.702248844108063</c:v>
                </c:pt>
                <c:pt idx="1911">
                  <c:v>-48.130491631448706</c:v>
                </c:pt>
                <c:pt idx="1912">
                  <c:v>-48.558587804964823</c:v>
                </c:pt>
                <c:pt idx="1913">
                  <c:v>-48.986536060601239</c:v>
                </c:pt>
                <c:pt idx="1914">
                  <c:v>-49.414335094753447</c:v>
                </c:pt>
                <c:pt idx="1915">
                  <c:v>-49.841983604271078</c:v>
                </c:pt>
                <c:pt idx="1916">
                  <c:v>-50.269480286463036</c:v>
                </c:pt>
                <c:pt idx="1917">
                  <c:v>-50.696823839099871</c:v>
                </c:pt>
                <c:pt idx="1918">
                  <c:v>-51.124012960419208</c:v>
                </c:pt>
                <c:pt idx="1919">
                  <c:v>-51.551046349129123</c:v>
                </c:pt>
                <c:pt idx="1920">
                  <c:v>-51.977922704411419</c:v>
                </c:pt>
                <c:pt idx="1921">
                  <c:v>-52.404640725927131</c:v>
                </c:pt>
                <c:pt idx="1922">
                  <c:v>-52.831199113818826</c:v>
                </c:pt>
                <c:pt idx="1923">
                  <c:v>-53.257596568715798</c:v>
                </c:pt>
                <c:pt idx="1924">
                  <c:v>-53.683831791737433</c:v>
                </c:pt>
                <c:pt idx="1925">
                  <c:v>-54.109903484497444</c:v>
                </c:pt>
                <c:pt idx="1926">
                  <c:v>-54.535810349107237</c:v>
                </c:pt>
                <c:pt idx="1927">
                  <c:v>-54.961551088181075</c:v>
                </c:pt>
                <c:pt idx="1928">
                  <c:v>-55.387124404838396</c:v>
                </c:pt>
                <c:pt idx="1929">
                  <c:v>-55.812529002709503</c:v>
                </c:pt>
                <c:pt idx="1930">
                  <c:v>-56.237763585937792</c:v>
                </c:pt>
                <c:pt idx="1931">
                  <c:v>-56.662826859185394</c:v>
                </c:pt>
                <c:pt idx="1932">
                  <c:v>-57.087717527635448</c:v>
                </c:pt>
                <c:pt idx="1933">
                  <c:v>-57.512434296997604</c:v>
                </c:pt>
                <c:pt idx="1934">
                  <c:v>-57.936975873510924</c:v>
                </c:pt>
                <c:pt idx="1935">
                  <c:v>-58.361340963947825</c:v>
                </c:pt>
                <c:pt idx="1936">
                  <c:v>-58.785528275619065</c:v>
                </c:pt>
                <c:pt idx="1937">
                  <c:v>-59.209536516376112</c:v>
                </c:pt>
                <c:pt idx="1938">
                  <c:v>-59.633364394616756</c:v>
                </c:pt>
                <c:pt idx="1939">
                  <c:v>-60.057010619287347</c:v>
                </c:pt>
                <c:pt idx="1940">
                  <c:v>-60.480473899888437</c:v>
                </c:pt>
                <c:pt idx="1941">
                  <c:v>-60.903752946477013</c:v>
                </c:pt>
                <c:pt idx="1942">
                  <c:v>-61.32684646967212</c:v>
                </c:pt>
                <c:pt idx="1943">
                  <c:v>-61.749753180657081</c:v>
                </c:pt>
                <c:pt idx="1944">
                  <c:v>-62.172471791185146</c:v>
                </c:pt>
                <c:pt idx="1945">
                  <c:v>-62.595001013581786</c:v>
                </c:pt>
                <c:pt idx="1946">
                  <c:v>-63.017339560749825</c:v>
                </c:pt>
                <c:pt idx="1947">
                  <c:v>-63.439486146172811</c:v>
                </c:pt>
                <c:pt idx="1948">
                  <c:v>-63.861439483918922</c:v>
                </c:pt>
                <c:pt idx="1949">
                  <c:v>-64.283198288645437</c:v>
                </c:pt>
                <c:pt idx="1950">
                  <c:v>-64.704761275601456</c:v>
                </c:pt>
                <c:pt idx="1951">
                  <c:v>-65.126127160633445</c:v>
                </c:pt>
                <c:pt idx="1952">
                  <c:v>-65.547294660187418</c:v>
                </c:pt>
                <c:pt idx="1953">
                  <c:v>-65.968262491314562</c:v>
                </c:pt>
                <c:pt idx="1954">
                  <c:v>-66.389029371673416</c:v>
                </c:pt>
                <c:pt idx="1955">
                  <c:v>-66.809594019535524</c:v>
                </c:pt>
                <c:pt idx="1956">
                  <c:v>-67.229955153787728</c:v>
                </c:pt>
                <c:pt idx="1957">
                  <c:v>-67.650111493937189</c:v>
                </c:pt>
                <c:pt idx="1958">
                  <c:v>-68.070061760114868</c:v>
                </c:pt>
                <c:pt idx="1959">
                  <c:v>-68.489804673079476</c:v>
                </c:pt>
                <c:pt idx="1960">
                  <c:v>-68.909338954221056</c:v>
                </c:pt>
                <c:pt idx="1961">
                  <c:v>-69.328663325565799</c:v>
                </c:pt>
                <c:pt idx="1962">
                  <c:v>-69.747776509778532</c:v>
                </c:pt>
                <c:pt idx="1963">
                  <c:v>-70.166677230168062</c:v>
                </c:pt>
                <c:pt idx="1964">
                  <c:v>-70.585364210690315</c:v>
                </c:pt>
                <c:pt idx="1965">
                  <c:v>-71.003836175951733</c:v>
                </c:pt>
                <c:pt idx="1966">
                  <c:v>-71.42209185121456</c:v>
                </c:pt>
                <c:pt idx="1967">
                  <c:v>-71.84012996239916</c:v>
                </c:pt>
                <c:pt idx="1968">
                  <c:v>-72.257949236089047</c:v>
                </c:pt>
                <c:pt idx="1969">
                  <c:v>-72.675548399534264</c:v>
                </c:pt>
                <c:pt idx="1970">
                  <c:v>-73.092926180655425</c:v>
                </c:pt>
                <c:pt idx="1971">
                  <c:v>-73.51008130804712</c:v>
                </c:pt>
                <c:pt idx="1972">
                  <c:v>-73.927012510982891</c:v>
                </c:pt>
                <c:pt idx="1973">
                  <c:v>-74.343718519417592</c:v>
                </c:pt>
                <c:pt idx="1974">
                  <c:v>-74.76019806399286</c:v>
                </c:pt>
                <c:pt idx="1975">
                  <c:v>-75.176449876039371</c:v>
                </c:pt>
                <c:pt idx="1976">
                  <c:v>-75.592472687582301</c:v>
                </c:pt>
                <c:pt idx="1977">
                  <c:v>-76.008265231343628</c:v>
                </c:pt>
                <c:pt idx="1978">
                  <c:v>-76.423826240747474</c:v>
                </c:pt>
                <c:pt idx="1979">
                  <c:v>-76.839154449922816</c:v>
                </c:pt>
                <c:pt idx="1980">
                  <c:v>-77.254248593707885</c:v>
                </c:pt>
                <c:pt idx="1981">
                  <c:v>-77.669107407654081</c:v>
                </c:pt>
                <c:pt idx="1982">
                  <c:v>-78.083729628029147</c:v>
                </c:pt>
                <c:pt idx="1983">
                  <c:v>-78.49811399182235</c:v>
                </c:pt>
                <c:pt idx="1984">
                  <c:v>-78.912259236746621</c:v>
                </c:pt>
                <c:pt idx="1985">
                  <c:v>-79.326164101244132</c:v>
                </c:pt>
                <c:pt idx="1986">
                  <c:v>-79.739827324488473</c:v>
                </c:pt>
                <c:pt idx="1987">
                  <c:v>-80.153247646390142</c:v>
                </c:pt>
                <c:pt idx="1988">
                  <c:v>-80.566423807598738</c:v>
                </c:pt>
                <c:pt idx="1989">
                  <c:v>-80.979354549508415</c:v>
                </c:pt>
                <c:pt idx="1990">
                  <c:v>-81.392038614260116</c:v>
                </c:pt>
                <c:pt idx="1991">
                  <c:v>-81.804474744747026</c:v>
                </c:pt>
                <c:pt idx="1992">
                  <c:v>-82.216661684616852</c:v>
                </c:pt>
                <c:pt idx="1993">
                  <c:v>-82.62859817827669</c:v>
                </c:pt>
                <c:pt idx="1994">
                  <c:v>-83.04028297089684</c:v>
                </c:pt>
                <c:pt idx="1995">
                  <c:v>-83.451714808413641</c:v>
                </c:pt>
                <c:pt idx="1996">
                  <c:v>-83.862892437534754</c:v>
                </c:pt>
                <c:pt idx="1997">
                  <c:v>-84.273814605741421</c:v>
                </c:pt>
                <c:pt idx="1998">
                  <c:v>-84.68448006129384</c:v>
                </c:pt>
                <c:pt idx="1999">
                  <c:v>-85.094887553233406</c:v>
                </c:pt>
                <c:pt idx="2000">
                  <c:v>-85.505035831388156</c:v>
                </c:pt>
                <c:pt idx="2001">
                  <c:v>-85.914923646374874</c:v>
                </c:pt>
                <c:pt idx="2002">
                  <c:v>-86.324549749604628</c:v>
                </c:pt>
                <c:pt idx="2003">
                  <c:v>-86.733912893284923</c:v>
                </c:pt>
                <c:pt idx="2004">
                  <c:v>-87.143011830424854</c:v>
                </c:pt>
                <c:pt idx="2005">
                  <c:v>-87.551845314837806</c:v>
                </c:pt>
                <c:pt idx="2006">
                  <c:v>-87.960412101146503</c:v>
                </c:pt>
                <c:pt idx="2007">
                  <c:v>-88.368710944785207</c:v>
                </c:pt>
                <c:pt idx="2008">
                  <c:v>-88.776740602005077</c:v>
                </c:pt>
                <c:pt idx="2009">
                  <c:v>-89.184499829877225</c:v>
                </c:pt>
                <c:pt idx="2010">
                  <c:v>-89.591987386295884</c:v>
                </c:pt>
                <c:pt idx="2011">
                  <c:v>-89.999202029983707</c:v>
                </c:pt>
                <c:pt idx="2012">
                  <c:v>-90.406142520493972</c:v>
                </c:pt>
                <c:pt idx="2013">
                  <c:v>-90.812807618215487</c:v>
                </c:pt>
                <c:pt idx="2014">
                  <c:v>-91.219196084375795</c:v>
                </c:pt>
                <c:pt idx="2015">
                  <c:v>-91.625306681045302</c:v>
                </c:pt>
                <c:pt idx="2016">
                  <c:v>-92.03113817114037</c:v>
                </c:pt>
                <c:pt idx="2017">
                  <c:v>-92.436689318428307</c:v>
                </c:pt>
                <c:pt idx="2018">
                  <c:v>-92.841958887529572</c:v>
                </c:pt>
                <c:pt idx="2019">
                  <c:v>-93.246945643923183</c:v>
                </c:pt>
                <c:pt idx="2020">
                  <c:v>-93.651648353948872</c:v>
                </c:pt>
                <c:pt idx="2021">
                  <c:v>-94.056065784812361</c:v>
                </c:pt>
                <c:pt idx="2022">
                  <c:v>-94.460196704587631</c:v>
                </c:pt>
                <c:pt idx="2023">
                  <c:v>-94.864039882222116</c:v>
                </c:pt>
                <c:pt idx="2024">
                  <c:v>-95.267594087539365</c:v>
                </c:pt>
                <c:pt idx="2025">
                  <c:v>-95.670858091243275</c:v>
                </c:pt>
                <c:pt idx="2026">
                  <c:v>-96.073830664921871</c:v>
                </c:pt>
                <c:pt idx="2027">
                  <c:v>-96.476510581050491</c:v>
                </c:pt>
                <c:pt idx="2028">
                  <c:v>-96.87889661299667</c:v>
                </c:pt>
                <c:pt idx="2029">
                  <c:v>-97.28098753502239</c:v>
                </c:pt>
                <c:pt idx="2030">
                  <c:v>-97.682782122289353</c:v>
                </c:pt>
                <c:pt idx="2031">
                  <c:v>-98.084279150861178</c:v>
                </c:pt>
                <c:pt idx="2032">
                  <c:v>-98.485477397708706</c:v>
                </c:pt>
                <c:pt idx="2033">
                  <c:v>-98.886375640712032</c:v>
                </c:pt>
                <c:pt idx="2034">
                  <c:v>-99.286972658666073</c:v>
                </c:pt>
                <c:pt idx="2035">
                  <c:v>-99.687267231282348</c:v>
                </c:pt>
                <c:pt idx="2036">
                  <c:v>-100.08725813919465</c:v>
                </c:pt>
                <c:pt idx="2037">
                  <c:v>-100.48694416396094</c:v>
                </c:pt>
                <c:pt idx="2038">
                  <c:v>-100.88632408806831</c:v>
                </c:pt>
                <c:pt idx="2039">
                  <c:v>-101.28539669493654</c:v>
                </c:pt>
                <c:pt idx="2040">
                  <c:v>-101.68416076892083</c:v>
                </c:pt>
                <c:pt idx="2041">
                  <c:v>-102.08261509531712</c:v>
                </c:pt>
                <c:pt idx="2042">
                  <c:v>-102.48075846036397</c:v>
                </c:pt>
                <c:pt idx="2043">
                  <c:v>-102.87858965124808</c:v>
                </c:pt>
                <c:pt idx="2044">
                  <c:v>-103.27610745610623</c:v>
                </c:pt>
                <c:pt idx="2045">
                  <c:v>-103.67331066403064</c:v>
                </c:pt>
                <c:pt idx="2046">
                  <c:v>-104.07019806507108</c:v>
                </c:pt>
                <c:pt idx="2047">
                  <c:v>-104.46676845024007</c:v>
                </c:pt>
                <c:pt idx="2048">
                  <c:v>-104.86302061151515</c:v>
                </c:pt>
                <c:pt idx="2049">
                  <c:v>-105.25895334184364</c:v>
                </c:pt>
                <c:pt idx="2050">
                  <c:v>-105.65456543514573</c:v>
                </c:pt>
                <c:pt idx="2051">
                  <c:v>-106.04985568631852</c:v>
                </c:pt>
                <c:pt idx="2052">
                  <c:v>-106.44482289123904</c:v>
                </c:pt>
                <c:pt idx="2053">
                  <c:v>-106.83946584676887</c:v>
                </c:pt>
                <c:pt idx="2054">
                  <c:v>-107.23378335075735</c:v>
                </c:pt>
                <c:pt idx="2055">
                  <c:v>-107.62777420204456</c:v>
                </c:pt>
                <c:pt idx="2056">
                  <c:v>-108.02143720046645</c:v>
                </c:pt>
                <c:pt idx="2057">
                  <c:v>-108.41477114685685</c:v>
                </c:pt>
                <c:pt idx="2058">
                  <c:v>-108.80777484305275</c:v>
                </c:pt>
                <c:pt idx="2059">
                  <c:v>-109.20044709189642</c:v>
                </c:pt>
                <c:pt idx="2060">
                  <c:v>-109.59278669724023</c:v>
                </c:pt>
                <c:pt idx="2061">
                  <c:v>-109.98479246394966</c:v>
                </c:pt>
                <c:pt idx="2062">
                  <c:v>-110.37646319790728</c:v>
                </c:pt>
                <c:pt idx="2063">
                  <c:v>-110.7677977060158</c:v>
                </c:pt>
                <c:pt idx="2064">
                  <c:v>-111.15879479620284</c:v>
                </c:pt>
                <c:pt idx="2065">
                  <c:v>-111.54945327742308</c:v>
                </c:pt>
                <c:pt idx="2066">
                  <c:v>-111.9397719596634</c:v>
                </c:pt>
                <c:pt idx="2067">
                  <c:v>-112.32974965394503</c:v>
                </c:pt>
                <c:pt idx="2068">
                  <c:v>-112.71938517232847</c:v>
                </c:pt>
                <c:pt idx="2069">
                  <c:v>-113.10867732791655</c:v>
                </c:pt>
                <c:pt idx="2070">
                  <c:v>-113.49762493485758</c:v>
                </c:pt>
                <c:pt idx="2071">
                  <c:v>-113.88622680834978</c:v>
                </c:pt>
                <c:pt idx="2072">
                  <c:v>-114.27448176464443</c:v>
                </c:pt>
                <c:pt idx="2073">
                  <c:v>-114.66238862104973</c:v>
                </c:pt>
                <c:pt idx="2074">
                  <c:v>-115.04994619593381</c:v>
                </c:pt>
                <c:pt idx="2075">
                  <c:v>-115.43715330872948</c:v>
                </c:pt>
                <c:pt idx="2076">
                  <c:v>-115.82400877993634</c:v>
                </c:pt>
                <c:pt idx="2077">
                  <c:v>-116.21051143112589</c:v>
                </c:pt>
                <c:pt idx="2078">
                  <c:v>-116.59666008494371</c:v>
                </c:pt>
                <c:pt idx="2079">
                  <c:v>-116.98245356511434</c:v>
                </c:pt>
                <c:pt idx="2080">
                  <c:v>-117.3678906964436</c:v>
                </c:pt>
                <c:pt idx="2081">
                  <c:v>-117.75297030482351</c:v>
                </c:pt>
                <c:pt idx="2082">
                  <c:v>-118.1376912172345</c:v>
                </c:pt>
                <c:pt idx="2083">
                  <c:v>-118.52205226174999</c:v>
                </c:pt>
                <c:pt idx="2084">
                  <c:v>-118.90605226753982</c:v>
                </c:pt>
                <c:pt idx="2085">
                  <c:v>-119.28969006487303</c:v>
                </c:pt>
                <c:pt idx="2086">
                  <c:v>-119.67296448512273</c:v>
                </c:pt>
                <c:pt idx="2087">
                  <c:v>-120.05587436076816</c:v>
                </c:pt>
                <c:pt idx="2088">
                  <c:v>-120.43841852539985</c:v>
                </c:pt>
                <c:pt idx="2089">
                  <c:v>-120.82059581372154</c:v>
                </c:pt>
                <c:pt idx="2090">
                  <c:v>-121.2024050615553</c:v>
                </c:pt>
                <c:pt idx="2091">
                  <c:v>-121.58384510584358</c:v>
                </c:pt>
                <c:pt idx="2092">
                  <c:v>-121.96491478465423</c:v>
                </c:pt>
                <c:pt idx="2093">
                  <c:v>-122.34561293718262</c:v>
                </c:pt>
                <c:pt idx="2094">
                  <c:v>-122.72593840375627</c:v>
                </c:pt>
                <c:pt idx="2095">
                  <c:v>-123.10589002583784</c:v>
                </c:pt>
                <c:pt idx="2096">
                  <c:v>-123.48546664602891</c:v>
                </c:pt>
                <c:pt idx="2097">
                  <c:v>-123.86466710807296</c:v>
                </c:pt>
                <c:pt idx="2098">
                  <c:v>-124.24349025685983</c:v>
                </c:pt>
                <c:pt idx="2099">
                  <c:v>-124.62193493842867</c:v>
                </c:pt>
                <c:pt idx="2100">
                  <c:v>-124.999999999971</c:v>
                </c:pt>
                <c:pt idx="2101">
                  <c:v>-125.37768428983546</c:v>
                </c:pt>
                <c:pt idx="2102">
                  <c:v>-125.75498665752977</c:v>
                </c:pt>
                <c:pt idx="2103">
                  <c:v>-126.13190595372592</c:v>
                </c:pt>
                <c:pt idx="2104">
                  <c:v>-126.50844103026208</c:v>
                </c:pt>
                <c:pt idx="2105">
                  <c:v>-126.88459074014716</c:v>
                </c:pt>
                <c:pt idx="2106">
                  <c:v>-127.26035393756396</c:v>
                </c:pt>
                <c:pt idx="2107">
                  <c:v>-127.63572947787266</c:v>
                </c:pt>
                <c:pt idx="2108">
                  <c:v>-128.01071621761403</c:v>
                </c:pt>
                <c:pt idx="2109">
                  <c:v>-128.38531301451377</c:v>
                </c:pt>
                <c:pt idx="2110">
                  <c:v>-128.7595187274847</c:v>
                </c:pt>
                <c:pt idx="2111">
                  <c:v>-129.13333221663174</c:v>
                </c:pt>
                <c:pt idx="2112">
                  <c:v>-129.50675234325374</c:v>
                </c:pt>
                <c:pt idx="2113">
                  <c:v>-129.87977796984842</c:v>
                </c:pt>
                <c:pt idx="2114">
                  <c:v>-130.25240796011528</c:v>
                </c:pt>
                <c:pt idx="2115">
                  <c:v>-130.62464117895843</c:v>
                </c:pt>
                <c:pt idx="2116">
                  <c:v>-130.99647649249098</c:v>
                </c:pt>
                <c:pt idx="2117">
                  <c:v>-131.36791276803817</c:v>
                </c:pt>
                <c:pt idx="2118">
                  <c:v>-131.7389488741407</c:v>
                </c:pt>
                <c:pt idx="2119">
                  <c:v>-132.10958368055799</c:v>
                </c:pt>
                <c:pt idx="2120">
                  <c:v>-132.47981605827255</c:v>
                </c:pt>
                <c:pt idx="2121">
                  <c:v>-132.84964487949196</c:v>
                </c:pt>
                <c:pt idx="2122">
                  <c:v>-133.21906901765385</c:v>
                </c:pt>
                <c:pt idx="2123">
                  <c:v>-133.58808734742786</c:v>
                </c:pt>
                <c:pt idx="2124">
                  <c:v>-133.95669874472051</c:v>
                </c:pt>
                <c:pt idx="2125">
                  <c:v>-134.32490208667724</c:v>
                </c:pt>
                <c:pt idx="2126">
                  <c:v>-134.69269625168715</c:v>
                </c:pt>
                <c:pt idx="2127">
                  <c:v>-135.06008011938505</c:v>
                </c:pt>
                <c:pt idx="2128">
                  <c:v>-135.42705257065626</c:v>
                </c:pt>
                <c:pt idx="2129">
                  <c:v>-135.79361248763908</c:v>
                </c:pt>
                <c:pt idx="2130">
                  <c:v>-136.15975875372811</c:v>
                </c:pt>
                <c:pt idx="2131">
                  <c:v>-136.52549025357868</c:v>
                </c:pt>
                <c:pt idx="2132">
                  <c:v>-136.89080587310889</c:v>
                </c:pt>
                <c:pt idx="2133">
                  <c:v>-137.25570449950439</c:v>
                </c:pt>
                <c:pt idx="2134">
                  <c:v>-137.62018502122027</c:v>
                </c:pt>
                <c:pt idx="2135">
                  <c:v>-137.984246327986</c:v>
                </c:pt>
                <c:pt idx="2136">
                  <c:v>-138.34788731080741</c:v>
                </c:pt>
                <c:pt idx="2137">
                  <c:v>-138.7111068619713</c:v>
                </c:pt>
                <c:pt idx="2138">
                  <c:v>-139.07390387504762</c:v>
                </c:pt>
                <c:pt idx="2139">
                  <c:v>-139.43627724489406</c:v>
                </c:pt>
                <c:pt idx="2140">
                  <c:v>-139.79822586765823</c:v>
                </c:pt>
                <c:pt idx="2141">
                  <c:v>-140.15974864078197</c:v>
                </c:pt>
                <c:pt idx="2142">
                  <c:v>-140.52084446300421</c:v>
                </c:pt>
                <c:pt idx="2143">
                  <c:v>-140.88151223436432</c:v>
                </c:pt>
                <c:pt idx="2144">
                  <c:v>-141.24175085620604</c:v>
                </c:pt>
                <c:pt idx="2145">
                  <c:v>-141.60155923117969</c:v>
                </c:pt>
                <c:pt idx="2146">
                  <c:v>-141.96093626324691</c:v>
                </c:pt>
                <c:pt idx="2147">
                  <c:v>-142.31988085768253</c:v>
                </c:pt>
                <c:pt idx="2148">
                  <c:v>-142.67839192107954</c:v>
                </c:pt>
                <c:pt idx="2149">
                  <c:v>-143.03646836135067</c:v>
                </c:pt>
                <c:pt idx="2150">
                  <c:v>-143.39410908773317</c:v>
                </c:pt>
                <c:pt idx="2151">
                  <c:v>-143.75131301079128</c:v>
                </c:pt>
                <c:pt idx="2152">
                  <c:v>-144.10807904242006</c:v>
                </c:pt>
                <c:pt idx="2153">
                  <c:v>-144.46440609584801</c:v>
                </c:pt>
                <c:pt idx="2154">
                  <c:v>-144.82029308564148</c:v>
                </c:pt>
                <c:pt idx="2155">
                  <c:v>-145.17573892770662</c:v>
                </c:pt>
                <c:pt idx="2156">
                  <c:v>-145.53074253929415</c:v>
                </c:pt>
                <c:pt idx="2157">
                  <c:v>-145.8853028390011</c:v>
                </c:pt>
                <c:pt idx="2158">
                  <c:v>-146.2394187467755</c:v>
                </c:pt>
                <c:pt idx="2159">
                  <c:v>-146.59308918391909</c:v>
                </c:pt>
                <c:pt idx="2160">
                  <c:v>-146.94631307309007</c:v>
                </c:pt>
                <c:pt idx="2161">
                  <c:v>-147.29908933830728</c:v>
                </c:pt>
                <c:pt idx="2162">
                  <c:v>-147.65141690495315</c:v>
                </c:pt>
                <c:pt idx="2163">
                  <c:v>-148.00329469977677</c:v>
                </c:pt>
                <c:pt idx="2164">
                  <c:v>-148.3547216508972</c:v>
                </c:pt>
                <c:pt idx="2165">
                  <c:v>-148.70569668780726</c:v>
                </c:pt>
                <c:pt idx="2166">
                  <c:v>-149.0562187413758</c:v>
                </c:pt>
                <c:pt idx="2167">
                  <c:v>-149.40628674385223</c:v>
                </c:pt>
                <c:pt idx="2168">
                  <c:v>-149.75589962886835</c:v>
                </c:pt>
                <c:pt idx="2169">
                  <c:v>-150.105056331443</c:v>
                </c:pt>
                <c:pt idx="2170">
                  <c:v>-150.45375578798397</c:v>
                </c:pt>
                <c:pt idx="2171">
                  <c:v>-150.80199693629262</c:v>
                </c:pt>
                <c:pt idx="2172">
                  <c:v>-151.14977871556565</c:v>
                </c:pt>
                <c:pt idx="2173">
                  <c:v>-151.49710006639972</c:v>
                </c:pt>
                <c:pt idx="2174">
                  <c:v>-151.84395993079374</c:v>
                </c:pt>
                <c:pt idx="2175">
                  <c:v>-152.19035725215215</c:v>
                </c:pt>
                <c:pt idx="2176">
                  <c:v>-152.53629097528901</c:v>
                </c:pt>
                <c:pt idx="2177">
                  <c:v>-152.8817600464298</c:v>
                </c:pt>
                <c:pt idx="2178">
                  <c:v>-153.22676341321625</c:v>
                </c:pt>
                <c:pt idx="2179">
                  <c:v>-153.57130002470788</c:v>
                </c:pt>
                <c:pt idx="2180">
                  <c:v>-153.91536883138673</c:v>
                </c:pt>
                <c:pt idx="2181">
                  <c:v>-154.25896878515923</c:v>
                </c:pt>
                <c:pt idx="2182">
                  <c:v>-154.60209883936074</c:v>
                </c:pt>
                <c:pt idx="2183">
                  <c:v>-154.94475794875714</c:v>
                </c:pt>
                <c:pt idx="2184">
                  <c:v>-155.28694506954983</c:v>
                </c:pt>
                <c:pt idx="2185">
                  <c:v>-155.62865915937712</c:v>
                </c:pt>
                <c:pt idx="2186">
                  <c:v>-155.96989917731881</c:v>
                </c:pt>
                <c:pt idx="2187">
                  <c:v>-156.31066408389856</c:v>
                </c:pt>
                <c:pt idx="2188">
                  <c:v>-156.65095284108736</c:v>
                </c:pt>
                <c:pt idx="2189">
                  <c:v>-156.99076441230679</c:v>
                </c:pt>
                <c:pt idx="2190">
                  <c:v>-157.33009776243162</c:v>
                </c:pt>
                <c:pt idx="2191">
                  <c:v>-157.66895185779393</c:v>
                </c:pt>
                <c:pt idx="2192">
                  <c:v>-158.00732566618501</c:v>
                </c:pt>
                <c:pt idx="2193">
                  <c:v>-158.34521815685991</c:v>
                </c:pt>
                <c:pt idx="2194">
                  <c:v>-158.68262830053922</c:v>
                </c:pt>
                <c:pt idx="2195">
                  <c:v>-159.0195550694134</c:v>
                </c:pt>
                <c:pt idx="2196">
                  <c:v>-159.35599743714488</c:v>
                </c:pt>
                <c:pt idx="2197">
                  <c:v>-159.69195437887188</c:v>
                </c:pt>
                <c:pt idx="2198">
                  <c:v>-160.02742487121137</c:v>
                </c:pt>
                <c:pt idx="2199">
                  <c:v>-160.36240789226204</c:v>
                </c:pt>
                <c:pt idx="2200">
                  <c:v>-160.69690242160738</c:v>
                </c:pt>
                <c:pt idx="2201">
                  <c:v>-161.03090744031925</c:v>
                </c:pt>
                <c:pt idx="2202">
                  <c:v>-161.36442193096022</c:v>
                </c:pt>
                <c:pt idx="2203">
                  <c:v>-161.6974448775874</c:v>
                </c:pt>
                <c:pt idx="2204">
                  <c:v>-162.02997526575533</c:v>
                </c:pt>
                <c:pt idx="2205">
                  <c:v>-162.36201208251845</c:v>
                </c:pt>
                <c:pt idx="2206">
                  <c:v>-162.69355431643538</c:v>
                </c:pt>
                <c:pt idx="2207">
                  <c:v>-163.0246009575707</c:v>
                </c:pt>
                <c:pt idx="2208">
                  <c:v>-163.35515099749904</c:v>
                </c:pt>
                <c:pt idx="2209">
                  <c:v>-163.68520342930765</c:v>
                </c:pt>
                <c:pt idx="2210">
                  <c:v>-164.01475724759962</c:v>
                </c:pt>
                <c:pt idx="2211">
                  <c:v>-164.34381144849669</c:v>
                </c:pt>
                <c:pt idx="2212">
                  <c:v>-164.67236502964298</c:v>
                </c:pt>
                <c:pt idx="2213">
                  <c:v>-165.00041699020699</c:v>
                </c:pt>
                <c:pt idx="2214">
                  <c:v>-165.32796633088586</c:v>
                </c:pt>
                <c:pt idx="2215">
                  <c:v>-165.6550120539072</c:v>
                </c:pt>
                <c:pt idx="2216">
                  <c:v>-165.98155316303334</c:v>
                </c:pt>
                <c:pt idx="2217">
                  <c:v>-166.30758866356308</c:v>
                </c:pt>
                <c:pt idx="2218">
                  <c:v>-166.633117562336</c:v>
                </c:pt>
                <c:pt idx="2219">
                  <c:v>-166.95813886773468</c:v>
                </c:pt>
                <c:pt idx="2220">
                  <c:v>-167.2826515896875</c:v>
                </c:pt>
                <c:pt idx="2221">
                  <c:v>-167.60665473967282</c:v>
                </c:pt>
                <c:pt idx="2222">
                  <c:v>-167.93014733072053</c:v>
                </c:pt>
                <c:pt idx="2223">
                  <c:v>-168.25312837741643</c:v>
                </c:pt>
                <c:pt idx="2224">
                  <c:v>-168.57559689590389</c:v>
                </c:pt>
                <c:pt idx="2225">
                  <c:v>-168.8975519038882</c:v>
                </c:pt>
                <c:pt idx="2226">
                  <c:v>-169.21899242063827</c:v>
                </c:pt>
                <c:pt idx="2227">
                  <c:v>-169.53991746699086</c:v>
                </c:pt>
                <c:pt idx="2228">
                  <c:v>-169.86032606535227</c:v>
                </c:pt>
                <c:pt idx="2229">
                  <c:v>-170.18021723970267</c:v>
                </c:pt>
                <c:pt idx="2230">
                  <c:v>-170.49959001559787</c:v>
                </c:pt>
                <c:pt idx="2231">
                  <c:v>-170.81844342017305</c:v>
                </c:pt>
                <c:pt idx="2232">
                  <c:v>-171.13677648214545</c:v>
                </c:pt>
                <c:pt idx="2233">
                  <c:v>-171.4545882318173</c:v>
                </c:pt>
                <c:pt idx="2234">
                  <c:v>-171.77187770107909</c:v>
                </c:pt>
                <c:pt idx="2235">
                  <c:v>-172.08864392341178</c:v>
                </c:pt>
                <c:pt idx="2236">
                  <c:v>-172.40488593389082</c:v>
                </c:pt>
                <c:pt idx="2237">
                  <c:v>-172.72060276918793</c:v>
                </c:pt>
                <c:pt idx="2238">
                  <c:v>-173.03579346757513</c:v>
                </c:pt>
                <c:pt idx="2239">
                  <c:v>-173.35045706892663</c:v>
                </c:pt>
                <c:pt idx="2240">
                  <c:v>-173.66459261472281</c:v>
                </c:pt>
                <c:pt idx="2241">
                  <c:v>-173.97819914805208</c:v>
                </c:pt>
                <c:pt idx="2242">
                  <c:v>-174.29127571361468</c:v>
                </c:pt>
                <c:pt idx="2243">
                  <c:v>-174.60382135772502</c:v>
                </c:pt>
                <c:pt idx="2244">
                  <c:v>-174.91583512831502</c:v>
                </c:pt>
                <c:pt idx="2245">
                  <c:v>-175.22731607493637</c:v>
                </c:pt>
                <c:pt idx="2246">
                  <c:v>-175.53826324876434</c:v>
                </c:pt>
                <c:pt idx="2247">
                  <c:v>-175.84867570259965</c:v>
                </c:pt>
                <c:pt idx="2248">
                  <c:v>-176.1585524908723</c:v>
                </c:pt>
                <c:pt idx="2249">
                  <c:v>-176.46789266964396</c:v>
                </c:pt>
                <c:pt idx="2250">
                  <c:v>-176.77669529661054</c:v>
                </c:pt>
                <c:pt idx="2251">
                  <c:v>-177.084959431106</c:v>
                </c:pt>
                <c:pt idx="2252">
                  <c:v>-177.39268413410403</c:v>
                </c:pt>
                <c:pt idx="2253">
                  <c:v>-177.69986846822195</c:v>
                </c:pt>
                <c:pt idx="2254">
                  <c:v>-178.00651149772298</c:v>
                </c:pt>
                <c:pt idx="2255">
                  <c:v>-178.31261228851935</c:v>
                </c:pt>
                <c:pt idx="2256">
                  <c:v>-178.61816990817476</c:v>
                </c:pt>
                <c:pt idx="2257">
                  <c:v>-178.92318342590798</c:v>
                </c:pt>
                <c:pt idx="2258">
                  <c:v>-179.22765191259467</c:v>
                </c:pt>
                <c:pt idx="2259">
                  <c:v>-179.53157444077129</c:v>
                </c:pt>
                <c:pt idx="2260">
                  <c:v>-179.83495008463683</c:v>
                </c:pt>
                <c:pt idx="2261">
                  <c:v>-180.13777792005672</c:v>
                </c:pt>
                <c:pt idx="2262">
                  <c:v>-180.44005702456465</c:v>
                </c:pt>
                <c:pt idx="2263">
                  <c:v>-180.74178647736616</c:v>
                </c:pt>
                <c:pt idx="2264">
                  <c:v>-181.042965359341</c:v>
                </c:pt>
                <c:pt idx="2265">
                  <c:v>-181.34359275304607</c:v>
                </c:pt>
                <c:pt idx="2266">
                  <c:v>-181.64366774271826</c:v>
                </c:pt>
                <c:pt idx="2267">
                  <c:v>-181.94318941427684</c:v>
                </c:pt>
                <c:pt idx="2268">
                  <c:v>-182.24215685532721</c:v>
                </c:pt>
                <c:pt idx="2269">
                  <c:v>-182.54056915516236</c:v>
                </c:pt>
                <c:pt idx="2270">
                  <c:v>-182.83842540476704</c:v>
                </c:pt>
                <c:pt idx="2271">
                  <c:v>-183.13572469681904</c:v>
                </c:pt>
                <c:pt idx="2272">
                  <c:v>-183.43246612569357</c:v>
                </c:pt>
                <c:pt idx="2273">
                  <c:v>-183.72864878746438</c:v>
                </c:pt>
                <c:pt idx="2274">
                  <c:v>-184.0242717799081</c:v>
                </c:pt>
                <c:pt idx="2275">
                  <c:v>-184.31933420250547</c:v>
                </c:pt>
                <c:pt idx="2276">
                  <c:v>-184.61383515644553</c:v>
                </c:pt>
                <c:pt idx="2277">
                  <c:v>-184.90777374462704</c:v>
                </c:pt>
                <c:pt idx="2278">
                  <c:v>-185.20114907166209</c:v>
                </c:pt>
                <c:pt idx="2279">
                  <c:v>-185.49396024387877</c:v>
                </c:pt>
                <c:pt idx="2280">
                  <c:v>-185.78620636932317</c:v>
                </c:pt>
                <c:pt idx="2281">
                  <c:v>-186.07788655776324</c:v>
                </c:pt>
                <c:pt idx="2282">
                  <c:v>-186.36899992069021</c:v>
                </c:pt>
                <c:pt idx="2283">
                  <c:v>-186.65954557132264</c:v>
                </c:pt>
                <c:pt idx="2284">
                  <c:v>-186.94952262460771</c:v>
                </c:pt>
                <c:pt idx="2285">
                  <c:v>-187.23893019722539</c:v>
                </c:pt>
                <c:pt idx="2286">
                  <c:v>-187.52776740758969</c:v>
                </c:pt>
                <c:pt idx="2287">
                  <c:v>-187.8160333758527</c:v>
                </c:pt>
                <c:pt idx="2288">
                  <c:v>-188.10372722390602</c:v>
                </c:pt>
                <c:pt idx="2289">
                  <c:v>-188.39084807538444</c:v>
                </c:pt>
                <c:pt idx="2290">
                  <c:v>-188.677395055668</c:v>
                </c:pt>
                <c:pt idx="2291">
                  <c:v>-188.96336729188502</c:v>
                </c:pt>
                <c:pt idx="2292">
                  <c:v>-189.24876391291411</c:v>
                </c:pt>
                <c:pt idx="2293">
                  <c:v>-189.53358404938808</c:v>
                </c:pt>
                <c:pt idx="2294">
                  <c:v>-189.81782683369542</c:v>
                </c:pt>
                <c:pt idx="2295">
                  <c:v>-190.10149139998285</c:v>
                </c:pt>
                <c:pt idx="2296">
                  <c:v>-190.38457688415946</c:v>
                </c:pt>
                <c:pt idx="2297">
                  <c:v>-190.66708242389723</c:v>
                </c:pt>
                <c:pt idx="2298">
                  <c:v>-190.94900715863588</c:v>
                </c:pt>
                <c:pt idx="2299">
                  <c:v>-191.23035022958317</c:v>
                </c:pt>
                <c:pt idx="2300">
                  <c:v>-191.5111107797199</c:v>
                </c:pt>
                <c:pt idx="2301">
                  <c:v>-191.79128795380018</c:v>
                </c:pt>
                <c:pt idx="2302">
                  <c:v>-192.07088089835634</c:v>
                </c:pt>
                <c:pt idx="2303">
                  <c:v>-192.34988876169913</c:v>
                </c:pt>
                <c:pt idx="2304">
                  <c:v>-192.62831069392286</c:v>
                </c:pt>
                <c:pt idx="2305">
                  <c:v>-192.90614584690559</c:v>
                </c:pt>
                <c:pt idx="2306">
                  <c:v>-193.18339337431337</c:v>
                </c:pt>
                <c:pt idx="2307">
                  <c:v>-193.46005243160218</c:v>
                </c:pt>
                <c:pt idx="2308">
                  <c:v>-193.73612217602044</c:v>
                </c:pt>
                <c:pt idx="2309">
                  <c:v>-194.01160176661222</c:v>
                </c:pt>
                <c:pt idx="2310">
                  <c:v>-194.28649036421834</c:v>
                </c:pt>
                <c:pt idx="2311">
                  <c:v>-194.56078713148102</c:v>
                </c:pt>
                <c:pt idx="2312">
                  <c:v>-194.83449123284421</c:v>
                </c:pt>
                <c:pt idx="2313">
                  <c:v>-195.1076018345583</c:v>
                </c:pt>
                <c:pt idx="2314">
                  <c:v>-195.38011810468046</c:v>
                </c:pt>
                <c:pt idx="2315">
                  <c:v>-195.65203921307941</c:v>
                </c:pt>
                <c:pt idx="2316">
                  <c:v>-195.92336433143592</c:v>
                </c:pt>
                <c:pt idx="2317">
                  <c:v>-196.19409263324675</c:v>
                </c:pt>
                <c:pt idx="2318">
                  <c:v>-196.46422329382651</c:v>
                </c:pt>
                <c:pt idx="2319">
                  <c:v>-196.73375549031041</c:v>
                </c:pt>
                <c:pt idx="2320">
                  <c:v>-197.0026884016566</c:v>
                </c:pt>
                <c:pt idx="2321">
                  <c:v>-197.27102120864882</c:v>
                </c:pt>
                <c:pt idx="2322">
                  <c:v>-197.53875309389878</c:v>
                </c:pt>
                <c:pt idx="2323">
                  <c:v>-197.80588324184862</c:v>
                </c:pt>
                <c:pt idx="2324">
                  <c:v>-198.07241083877395</c:v>
                </c:pt>
                <c:pt idx="2325">
                  <c:v>-198.33833507278496</c:v>
                </c:pt>
                <c:pt idx="2326">
                  <c:v>-198.60365513383084</c:v>
                </c:pt>
                <c:pt idx="2327">
                  <c:v>-198.86837021370036</c:v>
                </c:pt>
                <c:pt idx="2328">
                  <c:v>-199.13247950602548</c:v>
                </c:pt>
                <c:pt idx="2329">
                  <c:v>-199.39598220628358</c:v>
                </c:pt>
                <c:pt idx="2330">
                  <c:v>-199.65887751179969</c:v>
                </c:pt>
                <c:pt idx="2331">
                  <c:v>-199.92116462174917</c:v>
                </c:pt>
                <c:pt idx="2332">
                  <c:v>-200.18284273715994</c:v>
                </c:pt>
                <c:pt idx="2333">
                  <c:v>-200.4439110609151</c:v>
                </c:pt>
                <c:pt idx="2334">
                  <c:v>-200.70436879775528</c:v>
                </c:pt>
                <c:pt idx="2335">
                  <c:v>-200.96421515428099</c:v>
                </c:pt>
                <c:pt idx="2336">
                  <c:v>-201.22344933895525</c:v>
                </c:pt>
                <c:pt idx="2337">
                  <c:v>-201.48207056210572</c:v>
                </c:pt>
                <c:pt idx="2338">
                  <c:v>-201.74007803592727</c:v>
                </c:pt>
                <c:pt idx="2339">
                  <c:v>-201.99747097448449</c:v>
                </c:pt>
                <c:pt idx="2340">
                  <c:v>-202.25424859371375</c:v>
                </c:pt>
                <c:pt idx="2341">
                  <c:v>-202.51041011142593</c:v>
                </c:pt>
                <c:pt idx="2342">
                  <c:v>-202.76595474730863</c:v>
                </c:pt>
                <c:pt idx="2343">
                  <c:v>-203.02088172292858</c:v>
                </c:pt>
                <c:pt idx="2344">
                  <c:v>-203.27519026173394</c:v>
                </c:pt>
                <c:pt idx="2345">
                  <c:v>-203.52887958905688</c:v>
                </c:pt>
                <c:pt idx="2346">
                  <c:v>-203.78194893211568</c:v>
                </c:pt>
                <c:pt idx="2347">
                  <c:v>-204.03439752001719</c:v>
                </c:pt>
                <c:pt idx="2348">
                  <c:v>-204.28622458375935</c:v>
                </c:pt>
                <c:pt idx="2349">
                  <c:v>-204.5374293562331</c:v>
                </c:pt>
                <c:pt idx="2350">
                  <c:v>-204.78801107222523</c:v>
                </c:pt>
                <c:pt idx="2351">
                  <c:v>-205.03796896842036</c:v>
                </c:pt>
                <c:pt idx="2352">
                  <c:v>-205.28730228340336</c:v>
                </c:pt>
                <c:pt idx="2353">
                  <c:v>-205.53601025766176</c:v>
                </c:pt>
                <c:pt idx="2354">
                  <c:v>-205.78409213358793</c:v>
                </c:pt>
                <c:pt idx="2355">
                  <c:v>-206.03154715548141</c:v>
                </c:pt>
                <c:pt idx="2356">
                  <c:v>-206.27837456955132</c:v>
                </c:pt>
                <c:pt idx="2357">
                  <c:v>-206.52457362391854</c:v>
                </c:pt>
                <c:pt idx="2358">
                  <c:v>-206.77014356861807</c:v>
                </c:pt>
                <c:pt idx="2359">
                  <c:v>-207.01508365560125</c:v>
                </c:pt>
                <c:pt idx="2360">
                  <c:v>-207.25939313873812</c:v>
                </c:pt>
                <c:pt idx="2361">
                  <c:v>-207.50307127381961</c:v>
                </c:pt>
                <c:pt idx="2362">
                  <c:v>-207.74611731855984</c:v>
                </c:pt>
                <c:pt idx="2363">
                  <c:v>-207.98853053259847</c:v>
                </c:pt>
                <c:pt idx="2364">
                  <c:v>-208.23031017750287</c:v>
                </c:pt>
                <c:pt idx="2365">
                  <c:v>-208.47145551676996</c:v>
                </c:pt>
                <c:pt idx="2366">
                  <c:v>-208.7119658158297</c:v>
                </c:pt>
                <c:pt idx="2367">
                  <c:v>-208.95184034204556</c:v>
                </c:pt>
                <c:pt idx="2368">
                  <c:v>-209.19107836471846</c:v>
                </c:pt>
                <c:pt idx="2369">
                  <c:v>-209.4296791550878</c:v>
                </c:pt>
                <c:pt idx="2370">
                  <c:v>-209.66764198633413</c:v>
                </c:pt>
                <c:pt idx="2371">
                  <c:v>-209.90496613358147</c:v>
                </c:pt>
                <c:pt idx="2372">
                  <c:v>-210.14165087389927</c:v>
                </c:pt>
                <c:pt idx="2373">
                  <c:v>-210.37769548630482</c:v>
                </c:pt>
                <c:pt idx="2374">
                  <c:v>-210.61309925176519</c:v>
                </c:pt>
                <c:pt idx="2375">
                  <c:v>-210.8478614531999</c:v>
                </c:pt>
                <c:pt idx="2376">
                  <c:v>-211.08198137548217</c:v>
                </c:pt>
                <c:pt idx="2377">
                  <c:v>-211.3154583054426</c:v>
                </c:pt>
                <c:pt idx="2378">
                  <c:v>-211.54829153186949</c:v>
                </c:pt>
                <c:pt idx="2379">
                  <c:v>-211.78048034551296</c:v>
                </c:pt>
                <c:pt idx="2380">
                  <c:v>-212.01202403908505</c:v>
                </c:pt>
                <c:pt idx="2381">
                  <c:v>-212.24292190726413</c:v>
                </c:pt>
                <c:pt idx="2382">
                  <c:v>-212.47317324669464</c:v>
                </c:pt>
                <c:pt idx="2383">
                  <c:v>-212.70277735599151</c:v>
                </c:pt>
                <c:pt idx="2384">
                  <c:v>-212.93173353574065</c:v>
                </c:pt>
                <c:pt idx="2385">
                  <c:v>-213.16004108850186</c:v>
                </c:pt>
                <c:pt idx="2386">
                  <c:v>-213.38769931881083</c:v>
                </c:pt>
                <c:pt idx="2387">
                  <c:v>-213.61470753318073</c:v>
                </c:pt>
                <c:pt idx="2388">
                  <c:v>-213.84106504010572</c:v>
                </c:pt>
                <c:pt idx="2389">
                  <c:v>-214.06677115006104</c:v>
                </c:pt>
                <c:pt idx="2390">
                  <c:v>-214.2918251755072</c:v>
                </c:pt>
                <c:pt idx="2391">
                  <c:v>-214.51622643089021</c:v>
                </c:pt>
                <c:pt idx="2392">
                  <c:v>-214.73997423264535</c:v>
                </c:pt>
                <c:pt idx="2393">
                  <c:v>-214.96306789919754</c:v>
                </c:pt>
                <c:pt idx="2394">
                  <c:v>-215.18550675096526</c:v>
                </c:pt>
                <c:pt idx="2395">
                  <c:v>-215.40729011036072</c:v>
                </c:pt>
                <c:pt idx="2396">
                  <c:v>-215.6284173017938</c:v>
                </c:pt>
                <c:pt idx="2397">
                  <c:v>-215.84888765167241</c:v>
                </c:pt>
                <c:pt idx="2398">
                  <c:v>-216.0687004884056</c:v>
                </c:pt>
                <c:pt idx="2399">
                  <c:v>-216.2878551424057</c:v>
                </c:pt>
                <c:pt idx="2400">
                  <c:v>-216.50635094608916</c:v>
                </c:pt>
                <c:pt idx="2401">
                  <c:v>-216.72418723388037</c:v>
                </c:pt>
                <c:pt idx="2402">
                  <c:v>-216.94136334221173</c:v>
                </c:pt>
                <c:pt idx="2403">
                  <c:v>-217.15787860952759</c:v>
                </c:pt>
                <c:pt idx="2404">
                  <c:v>-217.37373237628447</c:v>
                </c:pt>
                <c:pt idx="2405">
                  <c:v>-217.58892398495476</c:v>
                </c:pt>
                <c:pt idx="2406">
                  <c:v>-217.80345278002727</c:v>
                </c:pt>
                <c:pt idx="2407">
                  <c:v>-218.01731810801013</c:v>
                </c:pt>
                <c:pt idx="2408">
                  <c:v>-218.23051931743242</c:v>
                </c:pt>
                <c:pt idx="2409">
                  <c:v>-218.44305575884638</c:v>
                </c:pt>
                <c:pt idx="2410">
                  <c:v>-218.65492678482906</c:v>
                </c:pt>
                <c:pt idx="2411">
                  <c:v>-218.86613174998462</c:v>
                </c:pt>
                <c:pt idx="2412">
                  <c:v>-219.07667001094612</c:v>
                </c:pt>
                <c:pt idx="2413">
                  <c:v>-219.28654092637734</c:v>
                </c:pt>
                <c:pt idx="2414">
                  <c:v>-219.49574385697545</c:v>
                </c:pt>
                <c:pt idx="2415">
                  <c:v>-219.70427816547161</c:v>
                </c:pt>
                <c:pt idx="2416">
                  <c:v>-219.91214321663455</c:v>
                </c:pt>
                <c:pt idx="2417">
                  <c:v>-220.11933837727096</c:v>
                </c:pt>
                <c:pt idx="2418">
                  <c:v>-220.32586301622857</c:v>
                </c:pt>
                <c:pt idx="2419">
                  <c:v>-220.53171650439751</c:v>
                </c:pt>
                <c:pt idx="2420">
                  <c:v>-220.73689821471234</c:v>
                </c:pt>
                <c:pt idx="2421">
                  <c:v>-220.94140752215401</c:v>
                </c:pt>
                <c:pt idx="2422">
                  <c:v>-221.1452438037517</c:v>
                </c:pt>
                <c:pt idx="2423">
                  <c:v>-221.34840643858476</c:v>
                </c:pt>
                <c:pt idx="2424">
                  <c:v>-221.55089480778452</c:v>
                </c:pt>
                <c:pt idx="2425">
                  <c:v>-221.75270829453632</c:v>
                </c:pt>
                <c:pt idx="2426">
                  <c:v>-221.95384628408127</c:v>
                </c:pt>
                <c:pt idx="2427">
                  <c:v>-222.15430816371818</c:v>
                </c:pt>
                <c:pt idx="2428">
                  <c:v>-222.3540933228054</c:v>
                </c:pt>
                <c:pt idx="2429">
                  <c:v>-222.55320115276271</c:v>
                </c:pt>
                <c:pt idx="2430">
                  <c:v>-222.75163104707309</c:v>
                </c:pt>
                <c:pt idx="2431">
                  <c:v>-222.94938240128471</c:v>
                </c:pt>
                <c:pt idx="2432">
                  <c:v>-223.14645461301259</c:v>
                </c:pt>
                <c:pt idx="2433">
                  <c:v>-223.34284708194065</c:v>
                </c:pt>
                <c:pt idx="2434">
                  <c:v>-223.53855920982338</c:v>
                </c:pt>
                <c:pt idx="2435">
                  <c:v>-223.73359040048766</c:v>
                </c:pt>
                <c:pt idx="2436">
                  <c:v>-223.92794005983467</c:v>
                </c:pt>
                <c:pt idx="2437">
                  <c:v>-224.12160759584162</c:v>
                </c:pt>
                <c:pt idx="2438">
                  <c:v>-224.31459241856368</c:v>
                </c:pt>
                <c:pt idx="2439">
                  <c:v>-224.50689394013551</c:v>
                </c:pt>
                <c:pt idx="2440">
                  <c:v>-224.69851157477342</c:v>
                </c:pt>
                <c:pt idx="2441">
                  <c:v>-224.88944473877677</c:v>
                </c:pt>
                <c:pt idx="2442">
                  <c:v>-225.07969285053014</c:v>
                </c:pt>
                <c:pt idx="2443">
                  <c:v>-225.26925533050471</c:v>
                </c:pt>
                <c:pt idx="2444">
                  <c:v>-225.45813160126033</c:v>
                </c:pt>
                <c:pt idx="2445">
                  <c:v>-225.64632108744709</c:v>
                </c:pt>
                <c:pt idx="2446">
                  <c:v>-225.8338232158072</c:v>
                </c:pt>
                <c:pt idx="2447">
                  <c:v>-226.02063741517665</c:v>
                </c:pt>
                <c:pt idx="2448">
                  <c:v>-226.20676311648697</c:v>
                </c:pt>
                <c:pt idx="2449">
                  <c:v>-226.39219975276706</c:v>
                </c:pt>
                <c:pt idx="2450">
                  <c:v>-226.5769467591447</c:v>
                </c:pt>
                <c:pt idx="2451">
                  <c:v>-226.76100357284849</c:v>
                </c:pt>
                <c:pt idx="2452">
                  <c:v>-226.9443696332095</c:v>
                </c:pt>
                <c:pt idx="2453">
                  <c:v>-227.12704438166281</c:v>
                </c:pt>
                <c:pt idx="2454">
                  <c:v>-227.30902726174958</c:v>
                </c:pt>
                <c:pt idx="2455">
                  <c:v>-227.49031771911828</c:v>
                </c:pt>
                <c:pt idx="2456">
                  <c:v>-227.6709152015269</c:v>
                </c:pt>
                <c:pt idx="2457">
                  <c:v>-227.8508191588439</c:v>
                </c:pt>
                <c:pt idx="2458">
                  <c:v>-228.03002904305089</c:v>
                </c:pt>
                <c:pt idx="2459">
                  <c:v>-228.2085443082434</c:v>
                </c:pt>
                <c:pt idx="2460">
                  <c:v>-228.38636441063298</c:v>
                </c:pt>
                <c:pt idx="2461">
                  <c:v>-228.56348880854875</c:v>
                </c:pt>
                <c:pt idx="2462">
                  <c:v>-228.73991696243905</c:v>
                </c:pt>
                <c:pt idx="2463">
                  <c:v>-228.9156483348732</c:v>
                </c:pt>
                <c:pt idx="2464">
                  <c:v>-229.0906823905429</c:v>
                </c:pt>
                <c:pt idx="2465">
                  <c:v>-229.26501859626404</c:v>
                </c:pt>
                <c:pt idx="2466">
                  <c:v>-229.43865642097839</c:v>
                </c:pt>
                <c:pt idx="2467">
                  <c:v>-229.61159533575503</c:v>
                </c:pt>
                <c:pt idx="2468">
                  <c:v>-229.78383481379183</c:v>
                </c:pt>
                <c:pt idx="2469">
                  <c:v>-229.95537433041775</c:v>
                </c:pt>
                <c:pt idx="2470">
                  <c:v>-230.1262133630934</c:v>
                </c:pt>
                <c:pt idx="2471">
                  <c:v>-230.29635139141376</c:v>
                </c:pt>
                <c:pt idx="2472">
                  <c:v>-230.46578789710858</c:v>
                </c:pt>
                <c:pt idx="2473">
                  <c:v>-230.6345223640451</c:v>
                </c:pt>
                <c:pt idx="2474">
                  <c:v>-230.8025542782288</c:v>
                </c:pt>
                <c:pt idx="2475">
                  <c:v>-230.9698831278053</c:v>
                </c:pt>
                <c:pt idx="2476">
                  <c:v>-231.13650840306204</c:v>
                </c:pt>
                <c:pt idx="2477">
                  <c:v>-231.30242959642928</c:v>
                </c:pt>
                <c:pt idx="2478">
                  <c:v>-231.4676462024826</c:v>
                </c:pt>
                <c:pt idx="2479">
                  <c:v>-231.63215771794319</c:v>
                </c:pt>
                <c:pt idx="2480">
                  <c:v>-231.79596364168083</c:v>
                </c:pt>
                <c:pt idx="2481">
                  <c:v>-231.95906347471399</c:v>
                </c:pt>
                <c:pt idx="2482">
                  <c:v>-232.12145672021251</c:v>
                </c:pt>
                <c:pt idx="2483">
                  <c:v>-232.28314288349813</c:v>
                </c:pt>
                <c:pt idx="2484">
                  <c:v>-232.4441214720471</c:v>
                </c:pt>
                <c:pt idx="2485">
                  <c:v>-232.60439199549035</c:v>
                </c:pt>
                <c:pt idx="2486">
                  <c:v>-232.76395396561645</c:v>
                </c:pt>
                <c:pt idx="2487">
                  <c:v>-232.92280689637164</c:v>
                </c:pt>
                <c:pt idx="2488">
                  <c:v>-233.08095030386244</c:v>
                </c:pt>
                <c:pt idx="2489">
                  <c:v>-233.23838370635681</c:v>
                </c:pt>
                <c:pt idx="2490">
                  <c:v>-233.39510662428495</c:v>
                </c:pt>
                <c:pt idx="2491">
                  <c:v>-233.55111858024205</c:v>
                </c:pt>
                <c:pt idx="2492">
                  <c:v>-233.70641909898825</c:v>
                </c:pt>
                <c:pt idx="2493">
                  <c:v>-233.86100770745162</c:v>
                </c:pt>
                <c:pt idx="2494">
                  <c:v>-234.01488393472809</c:v>
                </c:pt>
                <c:pt idx="2495">
                  <c:v>-234.16804731208433</c:v>
                </c:pt>
                <c:pt idx="2496">
                  <c:v>-234.32049737295776</c:v>
                </c:pt>
                <c:pt idx="2497">
                  <c:v>-234.47223365295943</c:v>
                </c:pt>
                <c:pt idx="2498">
                  <c:v>-234.62325568987407</c:v>
                </c:pt>
                <c:pt idx="2499">
                  <c:v>-234.77356302366243</c:v>
                </c:pt>
                <c:pt idx="2500">
                  <c:v>-234.92315519646232</c:v>
                </c:pt>
                <c:pt idx="2501">
                  <c:v>-235.07203175258999</c:v>
                </c:pt>
                <c:pt idx="2502">
                  <c:v>-235.2201922385417</c:v>
                </c:pt>
                <c:pt idx="2503">
                  <c:v>-235.36763620299482</c:v>
                </c:pt>
                <c:pt idx="2504">
                  <c:v>-235.51436319680963</c:v>
                </c:pt>
                <c:pt idx="2505">
                  <c:v>-235.66037277303005</c:v>
                </c:pt>
                <c:pt idx="2506">
                  <c:v>-235.80566448688583</c:v>
                </c:pt>
                <c:pt idx="2507">
                  <c:v>-235.95023789579292</c:v>
                </c:pt>
                <c:pt idx="2508">
                  <c:v>-236.09409255935597</c:v>
                </c:pt>
                <c:pt idx="2509">
                  <c:v>-236.23722803936846</c:v>
                </c:pt>
                <c:pt idx="2510">
                  <c:v>-236.37964389981502</c:v>
                </c:pt>
                <c:pt idx="2511">
                  <c:v>-236.52133970687223</c:v>
                </c:pt>
                <c:pt idx="2512">
                  <c:v>-236.66231502891006</c:v>
                </c:pt>
                <c:pt idx="2513">
                  <c:v>-236.80256943649323</c:v>
                </c:pt>
                <c:pt idx="2514">
                  <c:v>-236.94210250238251</c:v>
                </c:pt>
                <c:pt idx="2515">
                  <c:v>-237.08091380153598</c:v>
                </c:pt>
                <c:pt idx="2516">
                  <c:v>-237.21900291111035</c:v>
                </c:pt>
                <c:pt idx="2517">
                  <c:v>-237.35636941046224</c:v>
                </c:pt>
                <c:pt idx="2518">
                  <c:v>-237.49301288114941</c:v>
                </c:pt>
                <c:pt idx="2519">
                  <c:v>-237.62893290693233</c:v>
                </c:pt>
                <c:pt idx="2520">
                  <c:v>-237.76412907377485</c:v>
                </c:pt>
                <c:pt idx="2521">
                  <c:v>-237.89860096984609</c:v>
                </c:pt>
                <c:pt idx="2522">
                  <c:v>-238.03234818552127</c:v>
                </c:pt>
                <c:pt idx="2523">
                  <c:v>-238.16537031338322</c:v>
                </c:pt>
                <c:pt idx="2524">
                  <c:v>-238.29766694822348</c:v>
                </c:pt>
                <c:pt idx="2525">
                  <c:v>-238.42923768704352</c:v>
                </c:pt>
                <c:pt idx="2526">
                  <c:v>-238.56008212905607</c:v>
                </c:pt>
                <c:pt idx="2527">
                  <c:v>-238.69019987568626</c:v>
                </c:pt>
                <c:pt idx="2528">
                  <c:v>-238.81959053057292</c:v>
                </c:pt>
                <c:pt idx="2529">
                  <c:v>-238.94825369956959</c:v>
                </c:pt>
                <c:pt idx="2530">
                  <c:v>-239.07618899074598</c:v>
                </c:pt>
                <c:pt idx="2531">
                  <c:v>-239.20339601438903</c:v>
                </c:pt>
                <c:pt idx="2532">
                  <c:v>-239.32987438300407</c:v>
                </c:pt>
                <c:pt idx="2533">
                  <c:v>-239.45562371131604</c:v>
                </c:pt>
                <c:pt idx="2534">
                  <c:v>-239.58064361627069</c:v>
                </c:pt>
                <c:pt idx="2535">
                  <c:v>-239.70493371703571</c:v>
                </c:pt>
                <c:pt idx="2536">
                  <c:v>-239.82849363500188</c:v>
                </c:pt>
                <c:pt idx="2537">
                  <c:v>-239.95132299378429</c:v>
                </c:pt>
                <c:pt idx="2538">
                  <c:v>-240.07342141922342</c:v>
                </c:pt>
                <c:pt idx="2539">
                  <c:v>-240.19478853938625</c:v>
                </c:pt>
                <c:pt idx="2540">
                  <c:v>-240.31542398456747</c:v>
                </c:pt>
                <c:pt idx="2541">
                  <c:v>-240.43532738729067</c:v>
                </c:pt>
                <c:pt idx="2542">
                  <c:v>-240.55449838230925</c:v>
                </c:pt>
                <c:pt idx="2543">
                  <c:v>-240.67293660660769</c:v>
                </c:pt>
                <c:pt idx="2544">
                  <c:v>-240.79064169940258</c:v>
                </c:pt>
                <c:pt idx="2545">
                  <c:v>-240.90761330214386</c:v>
                </c:pt>
                <c:pt idx="2546">
                  <c:v>-241.02385105851579</c:v>
                </c:pt>
                <c:pt idx="2547">
                  <c:v>-241.13935461443779</c:v>
                </c:pt>
                <c:pt idx="2548">
                  <c:v>-241.25412361806619</c:v>
                </c:pt>
                <c:pt idx="2549">
                  <c:v>-241.36815771979465</c:v>
                </c:pt>
                <c:pt idx="2550">
                  <c:v>-241.48145657225552</c:v>
                </c:pt>
                <c:pt idx="2551">
                  <c:v>-241.59401983032086</c:v>
                </c:pt>
                <c:pt idx="2552">
                  <c:v>-241.70584715110343</c:v>
                </c:pt>
                <c:pt idx="2553">
                  <c:v>-241.81693819395787</c:v>
                </c:pt>
                <c:pt idx="2554">
                  <c:v>-241.92729262048155</c:v>
                </c:pt>
                <c:pt idx="2555">
                  <c:v>-242.03691009451575</c:v>
                </c:pt>
                <c:pt idx="2556">
                  <c:v>-242.14579028214663</c:v>
                </c:pt>
                <c:pt idx="2557">
                  <c:v>-242.25393285170637</c:v>
                </c:pt>
                <c:pt idx="2558">
                  <c:v>-242.36133747377372</c:v>
                </c:pt>
                <c:pt idx="2559">
                  <c:v>-242.46800382117584</c:v>
                </c:pt>
                <c:pt idx="2560">
                  <c:v>-242.57393156898826</c:v>
                </c:pt>
                <c:pt idx="2561">
                  <c:v>-242.67912039453697</c:v>
                </c:pt>
                <c:pt idx="2562">
                  <c:v>-242.78356997739837</c:v>
                </c:pt>
                <c:pt idx="2563">
                  <c:v>-242.88727999940099</c:v>
                </c:pt>
                <c:pt idx="2564">
                  <c:v>-242.99025014462609</c:v>
                </c:pt>
                <c:pt idx="2565">
                  <c:v>-243.09248009940876</c:v>
                </c:pt>
                <c:pt idx="2566">
                  <c:v>-243.19396955233884</c:v>
                </c:pt>
                <c:pt idx="2567">
                  <c:v>-243.29471819426192</c:v>
                </c:pt>
                <c:pt idx="2568">
                  <c:v>-243.39472571827997</c:v>
                </c:pt>
                <c:pt idx="2569">
                  <c:v>-243.49399181975292</c:v>
                </c:pt>
                <c:pt idx="2570">
                  <c:v>-243.5925161962989</c:v>
                </c:pt>
                <c:pt idx="2571">
                  <c:v>-243.69029854779563</c:v>
                </c:pt>
                <c:pt idx="2572">
                  <c:v>-243.7873385763811</c:v>
                </c:pt>
                <c:pt idx="2573">
                  <c:v>-243.88363598645455</c:v>
                </c:pt>
                <c:pt idx="2574">
                  <c:v>-243.97919048467736</c:v>
                </c:pt>
                <c:pt idx="2575">
                  <c:v>-244.07400177997394</c:v>
                </c:pt>
                <c:pt idx="2576">
                  <c:v>-244.16806958353268</c:v>
                </c:pt>
                <c:pt idx="2577">
                  <c:v>-244.26139360880666</c:v>
                </c:pt>
                <c:pt idx="2578">
                  <c:v>-244.35397357151487</c:v>
                </c:pt>
                <c:pt idx="2579">
                  <c:v>-244.44580918964255</c:v>
                </c:pt>
                <c:pt idx="2580">
                  <c:v>-244.5369001834425</c:v>
                </c:pt>
                <c:pt idx="2581">
                  <c:v>-244.62724627543577</c:v>
                </c:pt>
                <c:pt idx="2582">
                  <c:v>-244.71684719041249</c:v>
                </c:pt>
                <c:pt idx="2583">
                  <c:v>-244.80570265543275</c:v>
                </c:pt>
                <c:pt idx="2584">
                  <c:v>-244.89381239982748</c:v>
                </c:pt>
                <c:pt idx="2585">
                  <c:v>-244.98117615519894</c:v>
                </c:pt>
                <c:pt idx="2586">
                  <c:v>-245.06779365542212</c:v>
                </c:pt>
                <c:pt idx="2587">
                  <c:v>-245.15366463664498</c:v>
                </c:pt>
                <c:pt idx="2588">
                  <c:v>-245.23878883728966</c:v>
                </c:pt>
                <c:pt idx="2589">
                  <c:v>-245.32316599805318</c:v>
                </c:pt>
                <c:pt idx="2590">
                  <c:v>-245.40679586190799</c:v>
                </c:pt>
                <c:pt idx="2591">
                  <c:v>-245.48967817410298</c:v>
                </c:pt>
                <c:pt idx="2592">
                  <c:v>-245.57181268216436</c:v>
                </c:pt>
                <c:pt idx="2593">
                  <c:v>-245.65319913589607</c:v>
                </c:pt>
                <c:pt idx="2594">
                  <c:v>-245.73383728738091</c:v>
                </c:pt>
                <c:pt idx="2595">
                  <c:v>-245.81372689098112</c:v>
                </c:pt>
                <c:pt idx="2596">
                  <c:v>-245.89286770333902</c:v>
                </c:pt>
                <c:pt idx="2597">
                  <c:v>-245.97125948337802</c:v>
                </c:pt>
                <c:pt idx="2598">
                  <c:v>-246.04890199230317</c:v>
                </c:pt>
                <c:pt idx="2599">
                  <c:v>-246.12579499360197</c:v>
                </c:pt>
                <c:pt idx="2600">
                  <c:v>-246.20193825304486</c:v>
                </c:pt>
                <c:pt idx="2601">
                  <c:v>-246.27733153868644</c:v>
                </c:pt>
                <c:pt idx="2602">
                  <c:v>-246.3519746208656</c:v>
                </c:pt>
                <c:pt idx="2603">
                  <c:v>-246.42586727220652</c:v>
                </c:pt>
                <c:pt idx="2604">
                  <c:v>-246.49900926761947</c:v>
                </c:pt>
                <c:pt idx="2605">
                  <c:v>-246.57140038430117</c:v>
                </c:pt>
                <c:pt idx="2606">
                  <c:v>-246.64304040173576</c:v>
                </c:pt>
                <c:pt idx="2607">
                  <c:v>-246.71392910169536</c:v>
                </c:pt>
                <c:pt idx="2608">
                  <c:v>-246.78406626824057</c:v>
                </c:pt>
                <c:pt idx="2609">
                  <c:v>-246.85345168772153</c:v>
                </c:pt>
                <c:pt idx="2610">
                  <c:v>-246.92208514877817</c:v>
                </c:pt>
                <c:pt idx="2611">
                  <c:v>-246.98996644234109</c:v>
                </c:pt>
                <c:pt idx="2612">
                  <c:v>-247.05709536163215</c:v>
                </c:pt>
                <c:pt idx="2613">
                  <c:v>-247.12347170216489</c:v>
                </c:pt>
                <c:pt idx="2614">
                  <c:v>-247.18909526174554</c:v>
                </c:pt>
                <c:pt idx="2615">
                  <c:v>-247.25396584047337</c:v>
                </c:pt>
                <c:pt idx="2616">
                  <c:v>-247.31808324074132</c:v>
                </c:pt>
                <c:pt idx="2617">
                  <c:v>-247.38144726723669</c:v>
                </c:pt>
                <c:pt idx="2618">
                  <c:v>-247.44405772694168</c:v>
                </c:pt>
                <c:pt idx="2619">
                  <c:v>-247.5059144291339</c:v>
                </c:pt>
                <c:pt idx="2620">
                  <c:v>-247.56701718538716</c:v>
                </c:pt>
                <c:pt idx="2621">
                  <c:v>-247.62736580957184</c:v>
                </c:pt>
                <c:pt idx="2622">
                  <c:v>-247.68696011785562</c:v>
                </c:pt>
                <c:pt idx="2623">
                  <c:v>-247.74579992870392</c:v>
                </c:pt>
                <c:pt idx="2624">
                  <c:v>-247.80388506288031</c:v>
                </c:pt>
                <c:pt idx="2625">
                  <c:v>-247.86121534344761</c:v>
                </c:pt>
                <c:pt idx="2626">
                  <c:v>-247.91779059576766</c:v>
                </c:pt>
                <c:pt idx="2627">
                  <c:v>-247.97361064750257</c:v>
                </c:pt>
                <c:pt idx="2628">
                  <c:v>-248.02867532861467</c:v>
                </c:pt>
                <c:pt idx="2629">
                  <c:v>-248.08298447136747</c:v>
                </c:pt>
                <c:pt idx="2630">
                  <c:v>-248.1365379103259</c:v>
                </c:pt>
                <c:pt idx="2631">
                  <c:v>-248.18933548235682</c:v>
                </c:pt>
                <c:pt idx="2632">
                  <c:v>-248.24137702662978</c:v>
                </c:pt>
                <c:pt idx="2633">
                  <c:v>-248.2926623846171</c:v>
                </c:pt>
                <c:pt idx="2634">
                  <c:v>-248.34319140009475</c:v>
                </c:pt>
                <c:pt idx="2635">
                  <c:v>-248.39296391914266</c:v>
                </c:pt>
                <c:pt idx="2636">
                  <c:v>-248.44197979014493</c:v>
                </c:pt>
                <c:pt idx="2637">
                  <c:v>-248.49023886379084</c:v>
                </c:pt>
                <c:pt idx="2638">
                  <c:v>-248.53774099307483</c:v>
                </c:pt>
                <c:pt idx="2639">
                  <c:v>-248.5844860332972</c:v>
                </c:pt>
                <c:pt idx="2640">
                  <c:v>-248.6304738420645</c:v>
                </c:pt>
                <c:pt idx="2641">
                  <c:v>-248.67570427928976</c:v>
                </c:pt>
                <c:pt idx="2642">
                  <c:v>-248.72017720719333</c:v>
                </c:pt>
                <c:pt idx="2643">
                  <c:v>-248.76389249030294</c:v>
                </c:pt>
                <c:pt idx="2644">
                  <c:v>-248.80684999545423</c:v>
                </c:pt>
                <c:pt idx="2645">
                  <c:v>-248.84904959179119</c:v>
                </c:pt>
                <c:pt idx="2646">
                  <c:v>-248.89049115076659</c:v>
                </c:pt>
                <c:pt idx="2647">
                  <c:v>-248.93117454614216</c:v>
                </c:pt>
                <c:pt idx="2648">
                  <c:v>-248.97109965398931</c:v>
                </c:pt>
                <c:pt idx="2649">
                  <c:v>-249.0102663526892</c:v>
                </c:pt>
                <c:pt idx="2650">
                  <c:v>-249.04867452293325</c:v>
                </c:pt>
                <c:pt idx="2651">
                  <c:v>-249.08632404772354</c:v>
                </c:pt>
                <c:pt idx="2652">
                  <c:v>-249.12321481237311</c:v>
                </c:pt>
                <c:pt idx="2653">
                  <c:v>-249.15934670450625</c:v>
                </c:pt>
                <c:pt idx="2654">
                  <c:v>-249.19471961405893</c:v>
                </c:pt>
                <c:pt idx="2655">
                  <c:v>-249.22933343327921</c:v>
                </c:pt>
                <c:pt idx="2656">
                  <c:v>-249.26318805672733</c:v>
                </c:pt>
                <c:pt idx="2657">
                  <c:v>-249.29628338127628</c:v>
                </c:pt>
                <c:pt idx="2658">
                  <c:v>-249.32861930611193</c:v>
                </c:pt>
                <c:pt idx="2659">
                  <c:v>-249.3601957327335</c:v>
                </c:pt>
                <c:pt idx="2660">
                  <c:v>-249.39101256495363</c:v>
                </c:pt>
                <c:pt idx="2661">
                  <c:v>-249.42106970889893</c:v>
                </c:pt>
                <c:pt idx="2662">
                  <c:v>-249.4503670730102</c:v>
                </c:pt>
                <c:pt idx="2663">
                  <c:v>-249.47890456804251</c:v>
                </c:pt>
                <c:pt idx="2664">
                  <c:v>-249.50668210706573</c:v>
                </c:pt>
                <c:pt idx="2665">
                  <c:v>-249.53369960546462</c:v>
                </c:pt>
                <c:pt idx="2666">
                  <c:v>-249.55995698093926</c:v>
                </c:pt>
                <c:pt idx="2667">
                  <c:v>-249.58545415350511</c:v>
                </c:pt>
                <c:pt idx="2668">
                  <c:v>-249.61019104549334</c:v>
                </c:pt>
                <c:pt idx="2669">
                  <c:v>-249.63416758155111</c:v>
                </c:pt>
                <c:pt idx="2670">
                  <c:v>-249.65738368864169</c:v>
                </c:pt>
                <c:pt idx="2671">
                  <c:v>-249.67983929604483</c:v>
                </c:pt>
                <c:pt idx="2672">
                  <c:v>-249.70153433535685</c:v>
                </c:pt>
                <c:pt idx="2673">
                  <c:v>-249.72246874049088</c:v>
                </c:pt>
                <c:pt idx="2674">
                  <c:v>-249.74264244767716</c:v>
                </c:pt>
                <c:pt idx="2675">
                  <c:v>-249.76205539546297</c:v>
                </c:pt>
                <c:pt idx="2676">
                  <c:v>-249.78070752471319</c:v>
                </c:pt>
                <c:pt idx="2677">
                  <c:v>-249.79859877861017</c:v>
                </c:pt>
                <c:pt idx="2678">
                  <c:v>-249.81572910265402</c:v>
                </c:pt>
                <c:pt idx="2679">
                  <c:v>-249.83209844466285</c:v>
                </c:pt>
                <c:pt idx="2680">
                  <c:v>-249.84770675477279</c:v>
                </c:pt>
                <c:pt idx="2681">
                  <c:v>-249.86255398543818</c:v>
                </c:pt>
                <c:pt idx="2682">
                  <c:v>-249.87664009143185</c:v>
                </c:pt>
                <c:pt idx="2683">
                  <c:v>-249.88996502984503</c:v>
                </c:pt>
                <c:pt idx="2684">
                  <c:v>-249.90252876008768</c:v>
                </c:pt>
                <c:pt idx="2685">
                  <c:v>-249.91433124388848</c:v>
                </c:pt>
                <c:pt idx="2686">
                  <c:v>-249.92537244529501</c:v>
                </c:pt>
                <c:pt idx="2687">
                  <c:v>-249.93565233067383</c:v>
                </c:pt>
                <c:pt idx="2688">
                  <c:v>-249.94517086871068</c:v>
                </c:pt>
                <c:pt idx="2689">
                  <c:v>-249.95392803041045</c:v>
                </c:pt>
                <c:pt idx="2690">
                  <c:v>-249.96192378909723</c:v>
                </c:pt>
                <c:pt idx="2691">
                  <c:v>-249.96915812041465</c:v>
                </c:pt>
                <c:pt idx="2692">
                  <c:v>-249.97563100232563</c:v>
                </c:pt>
                <c:pt idx="2693">
                  <c:v>-249.98134241511261</c:v>
                </c:pt>
                <c:pt idx="2694">
                  <c:v>-249.98629234137769</c:v>
                </c:pt>
                <c:pt idx="2695">
                  <c:v>-249.99048076604254</c:v>
                </c:pt>
                <c:pt idx="2696">
                  <c:v>-249.9939076763485</c:v>
                </c:pt>
                <c:pt idx="2697">
                  <c:v>-249.99657306185654</c:v>
                </c:pt>
                <c:pt idx="2698">
                  <c:v>-249.99847691444748</c:v>
                </c:pt>
                <c:pt idx="2699">
                  <c:v>-249.99961922832188</c:v>
                </c:pt>
                <c:pt idx="2700">
                  <c:v>-250</c:v>
                </c:pt>
                <c:pt idx="2701">
                  <c:v>-249.99961922832199</c:v>
                </c:pt>
                <c:pt idx="2702">
                  <c:v>-249.99847691444771</c:v>
                </c:pt>
                <c:pt idx="2703">
                  <c:v>-249.99657306185685</c:v>
                </c:pt>
                <c:pt idx="2704">
                  <c:v>-249.9939076763489</c:v>
                </c:pt>
                <c:pt idx="2705">
                  <c:v>-249.99048076604308</c:v>
                </c:pt>
                <c:pt idx="2706">
                  <c:v>-249.98629234137834</c:v>
                </c:pt>
                <c:pt idx="2707">
                  <c:v>-249.98134241511337</c:v>
                </c:pt>
                <c:pt idx="2708">
                  <c:v>-249.97563100232648</c:v>
                </c:pt>
                <c:pt idx="2709">
                  <c:v>-249.96915812041561</c:v>
                </c:pt>
                <c:pt idx="2710">
                  <c:v>-249.96192378909834</c:v>
                </c:pt>
                <c:pt idx="2711">
                  <c:v>-249.95392803041165</c:v>
                </c:pt>
                <c:pt idx="2712">
                  <c:v>-249.94517086871198</c:v>
                </c:pt>
                <c:pt idx="2713">
                  <c:v>-249.93565233067525</c:v>
                </c:pt>
                <c:pt idx="2714">
                  <c:v>-249.92537244529649</c:v>
                </c:pt>
                <c:pt idx="2715">
                  <c:v>-249.9143312438901</c:v>
                </c:pt>
                <c:pt idx="2716">
                  <c:v>-249.90252876008941</c:v>
                </c:pt>
                <c:pt idx="2717">
                  <c:v>-249.88996502984691</c:v>
                </c:pt>
                <c:pt idx="2718">
                  <c:v>-249.87664009143381</c:v>
                </c:pt>
                <c:pt idx="2719">
                  <c:v>-249.86255398544026</c:v>
                </c:pt>
                <c:pt idx="2720">
                  <c:v>-249.84770675477495</c:v>
                </c:pt>
                <c:pt idx="2721">
                  <c:v>-249.83209844466515</c:v>
                </c:pt>
                <c:pt idx="2722">
                  <c:v>-249.81572910265641</c:v>
                </c:pt>
                <c:pt idx="2723">
                  <c:v>-249.79859877861264</c:v>
                </c:pt>
                <c:pt idx="2724">
                  <c:v>-249.78070752471578</c:v>
                </c:pt>
                <c:pt idx="2725">
                  <c:v>-249.76205539546567</c:v>
                </c:pt>
                <c:pt idx="2726">
                  <c:v>-249.74264244767997</c:v>
                </c:pt>
                <c:pt idx="2727">
                  <c:v>-249.72246874049384</c:v>
                </c:pt>
                <c:pt idx="2728">
                  <c:v>-249.7015343353599</c:v>
                </c:pt>
                <c:pt idx="2729">
                  <c:v>-249.67983929604799</c:v>
                </c:pt>
                <c:pt idx="2730">
                  <c:v>-249.65738368864493</c:v>
                </c:pt>
                <c:pt idx="2731">
                  <c:v>-249.63416758155446</c:v>
                </c:pt>
                <c:pt idx="2732">
                  <c:v>-249.6101910454968</c:v>
                </c:pt>
                <c:pt idx="2733">
                  <c:v>-249.58545415350869</c:v>
                </c:pt>
                <c:pt idx="2734">
                  <c:v>-249.55995698094296</c:v>
                </c:pt>
                <c:pt idx="2735">
                  <c:v>-249.53369960546843</c:v>
                </c:pt>
                <c:pt idx="2736">
                  <c:v>-249.50668210706962</c:v>
                </c:pt>
                <c:pt idx="2737">
                  <c:v>-249.47890456804649</c:v>
                </c:pt>
                <c:pt idx="2738">
                  <c:v>-249.45036707301429</c:v>
                </c:pt>
                <c:pt idx="2739">
                  <c:v>-249.42106970890319</c:v>
                </c:pt>
                <c:pt idx="2740">
                  <c:v>-249.39101256495798</c:v>
                </c:pt>
                <c:pt idx="2741">
                  <c:v>-249.36019573273791</c:v>
                </c:pt>
                <c:pt idx="2742">
                  <c:v>-249.32861930611651</c:v>
                </c:pt>
                <c:pt idx="2743">
                  <c:v>-249.29628338128094</c:v>
                </c:pt>
                <c:pt idx="2744">
                  <c:v>-249.2631880567321</c:v>
                </c:pt>
                <c:pt idx="2745">
                  <c:v>-249.22933343328407</c:v>
                </c:pt>
                <c:pt idx="2746">
                  <c:v>-249.19471961406393</c:v>
                </c:pt>
                <c:pt idx="2747">
                  <c:v>-249.15934670451131</c:v>
                </c:pt>
                <c:pt idx="2748">
                  <c:v>-249.12321481237828</c:v>
                </c:pt>
                <c:pt idx="2749">
                  <c:v>-249.08632404772885</c:v>
                </c:pt>
                <c:pt idx="2750">
                  <c:v>-249.04867452293865</c:v>
                </c:pt>
                <c:pt idx="2751">
                  <c:v>-249.01026635269471</c:v>
                </c:pt>
                <c:pt idx="2752">
                  <c:v>-248.97109965399494</c:v>
                </c:pt>
                <c:pt idx="2753">
                  <c:v>-248.9311745461479</c:v>
                </c:pt>
                <c:pt idx="2754">
                  <c:v>-248.89049115077242</c:v>
                </c:pt>
                <c:pt idx="2755">
                  <c:v>-248.84904959179715</c:v>
                </c:pt>
                <c:pt idx="2756">
                  <c:v>-248.80684999546028</c:v>
                </c:pt>
                <c:pt idx="2757">
                  <c:v>-248.76389249030908</c:v>
                </c:pt>
                <c:pt idx="2758">
                  <c:v>-248.72017720719958</c:v>
                </c:pt>
                <c:pt idx="2759">
                  <c:v>-248.67570427929613</c:v>
                </c:pt>
                <c:pt idx="2760">
                  <c:v>-248.63047384207096</c:v>
                </c:pt>
                <c:pt idx="2761">
                  <c:v>-248.58448603330382</c:v>
                </c:pt>
                <c:pt idx="2762">
                  <c:v>-248.53774099308154</c:v>
                </c:pt>
                <c:pt idx="2763">
                  <c:v>-248.49023886379766</c:v>
                </c:pt>
                <c:pt idx="2764">
                  <c:v>-248.44197979015183</c:v>
                </c:pt>
                <c:pt idx="2765">
                  <c:v>-248.39296391914965</c:v>
                </c:pt>
                <c:pt idx="2766">
                  <c:v>-248.34319140010192</c:v>
                </c:pt>
                <c:pt idx="2767">
                  <c:v>-248.29266238462438</c:v>
                </c:pt>
                <c:pt idx="2768">
                  <c:v>-248.24137702663711</c:v>
                </c:pt>
                <c:pt idx="2769">
                  <c:v>-248.1893354823643</c:v>
                </c:pt>
                <c:pt idx="2770">
                  <c:v>-248.13653791033346</c:v>
                </c:pt>
                <c:pt idx="2771">
                  <c:v>-248.08298447137514</c:v>
                </c:pt>
                <c:pt idx="2772">
                  <c:v>-248.02867532862246</c:v>
                </c:pt>
                <c:pt idx="2773">
                  <c:v>-247.97361064751044</c:v>
                </c:pt>
                <c:pt idx="2774">
                  <c:v>-247.91779059577567</c:v>
                </c:pt>
                <c:pt idx="2775">
                  <c:v>-247.86121534345568</c:v>
                </c:pt>
                <c:pt idx="2776">
                  <c:v>-247.80388506288853</c:v>
                </c:pt>
                <c:pt idx="2777">
                  <c:v>-247.74579992871222</c:v>
                </c:pt>
                <c:pt idx="2778">
                  <c:v>-247.68696011786406</c:v>
                </c:pt>
                <c:pt idx="2779">
                  <c:v>-247.62736580958043</c:v>
                </c:pt>
                <c:pt idx="2780">
                  <c:v>-247.56701718539577</c:v>
                </c:pt>
                <c:pt idx="2781">
                  <c:v>-247.50591442914262</c:v>
                </c:pt>
                <c:pt idx="2782">
                  <c:v>-247.44405772695049</c:v>
                </c:pt>
                <c:pt idx="2783">
                  <c:v>-247.38144726724565</c:v>
                </c:pt>
                <c:pt idx="2784">
                  <c:v>-247.31808324075041</c:v>
                </c:pt>
                <c:pt idx="2785">
                  <c:v>-247.25396584048258</c:v>
                </c:pt>
                <c:pt idx="2786">
                  <c:v>-247.1890952617548</c:v>
                </c:pt>
                <c:pt idx="2787">
                  <c:v>-247.12347170217427</c:v>
                </c:pt>
                <c:pt idx="2788">
                  <c:v>-247.05709536164161</c:v>
                </c:pt>
                <c:pt idx="2789">
                  <c:v>-246.98996644235072</c:v>
                </c:pt>
                <c:pt idx="2790">
                  <c:v>-246.92208514878791</c:v>
                </c:pt>
                <c:pt idx="2791">
                  <c:v>-246.85345168773134</c:v>
                </c:pt>
                <c:pt idx="2792">
                  <c:v>-246.78406626825048</c:v>
                </c:pt>
                <c:pt idx="2793">
                  <c:v>-246.71392910170536</c:v>
                </c:pt>
                <c:pt idx="2794">
                  <c:v>-246.64304040174591</c:v>
                </c:pt>
                <c:pt idx="2795">
                  <c:v>-246.57140038431143</c:v>
                </c:pt>
                <c:pt idx="2796">
                  <c:v>-246.49900926762982</c:v>
                </c:pt>
                <c:pt idx="2797">
                  <c:v>-246.42586727221703</c:v>
                </c:pt>
                <c:pt idx="2798">
                  <c:v>-246.35197462087615</c:v>
                </c:pt>
                <c:pt idx="2799">
                  <c:v>-246.27733153869713</c:v>
                </c:pt>
                <c:pt idx="2800">
                  <c:v>-246.20193825305569</c:v>
                </c:pt>
                <c:pt idx="2801">
                  <c:v>-246.12579499361283</c:v>
                </c:pt>
                <c:pt idx="2802">
                  <c:v>-246.04890199231423</c:v>
                </c:pt>
                <c:pt idx="2803">
                  <c:v>-245.97125948338913</c:v>
                </c:pt>
                <c:pt idx="2804">
                  <c:v>-245.89286770335019</c:v>
                </c:pt>
                <c:pt idx="2805">
                  <c:v>-245.8137268909924</c:v>
                </c:pt>
                <c:pt idx="2806">
                  <c:v>-245.7338372873923</c:v>
                </c:pt>
                <c:pt idx="2807">
                  <c:v>-245.65319913590761</c:v>
                </c:pt>
                <c:pt idx="2808">
                  <c:v>-245.57181268217602</c:v>
                </c:pt>
                <c:pt idx="2809">
                  <c:v>-245.48967817411472</c:v>
                </c:pt>
                <c:pt idx="2810">
                  <c:v>-245.40679586191982</c:v>
                </c:pt>
                <c:pt idx="2811">
                  <c:v>-245.32316599806515</c:v>
                </c:pt>
                <c:pt idx="2812">
                  <c:v>-245.23878883730177</c:v>
                </c:pt>
                <c:pt idx="2813">
                  <c:v>-245.15366463665717</c:v>
                </c:pt>
                <c:pt idx="2814">
                  <c:v>-245.06779365543437</c:v>
                </c:pt>
                <c:pt idx="2815">
                  <c:v>-244.9811761552113</c:v>
                </c:pt>
                <c:pt idx="2816">
                  <c:v>-244.89381239983993</c:v>
                </c:pt>
                <c:pt idx="2817">
                  <c:v>-244.80570265544537</c:v>
                </c:pt>
                <c:pt idx="2818">
                  <c:v>-244.71684719042526</c:v>
                </c:pt>
                <c:pt idx="2819">
                  <c:v>-244.62724627544858</c:v>
                </c:pt>
                <c:pt idx="2820">
                  <c:v>-244.53690018345537</c:v>
                </c:pt>
                <c:pt idx="2821">
                  <c:v>-244.44580918965556</c:v>
                </c:pt>
                <c:pt idx="2822">
                  <c:v>-244.35397357152797</c:v>
                </c:pt>
                <c:pt idx="2823">
                  <c:v>-244.26139360881993</c:v>
                </c:pt>
                <c:pt idx="2824">
                  <c:v>-244.16806958354601</c:v>
                </c:pt>
                <c:pt idx="2825">
                  <c:v>-244.07400177998738</c:v>
                </c:pt>
                <c:pt idx="2826">
                  <c:v>-243.97919048469092</c:v>
                </c:pt>
                <c:pt idx="2827">
                  <c:v>-243.88363598646819</c:v>
                </c:pt>
                <c:pt idx="2828">
                  <c:v>-243.78733857639489</c:v>
                </c:pt>
                <c:pt idx="2829">
                  <c:v>-243.69029854780953</c:v>
                </c:pt>
                <c:pt idx="2830">
                  <c:v>-243.59251619631291</c:v>
                </c:pt>
                <c:pt idx="2831">
                  <c:v>-243.49399181976699</c:v>
                </c:pt>
                <c:pt idx="2832">
                  <c:v>-243.39472571829415</c:v>
                </c:pt>
                <c:pt idx="2833">
                  <c:v>-243.29471819427619</c:v>
                </c:pt>
                <c:pt idx="2834">
                  <c:v>-243.19396955235322</c:v>
                </c:pt>
                <c:pt idx="2835">
                  <c:v>-243.09248009942328</c:v>
                </c:pt>
                <c:pt idx="2836">
                  <c:v>-242.99025014464073</c:v>
                </c:pt>
                <c:pt idx="2837">
                  <c:v>-242.88727999941565</c:v>
                </c:pt>
                <c:pt idx="2838">
                  <c:v>-242.78356997741315</c:v>
                </c:pt>
                <c:pt idx="2839">
                  <c:v>-242.6791203945518</c:v>
                </c:pt>
                <c:pt idx="2840">
                  <c:v>-242.57393156900329</c:v>
                </c:pt>
                <c:pt idx="2841">
                  <c:v>-242.46800382119088</c:v>
                </c:pt>
                <c:pt idx="2842">
                  <c:v>-242.36133747378889</c:v>
                </c:pt>
                <c:pt idx="2843">
                  <c:v>-242.25393285172154</c:v>
                </c:pt>
                <c:pt idx="2844">
                  <c:v>-242.14579028216195</c:v>
                </c:pt>
                <c:pt idx="2845">
                  <c:v>-242.03691009453109</c:v>
                </c:pt>
                <c:pt idx="2846">
                  <c:v>-241.92729262049701</c:v>
                </c:pt>
                <c:pt idx="2847">
                  <c:v>-241.81693819397339</c:v>
                </c:pt>
                <c:pt idx="2848">
                  <c:v>-241.705847151119</c:v>
                </c:pt>
                <c:pt idx="2849">
                  <c:v>-241.59401983033652</c:v>
                </c:pt>
                <c:pt idx="2850">
                  <c:v>-241.48145657227124</c:v>
                </c:pt>
                <c:pt idx="2851">
                  <c:v>-241.36815771981045</c:v>
                </c:pt>
                <c:pt idx="2852">
                  <c:v>-241.25412361808205</c:v>
                </c:pt>
                <c:pt idx="2853">
                  <c:v>-241.13935461445374</c:v>
                </c:pt>
                <c:pt idx="2854">
                  <c:v>-241.0238510585317</c:v>
                </c:pt>
                <c:pt idx="2855">
                  <c:v>-240.90761330215989</c:v>
                </c:pt>
                <c:pt idx="2856">
                  <c:v>-240.79064169941876</c:v>
                </c:pt>
                <c:pt idx="2857">
                  <c:v>-240.67293660662386</c:v>
                </c:pt>
                <c:pt idx="2858">
                  <c:v>-240.55449838232553</c:v>
                </c:pt>
                <c:pt idx="2859">
                  <c:v>-240.43532738730707</c:v>
                </c:pt>
                <c:pt idx="2860">
                  <c:v>-240.31542398458387</c:v>
                </c:pt>
                <c:pt idx="2861">
                  <c:v>-240.19478853940271</c:v>
                </c:pt>
                <c:pt idx="2862">
                  <c:v>-240.07342141923993</c:v>
                </c:pt>
                <c:pt idx="2863">
                  <c:v>-239.95132299380089</c:v>
                </c:pt>
                <c:pt idx="2864">
                  <c:v>-239.82849363501859</c:v>
                </c:pt>
                <c:pt idx="2865">
                  <c:v>-239.7049337170524</c:v>
                </c:pt>
                <c:pt idx="2866">
                  <c:v>-239.58064361628749</c:v>
                </c:pt>
                <c:pt idx="2867">
                  <c:v>-239.45562371133292</c:v>
                </c:pt>
                <c:pt idx="2868">
                  <c:v>-239.32987438302098</c:v>
                </c:pt>
                <c:pt idx="2869">
                  <c:v>-239.20339601440605</c:v>
                </c:pt>
                <c:pt idx="2870">
                  <c:v>-239.07618899076303</c:v>
                </c:pt>
                <c:pt idx="2871">
                  <c:v>-238.94825369958667</c:v>
                </c:pt>
                <c:pt idx="2872">
                  <c:v>-238.81959053059006</c:v>
                </c:pt>
                <c:pt idx="2873">
                  <c:v>-238.69019987570348</c:v>
                </c:pt>
                <c:pt idx="2874">
                  <c:v>-238.56008212907338</c:v>
                </c:pt>
                <c:pt idx="2875">
                  <c:v>-238.42923768706083</c:v>
                </c:pt>
                <c:pt idx="2876">
                  <c:v>-238.29766694824085</c:v>
                </c:pt>
                <c:pt idx="2877">
                  <c:v>-238.16537031340067</c:v>
                </c:pt>
                <c:pt idx="2878">
                  <c:v>-238.03234818553875</c:v>
                </c:pt>
                <c:pt idx="2879">
                  <c:v>-237.89860096986365</c:v>
                </c:pt>
                <c:pt idx="2880">
                  <c:v>-237.76412907379247</c:v>
                </c:pt>
                <c:pt idx="2881">
                  <c:v>-237.62893290695004</c:v>
                </c:pt>
                <c:pt idx="2882">
                  <c:v>-237.4930128811672</c:v>
                </c:pt>
                <c:pt idx="2883">
                  <c:v>-237.35636941047997</c:v>
                </c:pt>
                <c:pt idx="2884">
                  <c:v>-237.21900291112817</c:v>
                </c:pt>
                <c:pt idx="2885">
                  <c:v>-237.08091380155383</c:v>
                </c:pt>
                <c:pt idx="2886">
                  <c:v>-236.94210250240047</c:v>
                </c:pt>
                <c:pt idx="2887">
                  <c:v>-236.80256943651125</c:v>
                </c:pt>
                <c:pt idx="2888">
                  <c:v>-236.66231502892805</c:v>
                </c:pt>
                <c:pt idx="2889">
                  <c:v>-236.52133970689033</c:v>
                </c:pt>
                <c:pt idx="2890">
                  <c:v>-236.37964389983321</c:v>
                </c:pt>
                <c:pt idx="2891">
                  <c:v>-236.23722803938668</c:v>
                </c:pt>
                <c:pt idx="2892">
                  <c:v>-236.09409255937425</c:v>
                </c:pt>
                <c:pt idx="2893">
                  <c:v>-235.95023789581123</c:v>
                </c:pt>
                <c:pt idx="2894">
                  <c:v>-235.80566448690416</c:v>
                </c:pt>
                <c:pt idx="2895">
                  <c:v>-235.66037277304852</c:v>
                </c:pt>
                <c:pt idx="2896">
                  <c:v>-235.51436319682807</c:v>
                </c:pt>
                <c:pt idx="2897">
                  <c:v>-235.3676362030134</c:v>
                </c:pt>
                <c:pt idx="2898">
                  <c:v>-235.22019223856026</c:v>
                </c:pt>
                <c:pt idx="2899">
                  <c:v>-235.07203175260855</c:v>
                </c:pt>
                <c:pt idx="2900">
                  <c:v>-234.92315519648093</c:v>
                </c:pt>
                <c:pt idx="2901">
                  <c:v>-234.77356302368108</c:v>
                </c:pt>
                <c:pt idx="2902">
                  <c:v>-234.6232556898928</c:v>
                </c:pt>
                <c:pt idx="2903">
                  <c:v>-234.47223365297816</c:v>
                </c:pt>
                <c:pt idx="2904">
                  <c:v>-234.32049737297669</c:v>
                </c:pt>
                <c:pt idx="2905">
                  <c:v>-234.16804731210317</c:v>
                </c:pt>
                <c:pt idx="2906">
                  <c:v>-234.01488393474702</c:v>
                </c:pt>
                <c:pt idx="2907">
                  <c:v>-233.86100770747058</c:v>
                </c:pt>
                <c:pt idx="2908">
                  <c:v>-233.70641909900729</c:v>
                </c:pt>
                <c:pt idx="2909">
                  <c:v>-233.55111858026109</c:v>
                </c:pt>
                <c:pt idx="2910">
                  <c:v>-233.39510662430411</c:v>
                </c:pt>
                <c:pt idx="2911">
                  <c:v>-233.23838370637586</c:v>
                </c:pt>
                <c:pt idx="2912">
                  <c:v>-233.08095030388168</c:v>
                </c:pt>
                <c:pt idx="2913">
                  <c:v>-232.9228068963908</c:v>
                </c:pt>
                <c:pt idx="2914">
                  <c:v>-232.76395396563566</c:v>
                </c:pt>
                <c:pt idx="2915">
                  <c:v>-232.60439199550976</c:v>
                </c:pt>
                <c:pt idx="2916">
                  <c:v>-232.44412147206634</c:v>
                </c:pt>
                <c:pt idx="2917">
                  <c:v>-232.28314288351754</c:v>
                </c:pt>
                <c:pt idx="2918">
                  <c:v>-232.12145672023195</c:v>
                </c:pt>
                <c:pt idx="2919">
                  <c:v>-231.95906347473345</c:v>
                </c:pt>
                <c:pt idx="2920">
                  <c:v>-231.79596364170035</c:v>
                </c:pt>
                <c:pt idx="2921">
                  <c:v>-231.63215771796268</c:v>
                </c:pt>
                <c:pt idx="2922">
                  <c:v>-231.46764620250207</c:v>
                </c:pt>
                <c:pt idx="2923">
                  <c:v>-231.30242959644895</c:v>
                </c:pt>
                <c:pt idx="2924">
                  <c:v>-231.13650840308165</c:v>
                </c:pt>
                <c:pt idx="2925">
                  <c:v>-230.96988312782509</c:v>
                </c:pt>
                <c:pt idx="2926">
                  <c:v>-230.80255427824852</c:v>
                </c:pt>
                <c:pt idx="2927">
                  <c:v>-230.63452236406485</c:v>
                </c:pt>
                <c:pt idx="2928">
                  <c:v>-230.46578789712839</c:v>
                </c:pt>
                <c:pt idx="2929">
                  <c:v>-230.29635139143352</c:v>
                </c:pt>
                <c:pt idx="2930">
                  <c:v>-230.12621336311332</c:v>
                </c:pt>
                <c:pt idx="2931">
                  <c:v>-229.95537433043759</c:v>
                </c:pt>
                <c:pt idx="2932">
                  <c:v>-229.78383481381181</c:v>
                </c:pt>
                <c:pt idx="2933">
                  <c:v>-229.61159533577495</c:v>
                </c:pt>
                <c:pt idx="2934">
                  <c:v>-229.43865642099837</c:v>
                </c:pt>
                <c:pt idx="2935">
                  <c:v>-229.26501859628408</c:v>
                </c:pt>
                <c:pt idx="2936">
                  <c:v>-229.09068239056293</c:v>
                </c:pt>
                <c:pt idx="2937">
                  <c:v>-228.91564833489332</c:v>
                </c:pt>
                <c:pt idx="2938">
                  <c:v>-228.73991696245918</c:v>
                </c:pt>
                <c:pt idx="2939">
                  <c:v>-228.56348880856885</c:v>
                </c:pt>
                <c:pt idx="2940">
                  <c:v>-228.38636441065316</c:v>
                </c:pt>
                <c:pt idx="2941">
                  <c:v>-228.20854430826367</c:v>
                </c:pt>
                <c:pt idx="2942">
                  <c:v>-228.03002904307115</c:v>
                </c:pt>
                <c:pt idx="2943">
                  <c:v>-227.85081915886423</c:v>
                </c:pt>
                <c:pt idx="2944">
                  <c:v>-227.67091520154702</c:v>
                </c:pt>
                <c:pt idx="2945">
                  <c:v>-227.49031771913857</c:v>
                </c:pt>
                <c:pt idx="2946">
                  <c:v>-227.30902726176993</c:v>
                </c:pt>
                <c:pt idx="2947">
                  <c:v>-227.12704438168319</c:v>
                </c:pt>
                <c:pt idx="2948">
                  <c:v>-226.94436963322991</c:v>
                </c:pt>
                <c:pt idx="2949">
                  <c:v>-226.7610035728689</c:v>
                </c:pt>
                <c:pt idx="2950">
                  <c:v>-226.57694675916508</c:v>
                </c:pt>
                <c:pt idx="2951">
                  <c:v>-226.39219975278752</c:v>
                </c:pt>
                <c:pt idx="2952">
                  <c:v>-226.20676311650746</c:v>
                </c:pt>
                <c:pt idx="2953">
                  <c:v>-226.02063741519717</c:v>
                </c:pt>
                <c:pt idx="2954">
                  <c:v>-225.83382321582769</c:v>
                </c:pt>
                <c:pt idx="2955">
                  <c:v>-225.64632108746758</c:v>
                </c:pt>
                <c:pt idx="2956">
                  <c:v>-225.45813160128088</c:v>
                </c:pt>
                <c:pt idx="2957">
                  <c:v>-225.26925533052528</c:v>
                </c:pt>
                <c:pt idx="2958">
                  <c:v>-225.07969285055077</c:v>
                </c:pt>
                <c:pt idx="2959">
                  <c:v>-224.88944473879741</c:v>
                </c:pt>
                <c:pt idx="2960">
                  <c:v>-224.69851157479408</c:v>
                </c:pt>
                <c:pt idx="2961">
                  <c:v>-224.50689394015615</c:v>
                </c:pt>
                <c:pt idx="2962">
                  <c:v>-224.31459241858428</c:v>
                </c:pt>
                <c:pt idx="2963">
                  <c:v>-224.12160759586234</c:v>
                </c:pt>
                <c:pt idx="2964">
                  <c:v>-223.92794005985544</c:v>
                </c:pt>
                <c:pt idx="2965">
                  <c:v>-223.7335904005084</c:v>
                </c:pt>
                <c:pt idx="2966">
                  <c:v>-223.53855920984412</c:v>
                </c:pt>
                <c:pt idx="2967">
                  <c:v>-223.34284708196137</c:v>
                </c:pt>
                <c:pt idx="2968">
                  <c:v>-223.14645461303337</c:v>
                </c:pt>
                <c:pt idx="2969">
                  <c:v>-222.94938240130554</c:v>
                </c:pt>
                <c:pt idx="2970">
                  <c:v>-222.75163104709392</c:v>
                </c:pt>
                <c:pt idx="2971">
                  <c:v>-222.5532011527836</c:v>
                </c:pt>
                <c:pt idx="2972">
                  <c:v>-222.35409332282626</c:v>
                </c:pt>
                <c:pt idx="2973">
                  <c:v>-222.15430816373899</c:v>
                </c:pt>
                <c:pt idx="2974">
                  <c:v>-221.95384628410213</c:v>
                </c:pt>
                <c:pt idx="2975">
                  <c:v>-221.75270829455715</c:v>
                </c:pt>
                <c:pt idx="2976">
                  <c:v>-221.55089480780543</c:v>
                </c:pt>
                <c:pt idx="2977">
                  <c:v>-221.34840643860562</c:v>
                </c:pt>
                <c:pt idx="2978">
                  <c:v>-221.14524380377256</c:v>
                </c:pt>
                <c:pt idx="2979">
                  <c:v>-220.94140752217496</c:v>
                </c:pt>
                <c:pt idx="2980">
                  <c:v>-220.73689821473326</c:v>
                </c:pt>
                <c:pt idx="2981">
                  <c:v>-220.53171650441845</c:v>
                </c:pt>
                <c:pt idx="2982">
                  <c:v>-220.32586301624949</c:v>
                </c:pt>
                <c:pt idx="2983">
                  <c:v>-220.11933837729183</c:v>
                </c:pt>
                <c:pt idx="2984">
                  <c:v>-219.91214321665549</c:v>
                </c:pt>
                <c:pt idx="2985">
                  <c:v>-219.70427816549261</c:v>
                </c:pt>
                <c:pt idx="2986">
                  <c:v>-219.49574385699643</c:v>
                </c:pt>
                <c:pt idx="2987">
                  <c:v>-219.28654092639852</c:v>
                </c:pt>
                <c:pt idx="2988">
                  <c:v>-219.07667001096712</c:v>
                </c:pt>
                <c:pt idx="2989">
                  <c:v>-218.86613175000559</c:v>
                </c:pt>
                <c:pt idx="2990">
                  <c:v>-218.65492678484998</c:v>
                </c:pt>
                <c:pt idx="2991">
                  <c:v>-218.44305575886736</c:v>
                </c:pt>
                <c:pt idx="2992">
                  <c:v>-218.23051931745348</c:v>
                </c:pt>
                <c:pt idx="2993">
                  <c:v>-218.01731810803113</c:v>
                </c:pt>
                <c:pt idx="2994">
                  <c:v>-217.80345278004836</c:v>
                </c:pt>
                <c:pt idx="2995">
                  <c:v>-217.58892398497582</c:v>
                </c:pt>
                <c:pt idx="2996">
                  <c:v>-217.37373237630555</c:v>
                </c:pt>
                <c:pt idx="2997">
                  <c:v>-217.15787860954865</c:v>
                </c:pt>
                <c:pt idx="2998">
                  <c:v>-216.94136334223285</c:v>
                </c:pt>
                <c:pt idx="2999">
                  <c:v>-216.72418723390143</c:v>
                </c:pt>
                <c:pt idx="3000">
                  <c:v>-216.5063509461103</c:v>
                </c:pt>
                <c:pt idx="3001">
                  <c:v>-216.28785514242668</c:v>
                </c:pt>
                <c:pt idx="3002">
                  <c:v>-216.06870048842674</c:v>
                </c:pt>
                <c:pt idx="3003">
                  <c:v>-215.84888765169339</c:v>
                </c:pt>
                <c:pt idx="3004">
                  <c:v>-215.62841730181486</c:v>
                </c:pt>
                <c:pt idx="3005">
                  <c:v>-215.40729011038184</c:v>
                </c:pt>
                <c:pt idx="3006">
                  <c:v>-215.18550675098621</c:v>
                </c:pt>
                <c:pt idx="3007">
                  <c:v>-214.96306789921869</c:v>
                </c:pt>
                <c:pt idx="3008">
                  <c:v>-214.7399742326663</c:v>
                </c:pt>
                <c:pt idx="3009">
                  <c:v>-214.51622643091136</c:v>
                </c:pt>
                <c:pt idx="3010">
                  <c:v>-214.2918251755282</c:v>
                </c:pt>
                <c:pt idx="3011">
                  <c:v>-214.06677115008208</c:v>
                </c:pt>
                <c:pt idx="3012">
                  <c:v>-213.84106504012669</c:v>
                </c:pt>
                <c:pt idx="3013">
                  <c:v>-213.61470753320179</c:v>
                </c:pt>
                <c:pt idx="3014">
                  <c:v>-213.38769931883181</c:v>
                </c:pt>
                <c:pt idx="3015">
                  <c:v>-213.16004108852303</c:v>
                </c:pt>
                <c:pt idx="3016">
                  <c:v>-212.93173353576179</c:v>
                </c:pt>
                <c:pt idx="3017">
                  <c:v>-212.70277735601258</c:v>
                </c:pt>
                <c:pt idx="3018">
                  <c:v>-212.47317324671565</c:v>
                </c:pt>
                <c:pt idx="3019">
                  <c:v>-212.24292190728505</c:v>
                </c:pt>
                <c:pt idx="3020">
                  <c:v>-212.01202403910619</c:v>
                </c:pt>
                <c:pt idx="3021">
                  <c:v>-211.78048034553387</c:v>
                </c:pt>
                <c:pt idx="3022">
                  <c:v>-211.54829153189058</c:v>
                </c:pt>
                <c:pt idx="3023">
                  <c:v>-211.31545830546352</c:v>
                </c:pt>
                <c:pt idx="3024">
                  <c:v>-211.08198137550315</c:v>
                </c:pt>
                <c:pt idx="3025">
                  <c:v>-210.84786145322082</c:v>
                </c:pt>
                <c:pt idx="3026">
                  <c:v>-210.61309925178617</c:v>
                </c:pt>
                <c:pt idx="3027">
                  <c:v>-210.37769548632585</c:v>
                </c:pt>
                <c:pt idx="3028">
                  <c:v>-210.14165087392024</c:v>
                </c:pt>
                <c:pt idx="3029">
                  <c:v>-209.90496613360239</c:v>
                </c:pt>
                <c:pt idx="3030">
                  <c:v>-209.66764198635511</c:v>
                </c:pt>
                <c:pt idx="3031">
                  <c:v>-209.42967915510869</c:v>
                </c:pt>
                <c:pt idx="3032">
                  <c:v>-209.19107836473944</c:v>
                </c:pt>
                <c:pt idx="3033">
                  <c:v>-208.95184034206645</c:v>
                </c:pt>
                <c:pt idx="3034">
                  <c:v>-208.71196581585042</c:v>
                </c:pt>
                <c:pt idx="3035">
                  <c:v>-208.47145551679083</c:v>
                </c:pt>
                <c:pt idx="3036">
                  <c:v>-208.23031017752356</c:v>
                </c:pt>
                <c:pt idx="3037">
                  <c:v>-207.98853053261934</c:v>
                </c:pt>
                <c:pt idx="3038">
                  <c:v>-207.74611731858079</c:v>
                </c:pt>
                <c:pt idx="3039">
                  <c:v>-207.50307127384045</c:v>
                </c:pt>
                <c:pt idx="3040">
                  <c:v>-207.2593931387589</c:v>
                </c:pt>
                <c:pt idx="3041">
                  <c:v>-207.01508365562196</c:v>
                </c:pt>
                <c:pt idx="3042">
                  <c:v>-206.77014356863884</c:v>
                </c:pt>
                <c:pt idx="3043">
                  <c:v>-206.52457362393938</c:v>
                </c:pt>
                <c:pt idx="3044">
                  <c:v>-206.27837456957207</c:v>
                </c:pt>
                <c:pt idx="3045">
                  <c:v>-206.0315471555021</c:v>
                </c:pt>
                <c:pt idx="3046">
                  <c:v>-205.78409213360865</c:v>
                </c:pt>
                <c:pt idx="3047">
                  <c:v>-205.53601025768242</c:v>
                </c:pt>
                <c:pt idx="3048">
                  <c:v>-205.28730228342405</c:v>
                </c:pt>
                <c:pt idx="3049">
                  <c:v>-205.03796896844099</c:v>
                </c:pt>
                <c:pt idx="3050">
                  <c:v>-204.78801107224592</c:v>
                </c:pt>
                <c:pt idx="3051">
                  <c:v>-204.53742935625371</c:v>
                </c:pt>
                <c:pt idx="3052">
                  <c:v>-204.28622458377984</c:v>
                </c:pt>
                <c:pt idx="3053">
                  <c:v>-204.0343975200378</c:v>
                </c:pt>
                <c:pt idx="3054">
                  <c:v>-203.78194893213617</c:v>
                </c:pt>
                <c:pt idx="3055">
                  <c:v>-203.52887958907743</c:v>
                </c:pt>
                <c:pt idx="3056">
                  <c:v>-203.27519026175443</c:v>
                </c:pt>
                <c:pt idx="3057">
                  <c:v>-203.02088172294893</c:v>
                </c:pt>
                <c:pt idx="3058">
                  <c:v>-202.76595474732906</c:v>
                </c:pt>
                <c:pt idx="3059">
                  <c:v>-202.51041011144628</c:v>
                </c:pt>
                <c:pt idx="3060">
                  <c:v>-202.25424859373413</c:v>
                </c:pt>
                <c:pt idx="3061">
                  <c:v>-201.99747097450492</c:v>
                </c:pt>
                <c:pt idx="3062">
                  <c:v>-201.74007803594753</c:v>
                </c:pt>
                <c:pt idx="3063">
                  <c:v>-201.48207056212601</c:v>
                </c:pt>
                <c:pt idx="3064">
                  <c:v>-201.22344933897546</c:v>
                </c:pt>
                <c:pt idx="3065">
                  <c:v>-200.96421515430126</c:v>
                </c:pt>
                <c:pt idx="3066">
                  <c:v>-200.7043687977756</c:v>
                </c:pt>
                <c:pt idx="3067">
                  <c:v>-200.44391106093531</c:v>
                </c:pt>
                <c:pt idx="3068">
                  <c:v>-200.18284273718007</c:v>
                </c:pt>
                <c:pt idx="3069">
                  <c:v>-199.92116462176935</c:v>
                </c:pt>
                <c:pt idx="3070">
                  <c:v>-199.65887751181978</c:v>
                </c:pt>
                <c:pt idx="3071">
                  <c:v>-199.39598220630373</c:v>
                </c:pt>
                <c:pt idx="3072">
                  <c:v>-199.13247950604554</c:v>
                </c:pt>
                <c:pt idx="3073">
                  <c:v>-198.86837021372031</c:v>
                </c:pt>
                <c:pt idx="3074">
                  <c:v>-198.60365513385088</c:v>
                </c:pt>
                <c:pt idx="3075">
                  <c:v>-198.33833507280502</c:v>
                </c:pt>
                <c:pt idx="3076">
                  <c:v>-198.0724108387939</c:v>
                </c:pt>
                <c:pt idx="3077">
                  <c:v>-197.80588324186863</c:v>
                </c:pt>
                <c:pt idx="3078">
                  <c:v>-197.53875309391873</c:v>
                </c:pt>
                <c:pt idx="3079">
                  <c:v>-197.27102120866866</c:v>
                </c:pt>
                <c:pt idx="3080">
                  <c:v>-197.00268840167635</c:v>
                </c:pt>
                <c:pt idx="3081">
                  <c:v>-196.7337554903302</c:v>
                </c:pt>
                <c:pt idx="3082">
                  <c:v>-196.4642232938462</c:v>
                </c:pt>
                <c:pt idx="3083">
                  <c:v>-196.19409263326648</c:v>
                </c:pt>
                <c:pt idx="3084">
                  <c:v>-195.92336433145567</c:v>
                </c:pt>
                <c:pt idx="3085">
                  <c:v>-195.65203921309896</c:v>
                </c:pt>
                <c:pt idx="3086">
                  <c:v>-195.38011810470019</c:v>
                </c:pt>
                <c:pt idx="3087">
                  <c:v>-195.10760183457779</c:v>
                </c:pt>
                <c:pt idx="3088">
                  <c:v>-194.83449123286388</c:v>
                </c:pt>
                <c:pt idx="3089">
                  <c:v>-194.5607871315006</c:v>
                </c:pt>
                <c:pt idx="3090">
                  <c:v>-194.28649036423781</c:v>
                </c:pt>
                <c:pt idx="3091">
                  <c:v>-194.0116017666316</c:v>
                </c:pt>
                <c:pt idx="3092">
                  <c:v>-193.73612217603986</c:v>
                </c:pt>
                <c:pt idx="3093">
                  <c:v>-193.46005243162151</c:v>
                </c:pt>
                <c:pt idx="3094">
                  <c:v>-193.18339337433275</c:v>
                </c:pt>
                <c:pt idx="3095">
                  <c:v>-192.90614584692483</c:v>
                </c:pt>
                <c:pt idx="3096">
                  <c:v>-192.62831069394201</c:v>
                </c:pt>
                <c:pt idx="3097">
                  <c:v>-192.34988876171849</c:v>
                </c:pt>
                <c:pt idx="3098">
                  <c:v>-192.07088089837544</c:v>
                </c:pt>
                <c:pt idx="3099">
                  <c:v>-191.79128795381948</c:v>
                </c:pt>
                <c:pt idx="3100">
                  <c:v>-191.51111077973894</c:v>
                </c:pt>
                <c:pt idx="3101">
                  <c:v>-191.23035022960227</c:v>
                </c:pt>
                <c:pt idx="3102">
                  <c:v>-190.94900715865487</c:v>
                </c:pt>
                <c:pt idx="3103">
                  <c:v>-190.66708242391624</c:v>
                </c:pt>
                <c:pt idx="3104">
                  <c:v>-190.38457688417836</c:v>
                </c:pt>
                <c:pt idx="3105">
                  <c:v>-190.10149140000181</c:v>
                </c:pt>
                <c:pt idx="3106">
                  <c:v>-189.81782683371426</c:v>
                </c:pt>
                <c:pt idx="3107">
                  <c:v>-189.53358404940698</c:v>
                </c:pt>
                <c:pt idx="3108">
                  <c:v>-189.24876391293287</c:v>
                </c:pt>
                <c:pt idx="3109">
                  <c:v>-188.96336729190367</c:v>
                </c:pt>
                <c:pt idx="3110">
                  <c:v>-188.67739505568665</c:v>
                </c:pt>
                <c:pt idx="3111">
                  <c:v>-188.39084807540314</c:v>
                </c:pt>
                <c:pt idx="3112">
                  <c:v>-188.10372722392475</c:v>
                </c:pt>
                <c:pt idx="3113">
                  <c:v>-187.81603337587114</c:v>
                </c:pt>
                <c:pt idx="3114">
                  <c:v>-187.52776740760825</c:v>
                </c:pt>
                <c:pt idx="3115">
                  <c:v>-187.23893019724377</c:v>
                </c:pt>
                <c:pt idx="3116">
                  <c:v>-186.94952262462618</c:v>
                </c:pt>
                <c:pt idx="3117">
                  <c:v>-186.65954557134106</c:v>
                </c:pt>
                <c:pt idx="3118">
                  <c:v>-186.36899992070849</c:v>
                </c:pt>
                <c:pt idx="3119">
                  <c:v>-186.07788655778145</c:v>
                </c:pt>
                <c:pt idx="3120">
                  <c:v>-185.7862063693415</c:v>
                </c:pt>
                <c:pt idx="3121">
                  <c:v>-185.49396024389691</c:v>
                </c:pt>
                <c:pt idx="3122">
                  <c:v>-185.20114907168033</c:v>
                </c:pt>
                <c:pt idx="3123">
                  <c:v>-184.90777374464508</c:v>
                </c:pt>
                <c:pt idx="3124">
                  <c:v>-184.61383515646349</c:v>
                </c:pt>
                <c:pt idx="3125">
                  <c:v>-184.31933420252352</c:v>
                </c:pt>
                <c:pt idx="3126">
                  <c:v>-184.02427177992598</c:v>
                </c:pt>
                <c:pt idx="3127">
                  <c:v>-183.72864878748234</c:v>
                </c:pt>
                <c:pt idx="3128">
                  <c:v>-183.43246612571133</c:v>
                </c:pt>
                <c:pt idx="3129">
                  <c:v>-183.13572469683692</c:v>
                </c:pt>
                <c:pt idx="3130">
                  <c:v>-182.83842540478472</c:v>
                </c:pt>
                <c:pt idx="3131">
                  <c:v>-182.54056915518001</c:v>
                </c:pt>
                <c:pt idx="3132">
                  <c:v>-182.24215685534483</c:v>
                </c:pt>
                <c:pt idx="3133">
                  <c:v>-181.94318941429441</c:v>
                </c:pt>
                <c:pt idx="3134">
                  <c:v>-181.64366774273577</c:v>
                </c:pt>
                <c:pt idx="3135">
                  <c:v>-181.34359275306355</c:v>
                </c:pt>
                <c:pt idx="3136">
                  <c:v>-181.04296535935839</c:v>
                </c:pt>
                <c:pt idx="3137">
                  <c:v>-180.74178647738356</c:v>
                </c:pt>
                <c:pt idx="3138">
                  <c:v>-180.4400570245819</c:v>
                </c:pt>
                <c:pt idx="3139">
                  <c:v>-180.13777792007397</c:v>
                </c:pt>
                <c:pt idx="3140">
                  <c:v>-179.83495008465414</c:v>
                </c:pt>
                <c:pt idx="3141">
                  <c:v>-179.53157444078826</c:v>
                </c:pt>
                <c:pt idx="3142">
                  <c:v>-179.22765191261175</c:v>
                </c:pt>
                <c:pt idx="3143">
                  <c:v>-178.92318342592503</c:v>
                </c:pt>
                <c:pt idx="3144">
                  <c:v>-178.61816990819176</c:v>
                </c:pt>
                <c:pt idx="3145">
                  <c:v>-178.31261228853631</c:v>
                </c:pt>
                <c:pt idx="3146">
                  <c:v>-178.00651149773972</c:v>
                </c:pt>
                <c:pt idx="3147">
                  <c:v>-177.69986846823875</c:v>
                </c:pt>
                <c:pt idx="3148">
                  <c:v>-177.39268413412086</c:v>
                </c:pt>
                <c:pt idx="3149">
                  <c:v>-177.08495943112268</c:v>
                </c:pt>
                <c:pt idx="3150">
                  <c:v>-176.77669529662734</c:v>
                </c:pt>
                <c:pt idx="3151">
                  <c:v>-176.46789266966056</c:v>
                </c:pt>
                <c:pt idx="3152">
                  <c:v>-176.15855249088884</c:v>
                </c:pt>
                <c:pt idx="3153">
                  <c:v>-175.84867570261611</c:v>
                </c:pt>
                <c:pt idx="3154">
                  <c:v>-175.53826324878059</c:v>
                </c:pt>
                <c:pt idx="3155">
                  <c:v>-175.22731607495274</c:v>
                </c:pt>
                <c:pt idx="3156">
                  <c:v>-174.9158351283312</c:v>
                </c:pt>
                <c:pt idx="3157">
                  <c:v>-174.60382135774134</c:v>
                </c:pt>
                <c:pt idx="3158">
                  <c:v>-174.29127571363082</c:v>
                </c:pt>
                <c:pt idx="3159">
                  <c:v>-173.97819914806811</c:v>
                </c:pt>
                <c:pt idx="3160">
                  <c:v>-173.66459261473884</c:v>
                </c:pt>
                <c:pt idx="3161">
                  <c:v>-173.3504570689426</c:v>
                </c:pt>
                <c:pt idx="3162">
                  <c:v>-173.03579346759108</c:v>
                </c:pt>
                <c:pt idx="3163">
                  <c:v>-172.72060276920382</c:v>
                </c:pt>
                <c:pt idx="3164">
                  <c:v>-172.40488593390651</c:v>
                </c:pt>
                <c:pt idx="3165">
                  <c:v>-172.08864392342755</c:v>
                </c:pt>
                <c:pt idx="3166">
                  <c:v>-171.77187770109481</c:v>
                </c:pt>
                <c:pt idx="3167">
                  <c:v>-171.45458823183296</c:v>
                </c:pt>
                <c:pt idx="3168">
                  <c:v>-171.13677648216108</c:v>
                </c:pt>
                <c:pt idx="3169">
                  <c:v>-170.81844342018837</c:v>
                </c:pt>
                <c:pt idx="3170">
                  <c:v>-170.49959001561322</c:v>
                </c:pt>
                <c:pt idx="3171">
                  <c:v>-170.18021723971805</c:v>
                </c:pt>
                <c:pt idx="3172">
                  <c:v>-169.86032606536756</c:v>
                </c:pt>
                <c:pt idx="3173">
                  <c:v>-169.53991746700609</c:v>
                </c:pt>
                <c:pt idx="3174">
                  <c:v>-169.21899242065345</c:v>
                </c:pt>
                <c:pt idx="3175">
                  <c:v>-168.89755190390315</c:v>
                </c:pt>
                <c:pt idx="3176">
                  <c:v>-168.57559689591895</c:v>
                </c:pt>
                <c:pt idx="3177">
                  <c:v>-168.2531283774313</c:v>
                </c:pt>
                <c:pt idx="3178">
                  <c:v>-167.93014733073551</c:v>
                </c:pt>
                <c:pt idx="3179">
                  <c:v>-167.60665473968754</c:v>
                </c:pt>
                <c:pt idx="3180">
                  <c:v>-167.28265158970214</c:v>
                </c:pt>
                <c:pt idx="3181">
                  <c:v>-166.95813886774926</c:v>
                </c:pt>
                <c:pt idx="3182">
                  <c:v>-166.63311756235058</c:v>
                </c:pt>
                <c:pt idx="3183">
                  <c:v>-166.30758866357763</c:v>
                </c:pt>
                <c:pt idx="3184">
                  <c:v>-165.98155316304769</c:v>
                </c:pt>
                <c:pt idx="3185">
                  <c:v>-165.65501205392167</c:v>
                </c:pt>
                <c:pt idx="3186">
                  <c:v>-165.32796633090007</c:v>
                </c:pt>
                <c:pt idx="3187">
                  <c:v>-165.00041699022114</c:v>
                </c:pt>
                <c:pt idx="3188">
                  <c:v>-164.67236502965707</c:v>
                </c:pt>
                <c:pt idx="3189">
                  <c:v>-164.34381144851073</c:v>
                </c:pt>
                <c:pt idx="3190">
                  <c:v>-164.0147572476136</c:v>
                </c:pt>
                <c:pt idx="3191">
                  <c:v>-163.68520342932155</c:v>
                </c:pt>
                <c:pt idx="3192">
                  <c:v>-163.35515099751279</c:v>
                </c:pt>
                <c:pt idx="3193">
                  <c:v>-163.02460095758451</c:v>
                </c:pt>
                <c:pt idx="3194">
                  <c:v>-162.69355431644919</c:v>
                </c:pt>
                <c:pt idx="3195">
                  <c:v>-162.3620120825322</c:v>
                </c:pt>
                <c:pt idx="3196">
                  <c:v>-162.029975265769</c:v>
                </c:pt>
                <c:pt idx="3197">
                  <c:v>-161.69744487760082</c:v>
                </c:pt>
                <c:pt idx="3198">
                  <c:v>-161.36442193097358</c:v>
                </c:pt>
                <c:pt idx="3199">
                  <c:v>-161.03090744033258</c:v>
                </c:pt>
                <c:pt idx="3200">
                  <c:v>-160.69690242162059</c:v>
                </c:pt>
                <c:pt idx="3201">
                  <c:v>-160.36240789227523</c:v>
                </c:pt>
                <c:pt idx="3202">
                  <c:v>-160.0274248712245</c:v>
                </c:pt>
                <c:pt idx="3203">
                  <c:v>-159.69195437888487</c:v>
                </c:pt>
                <c:pt idx="3204">
                  <c:v>-159.35599743715787</c:v>
                </c:pt>
                <c:pt idx="3205">
                  <c:v>-159.01955506942625</c:v>
                </c:pt>
                <c:pt idx="3206">
                  <c:v>-158.68262830055215</c:v>
                </c:pt>
                <c:pt idx="3207">
                  <c:v>-158.34521815687265</c:v>
                </c:pt>
                <c:pt idx="3208">
                  <c:v>-158.00732566619763</c:v>
                </c:pt>
                <c:pt idx="3209">
                  <c:v>-157.66895185780646</c:v>
                </c:pt>
                <c:pt idx="3210">
                  <c:v>-157.3300977624441</c:v>
                </c:pt>
                <c:pt idx="3211">
                  <c:v>-156.99076441231921</c:v>
                </c:pt>
                <c:pt idx="3212">
                  <c:v>-156.65095284109969</c:v>
                </c:pt>
                <c:pt idx="3213">
                  <c:v>-156.31066408391086</c:v>
                </c:pt>
                <c:pt idx="3214">
                  <c:v>-155.96989917733094</c:v>
                </c:pt>
                <c:pt idx="3215">
                  <c:v>-155.62865915938912</c:v>
                </c:pt>
                <c:pt idx="3216">
                  <c:v>-155.28694506956182</c:v>
                </c:pt>
                <c:pt idx="3217">
                  <c:v>-154.94475794876925</c:v>
                </c:pt>
                <c:pt idx="3218">
                  <c:v>-154.60209883937259</c:v>
                </c:pt>
                <c:pt idx="3219">
                  <c:v>-154.25896878517119</c:v>
                </c:pt>
                <c:pt idx="3220">
                  <c:v>-153.91536883139824</c:v>
                </c:pt>
                <c:pt idx="3221">
                  <c:v>-153.57130002471951</c:v>
                </c:pt>
                <c:pt idx="3222">
                  <c:v>-153.22676341322781</c:v>
                </c:pt>
                <c:pt idx="3223">
                  <c:v>-152.88176004644131</c:v>
                </c:pt>
                <c:pt idx="3224">
                  <c:v>-152.5362909753004</c:v>
                </c:pt>
                <c:pt idx="3225">
                  <c:v>-152.19035725216352</c:v>
                </c:pt>
                <c:pt idx="3226">
                  <c:v>-151.84395993080483</c:v>
                </c:pt>
                <c:pt idx="3227">
                  <c:v>-151.49710006641092</c:v>
                </c:pt>
                <c:pt idx="3228">
                  <c:v>-151.1497787155767</c:v>
                </c:pt>
                <c:pt idx="3229">
                  <c:v>-150.8019969363036</c:v>
                </c:pt>
                <c:pt idx="3230">
                  <c:v>-150.45375578799488</c:v>
                </c:pt>
                <c:pt idx="3231">
                  <c:v>-150.10505633145362</c:v>
                </c:pt>
                <c:pt idx="3232">
                  <c:v>-149.75589962887909</c:v>
                </c:pt>
                <c:pt idx="3233">
                  <c:v>-149.40628674386272</c:v>
                </c:pt>
                <c:pt idx="3234">
                  <c:v>-149.05621874138637</c:v>
                </c:pt>
                <c:pt idx="3235">
                  <c:v>-148.70569668781758</c:v>
                </c:pt>
                <c:pt idx="3236">
                  <c:v>-148.35472165090744</c:v>
                </c:pt>
                <c:pt idx="3237">
                  <c:v>-148.00329469978695</c:v>
                </c:pt>
                <c:pt idx="3238">
                  <c:v>-147.65141690496324</c:v>
                </c:pt>
                <c:pt idx="3239">
                  <c:v>-147.29908933831743</c:v>
                </c:pt>
                <c:pt idx="3240">
                  <c:v>-146.94631307310019</c:v>
                </c:pt>
                <c:pt idx="3241">
                  <c:v>-146.59308918392904</c:v>
                </c:pt>
                <c:pt idx="3242">
                  <c:v>-146.23941874678539</c:v>
                </c:pt>
                <c:pt idx="3243">
                  <c:v>-145.88530283901073</c:v>
                </c:pt>
                <c:pt idx="3244">
                  <c:v>-145.5307425393037</c:v>
                </c:pt>
                <c:pt idx="3245">
                  <c:v>-145.17573892771628</c:v>
                </c:pt>
                <c:pt idx="3246">
                  <c:v>-144.82029308565089</c:v>
                </c:pt>
                <c:pt idx="3247">
                  <c:v>-144.4644060958575</c:v>
                </c:pt>
                <c:pt idx="3248">
                  <c:v>-144.10807904242932</c:v>
                </c:pt>
                <c:pt idx="3249">
                  <c:v>-143.75131301080043</c:v>
                </c:pt>
                <c:pt idx="3250">
                  <c:v>-143.39410908774232</c:v>
                </c:pt>
                <c:pt idx="3251">
                  <c:v>-143.03646836135968</c:v>
                </c:pt>
                <c:pt idx="3252">
                  <c:v>-142.67839192108855</c:v>
                </c:pt>
                <c:pt idx="3253">
                  <c:v>-142.31988085769149</c:v>
                </c:pt>
                <c:pt idx="3254">
                  <c:v>-141.96093626325558</c:v>
                </c:pt>
                <c:pt idx="3255">
                  <c:v>-141.60155923118847</c:v>
                </c:pt>
                <c:pt idx="3256">
                  <c:v>-141.24175085621454</c:v>
                </c:pt>
                <c:pt idx="3257">
                  <c:v>-140.88151223437293</c:v>
                </c:pt>
                <c:pt idx="3258">
                  <c:v>-140.52084446301254</c:v>
                </c:pt>
                <c:pt idx="3259">
                  <c:v>-140.15974864079013</c:v>
                </c:pt>
                <c:pt idx="3260">
                  <c:v>-139.79822586766642</c:v>
                </c:pt>
                <c:pt idx="3261">
                  <c:v>-139.43627724490204</c:v>
                </c:pt>
                <c:pt idx="3262">
                  <c:v>-139.07390387505569</c:v>
                </c:pt>
                <c:pt idx="3263">
                  <c:v>-138.71110686197932</c:v>
                </c:pt>
                <c:pt idx="3264">
                  <c:v>-138.34788731081534</c:v>
                </c:pt>
                <c:pt idx="3265">
                  <c:v>-137.98424632799367</c:v>
                </c:pt>
                <c:pt idx="3266">
                  <c:v>-137.62018502122783</c:v>
                </c:pt>
                <c:pt idx="3267">
                  <c:v>-137.25570449951189</c:v>
                </c:pt>
                <c:pt idx="3268">
                  <c:v>-136.89080587311651</c:v>
                </c:pt>
                <c:pt idx="3269">
                  <c:v>-136.52549025358601</c:v>
                </c:pt>
                <c:pt idx="3270">
                  <c:v>-136.15975875373533</c:v>
                </c:pt>
                <c:pt idx="3271">
                  <c:v>-135.79361248764624</c:v>
                </c:pt>
                <c:pt idx="3272">
                  <c:v>-135.42705257066334</c:v>
                </c:pt>
                <c:pt idx="3273">
                  <c:v>-135.06008011939213</c:v>
                </c:pt>
                <c:pt idx="3274">
                  <c:v>-134.69269625169395</c:v>
                </c:pt>
                <c:pt idx="3275">
                  <c:v>-134.32490208668415</c:v>
                </c:pt>
                <c:pt idx="3276">
                  <c:v>-133.95669874472716</c:v>
                </c:pt>
                <c:pt idx="3277">
                  <c:v>-133.5880873474344</c:v>
                </c:pt>
                <c:pt idx="3278">
                  <c:v>-133.2190690176603</c:v>
                </c:pt>
                <c:pt idx="3279">
                  <c:v>-132.84964487949836</c:v>
                </c:pt>
                <c:pt idx="3280">
                  <c:v>-132.47981605827886</c:v>
                </c:pt>
                <c:pt idx="3281">
                  <c:v>-132.10958368056421</c:v>
                </c:pt>
                <c:pt idx="3282">
                  <c:v>-131.73894887414664</c:v>
                </c:pt>
                <c:pt idx="3283">
                  <c:v>-131.36791276804419</c:v>
                </c:pt>
                <c:pt idx="3284">
                  <c:v>-130.99647649249681</c:v>
                </c:pt>
                <c:pt idx="3285">
                  <c:v>-130.62464117896428</c:v>
                </c:pt>
                <c:pt idx="3286">
                  <c:v>-130.25240796012093</c:v>
                </c:pt>
                <c:pt idx="3287">
                  <c:v>-129.87977796985402</c:v>
                </c:pt>
                <c:pt idx="3288">
                  <c:v>-129.50675234325919</c:v>
                </c:pt>
                <c:pt idx="3289">
                  <c:v>-129.13333221663694</c:v>
                </c:pt>
                <c:pt idx="3290">
                  <c:v>-128.75951872749002</c:v>
                </c:pt>
                <c:pt idx="3291">
                  <c:v>-128.385313014519</c:v>
                </c:pt>
                <c:pt idx="3292">
                  <c:v>-128.01071621761918</c:v>
                </c:pt>
                <c:pt idx="3293">
                  <c:v>-127.63572947787752</c:v>
                </c:pt>
                <c:pt idx="3294">
                  <c:v>-127.26035393756871</c:v>
                </c:pt>
                <c:pt idx="3295">
                  <c:v>-126.88459074015194</c:v>
                </c:pt>
                <c:pt idx="3296">
                  <c:v>-126.50844103026684</c:v>
                </c:pt>
                <c:pt idx="3297">
                  <c:v>-126.1319059537305</c:v>
                </c:pt>
                <c:pt idx="3298">
                  <c:v>-125.75498665753426</c:v>
                </c:pt>
                <c:pt idx="3299">
                  <c:v>-125.37768428983983</c:v>
                </c:pt>
                <c:pt idx="3300">
                  <c:v>-124.99999999997532</c:v>
                </c:pt>
                <c:pt idx="3301">
                  <c:v>-124.62193493843289</c:v>
                </c:pt>
                <c:pt idx="3302">
                  <c:v>-124.24349025686395</c:v>
                </c:pt>
                <c:pt idx="3303">
                  <c:v>-123.86466710807699</c:v>
                </c:pt>
                <c:pt idx="3304">
                  <c:v>-123.48546664603266</c:v>
                </c:pt>
                <c:pt idx="3305">
                  <c:v>-123.1058900258415</c:v>
                </c:pt>
                <c:pt idx="3306">
                  <c:v>-122.72593840375994</c:v>
                </c:pt>
                <c:pt idx="3307">
                  <c:v>-122.34561293718609</c:v>
                </c:pt>
                <c:pt idx="3308">
                  <c:v>-121.96491478465769</c:v>
                </c:pt>
                <c:pt idx="3309">
                  <c:v>-121.58384510584695</c:v>
                </c:pt>
                <c:pt idx="3310">
                  <c:v>-121.20240506155839</c:v>
                </c:pt>
                <c:pt idx="3311">
                  <c:v>-120.82059581372474</c:v>
                </c:pt>
                <c:pt idx="3312">
                  <c:v>-120.43841852540275</c:v>
                </c:pt>
                <c:pt idx="3313">
                  <c:v>-120.05587436077117</c:v>
                </c:pt>
                <c:pt idx="3314">
                  <c:v>-119.67296448512563</c:v>
                </c:pt>
                <c:pt idx="3315">
                  <c:v>-119.28969006487566</c:v>
                </c:pt>
                <c:pt idx="3316">
                  <c:v>-118.90605226754235</c:v>
                </c:pt>
                <c:pt idx="3317">
                  <c:v>-118.52205226175242</c:v>
                </c:pt>
                <c:pt idx="3318">
                  <c:v>-118.13769121723685</c:v>
                </c:pt>
                <c:pt idx="3319">
                  <c:v>-117.75297030482584</c:v>
                </c:pt>
                <c:pt idx="3320">
                  <c:v>-117.36789069644584</c:v>
                </c:pt>
                <c:pt idx="3321">
                  <c:v>-116.98245356511629</c:v>
                </c:pt>
                <c:pt idx="3322">
                  <c:v>-116.59666008494575</c:v>
                </c:pt>
                <c:pt idx="3323">
                  <c:v>-116.21051143112767</c:v>
                </c:pt>
                <c:pt idx="3324">
                  <c:v>-115.82400877993818</c:v>
                </c:pt>
                <c:pt idx="3325">
                  <c:v>-115.43715330873104</c:v>
                </c:pt>
                <c:pt idx="3326">
                  <c:v>-115.04994619593526</c:v>
                </c:pt>
                <c:pt idx="3327">
                  <c:v>-114.66238862105109</c:v>
                </c:pt>
                <c:pt idx="3328">
                  <c:v>-114.27448176464569</c:v>
                </c:pt>
                <c:pt idx="3329">
                  <c:v>-113.88622680835104</c:v>
                </c:pt>
                <c:pt idx="3330">
                  <c:v>-113.49762493485865</c:v>
                </c:pt>
                <c:pt idx="3331">
                  <c:v>-113.10867732791763</c:v>
                </c:pt>
                <c:pt idx="3332">
                  <c:v>-112.71938517232945</c:v>
                </c:pt>
                <c:pt idx="3333">
                  <c:v>-112.32974965394571</c:v>
                </c:pt>
                <c:pt idx="3334">
                  <c:v>-111.93977195966399</c:v>
                </c:pt>
                <c:pt idx="3335">
                  <c:v>-111.54945327742357</c:v>
                </c:pt>
                <c:pt idx="3336">
                  <c:v>-111.15879479620324</c:v>
                </c:pt>
                <c:pt idx="3337">
                  <c:v>-110.76779770601627</c:v>
                </c:pt>
                <c:pt idx="3338">
                  <c:v>-110.37646319790726</c:v>
                </c:pt>
                <c:pt idx="3339">
                  <c:v>-109.98479246394973</c:v>
                </c:pt>
                <c:pt idx="3340">
                  <c:v>-109.59278669724011</c:v>
                </c:pt>
                <c:pt idx="3341">
                  <c:v>-109.20044709189632</c:v>
                </c:pt>
                <c:pt idx="3342">
                  <c:v>-108.80777484305264</c:v>
                </c:pt>
                <c:pt idx="3343">
                  <c:v>-108.41477114685644</c:v>
                </c:pt>
                <c:pt idx="3344">
                  <c:v>-108.02143720046594</c:v>
                </c:pt>
                <c:pt idx="3345">
                  <c:v>-107.62777420204414</c:v>
                </c:pt>
                <c:pt idx="3346">
                  <c:v>-107.23378335075662</c:v>
                </c:pt>
                <c:pt idx="3347">
                  <c:v>-106.83946584676826</c:v>
                </c:pt>
                <c:pt idx="3348">
                  <c:v>-106.44482289123812</c:v>
                </c:pt>
                <c:pt idx="3349">
                  <c:v>-106.0498556863173</c:v>
                </c:pt>
                <c:pt idx="3350">
                  <c:v>-105.6545654351446</c:v>
                </c:pt>
                <c:pt idx="3351">
                  <c:v>-105.2589533418423</c:v>
                </c:pt>
                <c:pt idx="3352">
                  <c:v>-104.86302061151383</c:v>
                </c:pt>
                <c:pt idx="3353">
                  <c:v>-104.46676845023855</c:v>
                </c:pt>
                <c:pt idx="3354">
                  <c:v>-104.07019806506965</c:v>
                </c:pt>
                <c:pt idx="3355">
                  <c:v>-103.6733106640289</c:v>
                </c:pt>
                <c:pt idx="3356">
                  <c:v>-103.27610745610438</c:v>
                </c:pt>
                <c:pt idx="3357">
                  <c:v>-102.87858965124614</c:v>
                </c:pt>
                <c:pt idx="3358">
                  <c:v>-102.48075846036194</c:v>
                </c:pt>
                <c:pt idx="3359">
                  <c:v>-102.08261509531498</c:v>
                </c:pt>
                <c:pt idx="3360">
                  <c:v>-101.68416076891859</c:v>
                </c:pt>
                <c:pt idx="3361">
                  <c:v>-101.28539669493397</c:v>
                </c:pt>
                <c:pt idx="3362">
                  <c:v>-100.88632408806585</c:v>
                </c:pt>
                <c:pt idx="3363">
                  <c:v>-100.48694416395817</c:v>
                </c:pt>
                <c:pt idx="3364">
                  <c:v>-100.08725813919187</c:v>
                </c:pt>
                <c:pt idx="3365">
                  <c:v>-99.687267231279691</c:v>
                </c:pt>
                <c:pt idx="3366">
                  <c:v>-99.28697265866289</c:v>
                </c:pt>
                <c:pt idx="3367">
                  <c:v>-98.886375640708977</c:v>
                </c:pt>
                <c:pt idx="3368">
                  <c:v>-98.48547739770531</c:v>
                </c:pt>
                <c:pt idx="3369">
                  <c:v>-98.08427915085791</c:v>
                </c:pt>
                <c:pt idx="3370">
                  <c:v>-97.682782122285971</c:v>
                </c:pt>
                <c:pt idx="3371">
                  <c:v>-97.280987535018696</c:v>
                </c:pt>
                <c:pt idx="3372">
                  <c:v>-96.878896612992875</c:v>
                </c:pt>
                <c:pt idx="3373">
                  <c:v>-96.476510581046782</c:v>
                </c:pt>
                <c:pt idx="3374">
                  <c:v>-96.07383066491785</c:v>
                </c:pt>
                <c:pt idx="3375">
                  <c:v>-95.670858091239367</c:v>
                </c:pt>
                <c:pt idx="3376">
                  <c:v>-95.267594087535244</c:v>
                </c:pt>
                <c:pt idx="3377">
                  <c:v>-94.864039882217781</c:v>
                </c:pt>
                <c:pt idx="3378">
                  <c:v>-94.460196704583296</c:v>
                </c:pt>
                <c:pt idx="3379">
                  <c:v>-94.056065784807714</c:v>
                </c:pt>
                <c:pt idx="3380">
                  <c:v>-93.651648353944324</c:v>
                </c:pt>
                <c:pt idx="3381">
                  <c:v>-93.246945643918338</c:v>
                </c:pt>
                <c:pt idx="3382">
                  <c:v>-92.841958887524825</c:v>
                </c:pt>
                <c:pt idx="3383">
                  <c:v>-92.436689318423234</c:v>
                </c:pt>
                <c:pt idx="3384">
                  <c:v>-92.031138171135183</c:v>
                </c:pt>
                <c:pt idx="3385">
                  <c:v>-91.625306681040016</c:v>
                </c:pt>
                <c:pt idx="3386">
                  <c:v>-91.219196084370409</c:v>
                </c:pt>
                <c:pt idx="3387">
                  <c:v>-90.812807618210087</c:v>
                </c:pt>
                <c:pt idx="3388">
                  <c:v>-90.406142520488373</c:v>
                </c:pt>
                <c:pt idx="3389">
                  <c:v>-89.999202029977894</c:v>
                </c:pt>
                <c:pt idx="3390">
                  <c:v>-89.591987386290171</c:v>
                </c:pt>
                <c:pt idx="3391">
                  <c:v>-89.184499829871186</c:v>
                </c:pt>
                <c:pt idx="3392">
                  <c:v>-88.776740601999151</c:v>
                </c:pt>
                <c:pt idx="3393">
                  <c:v>-88.368710944779181</c:v>
                </c:pt>
                <c:pt idx="3394">
                  <c:v>-87.960412101139937</c:v>
                </c:pt>
                <c:pt idx="3395">
                  <c:v>-87.55184531483134</c:v>
                </c:pt>
                <c:pt idx="3396">
                  <c:v>-87.143011830418288</c:v>
                </c:pt>
                <c:pt idx="3397">
                  <c:v>-86.733912893278244</c:v>
                </c:pt>
                <c:pt idx="3398">
                  <c:v>-86.324549749597935</c:v>
                </c:pt>
                <c:pt idx="3399">
                  <c:v>-85.914923646368095</c:v>
                </c:pt>
                <c:pt idx="3400">
                  <c:v>-85.505035831381051</c:v>
                </c:pt>
                <c:pt idx="3401">
                  <c:v>-85.0948875532264</c:v>
                </c:pt>
                <c:pt idx="3402">
                  <c:v>-84.684480061286507</c:v>
                </c:pt>
                <c:pt idx="3403">
                  <c:v>-84.273814605734188</c:v>
                </c:pt>
                <c:pt idx="3404">
                  <c:v>-83.862892437527222</c:v>
                </c:pt>
                <c:pt idx="3405">
                  <c:v>-83.451714808405981</c:v>
                </c:pt>
                <c:pt idx="3406">
                  <c:v>-83.040282970889081</c:v>
                </c:pt>
                <c:pt idx="3407">
                  <c:v>-82.628598178268803</c:v>
                </c:pt>
                <c:pt idx="3408">
                  <c:v>-82.216661684608866</c:v>
                </c:pt>
                <c:pt idx="3409">
                  <c:v>-81.804474744738826</c:v>
                </c:pt>
                <c:pt idx="3410">
                  <c:v>-81.392038614252016</c:v>
                </c:pt>
                <c:pt idx="3411">
                  <c:v>-80.979354549499988</c:v>
                </c:pt>
                <c:pt idx="3412">
                  <c:v>-80.566423807590198</c:v>
                </c:pt>
                <c:pt idx="3413">
                  <c:v>-80.153247646381502</c:v>
                </c:pt>
                <c:pt idx="3414">
                  <c:v>-79.73982732447972</c:v>
                </c:pt>
                <c:pt idx="3415">
                  <c:v>-79.326164101235278</c:v>
                </c:pt>
                <c:pt idx="3416">
                  <c:v>-78.91225923673764</c:v>
                </c:pt>
                <c:pt idx="3417">
                  <c:v>-78.498113991813057</c:v>
                </c:pt>
                <c:pt idx="3418">
                  <c:v>-78.083729628019967</c:v>
                </c:pt>
                <c:pt idx="3419">
                  <c:v>-77.669107407644759</c:v>
                </c:pt>
                <c:pt idx="3420">
                  <c:v>-77.254248593698478</c:v>
                </c:pt>
                <c:pt idx="3421">
                  <c:v>-76.839154449913394</c:v>
                </c:pt>
                <c:pt idx="3422">
                  <c:v>-76.423826240737625</c:v>
                </c:pt>
                <c:pt idx="3423">
                  <c:v>-76.00826523133378</c:v>
                </c:pt>
                <c:pt idx="3424">
                  <c:v>-75.592472687572339</c:v>
                </c:pt>
                <c:pt idx="3425">
                  <c:v>-75.176449876029281</c:v>
                </c:pt>
                <c:pt idx="3426">
                  <c:v>-74.760198063982685</c:v>
                </c:pt>
                <c:pt idx="3427">
                  <c:v>-74.343718519407304</c:v>
                </c:pt>
                <c:pt idx="3428">
                  <c:v>-73.927012510972276</c:v>
                </c:pt>
                <c:pt idx="3429">
                  <c:v>-73.51008130803659</c:v>
                </c:pt>
                <c:pt idx="3430">
                  <c:v>-73.092926180644568</c:v>
                </c:pt>
                <c:pt idx="3431">
                  <c:v>-72.675548399523521</c:v>
                </c:pt>
                <c:pt idx="3432">
                  <c:v>-72.25794923607809</c:v>
                </c:pt>
                <c:pt idx="3433">
                  <c:v>-71.840129962387991</c:v>
                </c:pt>
                <c:pt idx="3434">
                  <c:v>-71.422091851203376</c:v>
                </c:pt>
                <c:pt idx="3435">
                  <c:v>-71.003836175940449</c:v>
                </c:pt>
                <c:pt idx="3436">
                  <c:v>-70.585364210678904</c:v>
                </c:pt>
                <c:pt idx="3437">
                  <c:v>-70.166677230156523</c:v>
                </c:pt>
                <c:pt idx="3438">
                  <c:v>-69.747776509766894</c:v>
                </c:pt>
                <c:pt idx="3439">
                  <c:v>-69.328663325553819</c:v>
                </c:pt>
                <c:pt idx="3440">
                  <c:v>-68.909338954208962</c:v>
                </c:pt>
                <c:pt idx="3441">
                  <c:v>-68.489804673067297</c:v>
                </c:pt>
                <c:pt idx="3442">
                  <c:v>-68.07006176010276</c:v>
                </c:pt>
                <c:pt idx="3443">
                  <c:v>-67.650111493924882</c:v>
                </c:pt>
                <c:pt idx="3444">
                  <c:v>-67.229955153775407</c:v>
                </c:pt>
                <c:pt idx="3445">
                  <c:v>-66.809594019522777</c:v>
                </c:pt>
                <c:pt idx="3446">
                  <c:v>-66.389029371660754</c:v>
                </c:pt>
                <c:pt idx="3447">
                  <c:v>-65.968262491301786</c:v>
                </c:pt>
                <c:pt idx="3448">
                  <c:v>-65.547294660174543</c:v>
                </c:pt>
                <c:pt idx="3449">
                  <c:v>-65.126127160620456</c:v>
                </c:pt>
                <c:pt idx="3450">
                  <c:v>-64.704761275588353</c:v>
                </c:pt>
                <c:pt idx="3451">
                  <c:v>-64.283198288632008</c:v>
                </c:pt>
                <c:pt idx="3452">
                  <c:v>-63.861439483905599</c:v>
                </c:pt>
                <c:pt idx="3453">
                  <c:v>-63.439486146159155</c:v>
                </c:pt>
                <c:pt idx="3454">
                  <c:v>-63.017339560736168</c:v>
                </c:pt>
                <c:pt idx="3455">
                  <c:v>-62.595001013567909</c:v>
                </c:pt>
                <c:pt idx="3456">
                  <c:v>-62.172471791171041</c:v>
                </c:pt>
                <c:pt idx="3457">
                  <c:v>-61.749753180643083</c:v>
                </c:pt>
                <c:pt idx="3458">
                  <c:v>-61.326846469657788</c:v>
                </c:pt>
                <c:pt idx="3459">
                  <c:v>-60.903752946462781</c:v>
                </c:pt>
                <c:pt idx="3460">
                  <c:v>-60.480473899873878</c:v>
                </c:pt>
                <c:pt idx="3461">
                  <c:v>-60.057010619272667</c:v>
                </c:pt>
                <c:pt idx="3462">
                  <c:v>-59.633364394601962</c:v>
                </c:pt>
                <c:pt idx="3463">
                  <c:v>-59.209536516361212</c:v>
                </c:pt>
                <c:pt idx="3464">
                  <c:v>-58.785528275604051</c:v>
                </c:pt>
                <c:pt idx="3465">
                  <c:v>-58.36134096393269</c:v>
                </c:pt>
                <c:pt idx="3466">
                  <c:v>-57.936975873495676</c:v>
                </c:pt>
                <c:pt idx="3467">
                  <c:v>-57.512434296982235</c:v>
                </c:pt>
                <c:pt idx="3468">
                  <c:v>-57.087717527619859</c:v>
                </c:pt>
                <c:pt idx="3469">
                  <c:v>-56.662826859169698</c:v>
                </c:pt>
                <c:pt idx="3470">
                  <c:v>-56.237763585922195</c:v>
                </c:pt>
                <c:pt idx="3471">
                  <c:v>-55.81252900269358</c:v>
                </c:pt>
                <c:pt idx="3472">
                  <c:v>-55.387124404822572</c:v>
                </c:pt>
                <c:pt idx="3473">
                  <c:v>-54.961551088164704</c:v>
                </c:pt>
                <c:pt idx="3474">
                  <c:v>-54.535810349090966</c:v>
                </c:pt>
                <c:pt idx="3475">
                  <c:v>-54.109903484481059</c:v>
                </c:pt>
                <c:pt idx="3476">
                  <c:v>-53.683831791720934</c:v>
                </c:pt>
                <c:pt idx="3477">
                  <c:v>-53.257596568699284</c:v>
                </c:pt>
                <c:pt idx="3478">
                  <c:v>-52.831199113802093</c:v>
                </c:pt>
                <c:pt idx="3479">
                  <c:v>-52.404640725910184</c:v>
                </c:pt>
                <c:pt idx="3480">
                  <c:v>-51.977922704394572</c:v>
                </c:pt>
                <c:pt idx="3481">
                  <c:v>-51.551046349111935</c:v>
                </c:pt>
                <c:pt idx="3482">
                  <c:v>-51.124012960402119</c:v>
                </c:pt>
                <c:pt idx="3483">
                  <c:v>-50.696823839082448</c:v>
                </c:pt>
                <c:pt idx="3484">
                  <c:v>-50.269480286445287</c:v>
                </c:pt>
                <c:pt idx="3485">
                  <c:v>-49.841983604253429</c:v>
                </c:pt>
                <c:pt idx="3486">
                  <c:v>-49.414335094735463</c:v>
                </c:pt>
                <c:pt idx="3487">
                  <c:v>-48.986536060583362</c:v>
                </c:pt>
                <c:pt idx="3488">
                  <c:v>-48.558587804946725</c:v>
                </c:pt>
                <c:pt idx="3489">
                  <c:v>-48.130491631430601</c:v>
                </c:pt>
                <c:pt idx="3490">
                  <c:v>-47.702248844089738</c:v>
                </c:pt>
                <c:pt idx="3491">
                  <c:v>-47.273860747426149</c:v>
                </c:pt>
                <c:pt idx="3492">
                  <c:v>-46.845328646384495</c:v>
                </c:pt>
                <c:pt idx="3493">
                  <c:v>-46.416653846347657</c:v>
                </c:pt>
                <c:pt idx="3494">
                  <c:v>-45.987837653133184</c:v>
                </c:pt>
                <c:pt idx="3495">
                  <c:v>-45.558881372989802</c:v>
                </c:pt>
                <c:pt idx="3496">
                  <c:v>-45.129786312592728</c:v>
                </c:pt>
                <c:pt idx="3497">
                  <c:v>-44.700553779040142</c:v>
                </c:pt>
                <c:pt idx="3498">
                  <c:v>-44.271185079848578</c:v>
                </c:pt>
                <c:pt idx="3499">
                  <c:v>-43.841681522949322</c:v>
                </c:pt>
                <c:pt idx="3500">
                  <c:v>-43.412044416685148</c:v>
                </c:pt>
                <c:pt idx="3501">
                  <c:v>-42.982275069804736</c:v>
                </c:pt>
                <c:pt idx="3502">
                  <c:v>-42.552374791460281</c:v>
                </c:pt>
                <c:pt idx="3503">
                  <c:v>-42.122344891202808</c:v>
                </c:pt>
                <c:pt idx="3504">
                  <c:v>-41.692186678977521</c:v>
                </c:pt>
                <c:pt idx="3505">
                  <c:v>-41.261901465121376</c:v>
                </c:pt>
                <c:pt idx="3506">
                  <c:v>-40.831490560357324</c:v>
                </c:pt>
                <c:pt idx="3507">
                  <c:v>-40.400955275791837</c:v>
                </c:pt>
                <c:pt idx="3508">
                  <c:v>-39.970296922910279</c:v>
                </c:pt>
                <c:pt idx="3509">
                  <c:v>-39.539516813572249</c:v>
                </c:pt>
                <c:pt idx="3510">
                  <c:v>-39.108616260009093</c:v>
                </c:pt>
                <c:pt idx="3511">
                  <c:v>-38.677596574818189</c:v>
                </c:pt>
                <c:pt idx="3512">
                  <c:v>-38.246459070960476</c:v>
                </c:pt>
                <c:pt idx="3513">
                  <c:v>-37.815205061755776</c:v>
                </c:pt>
                <c:pt idx="3514">
                  <c:v>-37.38383586087815</c:v>
                </c:pt>
                <c:pt idx="3515">
                  <c:v>-36.952352782353437</c:v>
                </c:pt>
                <c:pt idx="3516">
                  <c:v>-36.520757140553698</c:v>
                </c:pt>
                <c:pt idx="3517">
                  <c:v>-36.0890502501939</c:v>
                </c:pt>
                <c:pt idx="3518">
                  <c:v>-35.657233426328304</c:v>
                </c:pt>
                <c:pt idx="3519">
                  <c:v>-35.225307984345847</c:v>
                </c:pt>
                <c:pt idx="3520">
                  <c:v>-34.793275239966562</c:v>
                </c:pt>
                <c:pt idx="3521">
                  <c:v>-34.361136509236879</c:v>
                </c:pt>
                <c:pt idx="3522">
                  <c:v>-33.928893108526097</c:v>
                </c:pt>
                <c:pt idx="3523">
                  <c:v>-33.496546354522813</c:v>
                </c:pt>
                <c:pt idx="3524">
                  <c:v>-33.06409756423043</c:v>
                </c:pt>
                <c:pt idx="3525">
                  <c:v>-32.631548054962508</c:v>
                </c:pt>
                <c:pt idx="3526">
                  <c:v>-32.198899144340324</c:v>
                </c:pt>
                <c:pt idx="3527">
                  <c:v>-31.766152150287038</c:v>
                </c:pt>
                <c:pt idx="3528">
                  <c:v>-31.333308391025501</c:v>
                </c:pt>
                <c:pt idx="3529">
                  <c:v>-30.90036918507241</c:v>
                </c:pt>
                <c:pt idx="3530">
                  <c:v>-30.467335851235894</c:v>
                </c:pt>
                <c:pt idx="3531">
                  <c:v>-30.034209708610817</c:v>
                </c:pt>
                <c:pt idx="3532">
                  <c:v>-29.600992076574077</c:v>
                </c:pt>
                <c:pt idx="3533">
                  <c:v>-29.167684274782147</c:v>
                </c:pt>
                <c:pt idx="3534">
                  <c:v>-28.734287623165304</c:v>
                </c:pt>
                <c:pt idx="3535">
                  <c:v>-28.30080344192513</c:v>
                </c:pt>
                <c:pt idx="3536">
                  <c:v>-27.867233051529833</c:v>
                </c:pt>
                <c:pt idx="3537">
                  <c:v>-27.433577772709576</c:v>
                </c:pt>
                <c:pt idx="3538">
                  <c:v>-26.999838926453993</c:v>
                </c:pt>
                <c:pt idx="3539">
                  <c:v>-26.566017834006598</c:v>
                </c:pt>
                <c:pt idx="3540">
                  <c:v>-26.132115816861241</c:v>
                </c:pt>
                <c:pt idx="3541">
                  <c:v>-25.698134196759593</c:v>
                </c:pt>
                <c:pt idx="3542">
                  <c:v>-25.264074295684274</c:v>
                </c:pt>
                <c:pt idx="3543">
                  <c:v>-24.829937435857456</c:v>
                </c:pt>
                <c:pt idx="3544">
                  <c:v>-24.395724939735089</c:v>
                </c:pt>
                <c:pt idx="3545">
                  <c:v>-23.961438130003515</c:v>
                </c:pt>
                <c:pt idx="3546">
                  <c:v>-23.527078329575893</c:v>
                </c:pt>
                <c:pt idx="3547">
                  <c:v>-23.092646861587731</c:v>
                </c:pt>
                <c:pt idx="3548">
                  <c:v>-22.658145049392168</c:v>
                </c:pt>
                <c:pt idx="3549">
                  <c:v>-22.223574216557527</c:v>
                </c:pt>
                <c:pt idx="3550">
                  <c:v>-21.788935686861489</c:v>
                </c:pt>
                <c:pt idx="3551">
                  <c:v>-21.35423078428861</c:v>
                </c:pt>
                <c:pt idx="3552">
                  <c:v>-20.919460833025639</c:v>
                </c:pt>
                <c:pt idx="3553">
                  <c:v>-20.484627157456796</c:v>
                </c:pt>
                <c:pt idx="3554">
                  <c:v>-20.049731082161312</c:v>
                </c:pt>
                <c:pt idx="3555">
                  <c:v>-19.614773931907617</c:v>
                </c:pt>
                <c:pt idx="3556">
                  <c:v>-19.179757031651061</c:v>
                </c:pt>
                <c:pt idx="3557">
                  <c:v>-18.744681706528123</c:v>
                </c:pt>
                <c:pt idx="3558">
                  <c:v>-18.309549281853919</c:v>
                </c:pt>
                <c:pt idx="3559">
                  <c:v>-17.874361083117499</c:v>
                </c:pt>
                <c:pt idx="3560">
                  <c:v>-17.439118435977143</c:v>
                </c:pt>
                <c:pt idx="3561">
                  <c:v>-17.003822666257882</c:v>
                </c:pt>
                <c:pt idx="3562">
                  <c:v>-16.568475099945672</c:v>
                </c:pt>
                <c:pt idx="3563">
                  <c:v>-16.133077063184928</c:v>
                </c:pt>
                <c:pt idx="3564">
                  <c:v>-15.6976298822738</c:v>
                </c:pt>
                <c:pt idx="3565">
                  <c:v>-15.262134883659474</c:v>
                </c:pt>
                <c:pt idx="3566">
                  <c:v>-14.826593393935683</c:v>
                </c:pt>
                <c:pt idx="3567">
                  <c:v>-14.39100673983712</c:v>
                </c:pt>
                <c:pt idx="3568">
                  <c:v>-13.955376248235828</c:v>
                </c:pt>
                <c:pt idx="3569">
                  <c:v>-13.519703246138722</c:v>
                </c:pt>
                <c:pt idx="3570">
                  <c:v>-13.083989060680658</c:v>
                </c:pt>
                <c:pt idx="3571">
                  <c:v>-12.648235019123051</c:v>
                </c:pt>
                <c:pt idx="3572">
                  <c:v>-12.21244244884806</c:v>
                </c:pt>
                <c:pt idx="3573">
                  <c:v>-11.77661267735521</c:v>
                </c:pt>
                <c:pt idx="3574">
                  <c:v>-11.34074703225779</c:v>
                </c:pt>
                <c:pt idx="3575">
                  <c:v>-10.904846841278367</c:v>
                </c:pt>
                <c:pt idx="3576">
                  <c:v>-10.468913432244078</c:v>
                </c:pt>
                <c:pt idx="3577">
                  <c:v>-10.032948133084124</c:v>
                </c:pt>
                <c:pt idx="3578">
                  <c:v>-9.5969522718239784</c:v>
                </c:pt>
                <c:pt idx="3579">
                  <c:v>-9.1609271765830851</c:v>
                </c:pt>
                <c:pt idx="3580">
                  <c:v>-8.7248741755690613</c:v>
                </c:pt>
                <c:pt idx="3581">
                  <c:v>-8.2887945970751922</c:v>
                </c:pt>
                <c:pt idx="3582">
                  <c:v>-7.8526897694757185</c:v>
                </c:pt>
                <c:pt idx="3583">
                  <c:v>-7.4165610212211366</c:v>
                </c:pt>
                <c:pt idx="3584">
                  <c:v>-6.9804096808356917</c:v>
                </c:pt>
                <c:pt idx="3585">
                  <c:v>-6.5442370769115614</c:v>
                </c:pt>
                <c:pt idx="3586">
                  <c:v>-6.1080445381063653</c:v>
                </c:pt>
                <c:pt idx="3587">
                  <c:v>-5.6718333931384413</c:v>
                </c:pt>
                <c:pt idx="3588">
                  <c:v>-5.2356049707821448</c:v>
                </c:pt>
                <c:pt idx="3589">
                  <c:v>-4.7993605998653459</c:v>
                </c:pt>
                <c:pt idx="3590">
                  <c:v>-4.3631016092638335</c:v>
                </c:pt>
                <c:pt idx="3591">
                  <c:v>-3.9268293278977051</c:v>
                </c:pt>
                <c:pt idx="3592">
                  <c:v>-3.4905450847288799</c:v>
                </c:pt>
                <c:pt idx="3593">
                  <c:v>-3.0542502087541581</c:v>
                </c:pt>
                <c:pt idx="3594">
                  <c:v>-2.6179460290038405</c:v>
                </c:pt>
                <c:pt idx="3595">
                  <c:v>-2.1816338745359016</c:v>
                </c:pt>
                <c:pt idx="3596">
                  <c:v>-1.7453150744323884</c:v>
                </c:pt>
                <c:pt idx="3597">
                  <c:v>-1.3089909577969219</c:v>
                </c:pt>
                <c:pt idx="3598">
                  <c:v>-0.8726628537479868</c:v>
                </c:pt>
                <c:pt idx="3599">
                  <c:v>-0.4363320914164357</c:v>
                </c:pt>
                <c:pt idx="3600">
                  <c:v>5.8114429067612772E-11</c:v>
                </c:pt>
                <c:pt idx="3601">
                  <c:v>0.43633209153288649</c:v>
                </c:pt>
                <c:pt idx="3602">
                  <c:v>0.87266285386421483</c:v>
                </c:pt>
                <c:pt idx="3603">
                  <c:v>1.3089909579133714</c:v>
                </c:pt>
                <c:pt idx="3604">
                  <c:v>1.7453150745488366</c:v>
                </c:pt>
                <c:pt idx="3605">
                  <c:v>2.1816338746523485</c:v>
                </c:pt>
                <c:pt idx="3606">
                  <c:v>2.6179460291202847</c:v>
                </c:pt>
                <c:pt idx="3607">
                  <c:v>3.0542502088708221</c:v>
                </c:pt>
                <c:pt idx="3608">
                  <c:v>3.4905450848453192</c:v>
                </c:pt>
                <c:pt idx="3609">
                  <c:v>3.9268293280143638</c:v>
                </c:pt>
                <c:pt idx="3610">
                  <c:v>4.3631016093800445</c:v>
                </c:pt>
                <c:pt idx="3611">
                  <c:v>4.7993605999817754</c:v>
                </c:pt>
                <c:pt idx="3612">
                  <c:v>5.2356049708985699</c:v>
                </c:pt>
                <c:pt idx="3613">
                  <c:v>5.6718333932546399</c:v>
                </c:pt>
                <c:pt idx="3614">
                  <c:v>6.1080445382227806</c:v>
                </c:pt>
                <c:pt idx="3615">
                  <c:v>6.5442370770277511</c:v>
                </c:pt>
                <c:pt idx="3616">
                  <c:v>6.9804096809520964</c:v>
                </c:pt>
                <c:pt idx="3617">
                  <c:v>7.416561021337758</c:v>
                </c:pt>
                <c:pt idx="3618">
                  <c:v>7.8526897695921116</c:v>
                </c:pt>
                <c:pt idx="3619">
                  <c:v>8.2887945971917993</c:v>
                </c:pt>
                <c:pt idx="3620">
                  <c:v>8.7248741756854429</c:v>
                </c:pt>
                <c:pt idx="3621">
                  <c:v>9.1609271766992375</c:v>
                </c:pt>
                <c:pt idx="3622">
                  <c:v>9.5969522719403439</c:v>
                </c:pt>
                <c:pt idx="3623">
                  <c:v>10.032948133200261</c:v>
                </c:pt>
                <c:pt idx="3624">
                  <c:v>10.468913432360425</c:v>
                </c:pt>
                <c:pt idx="3625">
                  <c:v>10.904846841394486</c:v>
                </c:pt>
                <c:pt idx="3626">
                  <c:v>11.340747032374123</c:v>
                </c:pt>
                <c:pt idx="3627">
                  <c:v>11.776612677471753</c:v>
                </c:pt>
                <c:pt idx="3628">
                  <c:v>12.212442448964371</c:v>
                </c:pt>
                <c:pt idx="3629">
                  <c:v>12.648235019239353</c:v>
                </c:pt>
                <c:pt idx="3630">
                  <c:v>13.083989060797171</c:v>
                </c:pt>
                <c:pt idx="3631">
                  <c:v>13.519703246255004</c:v>
                </c:pt>
                <c:pt idx="3632">
                  <c:v>13.955376248352319</c:v>
                </c:pt>
                <c:pt idx="3633">
                  <c:v>14.391006739953156</c:v>
                </c:pt>
                <c:pt idx="3634">
                  <c:v>14.826593394051931</c:v>
                </c:pt>
                <c:pt idx="3635">
                  <c:v>15.262134883775706</c:v>
                </c:pt>
                <c:pt idx="3636">
                  <c:v>15.697629882389801</c:v>
                </c:pt>
                <c:pt idx="3637">
                  <c:v>16.133077063301137</c:v>
                </c:pt>
                <c:pt idx="3638">
                  <c:v>16.568475100061647</c:v>
                </c:pt>
                <c:pt idx="3639">
                  <c:v>17.003822666374059</c:v>
                </c:pt>
                <c:pt idx="3640">
                  <c:v>17.43911843609353</c:v>
                </c:pt>
                <c:pt idx="3641">
                  <c:v>17.874361083233651</c:v>
                </c:pt>
                <c:pt idx="3642">
                  <c:v>18.309549281970277</c:v>
                </c:pt>
                <c:pt idx="3643">
                  <c:v>18.744681706644247</c:v>
                </c:pt>
                <c:pt idx="3644">
                  <c:v>19.179757031767167</c:v>
                </c:pt>
                <c:pt idx="3645">
                  <c:v>19.614773932023709</c:v>
                </c:pt>
                <c:pt idx="3646">
                  <c:v>20.049731082277166</c:v>
                </c:pt>
                <c:pt idx="3647">
                  <c:v>20.484627157572852</c:v>
                </c:pt>
                <c:pt idx="3648">
                  <c:v>20.919460833141461</c:v>
                </c:pt>
                <c:pt idx="3649">
                  <c:v>21.354230784404638</c:v>
                </c:pt>
                <c:pt idx="3650">
                  <c:v>21.78893568697772</c:v>
                </c:pt>
                <c:pt idx="3651">
                  <c:v>22.223574216673519</c:v>
                </c:pt>
                <c:pt idx="3652">
                  <c:v>22.658145049508359</c:v>
                </c:pt>
                <c:pt idx="3653">
                  <c:v>23.092646861703681</c:v>
                </c:pt>
                <c:pt idx="3654">
                  <c:v>23.527078329691829</c:v>
                </c:pt>
                <c:pt idx="3655">
                  <c:v>23.961438130119429</c:v>
                </c:pt>
                <c:pt idx="3656">
                  <c:v>24.395724939850762</c:v>
                </c:pt>
                <c:pt idx="3657">
                  <c:v>24.829937435973331</c:v>
                </c:pt>
                <c:pt idx="3658">
                  <c:v>25.264074295800128</c:v>
                </c:pt>
                <c:pt idx="3659">
                  <c:v>25.698134196875426</c:v>
                </c:pt>
                <c:pt idx="3660">
                  <c:v>26.132115816977052</c:v>
                </c:pt>
                <c:pt idx="3661">
                  <c:v>26.566017834122391</c:v>
                </c:pt>
                <c:pt idx="3662">
                  <c:v>26.999838926569762</c:v>
                </c:pt>
                <c:pt idx="3663">
                  <c:v>27.433577772825547</c:v>
                </c:pt>
                <c:pt idx="3664">
                  <c:v>27.867233051645556</c:v>
                </c:pt>
                <c:pt idx="3665">
                  <c:v>28.300803442041051</c:v>
                </c:pt>
                <c:pt idx="3666">
                  <c:v>28.734287623280984</c:v>
                </c:pt>
                <c:pt idx="3667">
                  <c:v>29.167684274897802</c:v>
                </c:pt>
                <c:pt idx="3668">
                  <c:v>29.600992076689707</c:v>
                </c:pt>
                <c:pt idx="3669">
                  <c:v>30.034209708726205</c:v>
                </c:pt>
                <c:pt idx="3670">
                  <c:v>30.467335851351482</c:v>
                </c:pt>
                <c:pt idx="3671">
                  <c:v>30.900369185187749</c:v>
                </c:pt>
                <c:pt idx="3672">
                  <c:v>31.333308391141035</c:v>
                </c:pt>
                <c:pt idx="3673">
                  <c:v>31.766152150402764</c:v>
                </c:pt>
                <c:pt idx="3674">
                  <c:v>32.198899144455801</c:v>
                </c:pt>
                <c:pt idx="3675">
                  <c:v>32.631548055078184</c:v>
                </c:pt>
                <c:pt idx="3676">
                  <c:v>33.064097564345857</c:v>
                </c:pt>
                <c:pt idx="3677">
                  <c:v>33.49654635463822</c:v>
                </c:pt>
                <c:pt idx="3678">
                  <c:v>33.928893108641475</c:v>
                </c:pt>
                <c:pt idx="3679">
                  <c:v>34.361136509352001</c:v>
                </c:pt>
                <c:pt idx="3680">
                  <c:v>34.793275240081876</c:v>
                </c:pt>
                <c:pt idx="3681">
                  <c:v>35.225307984461132</c:v>
                </c:pt>
                <c:pt idx="3682">
                  <c:v>35.657233426443554</c:v>
                </c:pt>
                <c:pt idx="3683">
                  <c:v>36.089050250308908</c:v>
                </c:pt>
                <c:pt idx="3684">
                  <c:v>36.520757140668898</c:v>
                </c:pt>
                <c:pt idx="3685">
                  <c:v>36.952352782468608</c:v>
                </c:pt>
                <c:pt idx="3686">
                  <c:v>37.383835860993507</c:v>
                </c:pt>
                <c:pt idx="3687">
                  <c:v>37.815205061870891</c:v>
                </c:pt>
                <c:pt idx="3688">
                  <c:v>38.246459071075776</c:v>
                </c:pt>
                <c:pt idx="3689">
                  <c:v>38.67759657493324</c:v>
                </c:pt>
                <c:pt idx="3690">
                  <c:v>39.108616260124109</c:v>
                </c:pt>
                <c:pt idx="3691">
                  <c:v>39.539516813687236</c:v>
                </c:pt>
                <c:pt idx="3692">
                  <c:v>39.97029692302501</c:v>
                </c:pt>
                <c:pt idx="3693">
                  <c:v>40.40095527590676</c:v>
                </c:pt>
                <c:pt idx="3694">
                  <c:v>40.831490560471991</c:v>
                </c:pt>
                <c:pt idx="3695">
                  <c:v>41.261901465236228</c:v>
                </c:pt>
                <c:pt idx="3696">
                  <c:v>41.692186679092558</c:v>
                </c:pt>
                <c:pt idx="3697">
                  <c:v>42.122344891317596</c:v>
                </c:pt>
                <c:pt idx="3698">
                  <c:v>42.552374791575254</c:v>
                </c:pt>
                <c:pt idx="3699">
                  <c:v>42.982275069919453</c:v>
                </c:pt>
                <c:pt idx="3700">
                  <c:v>43.412044416799603</c:v>
                </c:pt>
                <c:pt idx="3701">
                  <c:v>43.841681523063968</c:v>
                </c:pt>
                <c:pt idx="3702">
                  <c:v>44.271185079962969</c:v>
                </c:pt>
                <c:pt idx="3703">
                  <c:v>44.700553779154717</c:v>
                </c:pt>
                <c:pt idx="3704">
                  <c:v>45.12978631270726</c:v>
                </c:pt>
                <c:pt idx="3705">
                  <c:v>45.558881373104299</c:v>
                </c:pt>
                <c:pt idx="3706">
                  <c:v>45.987837653247865</c:v>
                </c:pt>
                <c:pt idx="3707">
                  <c:v>46.416653846462076</c:v>
                </c:pt>
                <c:pt idx="3708">
                  <c:v>46.845328646498885</c:v>
                </c:pt>
                <c:pt idx="3709">
                  <c:v>47.273860747540716</c:v>
                </c:pt>
                <c:pt idx="3710">
                  <c:v>47.70224884420405</c:v>
                </c:pt>
                <c:pt idx="3711">
                  <c:v>48.130491631544878</c:v>
                </c:pt>
                <c:pt idx="3712">
                  <c:v>48.558587805060959</c:v>
                </c:pt>
                <c:pt idx="3713">
                  <c:v>48.986536060697553</c:v>
                </c:pt>
                <c:pt idx="3714">
                  <c:v>49.414335094849619</c:v>
                </c:pt>
                <c:pt idx="3715">
                  <c:v>49.841983604367329</c:v>
                </c:pt>
                <c:pt idx="3716">
                  <c:v>50.269480286559364</c:v>
                </c:pt>
                <c:pt idx="3717">
                  <c:v>50.696823839196703</c:v>
                </c:pt>
                <c:pt idx="3718">
                  <c:v>51.124012960516112</c:v>
                </c:pt>
                <c:pt idx="3719">
                  <c:v>51.551046349226105</c:v>
                </c:pt>
                <c:pt idx="3720">
                  <c:v>51.977922704508472</c:v>
                </c:pt>
                <c:pt idx="3721">
                  <c:v>52.404640726024255</c:v>
                </c:pt>
                <c:pt idx="3722">
                  <c:v>52.831199113915922</c:v>
                </c:pt>
                <c:pt idx="3723">
                  <c:v>53.257596568812851</c:v>
                </c:pt>
                <c:pt idx="3724">
                  <c:v>53.68383179183467</c:v>
                </c:pt>
                <c:pt idx="3725">
                  <c:v>54.109903484594533</c:v>
                </c:pt>
                <c:pt idx="3726">
                  <c:v>54.535810349204617</c:v>
                </c:pt>
                <c:pt idx="3727">
                  <c:v>54.961551088278306</c:v>
                </c:pt>
                <c:pt idx="3728">
                  <c:v>55.387124404935911</c:v>
                </c:pt>
                <c:pt idx="3729">
                  <c:v>55.81252900280731</c:v>
                </c:pt>
                <c:pt idx="3730">
                  <c:v>56.237763586035662</c:v>
                </c:pt>
                <c:pt idx="3731">
                  <c:v>56.662826859283122</c:v>
                </c:pt>
                <c:pt idx="3732">
                  <c:v>57.08771752773346</c:v>
                </c:pt>
                <c:pt idx="3733">
                  <c:v>57.512434297095567</c:v>
                </c:pt>
                <c:pt idx="3734">
                  <c:v>57.936975873608958</c:v>
                </c:pt>
                <c:pt idx="3735">
                  <c:v>58.361340964045922</c:v>
                </c:pt>
                <c:pt idx="3736">
                  <c:v>58.78552827571724</c:v>
                </c:pt>
                <c:pt idx="3737">
                  <c:v>59.209536516474344</c:v>
                </c:pt>
                <c:pt idx="3738">
                  <c:v>59.633364394714839</c:v>
                </c:pt>
                <c:pt idx="3739">
                  <c:v>60.057010619385707</c:v>
                </c:pt>
                <c:pt idx="3740">
                  <c:v>60.480473899987082</c:v>
                </c:pt>
                <c:pt idx="3741">
                  <c:v>60.903752946575729</c:v>
                </c:pt>
                <c:pt idx="3742">
                  <c:v>61.326846469770892</c:v>
                </c:pt>
                <c:pt idx="3743">
                  <c:v>61.749753180755924</c:v>
                </c:pt>
                <c:pt idx="3744">
                  <c:v>62.172471791284053</c:v>
                </c:pt>
                <c:pt idx="3745">
                  <c:v>62.595001013680651</c:v>
                </c:pt>
                <c:pt idx="3746">
                  <c:v>63.017339560848654</c:v>
                </c:pt>
                <c:pt idx="3747">
                  <c:v>63.439486146271804</c:v>
                </c:pt>
                <c:pt idx="3748">
                  <c:v>63.861439484017971</c:v>
                </c:pt>
                <c:pt idx="3749">
                  <c:v>64.283198288744543</c:v>
                </c:pt>
                <c:pt idx="3750">
                  <c:v>64.704761275700619</c:v>
                </c:pt>
                <c:pt idx="3751">
                  <c:v>65.126127160732892</c:v>
                </c:pt>
                <c:pt idx="3752">
                  <c:v>65.547294660287136</c:v>
                </c:pt>
                <c:pt idx="3753">
                  <c:v>65.968262491414123</c:v>
                </c:pt>
                <c:pt idx="3754">
                  <c:v>66.389029371773034</c:v>
                </c:pt>
                <c:pt idx="3755">
                  <c:v>66.809594019635213</c:v>
                </c:pt>
                <c:pt idx="3756">
                  <c:v>67.22995515388736</c:v>
                </c:pt>
                <c:pt idx="3757">
                  <c:v>67.650111494036992</c:v>
                </c:pt>
                <c:pt idx="3758">
                  <c:v>68.0700617602146</c:v>
                </c:pt>
                <c:pt idx="3759">
                  <c:v>68.489804673179293</c:v>
                </c:pt>
                <c:pt idx="3760">
                  <c:v>68.909338954320901</c:v>
                </c:pt>
                <c:pt idx="3761">
                  <c:v>69.328663325665488</c:v>
                </c:pt>
                <c:pt idx="3762">
                  <c:v>69.747776509878719</c:v>
                </c:pt>
                <c:pt idx="3763">
                  <c:v>70.166677230268505</c:v>
                </c:pt>
                <c:pt idx="3764">
                  <c:v>70.585364210790615</c:v>
                </c:pt>
                <c:pt idx="3765">
                  <c:v>71.003836176052303</c:v>
                </c:pt>
                <c:pt idx="3766">
                  <c:v>71.422091851314988</c:v>
                </c:pt>
                <c:pt idx="3767">
                  <c:v>71.840129962499731</c:v>
                </c:pt>
                <c:pt idx="3768">
                  <c:v>72.257949236189575</c:v>
                </c:pt>
                <c:pt idx="3769">
                  <c:v>72.675548399634721</c:v>
                </c:pt>
                <c:pt idx="3770">
                  <c:v>73.092926180755939</c:v>
                </c:pt>
                <c:pt idx="3771">
                  <c:v>73.510081308147676</c:v>
                </c:pt>
                <c:pt idx="3772">
                  <c:v>73.927012511083518</c:v>
                </c:pt>
                <c:pt idx="3773">
                  <c:v>74.343718519518262</c:v>
                </c:pt>
                <c:pt idx="3774">
                  <c:v>74.7601980640938</c:v>
                </c:pt>
                <c:pt idx="3775">
                  <c:v>75.176449876140552</c:v>
                </c:pt>
                <c:pt idx="3776">
                  <c:v>75.59247268768334</c:v>
                </c:pt>
                <c:pt idx="3777">
                  <c:v>76.00826523144471</c:v>
                </c:pt>
                <c:pt idx="3778">
                  <c:v>76.423826240848712</c:v>
                </c:pt>
                <c:pt idx="3779">
                  <c:v>76.839154450023997</c:v>
                </c:pt>
                <c:pt idx="3780">
                  <c:v>77.254248593809237</c:v>
                </c:pt>
                <c:pt idx="3781">
                  <c:v>77.669107407755249</c:v>
                </c:pt>
                <c:pt idx="3782">
                  <c:v>78.083729628130584</c:v>
                </c:pt>
                <c:pt idx="3783">
                  <c:v>78.498113991923617</c:v>
                </c:pt>
                <c:pt idx="3784">
                  <c:v>78.91225923684793</c:v>
                </c:pt>
                <c:pt idx="3785">
                  <c:v>79.326164101345697</c:v>
                </c:pt>
                <c:pt idx="3786">
                  <c:v>79.739827324590294</c:v>
                </c:pt>
                <c:pt idx="3787">
                  <c:v>80.15324764649182</c:v>
                </c:pt>
                <c:pt idx="3788">
                  <c:v>80.566423807700659</c:v>
                </c:pt>
                <c:pt idx="3789">
                  <c:v>80.979354549610164</c:v>
                </c:pt>
                <c:pt idx="3790">
                  <c:v>81.392038614362122</c:v>
                </c:pt>
                <c:pt idx="3791">
                  <c:v>81.804474744848861</c:v>
                </c:pt>
                <c:pt idx="3792">
                  <c:v>82.21666168471863</c:v>
                </c:pt>
                <c:pt idx="3793">
                  <c:v>82.628598178378709</c:v>
                </c:pt>
                <c:pt idx="3794">
                  <c:v>83.040282970998703</c:v>
                </c:pt>
                <c:pt idx="3795">
                  <c:v>83.451714808515746</c:v>
                </c:pt>
                <c:pt idx="3796">
                  <c:v>83.862892437637129</c:v>
                </c:pt>
                <c:pt idx="3797">
                  <c:v>84.273814605843825</c:v>
                </c:pt>
                <c:pt idx="3798">
                  <c:v>84.684480061396286</c:v>
                </c:pt>
                <c:pt idx="3799">
                  <c:v>85.094887553335894</c:v>
                </c:pt>
                <c:pt idx="3800">
                  <c:v>85.505035831490474</c:v>
                </c:pt>
                <c:pt idx="3801">
                  <c:v>85.914923646477448</c:v>
                </c:pt>
                <c:pt idx="3802">
                  <c:v>86.324549749707018</c:v>
                </c:pt>
                <c:pt idx="3803">
                  <c:v>86.733912893387455</c:v>
                </c:pt>
                <c:pt idx="3804">
                  <c:v>87.143011830527229</c:v>
                </c:pt>
                <c:pt idx="3805">
                  <c:v>87.551845314940422</c:v>
                </c:pt>
                <c:pt idx="3806">
                  <c:v>87.960412101248934</c:v>
                </c:pt>
                <c:pt idx="3807">
                  <c:v>88.368710944888107</c:v>
                </c:pt>
                <c:pt idx="3808">
                  <c:v>88.776740602108006</c:v>
                </c:pt>
                <c:pt idx="3809">
                  <c:v>89.184499829980183</c:v>
                </c:pt>
                <c:pt idx="3810">
                  <c:v>89.59198738639887</c:v>
                </c:pt>
                <c:pt idx="3811">
                  <c:v>89.999202030086735</c:v>
                </c:pt>
                <c:pt idx="3812">
                  <c:v>90.406142520596944</c:v>
                </c:pt>
                <c:pt idx="3813">
                  <c:v>90.812807618318587</c:v>
                </c:pt>
                <c:pt idx="3814">
                  <c:v>91.219196084478824</c:v>
                </c:pt>
                <c:pt idx="3815">
                  <c:v>91.625306681148174</c:v>
                </c:pt>
                <c:pt idx="3816">
                  <c:v>92.031138171243455</c:v>
                </c:pt>
                <c:pt idx="3817">
                  <c:v>92.436689318531222</c:v>
                </c:pt>
                <c:pt idx="3818">
                  <c:v>92.841958887632728</c:v>
                </c:pt>
                <c:pt idx="3819">
                  <c:v>93.246945644026596</c:v>
                </c:pt>
                <c:pt idx="3820">
                  <c:v>93.651648354052298</c:v>
                </c:pt>
                <c:pt idx="3821">
                  <c:v>94.056065784915816</c:v>
                </c:pt>
                <c:pt idx="3822">
                  <c:v>94.460196704691114</c:v>
                </c:pt>
                <c:pt idx="3823">
                  <c:v>94.864039882325528</c:v>
                </c:pt>
                <c:pt idx="3824">
                  <c:v>95.267594087642905</c:v>
                </c:pt>
                <c:pt idx="3825">
                  <c:v>95.670858091346744</c:v>
                </c:pt>
                <c:pt idx="3826">
                  <c:v>96.073830665025369</c:v>
                </c:pt>
                <c:pt idx="3827">
                  <c:v>96.476510581154002</c:v>
                </c:pt>
                <c:pt idx="3828">
                  <c:v>96.87889661310021</c:v>
                </c:pt>
                <c:pt idx="3829">
                  <c:v>97.280987535125959</c:v>
                </c:pt>
                <c:pt idx="3830">
                  <c:v>97.682782122393164</c:v>
                </c:pt>
                <c:pt idx="3831">
                  <c:v>98.084279150965216</c:v>
                </c:pt>
                <c:pt idx="3832">
                  <c:v>98.485477397812545</c:v>
                </c:pt>
                <c:pt idx="3833">
                  <c:v>98.886375640815928</c:v>
                </c:pt>
                <c:pt idx="3834">
                  <c:v>99.286972658769955</c:v>
                </c:pt>
                <c:pt idx="3835">
                  <c:v>99.687267231386286</c:v>
                </c:pt>
                <c:pt idx="3836">
                  <c:v>100.08725813929858</c:v>
                </c:pt>
                <c:pt idx="3837">
                  <c:v>100.48694416406481</c:v>
                </c:pt>
                <c:pt idx="3838">
                  <c:v>100.8863240881724</c:v>
                </c:pt>
                <c:pt idx="3839">
                  <c:v>101.28539669504045</c:v>
                </c:pt>
                <c:pt idx="3840">
                  <c:v>101.68416076902477</c:v>
                </c:pt>
                <c:pt idx="3841">
                  <c:v>102.08261509542127</c:v>
                </c:pt>
                <c:pt idx="3842">
                  <c:v>102.48075846046835</c:v>
                </c:pt>
                <c:pt idx="3843">
                  <c:v>102.87858965135227</c:v>
                </c:pt>
                <c:pt idx="3844">
                  <c:v>103.27610745621064</c:v>
                </c:pt>
                <c:pt idx="3845">
                  <c:v>103.67331066413487</c:v>
                </c:pt>
                <c:pt idx="3846">
                  <c:v>104.07019806517552</c:v>
                </c:pt>
                <c:pt idx="3847">
                  <c:v>104.46676845034433</c:v>
                </c:pt>
                <c:pt idx="3848">
                  <c:v>104.86302061161933</c:v>
                </c:pt>
                <c:pt idx="3849">
                  <c:v>105.25895334194793</c:v>
                </c:pt>
                <c:pt idx="3850">
                  <c:v>105.65456543524995</c:v>
                </c:pt>
                <c:pt idx="3851">
                  <c:v>106.04985568642275</c:v>
                </c:pt>
                <c:pt idx="3852">
                  <c:v>106.44482289134369</c:v>
                </c:pt>
                <c:pt idx="3853">
                  <c:v>106.83946584687354</c:v>
                </c:pt>
                <c:pt idx="3854">
                  <c:v>107.23378335086201</c:v>
                </c:pt>
                <c:pt idx="3855">
                  <c:v>107.62777420214925</c:v>
                </c:pt>
                <c:pt idx="3856">
                  <c:v>108.02143720057094</c:v>
                </c:pt>
                <c:pt idx="3857">
                  <c:v>108.41477114696156</c:v>
                </c:pt>
                <c:pt idx="3858">
                  <c:v>108.80777484315728</c:v>
                </c:pt>
                <c:pt idx="3859">
                  <c:v>109.20044709200107</c:v>
                </c:pt>
                <c:pt idx="3860">
                  <c:v>109.59278669734478</c:v>
                </c:pt>
                <c:pt idx="3861">
                  <c:v>109.98479246405432</c:v>
                </c:pt>
                <c:pt idx="3862">
                  <c:v>110.37646319801175</c:v>
                </c:pt>
                <c:pt idx="3863">
                  <c:v>110.76779770612028</c:v>
                </c:pt>
                <c:pt idx="3864">
                  <c:v>111.15879479630753</c:v>
                </c:pt>
                <c:pt idx="3865">
                  <c:v>111.54945327752796</c:v>
                </c:pt>
                <c:pt idx="3866">
                  <c:v>111.93977195976811</c:v>
                </c:pt>
                <c:pt idx="3867">
                  <c:v>112.32974965404995</c:v>
                </c:pt>
                <c:pt idx="3868">
                  <c:v>112.71938517243339</c:v>
                </c:pt>
                <c:pt idx="3869">
                  <c:v>113.10867732802149</c:v>
                </c:pt>
                <c:pt idx="3870">
                  <c:v>113.49762493496242</c:v>
                </c:pt>
                <c:pt idx="3871">
                  <c:v>113.88622680845451</c:v>
                </c:pt>
                <c:pt idx="3872">
                  <c:v>114.27448176474927</c:v>
                </c:pt>
                <c:pt idx="3873">
                  <c:v>114.66238862115436</c:v>
                </c:pt>
                <c:pt idx="3874">
                  <c:v>115.04994619603866</c:v>
                </c:pt>
                <c:pt idx="3875">
                  <c:v>115.43715330883452</c:v>
                </c:pt>
                <c:pt idx="3876">
                  <c:v>115.82400878004138</c:v>
                </c:pt>
                <c:pt idx="3877">
                  <c:v>116.21051143123096</c:v>
                </c:pt>
                <c:pt idx="3878">
                  <c:v>116.59666008504877</c:v>
                </c:pt>
                <c:pt idx="3879">
                  <c:v>116.9824535652192</c:v>
                </c:pt>
                <c:pt idx="3880">
                  <c:v>117.36789069654866</c:v>
                </c:pt>
                <c:pt idx="3881">
                  <c:v>117.75297030492837</c:v>
                </c:pt>
                <c:pt idx="3882">
                  <c:v>118.13769121733947</c:v>
                </c:pt>
                <c:pt idx="3883">
                  <c:v>118.52205226185494</c:v>
                </c:pt>
                <c:pt idx="3884">
                  <c:v>118.90605226764478</c:v>
                </c:pt>
                <c:pt idx="3885">
                  <c:v>119.28969006497799</c:v>
                </c:pt>
                <c:pt idx="3886">
                  <c:v>119.67296448522788</c:v>
                </c:pt>
                <c:pt idx="3887">
                  <c:v>120.0558743608733</c:v>
                </c:pt>
                <c:pt idx="3888">
                  <c:v>120.43841852550499</c:v>
                </c:pt>
                <c:pt idx="3889">
                  <c:v>120.82059581382667</c:v>
                </c:pt>
                <c:pt idx="3890">
                  <c:v>121.20240506166044</c:v>
                </c:pt>
                <c:pt idx="3891">
                  <c:v>121.5838451059487</c:v>
                </c:pt>
                <c:pt idx="3892">
                  <c:v>121.96491478475934</c:v>
                </c:pt>
                <c:pt idx="3893">
                  <c:v>122.34561293728764</c:v>
                </c:pt>
                <c:pt idx="3894">
                  <c:v>122.72593840386119</c:v>
                </c:pt>
                <c:pt idx="3895">
                  <c:v>123.10589002594286</c:v>
                </c:pt>
                <c:pt idx="3896">
                  <c:v>123.48546664613372</c:v>
                </c:pt>
                <c:pt idx="3897">
                  <c:v>123.86466710817814</c:v>
                </c:pt>
                <c:pt idx="3898">
                  <c:v>124.24349025696519</c:v>
                </c:pt>
                <c:pt idx="3899">
                  <c:v>124.62193493853384</c:v>
                </c:pt>
                <c:pt idx="3900">
                  <c:v>125.00000000007635</c:v>
                </c:pt>
                <c:pt idx="3901">
                  <c:v>125.37768428994059</c:v>
                </c:pt>
                <c:pt idx="3902">
                  <c:v>125.7549866576349</c:v>
                </c:pt>
                <c:pt idx="3903">
                  <c:v>126.13190595383105</c:v>
                </c:pt>
                <c:pt idx="3904">
                  <c:v>126.50844103036709</c:v>
                </c:pt>
                <c:pt idx="3905">
                  <c:v>126.88459074025226</c:v>
                </c:pt>
                <c:pt idx="3906">
                  <c:v>127.26035393766897</c:v>
                </c:pt>
                <c:pt idx="3907">
                  <c:v>127.63572947797766</c:v>
                </c:pt>
                <c:pt idx="3908">
                  <c:v>128.01071621771899</c:v>
                </c:pt>
                <c:pt idx="3909">
                  <c:v>128.38531301461893</c:v>
                </c:pt>
                <c:pt idx="3910">
                  <c:v>128.75951872758984</c:v>
                </c:pt>
                <c:pt idx="3911">
                  <c:v>129.13333221673685</c:v>
                </c:pt>
                <c:pt idx="3912">
                  <c:v>129.50675234335881</c:v>
                </c:pt>
                <c:pt idx="3913">
                  <c:v>129.87977796995369</c:v>
                </c:pt>
                <c:pt idx="3914">
                  <c:v>130.25240796022032</c:v>
                </c:pt>
                <c:pt idx="3915">
                  <c:v>130.62464117906356</c:v>
                </c:pt>
                <c:pt idx="3916">
                  <c:v>130.99647649259603</c:v>
                </c:pt>
                <c:pt idx="3917">
                  <c:v>131.36791276814307</c:v>
                </c:pt>
                <c:pt idx="3918">
                  <c:v>131.73894887424558</c:v>
                </c:pt>
                <c:pt idx="3919">
                  <c:v>132.10958368066289</c:v>
                </c:pt>
                <c:pt idx="3920">
                  <c:v>132.47981605837762</c:v>
                </c:pt>
                <c:pt idx="3921">
                  <c:v>132.84964487959715</c:v>
                </c:pt>
                <c:pt idx="3922">
                  <c:v>133.21906901775884</c:v>
                </c:pt>
                <c:pt idx="3923">
                  <c:v>133.58808734753302</c:v>
                </c:pt>
                <c:pt idx="3924">
                  <c:v>133.95669874482547</c:v>
                </c:pt>
                <c:pt idx="3925">
                  <c:v>134.32490208678217</c:v>
                </c:pt>
                <c:pt idx="3926">
                  <c:v>134.69269625179206</c:v>
                </c:pt>
                <c:pt idx="3927">
                  <c:v>135.06008011948995</c:v>
                </c:pt>
                <c:pt idx="3928">
                  <c:v>135.42705257076125</c:v>
                </c:pt>
                <c:pt idx="3929">
                  <c:v>135.79361248774381</c:v>
                </c:pt>
                <c:pt idx="3930">
                  <c:v>136.15975875383302</c:v>
                </c:pt>
                <c:pt idx="3931">
                  <c:v>136.52549025368376</c:v>
                </c:pt>
                <c:pt idx="3932">
                  <c:v>136.89080587321396</c:v>
                </c:pt>
                <c:pt idx="3933">
                  <c:v>137.25570449960921</c:v>
                </c:pt>
                <c:pt idx="3934">
                  <c:v>137.62018502132526</c:v>
                </c:pt>
                <c:pt idx="3935">
                  <c:v>137.98424632809079</c:v>
                </c:pt>
                <c:pt idx="3936">
                  <c:v>138.34788731091231</c:v>
                </c:pt>
                <c:pt idx="3937">
                  <c:v>138.71110686207604</c:v>
                </c:pt>
                <c:pt idx="3938">
                  <c:v>139.07390387515247</c:v>
                </c:pt>
                <c:pt idx="3939">
                  <c:v>139.43627724499871</c:v>
                </c:pt>
                <c:pt idx="3940">
                  <c:v>139.79822586776274</c:v>
                </c:pt>
                <c:pt idx="3941">
                  <c:v>140.15974864088656</c:v>
                </c:pt>
                <c:pt idx="3942">
                  <c:v>140.52084446310903</c:v>
                </c:pt>
                <c:pt idx="3943">
                  <c:v>140.88151223446911</c:v>
                </c:pt>
                <c:pt idx="3944">
                  <c:v>141.24175085631083</c:v>
                </c:pt>
                <c:pt idx="3945">
                  <c:v>141.60155923128443</c:v>
                </c:pt>
                <c:pt idx="3946">
                  <c:v>141.96093626335161</c:v>
                </c:pt>
                <c:pt idx="3947">
                  <c:v>142.31988085778724</c:v>
                </c:pt>
                <c:pt idx="3948">
                  <c:v>142.67839192118399</c:v>
                </c:pt>
                <c:pt idx="3949">
                  <c:v>143.03646836145521</c:v>
                </c:pt>
                <c:pt idx="3950">
                  <c:v>143.39410908783753</c:v>
                </c:pt>
                <c:pt idx="3951">
                  <c:v>143.75131301089573</c:v>
                </c:pt>
                <c:pt idx="3952">
                  <c:v>144.10807904252428</c:v>
                </c:pt>
                <c:pt idx="3953">
                  <c:v>144.46440609595237</c:v>
                </c:pt>
                <c:pt idx="3954">
                  <c:v>144.82029308574599</c:v>
                </c:pt>
                <c:pt idx="3955">
                  <c:v>145.1757389278111</c:v>
                </c:pt>
                <c:pt idx="3956">
                  <c:v>145.5307425393984</c:v>
                </c:pt>
                <c:pt idx="3957">
                  <c:v>145.88530283910546</c:v>
                </c:pt>
                <c:pt idx="3958">
                  <c:v>146.23941874687983</c:v>
                </c:pt>
                <c:pt idx="3959">
                  <c:v>146.59308918402337</c:v>
                </c:pt>
                <c:pt idx="3960">
                  <c:v>146.94631307319423</c:v>
                </c:pt>
                <c:pt idx="3961">
                  <c:v>147.29908933841151</c:v>
                </c:pt>
                <c:pt idx="3962">
                  <c:v>147.6514169050572</c:v>
                </c:pt>
                <c:pt idx="3963">
                  <c:v>148.00329469988063</c:v>
                </c:pt>
                <c:pt idx="3964">
                  <c:v>148.35472165100117</c:v>
                </c:pt>
                <c:pt idx="3965">
                  <c:v>148.70569668791137</c:v>
                </c:pt>
                <c:pt idx="3966">
                  <c:v>149.05621874147988</c:v>
                </c:pt>
                <c:pt idx="3967">
                  <c:v>149.40628674395626</c:v>
                </c:pt>
                <c:pt idx="3968">
                  <c:v>149.75589962897232</c:v>
                </c:pt>
                <c:pt idx="3969">
                  <c:v>150.10505633154693</c:v>
                </c:pt>
                <c:pt idx="3970">
                  <c:v>150.45375578808788</c:v>
                </c:pt>
                <c:pt idx="3971">
                  <c:v>150.80199693639628</c:v>
                </c:pt>
                <c:pt idx="3972">
                  <c:v>151.14977871566944</c:v>
                </c:pt>
                <c:pt idx="3973">
                  <c:v>151.49710006650338</c:v>
                </c:pt>
                <c:pt idx="3974">
                  <c:v>151.84395993089734</c:v>
                </c:pt>
                <c:pt idx="3975">
                  <c:v>152.19035725225572</c:v>
                </c:pt>
                <c:pt idx="3976">
                  <c:v>152.53629097539266</c:v>
                </c:pt>
                <c:pt idx="3977">
                  <c:v>152.88176004653363</c:v>
                </c:pt>
                <c:pt idx="3978">
                  <c:v>153.22676341331984</c:v>
                </c:pt>
                <c:pt idx="3979">
                  <c:v>153.57130002481139</c:v>
                </c:pt>
                <c:pt idx="3980">
                  <c:v>153.91536883149021</c:v>
                </c:pt>
                <c:pt idx="3981">
                  <c:v>154.25896878526265</c:v>
                </c:pt>
                <c:pt idx="3982">
                  <c:v>154.60209883946411</c:v>
                </c:pt>
                <c:pt idx="3983">
                  <c:v>154.94475794886048</c:v>
                </c:pt>
                <c:pt idx="3984">
                  <c:v>155.28694506965306</c:v>
                </c:pt>
                <c:pt idx="3985">
                  <c:v>155.62865915948024</c:v>
                </c:pt>
                <c:pt idx="3986">
                  <c:v>155.96989917742178</c:v>
                </c:pt>
                <c:pt idx="3987">
                  <c:v>156.31066408400173</c:v>
                </c:pt>
                <c:pt idx="3988">
                  <c:v>156.65095284119062</c:v>
                </c:pt>
                <c:pt idx="3989">
                  <c:v>156.99076441240985</c:v>
                </c:pt>
                <c:pt idx="3990">
                  <c:v>157.33009776253479</c:v>
                </c:pt>
                <c:pt idx="3991">
                  <c:v>157.66895185789684</c:v>
                </c:pt>
                <c:pt idx="3992">
                  <c:v>158.00732566628807</c:v>
                </c:pt>
                <c:pt idx="3993">
                  <c:v>158.34521815696274</c:v>
                </c:pt>
                <c:pt idx="3994">
                  <c:v>158.68262830064197</c:v>
                </c:pt>
                <c:pt idx="3995">
                  <c:v>159.01955506951609</c:v>
                </c:pt>
                <c:pt idx="3996">
                  <c:v>159.3559974372474</c:v>
                </c:pt>
                <c:pt idx="3997">
                  <c:v>159.69195437897446</c:v>
                </c:pt>
                <c:pt idx="3998">
                  <c:v>160.02742487131377</c:v>
                </c:pt>
                <c:pt idx="3999">
                  <c:v>160.36240789236459</c:v>
                </c:pt>
                <c:pt idx="4000">
                  <c:v>160.69690242170998</c:v>
                </c:pt>
                <c:pt idx="4001">
                  <c:v>161.03090744042166</c:v>
                </c:pt>
                <c:pt idx="4002">
                  <c:v>161.36442193106251</c:v>
                </c:pt>
                <c:pt idx="4003">
                  <c:v>161.6974448776898</c:v>
                </c:pt>
                <c:pt idx="4004">
                  <c:v>162.02997526585753</c:v>
                </c:pt>
                <c:pt idx="4005">
                  <c:v>162.36201208262074</c:v>
                </c:pt>
                <c:pt idx="4006">
                  <c:v>162.69355431653742</c:v>
                </c:pt>
                <c:pt idx="4007">
                  <c:v>163.02460095767276</c:v>
                </c:pt>
                <c:pt idx="4008">
                  <c:v>163.35515099760096</c:v>
                </c:pt>
                <c:pt idx="4009">
                  <c:v>163.6852034294094</c:v>
                </c:pt>
                <c:pt idx="4010">
                  <c:v>164.01475724770148</c:v>
                </c:pt>
                <c:pt idx="4011">
                  <c:v>164.34381144859864</c:v>
                </c:pt>
                <c:pt idx="4012">
                  <c:v>164.6723650297447</c:v>
                </c:pt>
                <c:pt idx="4013">
                  <c:v>165.00041699030879</c:v>
                </c:pt>
                <c:pt idx="4014">
                  <c:v>165.32796633098744</c:v>
                </c:pt>
                <c:pt idx="4015">
                  <c:v>165.65501205400886</c:v>
                </c:pt>
                <c:pt idx="4016">
                  <c:v>165.98155316313475</c:v>
                </c:pt>
                <c:pt idx="4017">
                  <c:v>166.3075886636646</c:v>
                </c:pt>
                <c:pt idx="4018">
                  <c:v>166.63311756243738</c:v>
                </c:pt>
                <c:pt idx="4019">
                  <c:v>166.95813886783577</c:v>
                </c:pt>
                <c:pt idx="4020">
                  <c:v>167.28265158978868</c:v>
                </c:pt>
                <c:pt idx="4021">
                  <c:v>167.60665473977411</c:v>
                </c:pt>
                <c:pt idx="4022">
                  <c:v>167.93014733082177</c:v>
                </c:pt>
                <c:pt idx="4023">
                  <c:v>168.25312837751758</c:v>
                </c:pt>
                <c:pt idx="4024">
                  <c:v>168.57559689600492</c:v>
                </c:pt>
                <c:pt idx="4025">
                  <c:v>168.89755190398918</c:v>
                </c:pt>
                <c:pt idx="4026">
                  <c:v>169.21899242073914</c:v>
                </c:pt>
                <c:pt idx="4027">
                  <c:v>169.5399174670915</c:v>
                </c:pt>
                <c:pt idx="4028">
                  <c:v>169.86032606545302</c:v>
                </c:pt>
                <c:pt idx="4029">
                  <c:v>170.18021723980317</c:v>
                </c:pt>
                <c:pt idx="4030">
                  <c:v>170.49959001569837</c:v>
                </c:pt>
                <c:pt idx="4031">
                  <c:v>170.81844342027338</c:v>
                </c:pt>
                <c:pt idx="4032">
                  <c:v>171.13677648224595</c:v>
                </c:pt>
                <c:pt idx="4033">
                  <c:v>171.45458823191785</c:v>
                </c:pt>
                <c:pt idx="4034">
                  <c:v>171.77187770117942</c:v>
                </c:pt>
                <c:pt idx="4035">
                  <c:v>172.08864392351202</c:v>
                </c:pt>
                <c:pt idx="4036">
                  <c:v>172.40488593399101</c:v>
                </c:pt>
                <c:pt idx="4037">
                  <c:v>172.72060276928801</c:v>
                </c:pt>
                <c:pt idx="4038">
                  <c:v>173.03579346767512</c:v>
                </c:pt>
                <c:pt idx="4039">
                  <c:v>173.35045706902653</c:v>
                </c:pt>
                <c:pt idx="4040">
                  <c:v>173.66459261482262</c:v>
                </c:pt>
                <c:pt idx="4041">
                  <c:v>173.97819914815173</c:v>
                </c:pt>
                <c:pt idx="4042">
                  <c:v>174.29127571371413</c:v>
                </c:pt>
                <c:pt idx="4043">
                  <c:v>174.6038213578245</c:v>
                </c:pt>
                <c:pt idx="4044">
                  <c:v>174.91583512841456</c:v>
                </c:pt>
                <c:pt idx="4045">
                  <c:v>175.22731607503579</c:v>
                </c:pt>
                <c:pt idx="4046">
                  <c:v>175.53826324886367</c:v>
                </c:pt>
                <c:pt idx="4047">
                  <c:v>175.8486757026989</c:v>
                </c:pt>
                <c:pt idx="4048">
                  <c:v>176.15855249097163</c:v>
                </c:pt>
                <c:pt idx="4049">
                  <c:v>176.46789266974307</c:v>
                </c:pt>
                <c:pt idx="4050">
                  <c:v>176.77669529670953</c:v>
                </c:pt>
                <c:pt idx="4051">
                  <c:v>177.08495943120485</c:v>
                </c:pt>
                <c:pt idx="4052">
                  <c:v>177.39268413420274</c:v>
                </c:pt>
                <c:pt idx="4053">
                  <c:v>177.69986846832063</c:v>
                </c:pt>
                <c:pt idx="4054">
                  <c:v>178.00651149782149</c:v>
                </c:pt>
                <c:pt idx="4055">
                  <c:v>178.31261228861794</c:v>
                </c:pt>
                <c:pt idx="4056">
                  <c:v>178.61816990827339</c:v>
                </c:pt>
                <c:pt idx="4057">
                  <c:v>178.92318342600635</c:v>
                </c:pt>
                <c:pt idx="4058">
                  <c:v>179.22765191269295</c:v>
                </c:pt>
                <c:pt idx="4059">
                  <c:v>179.53157444086946</c:v>
                </c:pt>
                <c:pt idx="4060">
                  <c:v>179.83495008473488</c:v>
                </c:pt>
                <c:pt idx="4061">
                  <c:v>180.13777792015469</c:v>
                </c:pt>
                <c:pt idx="4062">
                  <c:v>180.44005702466251</c:v>
                </c:pt>
                <c:pt idx="4063">
                  <c:v>180.74178647746402</c:v>
                </c:pt>
                <c:pt idx="4064">
                  <c:v>181.04296535943871</c:v>
                </c:pt>
                <c:pt idx="4065">
                  <c:v>181.34359275314358</c:v>
                </c:pt>
                <c:pt idx="4066">
                  <c:v>181.64366774281578</c:v>
                </c:pt>
                <c:pt idx="4067">
                  <c:v>181.94318941437442</c:v>
                </c:pt>
                <c:pt idx="4068">
                  <c:v>182.24215685542455</c:v>
                </c:pt>
                <c:pt idx="4069">
                  <c:v>182.54056915525976</c:v>
                </c:pt>
                <c:pt idx="4070">
                  <c:v>182.83842540486415</c:v>
                </c:pt>
                <c:pt idx="4071">
                  <c:v>183.13572469691618</c:v>
                </c:pt>
                <c:pt idx="4072">
                  <c:v>183.43246612579046</c:v>
                </c:pt>
                <c:pt idx="4073">
                  <c:v>183.72864878756118</c:v>
                </c:pt>
                <c:pt idx="4074">
                  <c:v>184.02427178000477</c:v>
                </c:pt>
                <c:pt idx="4075">
                  <c:v>184.31933420260205</c:v>
                </c:pt>
                <c:pt idx="4076">
                  <c:v>184.613835156542</c:v>
                </c:pt>
                <c:pt idx="4077">
                  <c:v>184.90777374472361</c:v>
                </c:pt>
                <c:pt idx="4078">
                  <c:v>185.20114907175855</c:v>
                </c:pt>
                <c:pt idx="4079">
                  <c:v>185.49396024397512</c:v>
                </c:pt>
                <c:pt idx="4080">
                  <c:v>185.78620636941943</c:v>
                </c:pt>
                <c:pt idx="4081">
                  <c:v>186.07788655785922</c:v>
                </c:pt>
                <c:pt idx="4082">
                  <c:v>186.36899992078625</c:v>
                </c:pt>
                <c:pt idx="4083">
                  <c:v>186.65954557141839</c:v>
                </c:pt>
                <c:pt idx="4084">
                  <c:v>186.94952262470352</c:v>
                </c:pt>
                <c:pt idx="4085">
                  <c:v>187.23893019732094</c:v>
                </c:pt>
                <c:pt idx="4086">
                  <c:v>187.52776740768525</c:v>
                </c:pt>
                <c:pt idx="4087">
                  <c:v>187.81603337594802</c:v>
                </c:pt>
                <c:pt idx="4088">
                  <c:v>188.10372722400115</c:v>
                </c:pt>
                <c:pt idx="4089">
                  <c:v>188.39084807547968</c:v>
                </c:pt>
                <c:pt idx="4090">
                  <c:v>188.67739505576318</c:v>
                </c:pt>
                <c:pt idx="4091">
                  <c:v>188.96336729197989</c:v>
                </c:pt>
                <c:pt idx="4092">
                  <c:v>189.24876391300913</c:v>
                </c:pt>
                <c:pt idx="4093">
                  <c:v>189.5335840494829</c:v>
                </c:pt>
                <c:pt idx="4094">
                  <c:v>189.81782683379004</c:v>
                </c:pt>
                <c:pt idx="4095">
                  <c:v>190.10149140007744</c:v>
                </c:pt>
                <c:pt idx="4096">
                  <c:v>190.3845768842537</c:v>
                </c:pt>
                <c:pt idx="4097">
                  <c:v>190.66708242399159</c:v>
                </c:pt>
                <c:pt idx="4098">
                  <c:v>190.9490071587299</c:v>
                </c:pt>
                <c:pt idx="4099">
                  <c:v>191.23035022967727</c:v>
                </c:pt>
                <c:pt idx="4100">
                  <c:v>191.51111077981395</c:v>
                </c:pt>
                <c:pt idx="4101">
                  <c:v>191.7912879538942</c:v>
                </c:pt>
                <c:pt idx="4102">
                  <c:v>192.07088089845013</c:v>
                </c:pt>
                <c:pt idx="4103">
                  <c:v>192.34988876179287</c:v>
                </c:pt>
                <c:pt idx="4104">
                  <c:v>192.62831069401625</c:v>
                </c:pt>
                <c:pt idx="4105">
                  <c:v>192.90614584699892</c:v>
                </c:pt>
                <c:pt idx="4106">
                  <c:v>193.18339337440651</c:v>
                </c:pt>
                <c:pt idx="4107">
                  <c:v>193.46005243169529</c:v>
                </c:pt>
                <c:pt idx="4108">
                  <c:v>193.73612217611347</c:v>
                </c:pt>
                <c:pt idx="4109">
                  <c:v>194.01160176670504</c:v>
                </c:pt>
                <c:pt idx="4110">
                  <c:v>194.28649036431108</c:v>
                </c:pt>
                <c:pt idx="4111">
                  <c:v>194.56078713157373</c:v>
                </c:pt>
                <c:pt idx="4112">
                  <c:v>194.83449123293687</c:v>
                </c:pt>
                <c:pt idx="4113">
                  <c:v>195.10760183465072</c:v>
                </c:pt>
                <c:pt idx="4114">
                  <c:v>195.38011810477283</c:v>
                </c:pt>
                <c:pt idx="4115">
                  <c:v>195.65203921317161</c:v>
                </c:pt>
                <c:pt idx="4116">
                  <c:v>195.92336433152786</c:v>
                </c:pt>
                <c:pt idx="4117">
                  <c:v>196.19409263333864</c:v>
                </c:pt>
                <c:pt idx="4118">
                  <c:v>196.46422329391822</c:v>
                </c:pt>
                <c:pt idx="4119">
                  <c:v>196.7337554904019</c:v>
                </c:pt>
                <c:pt idx="4120">
                  <c:v>197.00268840174803</c:v>
                </c:pt>
                <c:pt idx="4121">
                  <c:v>197.27102120874005</c:v>
                </c:pt>
                <c:pt idx="4122">
                  <c:v>197.53875309399007</c:v>
                </c:pt>
                <c:pt idx="4123">
                  <c:v>197.80588324193997</c:v>
                </c:pt>
                <c:pt idx="4124">
                  <c:v>198.07241083886495</c:v>
                </c:pt>
                <c:pt idx="4125">
                  <c:v>198.33833507287605</c:v>
                </c:pt>
                <c:pt idx="4126">
                  <c:v>198.60365513392162</c:v>
                </c:pt>
                <c:pt idx="4127">
                  <c:v>198.86837021379088</c:v>
                </c:pt>
                <c:pt idx="4128">
                  <c:v>199.13247950611594</c:v>
                </c:pt>
                <c:pt idx="4129">
                  <c:v>199.39598220637384</c:v>
                </c:pt>
                <c:pt idx="4130">
                  <c:v>199.65887751188987</c:v>
                </c:pt>
                <c:pt idx="4131">
                  <c:v>199.92116462183913</c:v>
                </c:pt>
                <c:pt idx="4132">
                  <c:v>200.18284273724984</c:v>
                </c:pt>
                <c:pt idx="4133">
                  <c:v>200.4439110610048</c:v>
                </c:pt>
                <c:pt idx="4134">
                  <c:v>200.70436879784501</c:v>
                </c:pt>
                <c:pt idx="4135">
                  <c:v>200.96421515437055</c:v>
                </c:pt>
                <c:pt idx="4136">
                  <c:v>201.22344933904472</c:v>
                </c:pt>
                <c:pt idx="4137">
                  <c:v>201.48207056219493</c:v>
                </c:pt>
                <c:pt idx="4138">
                  <c:v>201.74007803601643</c:v>
                </c:pt>
                <c:pt idx="4139">
                  <c:v>201.99747097457342</c:v>
                </c:pt>
                <c:pt idx="4140">
                  <c:v>202.2542485938026</c:v>
                </c:pt>
                <c:pt idx="4141">
                  <c:v>202.51041011151457</c:v>
                </c:pt>
                <c:pt idx="4142">
                  <c:v>202.76595474739705</c:v>
                </c:pt>
                <c:pt idx="4143">
                  <c:v>203.02088172301691</c:v>
                </c:pt>
                <c:pt idx="4144">
                  <c:v>203.27519026182208</c:v>
                </c:pt>
                <c:pt idx="4145">
                  <c:v>203.52887958914505</c:v>
                </c:pt>
                <c:pt idx="4146">
                  <c:v>203.78194893220376</c:v>
                </c:pt>
                <c:pt idx="4147">
                  <c:v>204.03439752010507</c:v>
                </c:pt>
                <c:pt idx="4148">
                  <c:v>204.28622458384709</c:v>
                </c:pt>
                <c:pt idx="4149">
                  <c:v>204.53742935632067</c:v>
                </c:pt>
                <c:pt idx="4150">
                  <c:v>204.78801107231257</c:v>
                </c:pt>
                <c:pt idx="4151">
                  <c:v>205.03796896850761</c:v>
                </c:pt>
                <c:pt idx="4152">
                  <c:v>205.28730228349039</c:v>
                </c:pt>
                <c:pt idx="4153">
                  <c:v>205.5360102577487</c:v>
                </c:pt>
                <c:pt idx="4154">
                  <c:v>205.78409213367465</c:v>
                </c:pt>
                <c:pt idx="4155">
                  <c:v>206.03154715556803</c:v>
                </c:pt>
                <c:pt idx="4156">
                  <c:v>206.278374569638</c:v>
                </c:pt>
                <c:pt idx="4157">
                  <c:v>206.52457362400497</c:v>
                </c:pt>
                <c:pt idx="4158">
                  <c:v>206.7701435687043</c:v>
                </c:pt>
                <c:pt idx="4159">
                  <c:v>207.01508365568739</c:v>
                </c:pt>
                <c:pt idx="4160">
                  <c:v>207.25939313882401</c:v>
                </c:pt>
                <c:pt idx="4161">
                  <c:v>207.50307127390542</c:v>
                </c:pt>
                <c:pt idx="4162">
                  <c:v>207.74611731864545</c:v>
                </c:pt>
                <c:pt idx="4163">
                  <c:v>207.98853053268397</c:v>
                </c:pt>
                <c:pt idx="4164">
                  <c:v>208.230310177588</c:v>
                </c:pt>
                <c:pt idx="4165">
                  <c:v>208.471455516855</c:v>
                </c:pt>
                <c:pt idx="4166">
                  <c:v>208.71196581591454</c:v>
                </c:pt>
                <c:pt idx="4167">
                  <c:v>208.95184034213051</c:v>
                </c:pt>
                <c:pt idx="4168">
                  <c:v>209.19107836480319</c:v>
                </c:pt>
                <c:pt idx="4169">
                  <c:v>209.42967915517241</c:v>
                </c:pt>
                <c:pt idx="4170">
                  <c:v>209.66764198641854</c:v>
                </c:pt>
                <c:pt idx="4171">
                  <c:v>209.90496613366577</c:v>
                </c:pt>
                <c:pt idx="4172">
                  <c:v>210.14165087398334</c:v>
                </c:pt>
                <c:pt idx="4173">
                  <c:v>210.37769548638863</c:v>
                </c:pt>
                <c:pt idx="4174">
                  <c:v>210.61309925184892</c:v>
                </c:pt>
                <c:pt idx="4175">
                  <c:v>210.84786145328326</c:v>
                </c:pt>
                <c:pt idx="4176">
                  <c:v>211.08198137556556</c:v>
                </c:pt>
                <c:pt idx="4177">
                  <c:v>211.31545830552565</c:v>
                </c:pt>
                <c:pt idx="4178">
                  <c:v>211.54829153195254</c:v>
                </c:pt>
                <c:pt idx="4179">
                  <c:v>211.78048034559589</c:v>
                </c:pt>
                <c:pt idx="4180">
                  <c:v>212.0120240391679</c:v>
                </c:pt>
                <c:pt idx="4181">
                  <c:v>212.24292190734658</c:v>
                </c:pt>
                <c:pt idx="4182">
                  <c:v>212.47317324677712</c:v>
                </c:pt>
                <c:pt idx="4183">
                  <c:v>212.70277735607377</c:v>
                </c:pt>
                <c:pt idx="4184">
                  <c:v>212.93173353582279</c:v>
                </c:pt>
                <c:pt idx="4185">
                  <c:v>213.16004108858374</c:v>
                </c:pt>
                <c:pt idx="4186">
                  <c:v>213.38769931889249</c:v>
                </c:pt>
                <c:pt idx="4187">
                  <c:v>213.61470753326228</c:v>
                </c:pt>
                <c:pt idx="4188">
                  <c:v>213.84106504018692</c:v>
                </c:pt>
                <c:pt idx="4189">
                  <c:v>214.06677115014222</c:v>
                </c:pt>
                <c:pt idx="4190">
                  <c:v>214.29182517558829</c:v>
                </c:pt>
                <c:pt idx="4191">
                  <c:v>214.51622643097119</c:v>
                </c:pt>
                <c:pt idx="4192">
                  <c:v>214.73997423272607</c:v>
                </c:pt>
                <c:pt idx="4193">
                  <c:v>214.96306789927814</c:v>
                </c:pt>
                <c:pt idx="4194">
                  <c:v>215.18550675104558</c:v>
                </c:pt>
                <c:pt idx="4195">
                  <c:v>215.40729011044093</c:v>
                </c:pt>
                <c:pt idx="4196">
                  <c:v>215.62841730187367</c:v>
                </c:pt>
                <c:pt idx="4197">
                  <c:v>215.84888765175214</c:v>
                </c:pt>
                <c:pt idx="4198">
                  <c:v>216.06870048848523</c:v>
                </c:pt>
                <c:pt idx="4199">
                  <c:v>216.28785514248509</c:v>
                </c:pt>
                <c:pt idx="4200">
                  <c:v>216.50635094616842</c:v>
                </c:pt>
                <c:pt idx="4201">
                  <c:v>216.7241872339595</c:v>
                </c:pt>
                <c:pt idx="4202">
                  <c:v>216.94136334229083</c:v>
                </c:pt>
                <c:pt idx="4203">
                  <c:v>217.15787860960634</c:v>
                </c:pt>
                <c:pt idx="4204">
                  <c:v>217.37373237636319</c:v>
                </c:pt>
                <c:pt idx="4205">
                  <c:v>217.58892398503315</c:v>
                </c:pt>
                <c:pt idx="4206">
                  <c:v>217.8034527801054</c:v>
                </c:pt>
                <c:pt idx="4207">
                  <c:v>218.01731810808812</c:v>
                </c:pt>
                <c:pt idx="4208">
                  <c:v>218.23051931751019</c:v>
                </c:pt>
                <c:pt idx="4209">
                  <c:v>218.443055758924</c:v>
                </c:pt>
                <c:pt idx="4210">
                  <c:v>218.65492678490645</c:v>
                </c:pt>
                <c:pt idx="4211">
                  <c:v>218.86613175006187</c:v>
                </c:pt>
                <c:pt idx="4212">
                  <c:v>219.07667001102331</c:v>
                </c:pt>
                <c:pt idx="4213">
                  <c:v>219.28654092645442</c:v>
                </c:pt>
                <c:pt idx="4214">
                  <c:v>219.49574385705216</c:v>
                </c:pt>
                <c:pt idx="4215">
                  <c:v>219.70427816554829</c:v>
                </c:pt>
                <c:pt idx="4216">
                  <c:v>219.91214321671089</c:v>
                </c:pt>
                <c:pt idx="4217">
                  <c:v>220.11933837734716</c:v>
                </c:pt>
                <c:pt idx="4218">
                  <c:v>220.32586301630454</c:v>
                </c:pt>
                <c:pt idx="4219">
                  <c:v>220.53171650447331</c:v>
                </c:pt>
                <c:pt idx="4220">
                  <c:v>220.73689821478791</c:v>
                </c:pt>
                <c:pt idx="4221">
                  <c:v>220.94140752222935</c:v>
                </c:pt>
                <c:pt idx="4222">
                  <c:v>221.14524380382687</c:v>
                </c:pt>
                <c:pt idx="4223">
                  <c:v>221.34840643865965</c:v>
                </c:pt>
                <c:pt idx="4224">
                  <c:v>221.55089480785935</c:v>
                </c:pt>
                <c:pt idx="4225">
                  <c:v>221.75270829461101</c:v>
                </c:pt>
                <c:pt idx="4226">
                  <c:v>221.95384628415573</c:v>
                </c:pt>
                <c:pt idx="4227">
                  <c:v>222.15430816379251</c:v>
                </c:pt>
                <c:pt idx="4228">
                  <c:v>222.35409332287946</c:v>
                </c:pt>
                <c:pt idx="4229">
                  <c:v>222.55320115283652</c:v>
                </c:pt>
                <c:pt idx="4230">
                  <c:v>222.75163104714676</c:v>
                </c:pt>
                <c:pt idx="4231">
                  <c:v>222.94938240135812</c:v>
                </c:pt>
                <c:pt idx="4232">
                  <c:v>223.14645461308589</c:v>
                </c:pt>
                <c:pt idx="4233">
                  <c:v>223.34284708201369</c:v>
                </c:pt>
                <c:pt idx="4234">
                  <c:v>223.53855920989625</c:v>
                </c:pt>
                <c:pt idx="4235">
                  <c:v>223.73359040056044</c:v>
                </c:pt>
                <c:pt idx="4236">
                  <c:v>223.9279400599072</c:v>
                </c:pt>
                <c:pt idx="4237">
                  <c:v>224.12160759591393</c:v>
                </c:pt>
                <c:pt idx="4238">
                  <c:v>224.31459241863581</c:v>
                </c:pt>
                <c:pt idx="4239">
                  <c:v>224.50689394020739</c:v>
                </c:pt>
                <c:pt idx="4240">
                  <c:v>224.69851157484513</c:v>
                </c:pt>
                <c:pt idx="4241">
                  <c:v>224.88944473884825</c:v>
                </c:pt>
                <c:pt idx="4242">
                  <c:v>225.07969285060145</c:v>
                </c:pt>
                <c:pt idx="4243">
                  <c:v>225.26925533057576</c:v>
                </c:pt>
                <c:pt idx="4244">
                  <c:v>225.4581316013311</c:v>
                </c:pt>
                <c:pt idx="4245">
                  <c:v>225.64632108751772</c:v>
                </c:pt>
                <c:pt idx="4246">
                  <c:v>225.83382321587774</c:v>
                </c:pt>
                <c:pt idx="4247">
                  <c:v>226.02063741524694</c:v>
                </c:pt>
                <c:pt idx="4248">
                  <c:v>226.20676311655711</c:v>
                </c:pt>
                <c:pt idx="4249">
                  <c:v>226.39219975283692</c:v>
                </c:pt>
                <c:pt idx="4250">
                  <c:v>226.57694675921442</c:v>
                </c:pt>
                <c:pt idx="4251">
                  <c:v>226.76100357291796</c:v>
                </c:pt>
                <c:pt idx="4252">
                  <c:v>226.94436963327865</c:v>
                </c:pt>
                <c:pt idx="4253">
                  <c:v>227.12704438173185</c:v>
                </c:pt>
                <c:pt idx="4254">
                  <c:v>227.3090272618183</c:v>
                </c:pt>
                <c:pt idx="4255">
                  <c:v>227.49031771918686</c:v>
                </c:pt>
                <c:pt idx="4256">
                  <c:v>227.67091520159514</c:v>
                </c:pt>
                <c:pt idx="4257">
                  <c:v>227.85081915891215</c:v>
                </c:pt>
                <c:pt idx="4258">
                  <c:v>228.03002904311899</c:v>
                </c:pt>
                <c:pt idx="4259">
                  <c:v>228.20854430831122</c:v>
                </c:pt>
                <c:pt idx="4260">
                  <c:v>228.38636441070054</c:v>
                </c:pt>
                <c:pt idx="4261">
                  <c:v>228.56348880861611</c:v>
                </c:pt>
                <c:pt idx="4262">
                  <c:v>228.73991696250619</c:v>
                </c:pt>
                <c:pt idx="4263">
                  <c:v>228.91564833494013</c:v>
                </c:pt>
                <c:pt idx="4264">
                  <c:v>229.09068239060957</c:v>
                </c:pt>
                <c:pt idx="4265">
                  <c:v>229.26501859633052</c:v>
                </c:pt>
                <c:pt idx="4266">
                  <c:v>229.43865642104461</c:v>
                </c:pt>
                <c:pt idx="4267">
                  <c:v>229.61159533582091</c:v>
                </c:pt>
                <c:pt idx="4268">
                  <c:v>229.7838348138576</c:v>
                </c:pt>
                <c:pt idx="4269">
                  <c:v>229.95537433048335</c:v>
                </c:pt>
                <c:pt idx="4270">
                  <c:v>230.12621336315883</c:v>
                </c:pt>
                <c:pt idx="4271">
                  <c:v>230.29635139147891</c:v>
                </c:pt>
                <c:pt idx="4272">
                  <c:v>230.46578789717353</c:v>
                </c:pt>
                <c:pt idx="4273">
                  <c:v>230.63452236410987</c:v>
                </c:pt>
                <c:pt idx="4274">
                  <c:v>230.80255427829329</c:v>
                </c:pt>
                <c:pt idx="4275">
                  <c:v>230.96988312786954</c:v>
                </c:pt>
                <c:pt idx="4276">
                  <c:v>231.13650840312602</c:v>
                </c:pt>
                <c:pt idx="4277">
                  <c:v>231.30242959649306</c:v>
                </c:pt>
                <c:pt idx="4278">
                  <c:v>231.46764620254606</c:v>
                </c:pt>
                <c:pt idx="4279">
                  <c:v>231.63215771800648</c:v>
                </c:pt>
                <c:pt idx="4280">
                  <c:v>231.79596364174398</c:v>
                </c:pt>
                <c:pt idx="4281">
                  <c:v>231.959063474777</c:v>
                </c:pt>
                <c:pt idx="4282">
                  <c:v>232.12145672027518</c:v>
                </c:pt>
                <c:pt idx="4283">
                  <c:v>232.2831428835606</c:v>
                </c:pt>
                <c:pt idx="4284">
                  <c:v>232.44412147210926</c:v>
                </c:pt>
                <c:pt idx="4285">
                  <c:v>232.60439199555236</c:v>
                </c:pt>
                <c:pt idx="4286">
                  <c:v>232.76395396567818</c:v>
                </c:pt>
                <c:pt idx="4287">
                  <c:v>232.92280689643312</c:v>
                </c:pt>
                <c:pt idx="4288">
                  <c:v>233.08095030392377</c:v>
                </c:pt>
                <c:pt idx="4289">
                  <c:v>233.23838370641778</c:v>
                </c:pt>
                <c:pt idx="4290">
                  <c:v>233.39510662434574</c:v>
                </c:pt>
                <c:pt idx="4291">
                  <c:v>233.55111858030261</c:v>
                </c:pt>
                <c:pt idx="4292">
                  <c:v>233.7064190990487</c:v>
                </c:pt>
                <c:pt idx="4293">
                  <c:v>233.86100770751173</c:v>
                </c:pt>
                <c:pt idx="4294">
                  <c:v>234.01488393478806</c:v>
                </c:pt>
                <c:pt idx="4295">
                  <c:v>234.16804731214393</c:v>
                </c:pt>
                <c:pt idx="4296">
                  <c:v>234.32049737301728</c:v>
                </c:pt>
                <c:pt idx="4297">
                  <c:v>234.47223365301858</c:v>
                </c:pt>
                <c:pt idx="4298">
                  <c:v>234.62325568993296</c:v>
                </c:pt>
                <c:pt idx="4299">
                  <c:v>234.7735630237211</c:v>
                </c:pt>
                <c:pt idx="4300">
                  <c:v>234.9231551965207</c:v>
                </c:pt>
                <c:pt idx="4301">
                  <c:v>235.07203175264817</c:v>
                </c:pt>
                <c:pt idx="4302">
                  <c:v>235.22019223859974</c:v>
                </c:pt>
                <c:pt idx="4303">
                  <c:v>235.36763620305265</c:v>
                </c:pt>
                <c:pt idx="4304">
                  <c:v>235.51436319686718</c:v>
                </c:pt>
                <c:pt idx="4305">
                  <c:v>235.6603727730874</c:v>
                </c:pt>
                <c:pt idx="4306">
                  <c:v>235.80566448694282</c:v>
                </c:pt>
                <c:pt idx="4307">
                  <c:v>235.9502378958498</c:v>
                </c:pt>
                <c:pt idx="4308">
                  <c:v>236.0940925594125</c:v>
                </c:pt>
                <c:pt idx="4309">
                  <c:v>236.23722803942479</c:v>
                </c:pt>
                <c:pt idx="4310">
                  <c:v>236.37964389987104</c:v>
                </c:pt>
                <c:pt idx="4311">
                  <c:v>236.52133970692805</c:v>
                </c:pt>
                <c:pt idx="4312">
                  <c:v>236.66231502896557</c:v>
                </c:pt>
                <c:pt idx="4313">
                  <c:v>236.80256943654845</c:v>
                </c:pt>
                <c:pt idx="4314">
                  <c:v>236.94210250243762</c:v>
                </c:pt>
                <c:pt idx="4315">
                  <c:v>237.08091380159087</c:v>
                </c:pt>
                <c:pt idx="4316">
                  <c:v>237.21900291116492</c:v>
                </c:pt>
                <c:pt idx="4317">
                  <c:v>237.35636941051661</c:v>
                </c:pt>
                <c:pt idx="4318">
                  <c:v>237.49301288120355</c:v>
                </c:pt>
                <c:pt idx="4319">
                  <c:v>237.62893290698619</c:v>
                </c:pt>
                <c:pt idx="4320">
                  <c:v>237.76412907382843</c:v>
                </c:pt>
                <c:pt idx="4321">
                  <c:v>237.89860096989938</c:v>
                </c:pt>
                <c:pt idx="4322">
                  <c:v>238.03234818557434</c:v>
                </c:pt>
                <c:pt idx="4323">
                  <c:v>238.16537031343603</c:v>
                </c:pt>
                <c:pt idx="4324">
                  <c:v>238.29766694827603</c:v>
                </c:pt>
                <c:pt idx="4325">
                  <c:v>238.42923768709593</c:v>
                </c:pt>
                <c:pt idx="4326">
                  <c:v>238.5600821291082</c:v>
                </c:pt>
                <c:pt idx="4327">
                  <c:v>238.69019987573816</c:v>
                </c:pt>
                <c:pt idx="4328">
                  <c:v>238.81959053062451</c:v>
                </c:pt>
                <c:pt idx="4329">
                  <c:v>238.94825369962089</c:v>
                </c:pt>
                <c:pt idx="4330">
                  <c:v>239.07618899079708</c:v>
                </c:pt>
                <c:pt idx="4331">
                  <c:v>239.20339601443982</c:v>
                </c:pt>
                <c:pt idx="4332">
                  <c:v>239.32987438305463</c:v>
                </c:pt>
                <c:pt idx="4333">
                  <c:v>239.45562371136631</c:v>
                </c:pt>
                <c:pt idx="4334">
                  <c:v>239.58064361632071</c:v>
                </c:pt>
                <c:pt idx="4335">
                  <c:v>239.70493371708545</c:v>
                </c:pt>
                <c:pt idx="4336">
                  <c:v>239.8284936350515</c:v>
                </c:pt>
                <c:pt idx="4337">
                  <c:v>239.9513229938336</c:v>
                </c:pt>
                <c:pt idx="4338">
                  <c:v>240.07342141927245</c:v>
                </c:pt>
                <c:pt idx="4339">
                  <c:v>240.19478853943502</c:v>
                </c:pt>
                <c:pt idx="4340">
                  <c:v>240.31542398461602</c:v>
                </c:pt>
                <c:pt idx="4341">
                  <c:v>240.4353273873389</c:v>
                </c:pt>
                <c:pt idx="4342">
                  <c:v>240.55449838235722</c:v>
                </c:pt>
                <c:pt idx="4343">
                  <c:v>240.67293660665536</c:v>
                </c:pt>
                <c:pt idx="4344">
                  <c:v>240.79064169944999</c:v>
                </c:pt>
                <c:pt idx="4345">
                  <c:v>240.90761330219104</c:v>
                </c:pt>
                <c:pt idx="4346">
                  <c:v>241.02385105856257</c:v>
                </c:pt>
                <c:pt idx="4347">
                  <c:v>241.13935461448446</c:v>
                </c:pt>
                <c:pt idx="4348">
                  <c:v>241.25412361811263</c:v>
                </c:pt>
                <c:pt idx="4349">
                  <c:v>241.36815771984081</c:v>
                </c:pt>
                <c:pt idx="4350">
                  <c:v>241.48145657230143</c:v>
                </c:pt>
                <c:pt idx="4351">
                  <c:v>241.59401983036648</c:v>
                </c:pt>
                <c:pt idx="4352">
                  <c:v>241.70584715114876</c:v>
                </c:pt>
                <c:pt idx="4353">
                  <c:v>241.81693819400294</c:v>
                </c:pt>
                <c:pt idx="4354">
                  <c:v>241.92729262052632</c:v>
                </c:pt>
                <c:pt idx="4355">
                  <c:v>242.03691009456028</c:v>
                </c:pt>
                <c:pt idx="4356">
                  <c:v>242.14579028219089</c:v>
                </c:pt>
                <c:pt idx="4357">
                  <c:v>242.25393285175028</c:v>
                </c:pt>
                <c:pt idx="4358">
                  <c:v>242.3613374738174</c:v>
                </c:pt>
                <c:pt idx="4359">
                  <c:v>242.46800382121924</c:v>
                </c:pt>
                <c:pt idx="4360">
                  <c:v>242.57393156903146</c:v>
                </c:pt>
                <c:pt idx="4361">
                  <c:v>242.67912039457983</c:v>
                </c:pt>
                <c:pt idx="4362">
                  <c:v>242.78356997744095</c:v>
                </c:pt>
                <c:pt idx="4363">
                  <c:v>242.88727999944325</c:v>
                </c:pt>
                <c:pt idx="4364">
                  <c:v>242.99025014466804</c:v>
                </c:pt>
                <c:pt idx="4365">
                  <c:v>243.09248009945048</c:v>
                </c:pt>
                <c:pt idx="4366">
                  <c:v>243.19396955238022</c:v>
                </c:pt>
                <c:pt idx="4367">
                  <c:v>243.2947181943029</c:v>
                </c:pt>
                <c:pt idx="4368">
                  <c:v>243.39472571832073</c:v>
                </c:pt>
                <c:pt idx="4369">
                  <c:v>243.49399181979334</c:v>
                </c:pt>
                <c:pt idx="4370">
                  <c:v>243.59251619633909</c:v>
                </c:pt>
                <c:pt idx="4371">
                  <c:v>243.69029854783557</c:v>
                </c:pt>
                <c:pt idx="4372">
                  <c:v>243.78733857642069</c:v>
                </c:pt>
                <c:pt idx="4373">
                  <c:v>243.88363598649386</c:v>
                </c:pt>
                <c:pt idx="4374">
                  <c:v>243.9791904847163</c:v>
                </c:pt>
                <c:pt idx="4375">
                  <c:v>244.07400178001257</c:v>
                </c:pt>
                <c:pt idx="4376">
                  <c:v>244.16806958357103</c:v>
                </c:pt>
                <c:pt idx="4377">
                  <c:v>244.26139360884468</c:v>
                </c:pt>
                <c:pt idx="4378">
                  <c:v>244.35397357155259</c:v>
                </c:pt>
                <c:pt idx="4379">
                  <c:v>244.44580918967992</c:v>
                </c:pt>
                <c:pt idx="4380">
                  <c:v>244.53690018347959</c:v>
                </c:pt>
                <c:pt idx="4381">
                  <c:v>244.62724627547263</c:v>
                </c:pt>
                <c:pt idx="4382">
                  <c:v>244.71684719044907</c:v>
                </c:pt>
                <c:pt idx="4383">
                  <c:v>244.80570265546899</c:v>
                </c:pt>
                <c:pt idx="4384">
                  <c:v>244.89381239986338</c:v>
                </c:pt>
                <c:pt idx="4385">
                  <c:v>244.98117615523452</c:v>
                </c:pt>
                <c:pt idx="4386">
                  <c:v>245.06779365545739</c:v>
                </c:pt>
                <c:pt idx="4387">
                  <c:v>245.15366463667996</c:v>
                </c:pt>
                <c:pt idx="4388">
                  <c:v>245.23878883732439</c:v>
                </c:pt>
                <c:pt idx="4389">
                  <c:v>245.32316599808755</c:v>
                </c:pt>
                <c:pt idx="4390">
                  <c:v>245.40679586194204</c:v>
                </c:pt>
                <c:pt idx="4391">
                  <c:v>245.48967817413671</c:v>
                </c:pt>
                <c:pt idx="4392">
                  <c:v>245.57181268219782</c:v>
                </c:pt>
                <c:pt idx="4393">
                  <c:v>245.65319913592924</c:v>
                </c:pt>
                <c:pt idx="4394">
                  <c:v>245.73383728741379</c:v>
                </c:pt>
                <c:pt idx="4395">
                  <c:v>245.81372689101363</c:v>
                </c:pt>
                <c:pt idx="4396">
                  <c:v>245.89286770337125</c:v>
                </c:pt>
                <c:pt idx="4397">
                  <c:v>245.97125948340994</c:v>
                </c:pt>
                <c:pt idx="4398">
                  <c:v>246.04890199233483</c:v>
                </c:pt>
                <c:pt idx="4399">
                  <c:v>246.12579499363326</c:v>
                </c:pt>
                <c:pt idx="4400">
                  <c:v>246.20193825307587</c:v>
                </c:pt>
                <c:pt idx="4401">
                  <c:v>246.27733153871714</c:v>
                </c:pt>
                <c:pt idx="4402">
                  <c:v>246.35197462089596</c:v>
                </c:pt>
                <c:pt idx="4403">
                  <c:v>246.42586727223662</c:v>
                </c:pt>
                <c:pt idx="4404">
                  <c:v>246.49900926764928</c:v>
                </c:pt>
                <c:pt idx="4405">
                  <c:v>246.57140038433064</c:v>
                </c:pt>
                <c:pt idx="4406">
                  <c:v>246.64304040176495</c:v>
                </c:pt>
                <c:pt idx="4407">
                  <c:v>246.71392910172418</c:v>
                </c:pt>
                <c:pt idx="4408">
                  <c:v>246.7840662682691</c:v>
                </c:pt>
                <c:pt idx="4409">
                  <c:v>246.85345168774978</c:v>
                </c:pt>
                <c:pt idx="4410">
                  <c:v>246.9220851488061</c:v>
                </c:pt>
                <c:pt idx="4411">
                  <c:v>246.98996644236874</c:v>
                </c:pt>
                <c:pt idx="4412">
                  <c:v>247.05709536165944</c:v>
                </c:pt>
                <c:pt idx="4413">
                  <c:v>247.12347170219186</c:v>
                </c:pt>
                <c:pt idx="4414">
                  <c:v>247.18909526177222</c:v>
                </c:pt>
                <c:pt idx="4415">
                  <c:v>247.2539658404998</c:v>
                </c:pt>
                <c:pt idx="4416">
                  <c:v>247.31808324076744</c:v>
                </c:pt>
                <c:pt idx="4417">
                  <c:v>247.3814472672625</c:v>
                </c:pt>
                <c:pt idx="4418">
                  <c:v>247.44405772696712</c:v>
                </c:pt>
                <c:pt idx="4419">
                  <c:v>247.50591442915908</c:v>
                </c:pt>
                <c:pt idx="4420">
                  <c:v>247.567017185412</c:v>
                </c:pt>
                <c:pt idx="4421">
                  <c:v>247.6273658095964</c:v>
                </c:pt>
                <c:pt idx="4422">
                  <c:v>247.68696011787986</c:v>
                </c:pt>
                <c:pt idx="4423">
                  <c:v>247.74579992872779</c:v>
                </c:pt>
                <c:pt idx="4424">
                  <c:v>247.80388506290393</c:v>
                </c:pt>
                <c:pt idx="4425">
                  <c:v>247.86121534347086</c:v>
                </c:pt>
                <c:pt idx="4426">
                  <c:v>247.91779059579068</c:v>
                </c:pt>
                <c:pt idx="4427">
                  <c:v>247.97361064752528</c:v>
                </c:pt>
                <c:pt idx="4428">
                  <c:v>248.02867532863706</c:v>
                </c:pt>
                <c:pt idx="4429">
                  <c:v>248.08298447138958</c:v>
                </c:pt>
                <c:pt idx="4430">
                  <c:v>248.13653791034764</c:v>
                </c:pt>
                <c:pt idx="4431">
                  <c:v>248.18933548237825</c:v>
                </c:pt>
                <c:pt idx="4432">
                  <c:v>248.24137702665092</c:v>
                </c:pt>
                <c:pt idx="4433">
                  <c:v>248.29266238463794</c:v>
                </c:pt>
                <c:pt idx="4434">
                  <c:v>248.3431914001153</c:v>
                </c:pt>
                <c:pt idx="4435">
                  <c:v>248.39296391916281</c:v>
                </c:pt>
                <c:pt idx="4436">
                  <c:v>248.44197979016482</c:v>
                </c:pt>
                <c:pt idx="4437">
                  <c:v>248.49023886381045</c:v>
                </c:pt>
                <c:pt idx="4438">
                  <c:v>248.53774099309413</c:v>
                </c:pt>
                <c:pt idx="4439">
                  <c:v>248.58448603331618</c:v>
                </c:pt>
                <c:pt idx="4440">
                  <c:v>248.63047384208315</c:v>
                </c:pt>
                <c:pt idx="4441">
                  <c:v>248.67570427930809</c:v>
                </c:pt>
                <c:pt idx="4442">
                  <c:v>248.72017720721138</c:v>
                </c:pt>
                <c:pt idx="4443">
                  <c:v>248.76389249032067</c:v>
                </c:pt>
                <c:pt idx="4444">
                  <c:v>248.80684999547165</c:v>
                </c:pt>
                <c:pt idx="4445">
                  <c:v>248.84904959180832</c:v>
                </c:pt>
                <c:pt idx="4446">
                  <c:v>248.89049115078336</c:v>
                </c:pt>
                <c:pt idx="4447">
                  <c:v>248.93117454615864</c:v>
                </c:pt>
                <c:pt idx="4448">
                  <c:v>248.97109965400546</c:v>
                </c:pt>
                <c:pt idx="4449">
                  <c:v>249.01026635270506</c:v>
                </c:pt>
                <c:pt idx="4450">
                  <c:v>249.04867452294883</c:v>
                </c:pt>
                <c:pt idx="4451">
                  <c:v>249.08632404773877</c:v>
                </c:pt>
                <c:pt idx="4452">
                  <c:v>249.12321481238806</c:v>
                </c:pt>
                <c:pt idx="4453">
                  <c:v>249.15934670452086</c:v>
                </c:pt>
                <c:pt idx="4454">
                  <c:v>249.19471961407325</c:v>
                </c:pt>
                <c:pt idx="4455">
                  <c:v>249.22933343329319</c:v>
                </c:pt>
                <c:pt idx="4456">
                  <c:v>249.26318805674103</c:v>
                </c:pt>
                <c:pt idx="4457">
                  <c:v>249.29628338128967</c:v>
                </c:pt>
                <c:pt idx="4458">
                  <c:v>249.32861930612501</c:v>
                </c:pt>
                <c:pt idx="4459">
                  <c:v>249.36019573274623</c:v>
                </c:pt>
                <c:pt idx="4460">
                  <c:v>249.3910125649661</c:v>
                </c:pt>
                <c:pt idx="4461">
                  <c:v>249.42106970891109</c:v>
                </c:pt>
                <c:pt idx="4462">
                  <c:v>249.45036707302205</c:v>
                </c:pt>
                <c:pt idx="4463">
                  <c:v>249.47890456805402</c:v>
                </c:pt>
                <c:pt idx="4464">
                  <c:v>249.50668210707693</c:v>
                </c:pt>
                <c:pt idx="4465">
                  <c:v>249.53369960547553</c:v>
                </c:pt>
                <c:pt idx="4466">
                  <c:v>249.55995698094983</c:v>
                </c:pt>
                <c:pt idx="4467">
                  <c:v>249.58545415351537</c:v>
                </c:pt>
                <c:pt idx="4468">
                  <c:v>249.61019104550331</c:v>
                </c:pt>
                <c:pt idx="4469">
                  <c:v>249.63416758156075</c:v>
                </c:pt>
                <c:pt idx="4470">
                  <c:v>249.65738368865104</c:v>
                </c:pt>
                <c:pt idx="4471">
                  <c:v>249.6798392960539</c:v>
                </c:pt>
                <c:pt idx="4472">
                  <c:v>249.70153433536558</c:v>
                </c:pt>
                <c:pt idx="4473">
                  <c:v>249.72246874049932</c:v>
                </c:pt>
                <c:pt idx="4474">
                  <c:v>249.74264244768523</c:v>
                </c:pt>
                <c:pt idx="4475">
                  <c:v>249.76205539547078</c:v>
                </c:pt>
                <c:pt idx="4476">
                  <c:v>249.78070752472067</c:v>
                </c:pt>
                <c:pt idx="4477">
                  <c:v>249.79859877861733</c:v>
                </c:pt>
                <c:pt idx="4478">
                  <c:v>249.81572910266087</c:v>
                </c:pt>
                <c:pt idx="4479">
                  <c:v>249.83209844466938</c:v>
                </c:pt>
                <c:pt idx="4480">
                  <c:v>249.84770675477901</c:v>
                </c:pt>
                <c:pt idx="4481">
                  <c:v>249.86255398544409</c:v>
                </c:pt>
                <c:pt idx="4482">
                  <c:v>249.87664009143748</c:v>
                </c:pt>
                <c:pt idx="4483">
                  <c:v>249.88996502985034</c:v>
                </c:pt>
                <c:pt idx="4484">
                  <c:v>249.90252876009268</c:v>
                </c:pt>
                <c:pt idx="4485">
                  <c:v>249.91433124389314</c:v>
                </c:pt>
                <c:pt idx="4486">
                  <c:v>249.92537244529936</c:v>
                </c:pt>
                <c:pt idx="4487">
                  <c:v>249.93565233067787</c:v>
                </c:pt>
                <c:pt idx="4488">
                  <c:v>249.94517086871443</c:v>
                </c:pt>
                <c:pt idx="4489">
                  <c:v>249.95392803041386</c:v>
                </c:pt>
                <c:pt idx="4490">
                  <c:v>249.96192378910038</c:v>
                </c:pt>
                <c:pt idx="4491">
                  <c:v>249.96915812041746</c:v>
                </c:pt>
                <c:pt idx="4492">
                  <c:v>249.97563100232807</c:v>
                </c:pt>
                <c:pt idx="4493">
                  <c:v>249.9813424151148</c:v>
                </c:pt>
                <c:pt idx="4494">
                  <c:v>249.98629234137957</c:v>
                </c:pt>
                <c:pt idx="4495">
                  <c:v>249.9904807660441</c:v>
                </c:pt>
                <c:pt idx="4496">
                  <c:v>249.99390767634972</c:v>
                </c:pt>
                <c:pt idx="4497">
                  <c:v>249.99657306185748</c:v>
                </c:pt>
                <c:pt idx="4498">
                  <c:v>249.9984769144481</c:v>
                </c:pt>
                <c:pt idx="4499">
                  <c:v>249.99961922832216</c:v>
                </c:pt>
                <c:pt idx="4500">
                  <c:v>250</c:v>
                </c:pt>
                <c:pt idx="4501">
                  <c:v>249.99961922832168</c:v>
                </c:pt>
                <c:pt idx="4502">
                  <c:v>249.99847691444708</c:v>
                </c:pt>
                <c:pt idx="4503">
                  <c:v>249.99657306185594</c:v>
                </c:pt>
                <c:pt idx="4504">
                  <c:v>249.99390767634765</c:v>
                </c:pt>
                <c:pt idx="4505">
                  <c:v>249.99048076604151</c:v>
                </c:pt>
                <c:pt idx="4506">
                  <c:v>249.98629234137647</c:v>
                </c:pt>
                <c:pt idx="4507">
                  <c:v>249.98134241511119</c:v>
                </c:pt>
                <c:pt idx="4508">
                  <c:v>249.97563100232398</c:v>
                </c:pt>
                <c:pt idx="4509">
                  <c:v>249.96915812041283</c:v>
                </c:pt>
                <c:pt idx="4510">
                  <c:v>249.96192378909521</c:v>
                </c:pt>
                <c:pt idx="4511">
                  <c:v>249.95392803040821</c:v>
                </c:pt>
                <c:pt idx="4512">
                  <c:v>249.94517086870826</c:v>
                </c:pt>
                <c:pt idx="4513">
                  <c:v>249.93565233067119</c:v>
                </c:pt>
                <c:pt idx="4514">
                  <c:v>249.92537244529214</c:v>
                </c:pt>
                <c:pt idx="4515">
                  <c:v>249.91433124388544</c:v>
                </c:pt>
                <c:pt idx="4516">
                  <c:v>249.90252876008444</c:v>
                </c:pt>
                <c:pt idx="4517">
                  <c:v>249.88996502984159</c:v>
                </c:pt>
                <c:pt idx="4518">
                  <c:v>249.87664009142821</c:v>
                </c:pt>
                <c:pt idx="4519">
                  <c:v>249.86255398543435</c:v>
                </c:pt>
                <c:pt idx="4520">
                  <c:v>249.84770675476872</c:v>
                </c:pt>
                <c:pt idx="4521">
                  <c:v>249.83209844465858</c:v>
                </c:pt>
                <c:pt idx="4522">
                  <c:v>249.81572910264956</c:v>
                </c:pt>
                <c:pt idx="4523">
                  <c:v>249.79859877860551</c:v>
                </c:pt>
                <c:pt idx="4524">
                  <c:v>249.78070752470833</c:v>
                </c:pt>
                <c:pt idx="4525">
                  <c:v>249.76205539545791</c:v>
                </c:pt>
                <c:pt idx="4526">
                  <c:v>249.74264244767187</c:v>
                </c:pt>
                <c:pt idx="4527">
                  <c:v>249.7224687404854</c:v>
                </c:pt>
                <c:pt idx="4528">
                  <c:v>249.70153433535117</c:v>
                </c:pt>
                <c:pt idx="4529">
                  <c:v>249.67983929603892</c:v>
                </c:pt>
                <c:pt idx="4530">
                  <c:v>249.6573836886356</c:v>
                </c:pt>
                <c:pt idx="4531">
                  <c:v>249.6341675815448</c:v>
                </c:pt>
                <c:pt idx="4532">
                  <c:v>249.61019104548686</c:v>
                </c:pt>
                <c:pt idx="4533">
                  <c:v>249.58545415349843</c:v>
                </c:pt>
                <c:pt idx="4534">
                  <c:v>249.55995698093236</c:v>
                </c:pt>
                <c:pt idx="4535">
                  <c:v>249.53369960545754</c:v>
                </c:pt>
                <c:pt idx="4536">
                  <c:v>249.5066821070584</c:v>
                </c:pt>
                <c:pt idx="4537">
                  <c:v>249.47890456803501</c:v>
                </c:pt>
                <c:pt idx="4538">
                  <c:v>249.4503670730025</c:v>
                </c:pt>
                <c:pt idx="4539">
                  <c:v>249.42106970889103</c:v>
                </c:pt>
                <c:pt idx="4540">
                  <c:v>249.39101256494547</c:v>
                </c:pt>
                <c:pt idx="4541">
                  <c:v>249.36019573272517</c:v>
                </c:pt>
                <c:pt idx="4542">
                  <c:v>249.32861930610343</c:v>
                </c:pt>
                <c:pt idx="4543">
                  <c:v>249.29628338126756</c:v>
                </c:pt>
                <c:pt idx="4544">
                  <c:v>249.26318805671841</c:v>
                </c:pt>
                <c:pt idx="4545">
                  <c:v>249.22933343327009</c:v>
                </c:pt>
                <c:pt idx="4546">
                  <c:v>249.1947196140496</c:v>
                </c:pt>
                <c:pt idx="4547">
                  <c:v>249.1593467044967</c:v>
                </c:pt>
                <c:pt idx="4548">
                  <c:v>249.12321481236336</c:v>
                </c:pt>
                <c:pt idx="4549">
                  <c:v>249.08632404771362</c:v>
                </c:pt>
                <c:pt idx="4550">
                  <c:v>249.04867452292305</c:v>
                </c:pt>
                <c:pt idx="4551">
                  <c:v>249.01026635267883</c:v>
                </c:pt>
                <c:pt idx="4552">
                  <c:v>248.97109965397874</c:v>
                </c:pt>
                <c:pt idx="4553">
                  <c:v>248.93117454613142</c:v>
                </c:pt>
                <c:pt idx="4554">
                  <c:v>248.89049115075562</c:v>
                </c:pt>
                <c:pt idx="4555">
                  <c:v>248.84904959178004</c:v>
                </c:pt>
                <c:pt idx="4556">
                  <c:v>248.80684999544286</c:v>
                </c:pt>
                <c:pt idx="4557">
                  <c:v>248.76389249029137</c:v>
                </c:pt>
                <c:pt idx="4558">
                  <c:v>248.72017720718156</c:v>
                </c:pt>
                <c:pt idx="4559">
                  <c:v>248.6757042792778</c:v>
                </c:pt>
                <c:pt idx="4560">
                  <c:v>248.63047384205231</c:v>
                </c:pt>
                <c:pt idx="4561">
                  <c:v>248.5844860332848</c:v>
                </c:pt>
                <c:pt idx="4562">
                  <c:v>248.53774099306224</c:v>
                </c:pt>
                <c:pt idx="4563">
                  <c:v>248.49023886377805</c:v>
                </c:pt>
                <c:pt idx="4564">
                  <c:v>248.44197979013194</c:v>
                </c:pt>
                <c:pt idx="4565">
                  <c:v>248.39296391912944</c:v>
                </c:pt>
                <c:pt idx="4566">
                  <c:v>248.34319140008139</c:v>
                </c:pt>
                <c:pt idx="4567">
                  <c:v>248.29266238460352</c:v>
                </c:pt>
                <c:pt idx="4568">
                  <c:v>248.24137702661596</c:v>
                </c:pt>
                <c:pt idx="4569">
                  <c:v>248.18933548234284</c:v>
                </c:pt>
                <c:pt idx="4570">
                  <c:v>248.13653791031172</c:v>
                </c:pt>
                <c:pt idx="4571">
                  <c:v>248.08298447135311</c:v>
                </c:pt>
                <c:pt idx="4572">
                  <c:v>248.02867532860006</c:v>
                </c:pt>
                <c:pt idx="4573">
                  <c:v>247.9736106474877</c:v>
                </c:pt>
                <c:pt idx="4574">
                  <c:v>247.91779059575268</c:v>
                </c:pt>
                <c:pt idx="4575">
                  <c:v>247.86121534343235</c:v>
                </c:pt>
                <c:pt idx="4576">
                  <c:v>247.80388506286491</c:v>
                </c:pt>
                <c:pt idx="4577">
                  <c:v>247.74579992868826</c:v>
                </c:pt>
                <c:pt idx="4578">
                  <c:v>247.68696011783985</c:v>
                </c:pt>
                <c:pt idx="4579">
                  <c:v>247.62736580955587</c:v>
                </c:pt>
                <c:pt idx="4580">
                  <c:v>247.56701718537093</c:v>
                </c:pt>
                <c:pt idx="4581">
                  <c:v>247.50591442911752</c:v>
                </c:pt>
                <c:pt idx="4582">
                  <c:v>247.44405772692505</c:v>
                </c:pt>
                <c:pt idx="4583">
                  <c:v>247.38144726721993</c:v>
                </c:pt>
                <c:pt idx="4584">
                  <c:v>247.31808324072426</c:v>
                </c:pt>
                <c:pt idx="4585">
                  <c:v>247.25396584045612</c:v>
                </c:pt>
                <c:pt idx="4586">
                  <c:v>247.18909526172811</c:v>
                </c:pt>
                <c:pt idx="4587">
                  <c:v>247.12347170214727</c:v>
                </c:pt>
                <c:pt idx="4588">
                  <c:v>247.05709536161433</c:v>
                </c:pt>
                <c:pt idx="4589">
                  <c:v>246.98996644232307</c:v>
                </c:pt>
                <c:pt idx="4590">
                  <c:v>246.92208514875998</c:v>
                </c:pt>
                <c:pt idx="4591">
                  <c:v>246.85345168770311</c:v>
                </c:pt>
                <c:pt idx="4592">
                  <c:v>246.78406626822198</c:v>
                </c:pt>
                <c:pt idx="4593">
                  <c:v>246.71392910167654</c:v>
                </c:pt>
                <c:pt idx="4594">
                  <c:v>246.64304040171675</c:v>
                </c:pt>
                <c:pt idx="4595">
                  <c:v>246.5714003842819</c:v>
                </c:pt>
                <c:pt idx="4596">
                  <c:v>246.49900926760003</c:v>
                </c:pt>
                <c:pt idx="4597">
                  <c:v>246.42586727218691</c:v>
                </c:pt>
                <c:pt idx="4598">
                  <c:v>246.35197462084579</c:v>
                </c:pt>
                <c:pt idx="4599">
                  <c:v>246.2773315386664</c:v>
                </c:pt>
                <c:pt idx="4600">
                  <c:v>246.20193825302468</c:v>
                </c:pt>
                <c:pt idx="4601">
                  <c:v>246.12579499358154</c:v>
                </c:pt>
                <c:pt idx="4602">
                  <c:v>246.04890199228259</c:v>
                </c:pt>
                <c:pt idx="4603">
                  <c:v>245.97125948335727</c:v>
                </c:pt>
                <c:pt idx="4604">
                  <c:v>245.89286770331796</c:v>
                </c:pt>
                <c:pt idx="4605">
                  <c:v>245.81372689095988</c:v>
                </c:pt>
                <c:pt idx="4606">
                  <c:v>245.73383728735945</c:v>
                </c:pt>
                <c:pt idx="4607">
                  <c:v>245.65319913587444</c:v>
                </c:pt>
                <c:pt idx="4608">
                  <c:v>245.57181268214254</c:v>
                </c:pt>
                <c:pt idx="4609">
                  <c:v>245.48967817408101</c:v>
                </c:pt>
                <c:pt idx="4610">
                  <c:v>245.40679586188574</c:v>
                </c:pt>
                <c:pt idx="4611">
                  <c:v>245.32316599803079</c:v>
                </c:pt>
                <c:pt idx="4612">
                  <c:v>245.23878883726709</c:v>
                </c:pt>
                <c:pt idx="4613">
                  <c:v>245.15366463662218</c:v>
                </c:pt>
                <c:pt idx="4614">
                  <c:v>245.06779365539904</c:v>
                </c:pt>
                <c:pt idx="4615">
                  <c:v>244.98117615517572</c:v>
                </c:pt>
                <c:pt idx="4616">
                  <c:v>244.89381239980406</c:v>
                </c:pt>
                <c:pt idx="4617">
                  <c:v>244.80570265540916</c:v>
                </c:pt>
                <c:pt idx="4618">
                  <c:v>244.71684719038871</c:v>
                </c:pt>
                <c:pt idx="4619">
                  <c:v>244.62724627541178</c:v>
                </c:pt>
                <c:pt idx="4620">
                  <c:v>244.53690018341823</c:v>
                </c:pt>
                <c:pt idx="4621">
                  <c:v>244.44580918961807</c:v>
                </c:pt>
                <c:pt idx="4622">
                  <c:v>244.35397357149026</c:v>
                </c:pt>
                <c:pt idx="4623">
                  <c:v>244.2613936087819</c:v>
                </c:pt>
                <c:pt idx="4624">
                  <c:v>244.16806958350773</c:v>
                </c:pt>
                <c:pt idx="4625">
                  <c:v>244.07400177994873</c:v>
                </c:pt>
                <c:pt idx="4626">
                  <c:v>243.97919048465198</c:v>
                </c:pt>
                <c:pt idx="4627">
                  <c:v>243.88363598642897</c:v>
                </c:pt>
                <c:pt idx="4628">
                  <c:v>243.78733857635541</c:v>
                </c:pt>
                <c:pt idx="4629">
                  <c:v>243.69029854776966</c:v>
                </c:pt>
                <c:pt idx="4630">
                  <c:v>243.59251619627264</c:v>
                </c:pt>
                <c:pt idx="4631">
                  <c:v>243.49399181972646</c:v>
                </c:pt>
                <c:pt idx="4632">
                  <c:v>243.39472571825337</c:v>
                </c:pt>
                <c:pt idx="4633">
                  <c:v>243.29471819423509</c:v>
                </c:pt>
                <c:pt idx="4634">
                  <c:v>243.19396955231193</c:v>
                </c:pt>
                <c:pt idx="4635">
                  <c:v>243.09248009938156</c:v>
                </c:pt>
                <c:pt idx="4636">
                  <c:v>242.99025014459872</c:v>
                </c:pt>
                <c:pt idx="4637">
                  <c:v>242.88727999937342</c:v>
                </c:pt>
                <c:pt idx="4638">
                  <c:v>242.78356997737063</c:v>
                </c:pt>
                <c:pt idx="4639">
                  <c:v>242.67912039450903</c:v>
                </c:pt>
                <c:pt idx="4640">
                  <c:v>242.57393156896009</c:v>
                </c:pt>
                <c:pt idx="4641">
                  <c:v>242.46800382114731</c:v>
                </c:pt>
                <c:pt idx="4642">
                  <c:v>242.36133747374507</c:v>
                </c:pt>
                <c:pt idx="4643">
                  <c:v>242.25393285167746</c:v>
                </c:pt>
                <c:pt idx="4644">
                  <c:v>242.14579028211759</c:v>
                </c:pt>
                <c:pt idx="4645">
                  <c:v>242.03691009448636</c:v>
                </c:pt>
                <c:pt idx="4646">
                  <c:v>241.92729262045196</c:v>
                </c:pt>
                <c:pt idx="4647">
                  <c:v>241.81693819392808</c:v>
                </c:pt>
                <c:pt idx="4648">
                  <c:v>241.70584715107347</c:v>
                </c:pt>
                <c:pt idx="4649">
                  <c:v>241.59401983029068</c:v>
                </c:pt>
                <c:pt idx="4650">
                  <c:v>241.48145657222506</c:v>
                </c:pt>
                <c:pt idx="4651">
                  <c:v>241.36815771976387</c:v>
                </c:pt>
                <c:pt idx="4652">
                  <c:v>241.25412361803518</c:v>
                </c:pt>
                <c:pt idx="4653">
                  <c:v>241.13935461440659</c:v>
                </c:pt>
                <c:pt idx="4654">
                  <c:v>241.02385105848433</c:v>
                </c:pt>
                <c:pt idx="4655">
                  <c:v>240.90761330211228</c:v>
                </c:pt>
                <c:pt idx="4656">
                  <c:v>240.79064169937067</c:v>
                </c:pt>
                <c:pt idx="4657">
                  <c:v>240.67293660657558</c:v>
                </c:pt>
                <c:pt idx="4658">
                  <c:v>240.55449838227693</c:v>
                </c:pt>
                <c:pt idx="4659">
                  <c:v>240.43532738725818</c:v>
                </c:pt>
                <c:pt idx="4660">
                  <c:v>240.31542398453468</c:v>
                </c:pt>
                <c:pt idx="4661">
                  <c:v>240.19478853935323</c:v>
                </c:pt>
                <c:pt idx="4662">
                  <c:v>240.07342141919005</c:v>
                </c:pt>
                <c:pt idx="4663">
                  <c:v>239.95132299375075</c:v>
                </c:pt>
                <c:pt idx="4664">
                  <c:v>239.82849363496814</c:v>
                </c:pt>
                <c:pt idx="4665">
                  <c:v>239.70493371700175</c:v>
                </c:pt>
                <c:pt idx="4666">
                  <c:v>239.58064361623642</c:v>
                </c:pt>
                <c:pt idx="4667">
                  <c:v>239.45562371128156</c:v>
                </c:pt>
                <c:pt idx="4668">
                  <c:v>239.32987438296936</c:v>
                </c:pt>
                <c:pt idx="4669">
                  <c:v>239.20339601435415</c:v>
                </c:pt>
                <c:pt idx="4670">
                  <c:v>239.07618899071079</c:v>
                </c:pt>
                <c:pt idx="4671">
                  <c:v>238.94825369953418</c:v>
                </c:pt>
                <c:pt idx="4672">
                  <c:v>238.81959053053728</c:v>
                </c:pt>
                <c:pt idx="4673">
                  <c:v>238.69019987565045</c:v>
                </c:pt>
                <c:pt idx="4674">
                  <c:v>238.56008212901992</c:v>
                </c:pt>
                <c:pt idx="4675">
                  <c:v>238.42923768700717</c:v>
                </c:pt>
                <c:pt idx="4676">
                  <c:v>238.29766694818679</c:v>
                </c:pt>
                <c:pt idx="4677">
                  <c:v>238.16537031334633</c:v>
                </c:pt>
                <c:pt idx="4678">
                  <c:v>238.03234818548418</c:v>
                </c:pt>
                <c:pt idx="4679">
                  <c:v>237.89860096980877</c:v>
                </c:pt>
                <c:pt idx="4680">
                  <c:v>237.76412907373737</c:v>
                </c:pt>
                <c:pt idx="4681">
                  <c:v>237.62893290689451</c:v>
                </c:pt>
                <c:pt idx="4682">
                  <c:v>237.49301288111144</c:v>
                </c:pt>
                <c:pt idx="4683">
                  <c:v>237.35636941042401</c:v>
                </c:pt>
                <c:pt idx="4684">
                  <c:v>237.2190029110719</c:v>
                </c:pt>
                <c:pt idx="4685">
                  <c:v>237.08091380149722</c:v>
                </c:pt>
                <c:pt idx="4686">
                  <c:v>236.94210250234337</c:v>
                </c:pt>
                <c:pt idx="4687">
                  <c:v>236.80256943645389</c:v>
                </c:pt>
                <c:pt idx="4688">
                  <c:v>236.66231502887052</c:v>
                </c:pt>
                <c:pt idx="4689">
                  <c:v>236.52133970683249</c:v>
                </c:pt>
                <c:pt idx="4690">
                  <c:v>236.37964389977509</c:v>
                </c:pt>
                <c:pt idx="4691">
                  <c:v>236.23722803932819</c:v>
                </c:pt>
                <c:pt idx="4692">
                  <c:v>236.0940925593155</c:v>
                </c:pt>
                <c:pt idx="4693">
                  <c:v>235.95023789575231</c:v>
                </c:pt>
                <c:pt idx="4694">
                  <c:v>235.80566448684493</c:v>
                </c:pt>
                <c:pt idx="4695">
                  <c:v>235.66037277298901</c:v>
                </c:pt>
                <c:pt idx="4696">
                  <c:v>235.51436319676819</c:v>
                </c:pt>
                <c:pt idx="4697">
                  <c:v>235.36763620295309</c:v>
                </c:pt>
                <c:pt idx="4698">
                  <c:v>235.22019223849969</c:v>
                </c:pt>
                <c:pt idx="4699">
                  <c:v>235.07203175254779</c:v>
                </c:pt>
                <c:pt idx="4700">
                  <c:v>234.92315519641991</c:v>
                </c:pt>
                <c:pt idx="4701">
                  <c:v>234.77356302361966</c:v>
                </c:pt>
                <c:pt idx="4702">
                  <c:v>234.62325568983113</c:v>
                </c:pt>
                <c:pt idx="4703">
                  <c:v>234.47223365291626</c:v>
                </c:pt>
                <c:pt idx="4704">
                  <c:v>234.32049737291447</c:v>
                </c:pt>
                <c:pt idx="4705">
                  <c:v>234.16804731204073</c:v>
                </c:pt>
                <c:pt idx="4706">
                  <c:v>234.01488393468424</c:v>
                </c:pt>
                <c:pt idx="4707">
                  <c:v>233.86100770740731</c:v>
                </c:pt>
                <c:pt idx="4708">
                  <c:v>233.70641909894383</c:v>
                </c:pt>
                <c:pt idx="4709">
                  <c:v>233.55111858019734</c:v>
                </c:pt>
                <c:pt idx="4710">
                  <c:v>233.39510662424013</c:v>
                </c:pt>
                <c:pt idx="4711">
                  <c:v>233.23838370631171</c:v>
                </c:pt>
                <c:pt idx="4712">
                  <c:v>233.08095030381705</c:v>
                </c:pt>
                <c:pt idx="4713">
                  <c:v>232.92280689632597</c:v>
                </c:pt>
                <c:pt idx="4714">
                  <c:v>232.76395396557052</c:v>
                </c:pt>
                <c:pt idx="4715">
                  <c:v>232.60439199544433</c:v>
                </c:pt>
                <c:pt idx="4716">
                  <c:v>232.44412147200063</c:v>
                </c:pt>
                <c:pt idx="4717">
                  <c:v>232.28314288345155</c:v>
                </c:pt>
                <c:pt idx="4718">
                  <c:v>232.12145672016564</c:v>
                </c:pt>
                <c:pt idx="4719">
                  <c:v>231.95906347466683</c:v>
                </c:pt>
                <c:pt idx="4720">
                  <c:v>231.79596364163342</c:v>
                </c:pt>
                <c:pt idx="4721">
                  <c:v>231.63215771789561</c:v>
                </c:pt>
                <c:pt idx="4722">
                  <c:v>231.46764620243454</c:v>
                </c:pt>
                <c:pt idx="4723">
                  <c:v>231.3024295963811</c:v>
                </c:pt>
                <c:pt idx="4724">
                  <c:v>231.13650840301361</c:v>
                </c:pt>
                <c:pt idx="4725">
                  <c:v>230.96988312775676</c:v>
                </c:pt>
                <c:pt idx="4726">
                  <c:v>230.80255427818003</c:v>
                </c:pt>
                <c:pt idx="4727">
                  <c:v>230.63452236399596</c:v>
                </c:pt>
                <c:pt idx="4728">
                  <c:v>230.46578789705924</c:v>
                </c:pt>
                <c:pt idx="4729">
                  <c:v>230.29635139136414</c:v>
                </c:pt>
                <c:pt idx="4730">
                  <c:v>230.12621336304349</c:v>
                </c:pt>
                <c:pt idx="4731">
                  <c:v>229.95537433036756</c:v>
                </c:pt>
                <c:pt idx="4732">
                  <c:v>229.78383481374132</c:v>
                </c:pt>
                <c:pt idx="4733">
                  <c:v>229.61159533570424</c:v>
                </c:pt>
                <c:pt idx="4734">
                  <c:v>229.43865642092749</c:v>
                </c:pt>
                <c:pt idx="4735">
                  <c:v>229.26501859621294</c:v>
                </c:pt>
                <c:pt idx="4736">
                  <c:v>229.09068239049154</c:v>
                </c:pt>
                <c:pt idx="4737">
                  <c:v>228.91564833482147</c:v>
                </c:pt>
                <c:pt idx="4738">
                  <c:v>228.73991696238716</c:v>
                </c:pt>
                <c:pt idx="4739">
                  <c:v>228.5634888084966</c:v>
                </c:pt>
                <c:pt idx="4740">
                  <c:v>228.38636441058065</c:v>
                </c:pt>
                <c:pt idx="4741">
                  <c:v>228.20854430819071</c:v>
                </c:pt>
                <c:pt idx="4742">
                  <c:v>228.030029042998</c:v>
                </c:pt>
                <c:pt idx="4743">
                  <c:v>227.85081915879061</c:v>
                </c:pt>
                <c:pt idx="4744">
                  <c:v>227.67091520147329</c:v>
                </c:pt>
                <c:pt idx="4745">
                  <c:v>227.49031771906456</c:v>
                </c:pt>
                <c:pt idx="4746">
                  <c:v>227.30902726169563</c:v>
                </c:pt>
                <c:pt idx="4747">
                  <c:v>227.1270443816085</c:v>
                </c:pt>
                <c:pt idx="4748">
                  <c:v>226.94436963315496</c:v>
                </c:pt>
                <c:pt idx="4749">
                  <c:v>226.76100357279378</c:v>
                </c:pt>
                <c:pt idx="4750">
                  <c:v>226.57694675908976</c:v>
                </c:pt>
                <c:pt idx="4751">
                  <c:v>226.39219975271192</c:v>
                </c:pt>
                <c:pt idx="4752">
                  <c:v>226.20676311643143</c:v>
                </c:pt>
                <c:pt idx="4753">
                  <c:v>226.02063741512072</c:v>
                </c:pt>
                <c:pt idx="4754">
                  <c:v>225.83382321575104</c:v>
                </c:pt>
                <c:pt idx="4755">
                  <c:v>225.64632108739073</c:v>
                </c:pt>
                <c:pt idx="4756">
                  <c:v>225.45813160120375</c:v>
                </c:pt>
                <c:pt idx="4757">
                  <c:v>225.26925533044795</c:v>
                </c:pt>
                <c:pt idx="4758">
                  <c:v>225.07969285047301</c:v>
                </c:pt>
                <c:pt idx="4759">
                  <c:v>224.88944473871945</c:v>
                </c:pt>
                <c:pt idx="4760">
                  <c:v>224.69851157471584</c:v>
                </c:pt>
                <c:pt idx="4761">
                  <c:v>224.50689394007776</c:v>
                </c:pt>
                <c:pt idx="4762">
                  <c:v>224.3145924185055</c:v>
                </c:pt>
                <c:pt idx="4763">
                  <c:v>224.12160759578325</c:v>
                </c:pt>
                <c:pt idx="4764">
                  <c:v>223.92794005977586</c:v>
                </c:pt>
                <c:pt idx="4765">
                  <c:v>223.73359040042868</c:v>
                </c:pt>
                <c:pt idx="4766">
                  <c:v>223.53855920976417</c:v>
                </c:pt>
                <c:pt idx="4767">
                  <c:v>223.34284708188127</c:v>
                </c:pt>
                <c:pt idx="4768">
                  <c:v>223.14645461295279</c:v>
                </c:pt>
                <c:pt idx="4769">
                  <c:v>222.94938240122468</c:v>
                </c:pt>
                <c:pt idx="4770">
                  <c:v>222.75163104701286</c:v>
                </c:pt>
                <c:pt idx="4771">
                  <c:v>222.55320115270229</c:v>
                </c:pt>
                <c:pt idx="4772">
                  <c:v>222.35409332274477</c:v>
                </c:pt>
                <c:pt idx="4773">
                  <c:v>222.15430816365713</c:v>
                </c:pt>
                <c:pt idx="4774">
                  <c:v>221.95384628402002</c:v>
                </c:pt>
                <c:pt idx="4775">
                  <c:v>221.75270829447464</c:v>
                </c:pt>
                <c:pt idx="4776">
                  <c:v>221.55089480772264</c:v>
                </c:pt>
                <c:pt idx="4777">
                  <c:v>221.34840643852266</c:v>
                </c:pt>
                <c:pt idx="4778">
                  <c:v>221.14524380368923</c:v>
                </c:pt>
                <c:pt idx="4779">
                  <c:v>220.94140752209131</c:v>
                </c:pt>
                <c:pt idx="4780">
                  <c:v>220.73689821464944</c:v>
                </c:pt>
                <c:pt idx="4781">
                  <c:v>220.53171650433438</c:v>
                </c:pt>
                <c:pt idx="4782">
                  <c:v>220.32586301616524</c:v>
                </c:pt>
                <c:pt idx="4783">
                  <c:v>220.11933837720721</c:v>
                </c:pt>
                <c:pt idx="4784">
                  <c:v>219.9121432165706</c:v>
                </c:pt>
                <c:pt idx="4785">
                  <c:v>219.70427816540754</c:v>
                </c:pt>
                <c:pt idx="4786">
                  <c:v>219.49574385691091</c:v>
                </c:pt>
                <c:pt idx="4787">
                  <c:v>219.28654092631265</c:v>
                </c:pt>
                <c:pt idx="4788">
                  <c:v>219.07667001088112</c:v>
                </c:pt>
                <c:pt idx="4789">
                  <c:v>218.86613174991922</c:v>
                </c:pt>
                <c:pt idx="4790">
                  <c:v>218.65492678476346</c:v>
                </c:pt>
                <c:pt idx="4791">
                  <c:v>218.44305575878056</c:v>
                </c:pt>
                <c:pt idx="4792">
                  <c:v>218.23051931736643</c:v>
                </c:pt>
                <c:pt idx="4793">
                  <c:v>218.01731810794368</c:v>
                </c:pt>
                <c:pt idx="4794">
                  <c:v>217.80345277996062</c:v>
                </c:pt>
                <c:pt idx="4795">
                  <c:v>217.58892398488794</c:v>
                </c:pt>
                <c:pt idx="4796">
                  <c:v>217.3737323762175</c:v>
                </c:pt>
                <c:pt idx="4797">
                  <c:v>217.15787860946008</c:v>
                </c:pt>
                <c:pt idx="4798">
                  <c:v>216.94136334214414</c:v>
                </c:pt>
                <c:pt idx="4799">
                  <c:v>216.72418723381227</c:v>
                </c:pt>
                <c:pt idx="4800">
                  <c:v>216.50635094602097</c:v>
                </c:pt>
                <c:pt idx="4801">
                  <c:v>216.28785514233718</c:v>
                </c:pt>
                <c:pt idx="4802">
                  <c:v>216.06870048833696</c:v>
                </c:pt>
                <c:pt idx="4803">
                  <c:v>215.84888765160346</c:v>
                </c:pt>
                <c:pt idx="4804">
                  <c:v>215.62841730172443</c:v>
                </c:pt>
                <c:pt idx="4805">
                  <c:v>215.40729011029126</c:v>
                </c:pt>
                <c:pt idx="4806">
                  <c:v>215.18550675089546</c:v>
                </c:pt>
                <c:pt idx="4807">
                  <c:v>214.96306789912765</c:v>
                </c:pt>
                <c:pt idx="4808">
                  <c:v>214.73997423257489</c:v>
                </c:pt>
                <c:pt idx="4809">
                  <c:v>214.51622643081947</c:v>
                </c:pt>
                <c:pt idx="4810">
                  <c:v>214.29182517543614</c:v>
                </c:pt>
                <c:pt idx="4811">
                  <c:v>214.06677114998988</c:v>
                </c:pt>
                <c:pt idx="4812">
                  <c:v>213.84106504003421</c:v>
                </c:pt>
                <c:pt idx="4813">
                  <c:v>213.6147075331092</c:v>
                </c:pt>
                <c:pt idx="4814">
                  <c:v>213.3876993187387</c:v>
                </c:pt>
                <c:pt idx="4815">
                  <c:v>213.16004108842964</c:v>
                </c:pt>
                <c:pt idx="4816">
                  <c:v>212.93173353566826</c:v>
                </c:pt>
                <c:pt idx="4817">
                  <c:v>212.7027773559189</c:v>
                </c:pt>
                <c:pt idx="4818">
                  <c:v>212.47317324662183</c:v>
                </c:pt>
                <c:pt idx="4819">
                  <c:v>212.24292190719072</c:v>
                </c:pt>
                <c:pt idx="4820">
                  <c:v>212.01202403901138</c:v>
                </c:pt>
                <c:pt idx="4821">
                  <c:v>211.78048034543889</c:v>
                </c:pt>
                <c:pt idx="4822">
                  <c:v>211.54829153179537</c:v>
                </c:pt>
                <c:pt idx="4823">
                  <c:v>211.31545830536817</c:v>
                </c:pt>
                <c:pt idx="4824">
                  <c:v>211.08198137540739</c:v>
                </c:pt>
                <c:pt idx="4825">
                  <c:v>210.84786145312481</c:v>
                </c:pt>
                <c:pt idx="4826">
                  <c:v>210.61309925168999</c:v>
                </c:pt>
                <c:pt idx="4827">
                  <c:v>210.37769548622941</c:v>
                </c:pt>
                <c:pt idx="4828">
                  <c:v>210.14165087382369</c:v>
                </c:pt>
                <c:pt idx="4829">
                  <c:v>209.90496613350544</c:v>
                </c:pt>
                <c:pt idx="4830">
                  <c:v>209.66764198625791</c:v>
                </c:pt>
                <c:pt idx="4831">
                  <c:v>209.42967915501109</c:v>
                </c:pt>
                <c:pt idx="4832">
                  <c:v>209.19107836464156</c:v>
                </c:pt>
                <c:pt idx="4833">
                  <c:v>208.95184034196845</c:v>
                </c:pt>
                <c:pt idx="4834">
                  <c:v>208.71196581575231</c:v>
                </c:pt>
                <c:pt idx="4835">
                  <c:v>208.4714555166922</c:v>
                </c:pt>
                <c:pt idx="4836">
                  <c:v>208.23031017742477</c:v>
                </c:pt>
                <c:pt idx="4837">
                  <c:v>207.98853053252031</c:v>
                </c:pt>
                <c:pt idx="4838">
                  <c:v>207.74611731848148</c:v>
                </c:pt>
                <c:pt idx="4839">
                  <c:v>207.5030712737408</c:v>
                </c:pt>
                <c:pt idx="4840">
                  <c:v>207.25939313865911</c:v>
                </c:pt>
                <c:pt idx="4841">
                  <c:v>207.01508365552201</c:v>
                </c:pt>
                <c:pt idx="4842">
                  <c:v>206.77014356853837</c:v>
                </c:pt>
                <c:pt idx="4843">
                  <c:v>206.52457362383868</c:v>
                </c:pt>
                <c:pt idx="4844">
                  <c:v>206.27837456947123</c:v>
                </c:pt>
                <c:pt idx="4845">
                  <c:v>206.03154715540083</c:v>
                </c:pt>
                <c:pt idx="4846">
                  <c:v>205.78409213350716</c:v>
                </c:pt>
                <c:pt idx="4847">
                  <c:v>205.53601025758081</c:v>
                </c:pt>
                <c:pt idx="4848">
                  <c:v>205.28730228332219</c:v>
                </c:pt>
                <c:pt idx="4849">
                  <c:v>205.03796896833873</c:v>
                </c:pt>
                <c:pt idx="4850">
                  <c:v>204.78801107214341</c:v>
                </c:pt>
                <c:pt idx="4851">
                  <c:v>204.53742935615108</c:v>
                </c:pt>
                <c:pt idx="4852">
                  <c:v>204.2862245836771</c:v>
                </c:pt>
                <c:pt idx="4853">
                  <c:v>204.03439751993477</c:v>
                </c:pt>
                <c:pt idx="4854">
                  <c:v>203.78194893203278</c:v>
                </c:pt>
                <c:pt idx="4855">
                  <c:v>203.52887958897352</c:v>
                </c:pt>
                <c:pt idx="4856">
                  <c:v>203.27519026165038</c:v>
                </c:pt>
                <c:pt idx="4857">
                  <c:v>203.02088172284479</c:v>
                </c:pt>
                <c:pt idx="4858">
                  <c:v>202.76595474722464</c:v>
                </c:pt>
                <c:pt idx="4859">
                  <c:v>202.51041011134174</c:v>
                </c:pt>
                <c:pt idx="4860">
                  <c:v>202.25424859362909</c:v>
                </c:pt>
                <c:pt idx="4861">
                  <c:v>201.99747097439962</c:v>
                </c:pt>
                <c:pt idx="4862">
                  <c:v>201.74007803584223</c:v>
                </c:pt>
                <c:pt idx="4863">
                  <c:v>201.48207056202048</c:v>
                </c:pt>
                <c:pt idx="4864">
                  <c:v>201.22344933886953</c:v>
                </c:pt>
                <c:pt idx="4865">
                  <c:v>200.96421515419482</c:v>
                </c:pt>
                <c:pt idx="4866">
                  <c:v>200.70436879766891</c:v>
                </c:pt>
                <c:pt idx="4867">
                  <c:v>200.4439110608285</c:v>
                </c:pt>
                <c:pt idx="4868">
                  <c:v>200.18284273707314</c:v>
                </c:pt>
                <c:pt idx="4869">
                  <c:v>199.92116462166217</c:v>
                </c:pt>
                <c:pt idx="4870">
                  <c:v>199.65887751171223</c:v>
                </c:pt>
                <c:pt idx="4871">
                  <c:v>199.39598220619592</c:v>
                </c:pt>
                <c:pt idx="4872">
                  <c:v>199.13247950593762</c:v>
                </c:pt>
                <c:pt idx="4873">
                  <c:v>198.86837021361228</c:v>
                </c:pt>
                <c:pt idx="4874">
                  <c:v>198.60365513374259</c:v>
                </c:pt>
                <c:pt idx="4875">
                  <c:v>198.33833507269637</c:v>
                </c:pt>
                <c:pt idx="4876">
                  <c:v>198.07241083868473</c:v>
                </c:pt>
                <c:pt idx="4877">
                  <c:v>197.80588324175932</c:v>
                </c:pt>
                <c:pt idx="4878">
                  <c:v>197.53875309380916</c:v>
                </c:pt>
                <c:pt idx="4879">
                  <c:v>197.27102120855901</c:v>
                </c:pt>
                <c:pt idx="4880">
                  <c:v>197.00268840156633</c:v>
                </c:pt>
                <c:pt idx="4881">
                  <c:v>196.73375549021992</c:v>
                </c:pt>
                <c:pt idx="4882">
                  <c:v>196.46422329373584</c:v>
                </c:pt>
                <c:pt idx="4883">
                  <c:v>196.19409263315586</c:v>
                </c:pt>
                <c:pt idx="4884">
                  <c:v>195.92336433134483</c:v>
                </c:pt>
                <c:pt idx="4885">
                  <c:v>195.65203921298786</c:v>
                </c:pt>
                <c:pt idx="4886">
                  <c:v>195.38011810458883</c:v>
                </c:pt>
                <c:pt idx="4887">
                  <c:v>195.10760183446604</c:v>
                </c:pt>
                <c:pt idx="4888">
                  <c:v>194.8344912327519</c:v>
                </c:pt>
                <c:pt idx="4889">
                  <c:v>194.56078713138839</c:v>
                </c:pt>
                <c:pt idx="4890">
                  <c:v>194.28649036412563</c:v>
                </c:pt>
                <c:pt idx="4891">
                  <c:v>194.01160176651888</c:v>
                </c:pt>
                <c:pt idx="4892">
                  <c:v>193.73612217592705</c:v>
                </c:pt>
                <c:pt idx="4893">
                  <c:v>193.46005243150847</c:v>
                </c:pt>
                <c:pt idx="4894">
                  <c:v>193.18339337421943</c:v>
                </c:pt>
                <c:pt idx="4895">
                  <c:v>192.90614584681114</c:v>
                </c:pt>
                <c:pt idx="4896">
                  <c:v>192.62831069382824</c:v>
                </c:pt>
                <c:pt idx="4897">
                  <c:v>192.34988876160446</c:v>
                </c:pt>
                <c:pt idx="4898">
                  <c:v>192.07088089826132</c:v>
                </c:pt>
                <c:pt idx="4899">
                  <c:v>191.79128795370485</c:v>
                </c:pt>
                <c:pt idx="4900">
                  <c:v>191.51111077962423</c:v>
                </c:pt>
                <c:pt idx="4901">
                  <c:v>191.23035022948716</c:v>
                </c:pt>
                <c:pt idx="4902">
                  <c:v>190.94900715853953</c:v>
                </c:pt>
                <c:pt idx="4903">
                  <c:v>190.66708242380082</c:v>
                </c:pt>
                <c:pt idx="4904">
                  <c:v>190.38457688406268</c:v>
                </c:pt>
                <c:pt idx="4905">
                  <c:v>190.10149139988599</c:v>
                </c:pt>
                <c:pt idx="4906">
                  <c:v>189.81782683359796</c:v>
                </c:pt>
                <c:pt idx="4907">
                  <c:v>189.53358404929057</c:v>
                </c:pt>
                <c:pt idx="4908">
                  <c:v>189.2487639128164</c:v>
                </c:pt>
                <c:pt idx="4909">
                  <c:v>188.96336729178694</c:v>
                </c:pt>
                <c:pt idx="4910">
                  <c:v>188.67739505556955</c:v>
                </c:pt>
                <c:pt idx="4911">
                  <c:v>188.3908480752855</c:v>
                </c:pt>
                <c:pt idx="4912">
                  <c:v>188.10372722380689</c:v>
                </c:pt>
                <c:pt idx="4913">
                  <c:v>187.81603337575334</c:v>
                </c:pt>
                <c:pt idx="4914">
                  <c:v>187.52776740749022</c:v>
                </c:pt>
                <c:pt idx="4915">
                  <c:v>187.23893019712565</c:v>
                </c:pt>
                <c:pt idx="4916">
                  <c:v>186.94952262450752</c:v>
                </c:pt>
                <c:pt idx="4917">
                  <c:v>186.6595455712222</c:v>
                </c:pt>
                <c:pt idx="4918">
                  <c:v>186.36899992058966</c:v>
                </c:pt>
                <c:pt idx="4919">
                  <c:v>186.07788655766242</c:v>
                </c:pt>
                <c:pt idx="4920">
                  <c:v>185.78620636922221</c:v>
                </c:pt>
                <c:pt idx="4921">
                  <c:v>185.49396024377722</c:v>
                </c:pt>
                <c:pt idx="4922">
                  <c:v>185.20114907156014</c:v>
                </c:pt>
                <c:pt idx="4923">
                  <c:v>184.90777374452483</c:v>
                </c:pt>
                <c:pt idx="4924">
                  <c:v>184.6138351563431</c:v>
                </c:pt>
                <c:pt idx="4925">
                  <c:v>184.31933420240296</c:v>
                </c:pt>
                <c:pt idx="4926">
                  <c:v>184.02427177980499</c:v>
                </c:pt>
                <c:pt idx="4927">
                  <c:v>183.72864878736118</c:v>
                </c:pt>
                <c:pt idx="4928">
                  <c:v>183.43246612559005</c:v>
                </c:pt>
                <c:pt idx="4929">
                  <c:v>183.13572469671544</c:v>
                </c:pt>
                <c:pt idx="4930">
                  <c:v>182.83842540466313</c:v>
                </c:pt>
                <c:pt idx="4931">
                  <c:v>182.54056915505805</c:v>
                </c:pt>
                <c:pt idx="4932">
                  <c:v>182.24215685522236</c:v>
                </c:pt>
                <c:pt idx="4933">
                  <c:v>181.94318941417185</c:v>
                </c:pt>
                <c:pt idx="4934">
                  <c:v>181.64366774261299</c:v>
                </c:pt>
                <c:pt idx="4935">
                  <c:v>181.34359275294071</c:v>
                </c:pt>
                <c:pt idx="4936">
                  <c:v>181.04296535923544</c:v>
                </c:pt>
                <c:pt idx="4937">
                  <c:v>180.74178647726009</c:v>
                </c:pt>
                <c:pt idx="4938">
                  <c:v>180.44005702445835</c:v>
                </c:pt>
                <c:pt idx="4939">
                  <c:v>180.1377779199502</c:v>
                </c:pt>
                <c:pt idx="4940">
                  <c:v>179.83495008453016</c:v>
                </c:pt>
                <c:pt idx="4941">
                  <c:v>179.53157444066406</c:v>
                </c:pt>
                <c:pt idx="4942">
                  <c:v>179.22765191248732</c:v>
                </c:pt>
                <c:pt idx="4943">
                  <c:v>178.92318342580037</c:v>
                </c:pt>
                <c:pt idx="4944">
                  <c:v>178.61816990806673</c:v>
                </c:pt>
                <c:pt idx="4945">
                  <c:v>178.31261228841106</c:v>
                </c:pt>
                <c:pt idx="4946">
                  <c:v>178.00651149761455</c:v>
                </c:pt>
                <c:pt idx="4947">
                  <c:v>177.69986846811304</c:v>
                </c:pt>
                <c:pt idx="4948">
                  <c:v>177.39268413399492</c:v>
                </c:pt>
                <c:pt idx="4949">
                  <c:v>177.08495943099666</c:v>
                </c:pt>
                <c:pt idx="4950">
                  <c:v>176.77669529650115</c:v>
                </c:pt>
                <c:pt idx="4951">
                  <c:v>176.46789266953428</c:v>
                </c:pt>
                <c:pt idx="4952">
                  <c:v>176.15855249076219</c:v>
                </c:pt>
                <c:pt idx="4953">
                  <c:v>175.84867570248923</c:v>
                </c:pt>
                <c:pt idx="4954">
                  <c:v>175.53826324865369</c:v>
                </c:pt>
                <c:pt idx="4955">
                  <c:v>175.22731607482524</c:v>
                </c:pt>
                <c:pt idx="4956">
                  <c:v>174.91583512820367</c:v>
                </c:pt>
                <c:pt idx="4957">
                  <c:v>174.60382135761327</c:v>
                </c:pt>
                <c:pt idx="4958">
                  <c:v>174.2912757135027</c:v>
                </c:pt>
                <c:pt idx="4959">
                  <c:v>173.97819914793993</c:v>
                </c:pt>
                <c:pt idx="4960">
                  <c:v>173.66459261461046</c:v>
                </c:pt>
                <c:pt idx="4961">
                  <c:v>173.35045706881417</c:v>
                </c:pt>
                <c:pt idx="4962">
                  <c:v>173.0357934674621</c:v>
                </c:pt>
                <c:pt idx="4963">
                  <c:v>172.72060276907479</c:v>
                </c:pt>
                <c:pt idx="4964">
                  <c:v>172.40488593377739</c:v>
                </c:pt>
                <c:pt idx="4965">
                  <c:v>172.08864392329824</c:v>
                </c:pt>
                <c:pt idx="4966">
                  <c:v>171.77187770096498</c:v>
                </c:pt>
                <c:pt idx="4967">
                  <c:v>171.45458823170307</c:v>
                </c:pt>
                <c:pt idx="4968">
                  <c:v>171.13677648203063</c:v>
                </c:pt>
                <c:pt idx="4969">
                  <c:v>170.81844342005803</c:v>
                </c:pt>
                <c:pt idx="4970">
                  <c:v>170.49959001548268</c:v>
                </c:pt>
                <c:pt idx="4971">
                  <c:v>170.18021723958728</c:v>
                </c:pt>
                <c:pt idx="4972">
                  <c:v>169.86032606523642</c:v>
                </c:pt>
                <c:pt idx="4973">
                  <c:v>169.53991746687475</c:v>
                </c:pt>
                <c:pt idx="4974">
                  <c:v>169.21899242052206</c:v>
                </c:pt>
                <c:pt idx="4975">
                  <c:v>168.89755190377173</c:v>
                </c:pt>
                <c:pt idx="4976">
                  <c:v>168.5755968957873</c:v>
                </c:pt>
                <c:pt idx="4977">
                  <c:v>168.25312837729925</c:v>
                </c:pt>
                <c:pt idx="4978">
                  <c:v>167.93014733060295</c:v>
                </c:pt>
                <c:pt idx="4979">
                  <c:v>167.60665473955493</c:v>
                </c:pt>
                <c:pt idx="4980">
                  <c:v>167.2826515895695</c:v>
                </c:pt>
                <c:pt idx="4981">
                  <c:v>166.95813886761641</c:v>
                </c:pt>
                <c:pt idx="4982">
                  <c:v>166.63311756221765</c:v>
                </c:pt>
                <c:pt idx="4983">
                  <c:v>166.30758866344422</c:v>
                </c:pt>
                <c:pt idx="4984">
                  <c:v>165.98155316291422</c:v>
                </c:pt>
                <c:pt idx="4985">
                  <c:v>165.65501205378797</c:v>
                </c:pt>
                <c:pt idx="4986">
                  <c:v>165.32796633076634</c:v>
                </c:pt>
                <c:pt idx="4987">
                  <c:v>165.00041699008705</c:v>
                </c:pt>
                <c:pt idx="4988">
                  <c:v>164.67236502952275</c:v>
                </c:pt>
                <c:pt idx="4989">
                  <c:v>164.34381144837604</c:v>
                </c:pt>
                <c:pt idx="4990">
                  <c:v>164.01475724747871</c:v>
                </c:pt>
                <c:pt idx="4991">
                  <c:v>163.68520342918663</c:v>
                </c:pt>
                <c:pt idx="4992">
                  <c:v>163.35515099737785</c:v>
                </c:pt>
                <c:pt idx="4993">
                  <c:v>163.024600957449</c:v>
                </c:pt>
                <c:pt idx="4994">
                  <c:v>162.69355431631348</c:v>
                </c:pt>
                <c:pt idx="4995">
                  <c:v>162.36201208239649</c:v>
                </c:pt>
                <c:pt idx="4996">
                  <c:v>162.02997526563306</c:v>
                </c:pt>
                <c:pt idx="4997">
                  <c:v>161.69744487746505</c:v>
                </c:pt>
                <c:pt idx="4998">
                  <c:v>161.36442193083724</c:v>
                </c:pt>
                <c:pt idx="4999">
                  <c:v>161.03090744019605</c:v>
                </c:pt>
                <c:pt idx="5000">
                  <c:v>160.69690242148371</c:v>
                </c:pt>
                <c:pt idx="5001">
                  <c:v>160.36240789213812</c:v>
                </c:pt>
                <c:pt idx="5002">
                  <c:v>160.02742487108733</c:v>
                </c:pt>
                <c:pt idx="5003">
                  <c:v>159.69195437874737</c:v>
                </c:pt>
                <c:pt idx="5004">
                  <c:v>159.35599743702016</c:v>
                </c:pt>
                <c:pt idx="5005">
                  <c:v>159.01955506928851</c:v>
                </c:pt>
                <c:pt idx="5006">
                  <c:v>158.68262830041425</c:v>
                </c:pt>
                <c:pt idx="5007">
                  <c:v>158.34521815673466</c:v>
                </c:pt>
                <c:pt idx="5008">
                  <c:v>158.00732566605933</c:v>
                </c:pt>
                <c:pt idx="5009">
                  <c:v>157.66895185766796</c:v>
                </c:pt>
                <c:pt idx="5010">
                  <c:v>157.33009776230554</c:v>
                </c:pt>
                <c:pt idx="5011">
                  <c:v>156.99076441218014</c:v>
                </c:pt>
                <c:pt idx="5012">
                  <c:v>156.6509528409606</c:v>
                </c:pt>
                <c:pt idx="5013">
                  <c:v>156.31066408377157</c:v>
                </c:pt>
                <c:pt idx="5014">
                  <c:v>155.96989917719125</c:v>
                </c:pt>
                <c:pt idx="5015">
                  <c:v>155.62865915924942</c:v>
                </c:pt>
                <c:pt idx="5016">
                  <c:v>155.28694506942193</c:v>
                </c:pt>
                <c:pt idx="5017">
                  <c:v>154.94475794862916</c:v>
                </c:pt>
                <c:pt idx="5018">
                  <c:v>154.60209883923213</c:v>
                </c:pt>
                <c:pt idx="5019">
                  <c:v>154.25896878503056</c:v>
                </c:pt>
                <c:pt idx="5020">
                  <c:v>153.91536883125778</c:v>
                </c:pt>
                <c:pt idx="5021">
                  <c:v>153.57130002457885</c:v>
                </c:pt>
                <c:pt idx="5022">
                  <c:v>153.22676341308662</c:v>
                </c:pt>
                <c:pt idx="5023">
                  <c:v>152.88176004630009</c:v>
                </c:pt>
                <c:pt idx="5024">
                  <c:v>152.53629097515864</c:v>
                </c:pt>
                <c:pt idx="5025">
                  <c:v>152.1903572520217</c:v>
                </c:pt>
                <c:pt idx="5026">
                  <c:v>151.84395993066306</c:v>
                </c:pt>
                <c:pt idx="5027">
                  <c:v>151.49710006626893</c:v>
                </c:pt>
                <c:pt idx="5028">
                  <c:v>151.14977871543471</c:v>
                </c:pt>
                <c:pt idx="5029">
                  <c:v>150.80199693616106</c:v>
                </c:pt>
                <c:pt idx="5030">
                  <c:v>150.45375578785234</c:v>
                </c:pt>
                <c:pt idx="5031">
                  <c:v>150.10505633131109</c:v>
                </c:pt>
                <c:pt idx="5032">
                  <c:v>149.75589962873633</c:v>
                </c:pt>
                <c:pt idx="5033">
                  <c:v>149.40628674371962</c:v>
                </c:pt>
                <c:pt idx="5034">
                  <c:v>149.05621874124276</c:v>
                </c:pt>
                <c:pt idx="5035">
                  <c:v>148.70569668767391</c:v>
                </c:pt>
                <c:pt idx="5036">
                  <c:v>148.35472165076376</c:v>
                </c:pt>
                <c:pt idx="5037">
                  <c:v>148.00329469964311</c:v>
                </c:pt>
                <c:pt idx="5038">
                  <c:v>147.6514169048194</c:v>
                </c:pt>
                <c:pt idx="5039">
                  <c:v>147.29908933817302</c:v>
                </c:pt>
                <c:pt idx="5040">
                  <c:v>146.9463130729556</c:v>
                </c:pt>
                <c:pt idx="5041">
                  <c:v>146.59308918378443</c:v>
                </c:pt>
                <c:pt idx="5042">
                  <c:v>146.23941874664081</c:v>
                </c:pt>
                <c:pt idx="5043">
                  <c:v>145.88530283886578</c:v>
                </c:pt>
                <c:pt idx="5044">
                  <c:v>145.53074253915858</c:v>
                </c:pt>
                <c:pt idx="5045">
                  <c:v>145.17573892757062</c:v>
                </c:pt>
                <c:pt idx="5046">
                  <c:v>144.8202930855052</c:v>
                </c:pt>
                <c:pt idx="5047">
                  <c:v>144.46440609571164</c:v>
                </c:pt>
                <c:pt idx="5048">
                  <c:v>144.10807904228346</c:v>
                </c:pt>
                <c:pt idx="5049">
                  <c:v>143.75131301065423</c:v>
                </c:pt>
                <c:pt idx="5050">
                  <c:v>143.39410908759592</c:v>
                </c:pt>
                <c:pt idx="5051">
                  <c:v>143.03646836121328</c:v>
                </c:pt>
                <c:pt idx="5052">
                  <c:v>142.67839192094198</c:v>
                </c:pt>
                <c:pt idx="5053">
                  <c:v>142.31988085754494</c:v>
                </c:pt>
                <c:pt idx="5054">
                  <c:v>141.96093626310866</c:v>
                </c:pt>
                <c:pt idx="5055">
                  <c:v>141.60155923104136</c:v>
                </c:pt>
                <c:pt idx="5056">
                  <c:v>141.24175085606711</c:v>
                </c:pt>
                <c:pt idx="5057">
                  <c:v>140.88151223422528</c:v>
                </c:pt>
                <c:pt idx="5058">
                  <c:v>140.52084446286489</c:v>
                </c:pt>
                <c:pt idx="5059">
                  <c:v>140.15974864064216</c:v>
                </c:pt>
                <c:pt idx="5060">
                  <c:v>139.79822586751825</c:v>
                </c:pt>
                <c:pt idx="5061">
                  <c:v>139.43627724475388</c:v>
                </c:pt>
                <c:pt idx="5062">
                  <c:v>139.07390387490736</c:v>
                </c:pt>
                <c:pt idx="5063">
                  <c:v>138.71110686183084</c:v>
                </c:pt>
                <c:pt idx="5064">
                  <c:v>138.34788731066649</c:v>
                </c:pt>
                <c:pt idx="5065">
                  <c:v>137.98424632784483</c:v>
                </c:pt>
                <c:pt idx="5066">
                  <c:v>137.62018502107901</c:v>
                </c:pt>
                <c:pt idx="5067">
                  <c:v>137.25570449936251</c:v>
                </c:pt>
                <c:pt idx="5068">
                  <c:v>136.89080587296695</c:v>
                </c:pt>
                <c:pt idx="5069">
                  <c:v>136.52549025343649</c:v>
                </c:pt>
                <c:pt idx="5070">
                  <c:v>136.15975875358546</c:v>
                </c:pt>
                <c:pt idx="5071">
                  <c:v>135.79361248749618</c:v>
                </c:pt>
                <c:pt idx="5072">
                  <c:v>135.42705257051333</c:v>
                </c:pt>
                <c:pt idx="5073">
                  <c:v>135.06008011924192</c:v>
                </c:pt>
                <c:pt idx="5074">
                  <c:v>134.6926962515434</c:v>
                </c:pt>
                <c:pt idx="5075">
                  <c:v>134.32490208653343</c:v>
                </c:pt>
                <c:pt idx="5076">
                  <c:v>133.95669874457644</c:v>
                </c:pt>
                <c:pt idx="5077">
                  <c:v>133.58808734728373</c:v>
                </c:pt>
                <c:pt idx="5078">
                  <c:v>133.21906901750947</c:v>
                </c:pt>
                <c:pt idx="5079">
                  <c:v>132.84964487934715</c:v>
                </c:pt>
                <c:pt idx="5080">
                  <c:v>132.47981605812711</c:v>
                </c:pt>
                <c:pt idx="5081">
                  <c:v>132.10958368041247</c:v>
                </c:pt>
                <c:pt idx="5082">
                  <c:v>131.73894887399493</c:v>
                </c:pt>
                <c:pt idx="5083">
                  <c:v>131.36791276789231</c:v>
                </c:pt>
                <c:pt idx="5084">
                  <c:v>130.99647649234501</c:v>
                </c:pt>
                <c:pt idx="5085">
                  <c:v>130.62464117881186</c:v>
                </c:pt>
                <c:pt idx="5086">
                  <c:v>130.25240795996859</c:v>
                </c:pt>
                <c:pt idx="5087">
                  <c:v>129.87977796970168</c:v>
                </c:pt>
                <c:pt idx="5088">
                  <c:v>129.50675234310674</c:v>
                </c:pt>
                <c:pt idx="5089">
                  <c:v>129.13333221648409</c:v>
                </c:pt>
                <c:pt idx="5090">
                  <c:v>128.75951872733665</c:v>
                </c:pt>
                <c:pt idx="5091">
                  <c:v>128.38531301436547</c:v>
                </c:pt>
                <c:pt idx="5092">
                  <c:v>128.01071621746564</c:v>
                </c:pt>
                <c:pt idx="5093">
                  <c:v>127.63572947772403</c:v>
                </c:pt>
                <c:pt idx="5094">
                  <c:v>127.26035393741527</c:v>
                </c:pt>
                <c:pt idx="5095">
                  <c:v>126.88459073999795</c:v>
                </c:pt>
                <c:pt idx="5096">
                  <c:v>126.50844103011269</c:v>
                </c:pt>
                <c:pt idx="5097">
                  <c:v>126.13190595357641</c:v>
                </c:pt>
                <c:pt idx="5098">
                  <c:v>125.75498665738019</c:v>
                </c:pt>
                <c:pt idx="5099">
                  <c:v>125.3776842896856</c:v>
                </c:pt>
                <c:pt idx="5100">
                  <c:v>124.99999999982073</c:v>
                </c:pt>
                <c:pt idx="5101">
                  <c:v>124.62193493827776</c:v>
                </c:pt>
                <c:pt idx="5102">
                  <c:v>124.24349025670887</c:v>
                </c:pt>
                <c:pt idx="5103">
                  <c:v>123.86466710792175</c:v>
                </c:pt>
                <c:pt idx="5104">
                  <c:v>123.48546664587747</c:v>
                </c:pt>
                <c:pt idx="5105">
                  <c:v>123.10589002568595</c:v>
                </c:pt>
                <c:pt idx="5106">
                  <c:v>122.72593840360423</c:v>
                </c:pt>
                <c:pt idx="5107">
                  <c:v>122.34561293703044</c:v>
                </c:pt>
                <c:pt idx="5108">
                  <c:v>121.96491478450189</c:v>
                </c:pt>
                <c:pt idx="5109">
                  <c:v>121.58384510569118</c:v>
                </c:pt>
                <c:pt idx="5110">
                  <c:v>121.20240506140227</c:v>
                </c:pt>
                <c:pt idx="5111">
                  <c:v>120.82059581356846</c:v>
                </c:pt>
                <c:pt idx="5112">
                  <c:v>120.43841852524615</c:v>
                </c:pt>
                <c:pt idx="5113">
                  <c:v>120.05587436061441</c:v>
                </c:pt>
                <c:pt idx="5114">
                  <c:v>119.67296448496873</c:v>
                </c:pt>
                <c:pt idx="5115">
                  <c:v>119.28969006471898</c:v>
                </c:pt>
                <c:pt idx="5116">
                  <c:v>118.90605226738514</c:v>
                </c:pt>
                <c:pt idx="5117">
                  <c:v>118.52205226159525</c:v>
                </c:pt>
                <c:pt idx="5118">
                  <c:v>118.13769121707954</c:v>
                </c:pt>
                <c:pt idx="5119">
                  <c:v>117.75297030466838</c:v>
                </c:pt>
                <c:pt idx="5120">
                  <c:v>117.36789069628804</c:v>
                </c:pt>
                <c:pt idx="5121">
                  <c:v>116.98245356495855</c:v>
                </c:pt>
                <c:pt idx="5122">
                  <c:v>116.59666008478786</c:v>
                </c:pt>
                <c:pt idx="5123">
                  <c:v>116.21051143096982</c:v>
                </c:pt>
                <c:pt idx="5124">
                  <c:v>115.8240087797802</c:v>
                </c:pt>
                <c:pt idx="5125">
                  <c:v>115.4371533085727</c:v>
                </c:pt>
                <c:pt idx="5126">
                  <c:v>115.049946195777</c:v>
                </c:pt>
                <c:pt idx="5127">
                  <c:v>114.66238862089267</c:v>
                </c:pt>
                <c:pt idx="5128">
                  <c:v>114.27448176448733</c:v>
                </c:pt>
                <c:pt idx="5129">
                  <c:v>113.88622680819253</c:v>
                </c:pt>
                <c:pt idx="5130">
                  <c:v>113.49762493469981</c:v>
                </c:pt>
                <c:pt idx="5131">
                  <c:v>113.10867732775866</c:v>
                </c:pt>
                <c:pt idx="5132">
                  <c:v>112.71938517217013</c:v>
                </c:pt>
                <c:pt idx="5133">
                  <c:v>112.32974965378645</c:v>
                </c:pt>
                <c:pt idx="5134">
                  <c:v>111.93977195950458</c:v>
                </c:pt>
                <c:pt idx="5135">
                  <c:v>111.54945327726382</c:v>
                </c:pt>
                <c:pt idx="5136">
                  <c:v>111.15879479604335</c:v>
                </c:pt>
                <c:pt idx="5137">
                  <c:v>110.76779770585627</c:v>
                </c:pt>
                <c:pt idx="5138">
                  <c:v>110.37646319774751</c:v>
                </c:pt>
                <c:pt idx="5139">
                  <c:v>109.98479246378986</c:v>
                </c:pt>
                <c:pt idx="5140">
                  <c:v>109.59278669707987</c:v>
                </c:pt>
                <c:pt idx="5141">
                  <c:v>109.20044709173594</c:v>
                </c:pt>
                <c:pt idx="5142">
                  <c:v>108.80777484289213</c:v>
                </c:pt>
                <c:pt idx="5143">
                  <c:v>108.4147711466958</c:v>
                </c:pt>
                <c:pt idx="5144">
                  <c:v>108.02143720030516</c:v>
                </c:pt>
                <c:pt idx="5145">
                  <c:v>107.62777420188324</c:v>
                </c:pt>
                <c:pt idx="5146">
                  <c:v>107.23378335059539</c:v>
                </c:pt>
                <c:pt idx="5147">
                  <c:v>106.83946584660687</c:v>
                </c:pt>
                <c:pt idx="5148">
                  <c:v>106.44482289107683</c:v>
                </c:pt>
                <c:pt idx="5149">
                  <c:v>106.04985568615606</c:v>
                </c:pt>
                <c:pt idx="5150">
                  <c:v>105.65456543498284</c:v>
                </c:pt>
                <c:pt idx="5151">
                  <c:v>105.25895334168061</c:v>
                </c:pt>
                <c:pt idx="5152">
                  <c:v>104.863020611352</c:v>
                </c:pt>
                <c:pt idx="5153">
                  <c:v>104.46676845007678</c:v>
                </c:pt>
                <c:pt idx="5154">
                  <c:v>104.07019806490736</c:v>
                </c:pt>
                <c:pt idx="5155">
                  <c:v>103.67331066386669</c:v>
                </c:pt>
                <c:pt idx="5156">
                  <c:v>103.27610745594183</c:v>
                </c:pt>
                <c:pt idx="5157">
                  <c:v>102.87858965108346</c:v>
                </c:pt>
                <c:pt idx="5158">
                  <c:v>102.48075846019933</c:v>
                </c:pt>
                <c:pt idx="5159">
                  <c:v>102.08261509515225</c:v>
                </c:pt>
                <c:pt idx="5160">
                  <c:v>101.68416076875594</c:v>
                </c:pt>
                <c:pt idx="5161">
                  <c:v>101.28539669477099</c:v>
                </c:pt>
                <c:pt idx="5162">
                  <c:v>100.88632408790274</c:v>
                </c:pt>
                <c:pt idx="5163">
                  <c:v>100.48694416379514</c:v>
                </c:pt>
                <c:pt idx="5164">
                  <c:v>100.08725813902872</c:v>
                </c:pt>
                <c:pt idx="5165">
                  <c:v>99.687267231115996</c:v>
                </c:pt>
                <c:pt idx="5166">
                  <c:v>99.286972658499081</c:v>
                </c:pt>
                <c:pt idx="5167">
                  <c:v>98.886375640545026</c:v>
                </c:pt>
                <c:pt idx="5168">
                  <c:v>98.485477397541459</c:v>
                </c:pt>
                <c:pt idx="5169">
                  <c:v>98.084279150693931</c:v>
                </c:pt>
                <c:pt idx="5170">
                  <c:v>97.682782122121864</c:v>
                </c:pt>
                <c:pt idx="5171">
                  <c:v>97.280987534854461</c:v>
                </c:pt>
                <c:pt idx="5172">
                  <c:v>96.878896612828527</c:v>
                </c:pt>
                <c:pt idx="5173">
                  <c:v>96.476510580882319</c:v>
                </c:pt>
                <c:pt idx="5174">
                  <c:v>96.073830664753473</c:v>
                </c:pt>
                <c:pt idx="5175">
                  <c:v>95.670858091074862</c:v>
                </c:pt>
                <c:pt idx="5176">
                  <c:v>95.267594087370426</c:v>
                </c:pt>
                <c:pt idx="5177">
                  <c:v>94.864039882052637</c:v>
                </c:pt>
                <c:pt idx="5178">
                  <c:v>94.460196704418038</c:v>
                </c:pt>
                <c:pt idx="5179">
                  <c:v>94.056065784642541</c:v>
                </c:pt>
                <c:pt idx="5180">
                  <c:v>93.651648353779038</c:v>
                </c:pt>
                <c:pt idx="5181">
                  <c:v>93.246945643752724</c:v>
                </c:pt>
                <c:pt idx="5182">
                  <c:v>92.841958887359098</c:v>
                </c:pt>
                <c:pt idx="5183">
                  <c:v>92.436689318257592</c:v>
                </c:pt>
                <c:pt idx="5184">
                  <c:v>92.031138170969641</c:v>
                </c:pt>
                <c:pt idx="5185">
                  <c:v>91.62530668087436</c:v>
                </c:pt>
                <c:pt idx="5186">
                  <c:v>91.219196084204441</c:v>
                </c:pt>
                <c:pt idx="5187">
                  <c:v>90.81280761804399</c:v>
                </c:pt>
                <c:pt idx="5188">
                  <c:v>90.406142520321964</c:v>
                </c:pt>
                <c:pt idx="5189">
                  <c:v>89.99920202981157</c:v>
                </c:pt>
                <c:pt idx="5190">
                  <c:v>89.591987386123733</c:v>
                </c:pt>
                <c:pt idx="5191">
                  <c:v>89.184499829704848</c:v>
                </c:pt>
                <c:pt idx="5192">
                  <c:v>88.776740601832287</c:v>
                </c:pt>
                <c:pt idx="5193">
                  <c:v>88.368710944612204</c:v>
                </c:pt>
                <c:pt idx="5194">
                  <c:v>87.960412100973258</c:v>
                </c:pt>
                <c:pt idx="5195">
                  <c:v>87.551845314664575</c:v>
                </c:pt>
                <c:pt idx="5196">
                  <c:v>87.143011830250984</c:v>
                </c:pt>
                <c:pt idx="5197">
                  <c:v>86.733912893111039</c:v>
                </c:pt>
                <c:pt idx="5198">
                  <c:v>86.324549749430631</c:v>
                </c:pt>
                <c:pt idx="5199">
                  <c:v>85.914923646200464</c:v>
                </c:pt>
                <c:pt idx="5200">
                  <c:v>85.505035831213519</c:v>
                </c:pt>
                <c:pt idx="5201">
                  <c:v>85.094887553058769</c:v>
                </c:pt>
                <c:pt idx="5202">
                  <c:v>84.684480061118563</c:v>
                </c:pt>
                <c:pt idx="5203">
                  <c:v>84.273814605566145</c:v>
                </c:pt>
                <c:pt idx="5204">
                  <c:v>83.862892437359264</c:v>
                </c:pt>
                <c:pt idx="5205">
                  <c:v>83.451714808238151</c:v>
                </c:pt>
                <c:pt idx="5206">
                  <c:v>83.040282970721137</c:v>
                </c:pt>
                <c:pt idx="5207">
                  <c:v>82.62859817810056</c:v>
                </c:pt>
                <c:pt idx="5208">
                  <c:v>82.216661684440496</c:v>
                </c:pt>
                <c:pt idx="5209">
                  <c:v>81.80447474457057</c:v>
                </c:pt>
                <c:pt idx="5210">
                  <c:v>81.392038614083248</c:v>
                </c:pt>
                <c:pt idx="5211">
                  <c:v>80.979354549331333</c:v>
                </c:pt>
                <c:pt idx="5212">
                  <c:v>80.566423807421245</c:v>
                </c:pt>
                <c:pt idx="5213">
                  <c:v>80.153247646212435</c:v>
                </c:pt>
                <c:pt idx="5214">
                  <c:v>79.739827324310752</c:v>
                </c:pt>
                <c:pt idx="5215">
                  <c:v>79.326164101066212</c:v>
                </c:pt>
                <c:pt idx="5216">
                  <c:v>78.912259236568687</c:v>
                </c:pt>
                <c:pt idx="5217">
                  <c:v>78.498113991643805</c:v>
                </c:pt>
                <c:pt idx="5218">
                  <c:v>78.083729627850616</c:v>
                </c:pt>
                <c:pt idx="5219">
                  <c:v>77.669107407475323</c:v>
                </c:pt>
                <c:pt idx="5220">
                  <c:v>77.254248593529141</c:v>
                </c:pt>
                <c:pt idx="5221">
                  <c:v>76.839154449743546</c:v>
                </c:pt>
                <c:pt idx="5222">
                  <c:v>76.423826240567678</c:v>
                </c:pt>
                <c:pt idx="5223">
                  <c:v>76.008265231163733</c:v>
                </c:pt>
                <c:pt idx="5224">
                  <c:v>75.592472687402193</c:v>
                </c:pt>
                <c:pt idx="5225">
                  <c:v>75.176449875859262</c:v>
                </c:pt>
                <c:pt idx="5226">
                  <c:v>74.760198063812567</c:v>
                </c:pt>
                <c:pt idx="5227">
                  <c:v>74.343718519236873</c:v>
                </c:pt>
                <c:pt idx="5228">
                  <c:v>73.927012510801973</c:v>
                </c:pt>
                <c:pt idx="5229">
                  <c:v>73.510081307866201</c:v>
                </c:pt>
                <c:pt idx="5230">
                  <c:v>73.092926180474308</c:v>
                </c:pt>
                <c:pt idx="5231">
                  <c:v>72.675548399353161</c:v>
                </c:pt>
                <c:pt idx="5232">
                  <c:v>72.257949235907432</c:v>
                </c:pt>
                <c:pt idx="5233">
                  <c:v>71.84012996221702</c:v>
                </c:pt>
                <c:pt idx="5234">
                  <c:v>71.42209185103232</c:v>
                </c:pt>
                <c:pt idx="5235">
                  <c:v>71.003836175769507</c:v>
                </c:pt>
                <c:pt idx="5236">
                  <c:v>70.58536421050789</c:v>
                </c:pt>
                <c:pt idx="5237">
                  <c:v>70.166677229985211</c:v>
                </c:pt>
                <c:pt idx="5238">
                  <c:v>69.747776509595482</c:v>
                </c:pt>
                <c:pt idx="5239">
                  <c:v>69.32866332538255</c:v>
                </c:pt>
                <c:pt idx="5240">
                  <c:v>68.909338954037821</c:v>
                </c:pt>
                <c:pt idx="5241">
                  <c:v>68.489804672896057</c:v>
                </c:pt>
                <c:pt idx="5242">
                  <c:v>68.070061759931022</c:v>
                </c:pt>
                <c:pt idx="5243">
                  <c:v>67.650111493753258</c:v>
                </c:pt>
                <c:pt idx="5244">
                  <c:v>67.229955153603271</c:v>
                </c:pt>
                <c:pt idx="5245">
                  <c:v>66.809594019350996</c:v>
                </c:pt>
                <c:pt idx="5246">
                  <c:v>66.389029371488903</c:v>
                </c:pt>
                <c:pt idx="5247">
                  <c:v>65.968262491129849</c:v>
                </c:pt>
                <c:pt idx="5248">
                  <c:v>65.547294660002294</c:v>
                </c:pt>
                <c:pt idx="5249">
                  <c:v>65.126127160448135</c:v>
                </c:pt>
                <c:pt idx="5250">
                  <c:v>64.704761275416161</c:v>
                </c:pt>
                <c:pt idx="5251">
                  <c:v>64.283198288459943</c:v>
                </c:pt>
                <c:pt idx="5252">
                  <c:v>63.861439483733029</c:v>
                </c:pt>
                <c:pt idx="5253">
                  <c:v>63.439486145986727</c:v>
                </c:pt>
                <c:pt idx="5254">
                  <c:v>63.017339560563656</c:v>
                </c:pt>
                <c:pt idx="5255">
                  <c:v>62.595001013395105</c:v>
                </c:pt>
                <c:pt idx="5256">
                  <c:v>62.172471790998372</c:v>
                </c:pt>
                <c:pt idx="5257">
                  <c:v>61.749753180470329</c:v>
                </c:pt>
                <c:pt idx="5258">
                  <c:v>61.326846469484749</c:v>
                </c:pt>
                <c:pt idx="5259">
                  <c:v>60.903752946289664</c:v>
                </c:pt>
                <c:pt idx="5260">
                  <c:v>60.480473899700897</c:v>
                </c:pt>
                <c:pt idx="5261">
                  <c:v>60.057010619099827</c:v>
                </c:pt>
                <c:pt idx="5262">
                  <c:v>59.633364394429051</c:v>
                </c:pt>
                <c:pt idx="5263">
                  <c:v>59.20953651618801</c:v>
                </c:pt>
                <c:pt idx="5264">
                  <c:v>58.785528275430778</c:v>
                </c:pt>
                <c:pt idx="5265">
                  <c:v>58.361340963759559</c:v>
                </c:pt>
                <c:pt idx="5266">
                  <c:v>57.936975873322474</c:v>
                </c:pt>
                <c:pt idx="5267">
                  <c:v>57.512434296808749</c:v>
                </c:pt>
                <c:pt idx="5268">
                  <c:v>57.087717527446088</c:v>
                </c:pt>
                <c:pt idx="5269">
                  <c:v>56.662826858995857</c:v>
                </c:pt>
                <c:pt idx="5270">
                  <c:v>56.237763585748283</c:v>
                </c:pt>
                <c:pt idx="5271">
                  <c:v>55.81252900251981</c:v>
                </c:pt>
                <c:pt idx="5272">
                  <c:v>55.387124404648731</c:v>
                </c:pt>
                <c:pt idx="5273">
                  <c:v>54.961551087990792</c:v>
                </c:pt>
                <c:pt idx="5274">
                  <c:v>54.535810348916989</c:v>
                </c:pt>
                <c:pt idx="5275">
                  <c:v>54.109903484307011</c:v>
                </c:pt>
                <c:pt idx="5276">
                  <c:v>53.683831791547036</c:v>
                </c:pt>
                <c:pt idx="5277">
                  <c:v>53.257596568525322</c:v>
                </c:pt>
                <c:pt idx="5278">
                  <c:v>52.831199113627854</c:v>
                </c:pt>
                <c:pt idx="5279">
                  <c:v>52.404640725735646</c:v>
                </c:pt>
                <c:pt idx="5280">
                  <c:v>51.977922704219978</c:v>
                </c:pt>
                <c:pt idx="5281">
                  <c:v>51.551046348937497</c:v>
                </c:pt>
                <c:pt idx="5282">
                  <c:v>51.124012960227624</c:v>
                </c:pt>
                <c:pt idx="5283">
                  <c:v>50.696823838907669</c:v>
                </c:pt>
                <c:pt idx="5284">
                  <c:v>50.269480286270657</c:v>
                </c:pt>
                <c:pt idx="5285">
                  <c:v>49.841983604078735</c:v>
                </c:pt>
                <c:pt idx="5286">
                  <c:v>49.414335094560933</c:v>
                </c:pt>
                <c:pt idx="5287">
                  <c:v>48.986536060408767</c:v>
                </c:pt>
                <c:pt idx="5288">
                  <c:v>48.558587804771847</c:v>
                </c:pt>
                <c:pt idx="5289">
                  <c:v>48.130491631255225</c:v>
                </c:pt>
                <c:pt idx="5290">
                  <c:v>47.702248843914525</c:v>
                </c:pt>
                <c:pt idx="5291">
                  <c:v>47.273860747251092</c:v>
                </c:pt>
                <c:pt idx="5292">
                  <c:v>46.845328646209381</c:v>
                </c:pt>
                <c:pt idx="5293">
                  <c:v>46.41665384617248</c:v>
                </c:pt>
                <c:pt idx="5294">
                  <c:v>45.987837652957737</c:v>
                </c:pt>
                <c:pt idx="5295">
                  <c:v>45.558881372814518</c:v>
                </c:pt>
                <c:pt idx="5296">
                  <c:v>45.1297863124176</c:v>
                </c:pt>
                <c:pt idx="5297">
                  <c:v>44.700553778864965</c:v>
                </c:pt>
                <c:pt idx="5298">
                  <c:v>44.271185079672904</c:v>
                </c:pt>
                <c:pt idx="5299">
                  <c:v>43.841681522773818</c:v>
                </c:pt>
                <c:pt idx="5300">
                  <c:v>43.412044416509147</c:v>
                </c:pt>
                <c:pt idx="5301">
                  <c:v>42.982275069628898</c:v>
                </c:pt>
                <c:pt idx="5302">
                  <c:v>42.55237479128462</c:v>
                </c:pt>
                <c:pt idx="5303">
                  <c:v>42.122344891027083</c:v>
                </c:pt>
                <c:pt idx="5304">
                  <c:v>41.692186678801527</c:v>
                </c:pt>
                <c:pt idx="5305">
                  <c:v>41.261901464945332</c:v>
                </c:pt>
                <c:pt idx="5306">
                  <c:v>40.83149056018145</c:v>
                </c:pt>
                <c:pt idx="5307">
                  <c:v>40.400955275616127</c:v>
                </c:pt>
                <c:pt idx="5308">
                  <c:v>39.970296922734526</c:v>
                </c:pt>
                <c:pt idx="5309">
                  <c:v>39.539516813396219</c:v>
                </c:pt>
                <c:pt idx="5310">
                  <c:v>39.108616259833013</c:v>
                </c:pt>
                <c:pt idx="5311">
                  <c:v>38.677596574642287</c:v>
                </c:pt>
                <c:pt idx="5312">
                  <c:v>38.246459070784304</c:v>
                </c:pt>
                <c:pt idx="5313">
                  <c:v>37.815205061579562</c:v>
                </c:pt>
                <c:pt idx="5314">
                  <c:v>37.383835860701666</c:v>
                </c:pt>
                <c:pt idx="5315">
                  <c:v>36.952352782176909</c:v>
                </c:pt>
                <c:pt idx="5316">
                  <c:v>36.520757140377121</c:v>
                </c:pt>
                <c:pt idx="5317">
                  <c:v>36.089050250017493</c:v>
                </c:pt>
                <c:pt idx="5318">
                  <c:v>35.657233426152068</c:v>
                </c:pt>
                <c:pt idx="5319">
                  <c:v>35.225307984169355</c:v>
                </c:pt>
                <c:pt idx="5320">
                  <c:v>34.79327523979002</c:v>
                </c:pt>
                <c:pt idx="5321">
                  <c:v>34.361136509060294</c:v>
                </c:pt>
                <c:pt idx="5322">
                  <c:v>33.928893108349698</c:v>
                </c:pt>
                <c:pt idx="5323">
                  <c:v>33.496546354346151</c:v>
                </c:pt>
                <c:pt idx="5324">
                  <c:v>33.064097564053718</c:v>
                </c:pt>
                <c:pt idx="5325">
                  <c:v>32.63154805478554</c:v>
                </c:pt>
                <c:pt idx="5326">
                  <c:v>32.198899144163313</c:v>
                </c:pt>
                <c:pt idx="5327">
                  <c:v>31.766152150110216</c:v>
                </c:pt>
                <c:pt idx="5328">
                  <c:v>31.333308390848636</c:v>
                </c:pt>
                <c:pt idx="5329">
                  <c:v>30.900369184895283</c:v>
                </c:pt>
                <c:pt idx="5330">
                  <c:v>30.467335851058955</c:v>
                </c:pt>
                <c:pt idx="5331">
                  <c:v>30.034209708433838</c:v>
                </c:pt>
                <c:pt idx="5332">
                  <c:v>29.600992076397279</c:v>
                </c:pt>
                <c:pt idx="5333">
                  <c:v>29.167684274605314</c:v>
                </c:pt>
                <c:pt idx="5334">
                  <c:v>28.734287622988212</c:v>
                </c:pt>
                <c:pt idx="5335">
                  <c:v>28.300803441747785</c:v>
                </c:pt>
                <c:pt idx="5336">
                  <c:v>27.86723305135245</c:v>
                </c:pt>
                <c:pt idx="5337">
                  <c:v>27.433577772532381</c:v>
                </c:pt>
                <c:pt idx="5338">
                  <c:v>26.999838926276762</c:v>
                </c:pt>
                <c:pt idx="5339">
                  <c:v>26.566017833829335</c:v>
                </c:pt>
                <c:pt idx="5340">
                  <c:v>26.132115816683942</c:v>
                </c:pt>
                <c:pt idx="5341">
                  <c:v>25.698134196582266</c:v>
                </c:pt>
                <c:pt idx="5342">
                  <c:v>25.264074295507132</c:v>
                </c:pt>
                <c:pt idx="5343">
                  <c:v>24.829937435680286</c:v>
                </c:pt>
                <c:pt idx="5344">
                  <c:v>24.395724939557446</c:v>
                </c:pt>
                <c:pt idx="5345">
                  <c:v>23.961438129825623</c:v>
                </c:pt>
                <c:pt idx="5346">
                  <c:v>23.527078329398194</c:v>
                </c:pt>
                <c:pt idx="5347">
                  <c:v>23.09264686141</c:v>
                </c:pt>
                <c:pt idx="5348">
                  <c:v>22.658145049214632</c:v>
                </c:pt>
                <c:pt idx="5349">
                  <c:v>22.223574216379966</c:v>
                </c:pt>
                <c:pt idx="5350">
                  <c:v>21.788935686683679</c:v>
                </c:pt>
                <c:pt idx="5351">
                  <c:v>21.354230784110992</c:v>
                </c:pt>
                <c:pt idx="5352">
                  <c:v>20.919460832847992</c:v>
                </c:pt>
                <c:pt idx="5353">
                  <c:v>20.484627157279345</c:v>
                </c:pt>
                <c:pt idx="5354">
                  <c:v>20.049731081983836</c:v>
                </c:pt>
                <c:pt idx="5355">
                  <c:v>19.614773931729896</c:v>
                </c:pt>
                <c:pt idx="5356">
                  <c:v>19.179757031473315</c:v>
                </c:pt>
                <c:pt idx="5357">
                  <c:v>18.744681706350132</c:v>
                </c:pt>
                <c:pt idx="5358">
                  <c:v>18.309549281676126</c:v>
                </c:pt>
                <c:pt idx="5359">
                  <c:v>17.874361082939686</c:v>
                </c:pt>
                <c:pt idx="5360">
                  <c:v>17.439118435799084</c:v>
                </c:pt>
                <c:pt idx="5361">
                  <c:v>17.003822666079799</c:v>
                </c:pt>
                <c:pt idx="5362">
                  <c:v>16.568475099767795</c:v>
                </c:pt>
                <c:pt idx="5363">
                  <c:v>16.133077063007253</c:v>
                </c:pt>
                <c:pt idx="5364">
                  <c:v>15.697629882096102</c:v>
                </c:pt>
                <c:pt idx="5365">
                  <c:v>15.262134883481536</c:v>
                </c:pt>
                <c:pt idx="5366">
                  <c:v>14.826593393757728</c:v>
                </c:pt>
                <c:pt idx="5367">
                  <c:v>14.391006739659144</c:v>
                </c:pt>
                <c:pt idx="5368">
                  <c:v>13.955376248057835</c:v>
                </c:pt>
                <c:pt idx="5369">
                  <c:v>13.519703245960713</c:v>
                </c:pt>
                <c:pt idx="5370">
                  <c:v>13.083989060502851</c:v>
                </c:pt>
                <c:pt idx="5371">
                  <c:v>12.648235018944785</c:v>
                </c:pt>
                <c:pt idx="5372">
                  <c:v>12.212442448669778</c:v>
                </c:pt>
                <c:pt idx="5373">
                  <c:v>11.776612677177136</c:v>
                </c:pt>
                <c:pt idx="5374">
                  <c:v>11.340747032079925</c:v>
                </c:pt>
                <c:pt idx="5375">
                  <c:v>10.904846841100046</c:v>
                </c:pt>
                <c:pt idx="5376">
                  <c:v>10.468913432065962</c:v>
                </c:pt>
                <c:pt idx="5377">
                  <c:v>10.032948132905998</c:v>
                </c:pt>
                <c:pt idx="5378">
                  <c:v>9.5969522716460602</c:v>
                </c:pt>
                <c:pt idx="5379">
                  <c:v>9.1609271764047122</c:v>
                </c:pt>
                <c:pt idx="5380">
                  <c:v>8.7248741753908998</c:v>
                </c:pt>
                <c:pt idx="5381">
                  <c:v>8.2887945968967962</c:v>
                </c:pt>
                <c:pt idx="5382">
                  <c:v>7.8526897692973128</c:v>
                </c:pt>
                <c:pt idx="5383">
                  <c:v>7.416561021042944</c:v>
                </c:pt>
                <c:pt idx="5384">
                  <c:v>6.9804096806574902</c:v>
                </c:pt>
                <c:pt idx="5385">
                  <c:v>6.544237076733574</c:v>
                </c:pt>
                <c:pt idx="5386">
                  <c:v>6.1080445379281461</c:v>
                </c:pt>
                <c:pt idx="5387">
                  <c:v>5.6718333929602158</c:v>
                </c:pt>
                <c:pt idx="5388">
                  <c:v>5.2356049706041343</c:v>
                </c:pt>
                <c:pt idx="5389">
                  <c:v>4.7993605996873292</c:v>
                </c:pt>
                <c:pt idx="5390">
                  <c:v>4.3631016090853674</c:v>
                </c:pt>
                <c:pt idx="5391">
                  <c:v>3.9268293277192341</c:v>
                </c:pt>
                <c:pt idx="5392">
                  <c:v>3.4905450845504045</c:v>
                </c:pt>
                <c:pt idx="5393">
                  <c:v>3.0542502085759002</c:v>
                </c:pt>
                <c:pt idx="5394">
                  <c:v>2.6179460288255791</c:v>
                </c:pt>
                <c:pt idx="5395">
                  <c:v>2.1816338743576376</c:v>
                </c:pt>
                <c:pt idx="5396">
                  <c:v>1.7453150742541217</c:v>
                </c:pt>
                <c:pt idx="5397">
                  <c:v>1.3089909576186534</c:v>
                </c:pt>
                <c:pt idx="5398">
                  <c:v>0.87266285356971662</c:v>
                </c:pt>
                <c:pt idx="5399">
                  <c:v>0.43633209123838684</c:v>
                </c:pt>
                <c:pt idx="5400">
                  <c:v>-2.3616357350611517E-10</c:v>
                </c:pt>
                <c:pt idx="5401">
                  <c:v>-0.43633209171115739</c:v>
                </c:pt>
                <c:pt idx="5402">
                  <c:v>-0.87266285404292909</c:v>
                </c:pt>
                <c:pt idx="5403">
                  <c:v>-1.3089909580918619</c:v>
                </c:pt>
                <c:pt idx="5404">
                  <c:v>-1.7453150747273256</c:v>
                </c:pt>
                <c:pt idx="5405">
                  <c:v>-2.1816338748303905</c:v>
                </c:pt>
                <c:pt idx="5406">
                  <c:v>-2.6179460292987682</c:v>
                </c:pt>
                <c:pt idx="5407">
                  <c:v>-3.0542502090490804</c:v>
                </c:pt>
                <c:pt idx="5408">
                  <c:v>-3.4905450850235735</c:v>
                </c:pt>
                <c:pt idx="5409">
                  <c:v>-3.9268293281923916</c:v>
                </c:pt>
                <c:pt idx="5410">
                  <c:v>-4.3631016095580666</c:v>
                </c:pt>
                <c:pt idx="5411">
                  <c:v>-4.7993606001600133</c:v>
                </c:pt>
                <c:pt idx="5412">
                  <c:v>-5.2356049710768016</c:v>
                </c:pt>
                <c:pt idx="5413">
                  <c:v>-5.6718333934333094</c:v>
                </c:pt>
                <c:pt idx="5414">
                  <c:v>-6.108044538401221</c:v>
                </c:pt>
                <c:pt idx="5415">
                  <c:v>-6.5442370772061826</c:v>
                </c:pt>
                <c:pt idx="5416">
                  <c:v>-6.9804096811305207</c:v>
                </c:pt>
                <c:pt idx="5417">
                  <c:v>-7.4165610215159505</c:v>
                </c:pt>
                <c:pt idx="5418">
                  <c:v>-7.8526897697702953</c:v>
                </c:pt>
                <c:pt idx="5419">
                  <c:v>-8.2887945973697512</c:v>
                </c:pt>
                <c:pt idx="5420">
                  <c:v>-8.7248741758633841</c:v>
                </c:pt>
                <c:pt idx="5421">
                  <c:v>-9.1609271768776104</c:v>
                </c:pt>
                <c:pt idx="5422">
                  <c:v>-9.5969522721184823</c:v>
                </c:pt>
                <c:pt idx="5423">
                  <c:v>-10.032948133378389</c:v>
                </c:pt>
                <c:pt idx="5424">
                  <c:v>-10.468913432538761</c:v>
                </c:pt>
                <c:pt idx="5425">
                  <c:v>-10.904846841572809</c:v>
                </c:pt>
                <c:pt idx="5426">
                  <c:v>-11.340747032552208</c:v>
                </c:pt>
                <c:pt idx="5427">
                  <c:v>-11.776612677649828</c:v>
                </c:pt>
                <c:pt idx="5428">
                  <c:v>-12.212442449142431</c:v>
                </c:pt>
                <c:pt idx="5429">
                  <c:v>-12.648235019417395</c:v>
                </c:pt>
                <c:pt idx="5430">
                  <c:v>-13.083989060974975</c:v>
                </c:pt>
                <c:pt idx="5431">
                  <c:v>-13.519703246433235</c:v>
                </c:pt>
                <c:pt idx="5432">
                  <c:v>-13.955376248530312</c:v>
                </c:pt>
                <c:pt idx="5433">
                  <c:v>-14.391006740131131</c:v>
                </c:pt>
                <c:pt idx="5434">
                  <c:v>-14.826593394229665</c:v>
                </c:pt>
                <c:pt idx="5435">
                  <c:v>-15.262134883953868</c:v>
                </c:pt>
                <c:pt idx="5436">
                  <c:v>-15.69762988256794</c:v>
                </c:pt>
                <c:pt idx="5437">
                  <c:v>-16.13307706347948</c:v>
                </c:pt>
                <c:pt idx="5438">
                  <c:v>-16.568475100239969</c:v>
                </c:pt>
                <c:pt idx="5439">
                  <c:v>-17.003822666551919</c:v>
                </c:pt>
                <c:pt idx="5440">
                  <c:v>-17.439118436271148</c:v>
                </c:pt>
                <c:pt idx="5441">
                  <c:v>-17.874361083411245</c:v>
                </c:pt>
                <c:pt idx="5442">
                  <c:v>-18.309549282148069</c:v>
                </c:pt>
                <c:pt idx="5443">
                  <c:v>-18.744681706822018</c:v>
                </c:pt>
                <c:pt idx="5444">
                  <c:v>-19.179757031944693</c:v>
                </c:pt>
                <c:pt idx="5445">
                  <c:v>-19.61477393220121</c:v>
                </c:pt>
                <c:pt idx="5446">
                  <c:v>-20.049731082455086</c:v>
                </c:pt>
                <c:pt idx="5447">
                  <c:v>-20.484627157750968</c:v>
                </c:pt>
                <c:pt idx="5448">
                  <c:v>-20.919460833319548</c:v>
                </c:pt>
                <c:pt idx="5449">
                  <c:v>-21.354230784582477</c:v>
                </c:pt>
                <c:pt idx="5450">
                  <c:v>-21.788935687155092</c:v>
                </c:pt>
                <c:pt idx="5451">
                  <c:v>-22.223574216850864</c:v>
                </c:pt>
                <c:pt idx="5452">
                  <c:v>-22.658145049685899</c:v>
                </c:pt>
                <c:pt idx="5453">
                  <c:v>-23.092646861881192</c:v>
                </c:pt>
                <c:pt idx="5454">
                  <c:v>-23.527078329869308</c:v>
                </c:pt>
                <c:pt idx="5455">
                  <c:v>-23.96143813029666</c:v>
                </c:pt>
                <c:pt idx="5456">
                  <c:v>-24.395724940027961</c:v>
                </c:pt>
                <c:pt idx="5457">
                  <c:v>-24.829937436150718</c:v>
                </c:pt>
                <c:pt idx="5458">
                  <c:v>-25.264074295977927</c:v>
                </c:pt>
                <c:pt idx="5459">
                  <c:v>-25.698134197052973</c:v>
                </c:pt>
                <c:pt idx="5460">
                  <c:v>-26.132115817154567</c:v>
                </c:pt>
                <c:pt idx="5461">
                  <c:v>-26.56601783429943</c:v>
                </c:pt>
                <c:pt idx="5462">
                  <c:v>-26.999838926747209</c:v>
                </c:pt>
                <c:pt idx="5463">
                  <c:v>-27.433577773002742</c:v>
                </c:pt>
                <c:pt idx="5464">
                  <c:v>-27.867233051822719</c:v>
                </c:pt>
                <c:pt idx="5465">
                  <c:v>-28.300803442217955</c:v>
                </c:pt>
                <c:pt idx="5466">
                  <c:v>-28.734287623457853</c:v>
                </c:pt>
                <c:pt idx="5467">
                  <c:v>-29.167684275074858</c:v>
                </c:pt>
                <c:pt idx="5468">
                  <c:v>-29.600992076866724</c:v>
                </c:pt>
                <c:pt idx="5469">
                  <c:v>-30.034209708903624</c:v>
                </c:pt>
                <c:pt idx="5470">
                  <c:v>-30.467335851528645</c:v>
                </c:pt>
                <c:pt idx="5471">
                  <c:v>-30.90036918536487</c:v>
                </c:pt>
                <c:pt idx="5472">
                  <c:v>-31.333308391317676</c:v>
                </c:pt>
                <c:pt idx="5473">
                  <c:v>-31.766152150579597</c:v>
                </c:pt>
                <c:pt idx="5474">
                  <c:v>-32.198899144632584</c:v>
                </c:pt>
                <c:pt idx="5475">
                  <c:v>-32.631548055254704</c:v>
                </c:pt>
                <c:pt idx="5476">
                  <c:v>-33.064097564522342</c:v>
                </c:pt>
                <c:pt idx="5477">
                  <c:v>-33.496546354815095</c:v>
                </c:pt>
                <c:pt idx="5478">
                  <c:v>-33.928893108818095</c:v>
                </c:pt>
                <c:pt idx="5479">
                  <c:v>-34.361136509528578</c:v>
                </c:pt>
                <c:pt idx="5480">
                  <c:v>-34.79327524025863</c:v>
                </c:pt>
                <c:pt idx="5481">
                  <c:v>-35.225307984637851</c:v>
                </c:pt>
                <c:pt idx="5482">
                  <c:v>-35.65723342662001</c:v>
                </c:pt>
                <c:pt idx="5483">
                  <c:v>-36.089050250485748</c:v>
                </c:pt>
                <c:pt idx="5484">
                  <c:v>-36.520757140845262</c:v>
                </c:pt>
                <c:pt idx="5485">
                  <c:v>-36.952352782644923</c:v>
                </c:pt>
                <c:pt idx="5486">
                  <c:v>-37.383835861169558</c:v>
                </c:pt>
                <c:pt idx="5487">
                  <c:v>-37.815205062046886</c:v>
                </c:pt>
                <c:pt idx="5488">
                  <c:v>-38.246459071251955</c:v>
                </c:pt>
                <c:pt idx="5489">
                  <c:v>-38.677596575109362</c:v>
                </c:pt>
                <c:pt idx="5490">
                  <c:v>-39.108616260299961</c:v>
                </c:pt>
                <c:pt idx="5491">
                  <c:v>-39.539516813863038</c:v>
                </c:pt>
                <c:pt idx="5492">
                  <c:v>-39.970296923201211</c:v>
                </c:pt>
                <c:pt idx="5493">
                  <c:v>-40.400955276083124</c:v>
                </c:pt>
                <c:pt idx="5494">
                  <c:v>-40.831490560648305</c:v>
                </c:pt>
                <c:pt idx="5495">
                  <c:v>-41.261901465412059</c:v>
                </c:pt>
                <c:pt idx="5496">
                  <c:v>-41.692186679268112</c:v>
                </c:pt>
                <c:pt idx="5497">
                  <c:v>-42.122344891493093</c:v>
                </c:pt>
                <c:pt idx="5498">
                  <c:v>-42.552374791750928</c:v>
                </c:pt>
                <c:pt idx="5499">
                  <c:v>-42.982275070095071</c:v>
                </c:pt>
                <c:pt idx="5500">
                  <c:v>-43.412044416975171</c:v>
                </c:pt>
                <c:pt idx="5501">
                  <c:v>-43.841681523239259</c:v>
                </c:pt>
                <c:pt idx="5502">
                  <c:v>-44.271185080138203</c:v>
                </c:pt>
                <c:pt idx="5503">
                  <c:v>-44.700553779330122</c:v>
                </c:pt>
                <c:pt idx="5504">
                  <c:v>-45.129786312883041</c:v>
                </c:pt>
                <c:pt idx="5505">
                  <c:v>-45.558881373279803</c:v>
                </c:pt>
                <c:pt idx="5506">
                  <c:v>-45.987837653422872</c:v>
                </c:pt>
                <c:pt idx="5507">
                  <c:v>-46.416653846637033</c:v>
                </c:pt>
                <c:pt idx="5508">
                  <c:v>-46.845328646674218</c:v>
                </c:pt>
                <c:pt idx="5509">
                  <c:v>-47.273860747715773</c:v>
                </c:pt>
                <c:pt idx="5510">
                  <c:v>-47.702248844379049</c:v>
                </c:pt>
                <c:pt idx="5511">
                  <c:v>-48.130491631719593</c:v>
                </c:pt>
                <c:pt idx="5512">
                  <c:v>-48.558587805235618</c:v>
                </c:pt>
                <c:pt idx="5513">
                  <c:v>-48.986536060872368</c:v>
                </c:pt>
                <c:pt idx="5514">
                  <c:v>-49.414335095024811</c:v>
                </c:pt>
                <c:pt idx="5515">
                  <c:v>-49.841983604542449</c:v>
                </c:pt>
                <c:pt idx="5516">
                  <c:v>-50.269480286734208</c:v>
                </c:pt>
                <c:pt idx="5517">
                  <c:v>-50.696823839371056</c:v>
                </c:pt>
                <c:pt idx="5518">
                  <c:v>-51.124012960690401</c:v>
                </c:pt>
                <c:pt idx="5519">
                  <c:v>-51.551046349400544</c:v>
                </c:pt>
                <c:pt idx="5520">
                  <c:v>-51.977922704682854</c:v>
                </c:pt>
                <c:pt idx="5521">
                  <c:v>-52.404640726198352</c:v>
                </c:pt>
                <c:pt idx="5522">
                  <c:v>-52.831199114089948</c:v>
                </c:pt>
                <c:pt idx="5523">
                  <c:v>-53.257596568987246</c:v>
                </c:pt>
                <c:pt idx="5524">
                  <c:v>-53.683831792008782</c:v>
                </c:pt>
                <c:pt idx="5525">
                  <c:v>-54.109903484769013</c:v>
                </c:pt>
                <c:pt idx="5526">
                  <c:v>-54.535810349378806</c:v>
                </c:pt>
                <c:pt idx="5527">
                  <c:v>-54.961551088452431</c:v>
                </c:pt>
                <c:pt idx="5528">
                  <c:v>-55.387124405109752</c:v>
                </c:pt>
                <c:pt idx="5529">
                  <c:v>-55.81252900298108</c:v>
                </c:pt>
                <c:pt idx="5530">
                  <c:v>-56.237763586209361</c:v>
                </c:pt>
                <c:pt idx="5531">
                  <c:v>-56.662826859456757</c:v>
                </c:pt>
                <c:pt idx="5532">
                  <c:v>-57.087717527906797</c:v>
                </c:pt>
                <c:pt idx="5533">
                  <c:v>-57.51243429726884</c:v>
                </c:pt>
                <c:pt idx="5534">
                  <c:v>-57.936975873782373</c:v>
                </c:pt>
                <c:pt idx="5535">
                  <c:v>-58.361340964219266</c:v>
                </c:pt>
                <c:pt idx="5536">
                  <c:v>-58.785528275890293</c:v>
                </c:pt>
                <c:pt idx="5537">
                  <c:v>-59.209536516647759</c:v>
                </c:pt>
                <c:pt idx="5538">
                  <c:v>-59.633364394888176</c:v>
                </c:pt>
                <c:pt idx="5539">
                  <c:v>-60.057010619559186</c:v>
                </c:pt>
                <c:pt idx="5540">
                  <c:v>-60.480473900160057</c:v>
                </c:pt>
                <c:pt idx="5541">
                  <c:v>-60.903752946748625</c:v>
                </c:pt>
                <c:pt idx="5542">
                  <c:v>-61.326846469943504</c:v>
                </c:pt>
                <c:pt idx="5543">
                  <c:v>-61.749753180928458</c:v>
                </c:pt>
                <c:pt idx="5544">
                  <c:v>-62.172471791456722</c:v>
                </c:pt>
                <c:pt idx="5545">
                  <c:v>-62.595001013853235</c:v>
                </c:pt>
                <c:pt idx="5546">
                  <c:v>-63.017339561021167</c:v>
                </c:pt>
                <c:pt idx="5547">
                  <c:v>-63.439486146444025</c:v>
                </c:pt>
                <c:pt idx="5548">
                  <c:v>-63.861439484190541</c:v>
                </c:pt>
                <c:pt idx="5549">
                  <c:v>-64.283198288916822</c:v>
                </c:pt>
                <c:pt idx="5550">
                  <c:v>-64.704761275873238</c:v>
                </c:pt>
                <c:pt idx="5551">
                  <c:v>-65.126127160905</c:v>
                </c:pt>
                <c:pt idx="5552">
                  <c:v>-65.547294660458959</c:v>
                </c:pt>
                <c:pt idx="5553">
                  <c:v>-65.968262491585861</c:v>
                </c:pt>
                <c:pt idx="5554">
                  <c:v>-66.389029371945114</c:v>
                </c:pt>
                <c:pt idx="5555">
                  <c:v>-66.809594019806994</c:v>
                </c:pt>
                <c:pt idx="5556">
                  <c:v>-67.229955154059056</c:v>
                </c:pt>
                <c:pt idx="5557">
                  <c:v>-67.650111494208389</c:v>
                </c:pt>
                <c:pt idx="5558">
                  <c:v>-68.070061760385926</c:v>
                </c:pt>
                <c:pt idx="5559">
                  <c:v>-68.489804673350733</c:v>
                </c:pt>
                <c:pt idx="5560">
                  <c:v>-68.909338954492696</c:v>
                </c:pt>
                <c:pt idx="5561">
                  <c:v>-69.328663325837198</c:v>
                </c:pt>
                <c:pt idx="5562">
                  <c:v>-69.747776510049917</c:v>
                </c:pt>
                <c:pt idx="5563">
                  <c:v>-70.166677230439404</c:v>
                </c:pt>
                <c:pt idx="5564">
                  <c:v>-70.58536421096143</c:v>
                </c:pt>
                <c:pt idx="5565">
                  <c:v>-71.003836176223231</c:v>
                </c:pt>
                <c:pt idx="5566">
                  <c:v>-71.422091851485817</c:v>
                </c:pt>
                <c:pt idx="5567">
                  <c:v>-71.840129962670275</c:v>
                </c:pt>
                <c:pt idx="5568">
                  <c:v>-72.25794923636002</c:v>
                </c:pt>
                <c:pt idx="5569">
                  <c:v>-72.675548399805521</c:v>
                </c:pt>
                <c:pt idx="5570">
                  <c:v>-73.092926180926852</c:v>
                </c:pt>
                <c:pt idx="5571">
                  <c:v>-73.510081308318505</c:v>
                </c:pt>
                <c:pt idx="5572">
                  <c:v>-73.92701251125402</c:v>
                </c:pt>
                <c:pt idx="5573">
                  <c:v>-74.343718519688679</c:v>
                </c:pt>
                <c:pt idx="5574">
                  <c:v>-74.760198064263705</c:v>
                </c:pt>
                <c:pt idx="5575">
                  <c:v>-75.176449876310585</c:v>
                </c:pt>
                <c:pt idx="5576">
                  <c:v>-75.592472687853274</c:v>
                </c:pt>
                <c:pt idx="5577">
                  <c:v>-76.008265231614558</c:v>
                </c:pt>
                <c:pt idx="5578">
                  <c:v>-76.423826241018233</c:v>
                </c:pt>
                <c:pt idx="5579">
                  <c:v>-76.839154450193419</c:v>
                </c:pt>
                <c:pt idx="5580">
                  <c:v>-77.254248593978787</c:v>
                </c:pt>
                <c:pt idx="5581">
                  <c:v>-77.669107407924699</c:v>
                </c:pt>
                <c:pt idx="5582">
                  <c:v>-78.083729628300148</c:v>
                </c:pt>
                <c:pt idx="5583">
                  <c:v>-78.498113992093081</c:v>
                </c:pt>
                <c:pt idx="5584">
                  <c:v>-78.912259237017295</c:v>
                </c:pt>
                <c:pt idx="5585">
                  <c:v>-79.326164101514962</c:v>
                </c:pt>
                <c:pt idx="5586">
                  <c:v>-79.739827324759261</c:v>
                </c:pt>
                <c:pt idx="5587">
                  <c:v>-80.15324764666066</c:v>
                </c:pt>
                <c:pt idx="5588">
                  <c:v>-80.566423807869199</c:v>
                </c:pt>
                <c:pt idx="5589">
                  <c:v>-80.97935454977862</c:v>
                </c:pt>
                <c:pt idx="5590">
                  <c:v>-81.392038614530676</c:v>
                </c:pt>
                <c:pt idx="5591">
                  <c:v>-81.80447474501733</c:v>
                </c:pt>
                <c:pt idx="5592">
                  <c:v>-82.216661684886972</c:v>
                </c:pt>
                <c:pt idx="5593">
                  <c:v>-82.628598178547179</c:v>
                </c:pt>
                <c:pt idx="5594">
                  <c:v>-83.040282971167073</c:v>
                </c:pt>
                <c:pt idx="5595">
                  <c:v>-83.451714808684216</c:v>
                </c:pt>
                <c:pt idx="5596">
                  <c:v>-83.862892437805058</c:v>
                </c:pt>
                <c:pt idx="5597">
                  <c:v>-84.273814606011655</c:v>
                </c:pt>
                <c:pt idx="5598">
                  <c:v>-84.684480061563804</c:v>
                </c:pt>
                <c:pt idx="5599">
                  <c:v>-85.094887553503312</c:v>
                </c:pt>
                <c:pt idx="5600">
                  <c:v>-85.505035831658205</c:v>
                </c:pt>
                <c:pt idx="5601">
                  <c:v>-85.914923646644851</c:v>
                </c:pt>
                <c:pt idx="5602">
                  <c:v>-86.324549749874322</c:v>
                </c:pt>
                <c:pt idx="5603">
                  <c:v>-86.733912893554447</c:v>
                </c:pt>
                <c:pt idx="5604">
                  <c:v>-87.143011830694519</c:v>
                </c:pt>
                <c:pt idx="5605">
                  <c:v>-87.5518453151074</c:v>
                </c:pt>
                <c:pt idx="5606">
                  <c:v>-87.960412101416225</c:v>
                </c:pt>
                <c:pt idx="5607">
                  <c:v>-88.368710945054872</c:v>
                </c:pt>
                <c:pt idx="5608">
                  <c:v>-88.776740602274671</c:v>
                </c:pt>
                <c:pt idx="5609">
                  <c:v>-89.184499830146521</c:v>
                </c:pt>
                <c:pt idx="5610">
                  <c:v>-89.591987386565521</c:v>
                </c:pt>
                <c:pt idx="5611">
                  <c:v>-89.999202030253059</c:v>
                </c:pt>
                <c:pt idx="5612">
                  <c:v>-90.406142520763154</c:v>
                </c:pt>
                <c:pt idx="5613">
                  <c:v>-90.81280761848447</c:v>
                </c:pt>
                <c:pt idx="5614">
                  <c:v>-91.219196084644608</c:v>
                </c:pt>
                <c:pt idx="5615">
                  <c:v>-91.625306681314228</c:v>
                </c:pt>
                <c:pt idx="5616">
                  <c:v>-92.031138171409637</c:v>
                </c:pt>
                <c:pt idx="5617">
                  <c:v>-92.436689318697276</c:v>
                </c:pt>
                <c:pt idx="5618">
                  <c:v>-92.841958887798455</c:v>
                </c:pt>
                <c:pt idx="5619">
                  <c:v>-93.246945644191797</c:v>
                </c:pt>
                <c:pt idx="5620">
                  <c:v>-93.651648354217386</c:v>
                </c:pt>
                <c:pt idx="5621">
                  <c:v>-94.056065785080989</c:v>
                </c:pt>
                <c:pt idx="5622">
                  <c:v>-94.460196704856173</c:v>
                </c:pt>
                <c:pt idx="5623">
                  <c:v>-94.864039882490474</c:v>
                </c:pt>
                <c:pt idx="5624">
                  <c:v>-95.267594087807524</c:v>
                </c:pt>
                <c:pt idx="5625">
                  <c:v>-95.670858091511661</c:v>
                </c:pt>
                <c:pt idx="5626">
                  <c:v>-96.073830665189945</c:v>
                </c:pt>
                <c:pt idx="5627">
                  <c:v>-96.476510581318863</c:v>
                </c:pt>
                <c:pt idx="5628">
                  <c:v>-96.878896613264772</c:v>
                </c:pt>
                <c:pt idx="5629">
                  <c:v>-97.280987535290379</c:v>
                </c:pt>
                <c:pt idx="5630">
                  <c:v>-97.682782122557057</c:v>
                </c:pt>
                <c:pt idx="5631">
                  <c:v>-98.084279151129209</c:v>
                </c:pt>
                <c:pt idx="5632">
                  <c:v>-98.48547739797641</c:v>
                </c:pt>
                <c:pt idx="5633">
                  <c:v>-98.886375640979651</c:v>
                </c:pt>
                <c:pt idx="5634">
                  <c:v>-99.286972658933365</c:v>
                </c:pt>
                <c:pt idx="5635">
                  <c:v>-99.687267231549569</c:v>
                </c:pt>
                <c:pt idx="5636">
                  <c:v>-100.08725813946195</c:v>
                </c:pt>
                <c:pt idx="5637">
                  <c:v>-100.48694416422805</c:v>
                </c:pt>
                <c:pt idx="5638">
                  <c:v>-100.88632408833571</c:v>
                </c:pt>
                <c:pt idx="5639">
                  <c:v>-101.28539669520363</c:v>
                </c:pt>
                <c:pt idx="5640">
                  <c:v>-101.68416076918784</c:v>
                </c:pt>
                <c:pt idx="5641">
                  <c:v>-102.0826150955842</c:v>
                </c:pt>
                <c:pt idx="5642">
                  <c:v>-102.48075846063095</c:v>
                </c:pt>
                <c:pt idx="5643">
                  <c:v>-102.87858965151474</c:v>
                </c:pt>
                <c:pt idx="5644">
                  <c:v>-103.2761074563728</c:v>
                </c:pt>
                <c:pt idx="5645">
                  <c:v>-103.67331066429691</c:v>
                </c:pt>
                <c:pt idx="5646">
                  <c:v>-104.07019806533761</c:v>
                </c:pt>
                <c:pt idx="5647">
                  <c:v>-104.46676845050629</c:v>
                </c:pt>
                <c:pt idx="5648">
                  <c:v>-104.86302061178117</c:v>
                </c:pt>
                <c:pt idx="5649">
                  <c:v>-105.25895334210983</c:v>
                </c:pt>
                <c:pt idx="5650">
                  <c:v>-105.65456543541173</c:v>
                </c:pt>
                <c:pt idx="5651">
                  <c:v>-106.04985568658419</c:v>
                </c:pt>
                <c:pt idx="5652">
                  <c:v>-106.44482289150498</c:v>
                </c:pt>
                <c:pt idx="5653">
                  <c:v>-106.8394658470347</c:v>
                </c:pt>
                <c:pt idx="5654">
                  <c:v>-107.23378335102286</c:v>
                </c:pt>
                <c:pt idx="5655">
                  <c:v>-107.62777420230995</c:v>
                </c:pt>
                <c:pt idx="5656">
                  <c:v>-108.02143720073192</c:v>
                </c:pt>
                <c:pt idx="5657">
                  <c:v>-108.4147711471222</c:v>
                </c:pt>
                <c:pt idx="5658">
                  <c:v>-108.80777484331777</c:v>
                </c:pt>
                <c:pt idx="5659">
                  <c:v>-109.20044709216123</c:v>
                </c:pt>
                <c:pt idx="5660">
                  <c:v>-109.5927866975052</c:v>
                </c:pt>
                <c:pt idx="5661">
                  <c:v>-109.98479246421441</c:v>
                </c:pt>
                <c:pt idx="5662">
                  <c:v>-110.3764631981721</c:v>
                </c:pt>
                <c:pt idx="5663">
                  <c:v>-110.76779770628049</c:v>
                </c:pt>
                <c:pt idx="5664">
                  <c:v>-111.15879479646722</c:v>
                </c:pt>
                <c:pt idx="5665">
                  <c:v>-111.54945327768731</c:v>
                </c:pt>
                <c:pt idx="5666">
                  <c:v>-111.93977195992731</c:v>
                </c:pt>
                <c:pt idx="5667">
                  <c:v>-112.32974965420921</c:v>
                </c:pt>
                <c:pt idx="5668">
                  <c:v>-112.71938517259251</c:v>
                </c:pt>
                <c:pt idx="5669">
                  <c:v>-113.10867732818026</c:v>
                </c:pt>
                <c:pt idx="5670">
                  <c:v>-113.49762493512105</c:v>
                </c:pt>
                <c:pt idx="5671">
                  <c:v>-113.8862268086134</c:v>
                </c:pt>
                <c:pt idx="5672">
                  <c:v>-114.27448176490822</c:v>
                </c:pt>
                <c:pt idx="5673">
                  <c:v>-114.66238862131318</c:v>
                </c:pt>
                <c:pt idx="5674">
                  <c:v>-115.04994619619713</c:v>
                </c:pt>
                <c:pt idx="5675">
                  <c:v>-115.43715330899246</c:v>
                </c:pt>
                <c:pt idx="5676">
                  <c:v>-115.82400878019918</c:v>
                </c:pt>
                <c:pt idx="5677">
                  <c:v>-116.2105114313888</c:v>
                </c:pt>
                <c:pt idx="5678">
                  <c:v>-116.59666008520645</c:v>
                </c:pt>
                <c:pt idx="5679">
                  <c:v>-116.98245356537676</c:v>
                </c:pt>
                <c:pt idx="5680">
                  <c:v>-117.36789069670586</c:v>
                </c:pt>
                <c:pt idx="5681">
                  <c:v>-117.75297030508544</c:v>
                </c:pt>
                <c:pt idx="5682">
                  <c:v>-118.13769121749658</c:v>
                </c:pt>
                <c:pt idx="5683">
                  <c:v>-118.52205226201231</c:v>
                </c:pt>
                <c:pt idx="5684">
                  <c:v>-118.9060522678018</c:v>
                </c:pt>
                <c:pt idx="5685">
                  <c:v>-119.28969006513485</c:v>
                </c:pt>
                <c:pt idx="5686">
                  <c:v>-119.6729644853842</c:v>
                </c:pt>
                <c:pt idx="5687">
                  <c:v>-120.05587436102988</c:v>
                </c:pt>
                <c:pt idx="5688">
                  <c:v>-120.43841852566122</c:v>
                </c:pt>
                <c:pt idx="5689">
                  <c:v>-120.82059581398275</c:v>
                </c:pt>
                <c:pt idx="5690">
                  <c:v>-121.20240506181617</c:v>
                </c:pt>
                <c:pt idx="5691">
                  <c:v>-121.58384510610428</c:v>
                </c:pt>
                <c:pt idx="5692">
                  <c:v>-121.96491478491497</c:v>
                </c:pt>
                <c:pt idx="5693">
                  <c:v>-122.34561293744311</c:v>
                </c:pt>
                <c:pt idx="5694">
                  <c:v>-122.72593840401689</c:v>
                </c:pt>
                <c:pt idx="5695">
                  <c:v>-123.10589002609821</c:v>
                </c:pt>
                <c:pt idx="5696">
                  <c:v>-123.48546664628891</c:v>
                </c:pt>
                <c:pt idx="5697">
                  <c:v>-123.86466710833281</c:v>
                </c:pt>
                <c:pt idx="5698">
                  <c:v>-124.24349025711989</c:v>
                </c:pt>
                <c:pt idx="5699">
                  <c:v>-124.62193493868838</c:v>
                </c:pt>
                <c:pt idx="5700">
                  <c:v>-125.00000000023054</c:v>
                </c:pt>
                <c:pt idx="5701">
                  <c:v>-125.37768429009463</c:v>
                </c:pt>
                <c:pt idx="5702">
                  <c:v>-125.75498665778917</c:v>
                </c:pt>
                <c:pt idx="5703">
                  <c:v>-126.13190595398497</c:v>
                </c:pt>
                <c:pt idx="5704">
                  <c:v>-126.50844103052086</c:v>
                </c:pt>
                <c:pt idx="5705">
                  <c:v>-126.88459074040607</c:v>
                </c:pt>
                <c:pt idx="5706">
                  <c:v>-127.26035393782259</c:v>
                </c:pt>
                <c:pt idx="5707">
                  <c:v>-127.63572947813093</c:v>
                </c:pt>
                <c:pt idx="5708">
                  <c:v>-128.0107162178725</c:v>
                </c:pt>
                <c:pt idx="5709">
                  <c:v>-128.38531301477187</c:v>
                </c:pt>
                <c:pt idx="5710">
                  <c:v>-128.75951872774263</c:v>
                </c:pt>
                <c:pt idx="5711">
                  <c:v>-129.1333322168893</c:v>
                </c:pt>
                <c:pt idx="5712">
                  <c:v>-129.50675234351112</c:v>
                </c:pt>
                <c:pt idx="5713">
                  <c:v>-129.87977797010603</c:v>
                </c:pt>
                <c:pt idx="5714">
                  <c:v>-130.25240796037249</c:v>
                </c:pt>
                <c:pt idx="5715">
                  <c:v>-130.62464117921536</c:v>
                </c:pt>
                <c:pt idx="5716">
                  <c:v>-130.99647649274769</c:v>
                </c:pt>
                <c:pt idx="5717">
                  <c:v>-131.36791276829493</c:v>
                </c:pt>
                <c:pt idx="5718">
                  <c:v>-131.73894887439749</c:v>
                </c:pt>
                <c:pt idx="5719">
                  <c:v>-132.10958368081461</c:v>
                </c:pt>
                <c:pt idx="5720">
                  <c:v>-132.4798160585288</c:v>
                </c:pt>
                <c:pt idx="5721">
                  <c:v>-132.84964487974801</c:v>
                </c:pt>
                <c:pt idx="5722">
                  <c:v>-133.2190690179095</c:v>
                </c:pt>
                <c:pt idx="5723">
                  <c:v>-133.58808734768371</c:v>
                </c:pt>
                <c:pt idx="5724">
                  <c:v>-133.95669874497599</c:v>
                </c:pt>
                <c:pt idx="5725">
                  <c:v>-134.32490208693252</c:v>
                </c:pt>
                <c:pt idx="5726">
                  <c:v>-134.69269625194204</c:v>
                </c:pt>
                <c:pt idx="5727">
                  <c:v>-135.06008011963976</c:v>
                </c:pt>
                <c:pt idx="5728">
                  <c:v>-135.42705257091109</c:v>
                </c:pt>
                <c:pt idx="5729">
                  <c:v>-135.79361248789388</c:v>
                </c:pt>
                <c:pt idx="5730">
                  <c:v>-136.15975875398271</c:v>
                </c:pt>
                <c:pt idx="5731">
                  <c:v>-136.52549025383288</c:v>
                </c:pt>
                <c:pt idx="5732">
                  <c:v>-136.89080587336295</c:v>
                </c:pt>
                <c:pt idx="5733">
                  <c:v>-137.25570449975839</c:v>
                </c:pt>
                <c:pt idx="5734">
                  <c:v>-137.62018502147407</c:v>
                </c:pt>
                <c:pt idx="5735">
                  <c:v>-137.98424632823944</c:v>
                </c:pt>
                <c:pt idx="5736">
                  <c:v>-138.34788731106062</c:v>
                </c:pt>
                <c:pt idx="5737">
                  <c:v>-138.71110686222414</c:v>
                </c:pt>
                <c:pt idx="5738">
                  <c:v>-139.0739038753006</c:v>
                </c:pt>
                <c:pt idx="5739">
                  <c:v>-139.43627724514704</c:v>
                </c:pt>
                <c:pt idx="5740">
                  <c:v>-139.7982258679109</c:v>
                </c:pt>
                <c:pt idx="5741">
                  <c:v>-140.15974864103435</c:v>
                </c:pt>
                <c:pt idx="5742">
                  <c:v>-140.52084446325631</c:v>
                </c:pt>
                <c:pt idx="5743">
                  <c:v>-140.8815122346162</c:v>
                </c:pt>
                <c:pt idx="5744">
                  <c:v>-141.24175085645791</c:v>
                </c:pt>
                <c:pt idx="5745">
                  <c:v>-141.60155923143134</c:v>
                </c:pt>
                <c:pt idx="5746">
                  <c:v>-141.96093626349818</c:v>
                </c:pt>
                <c:pt idx="5747">
                  <c:v>-142.31988085793361</c:v>
                </c:pt>
                <c:pt idx="5748">
                  <c:v>-142.67839192133056</c:v>
                </c:pt>
                <c:pt idx="5749">
                  <c:v>-143.03646836160138</c:v>
                </c:pt>
                <c:pt idx="5750">
                  <c:v>-143.39410908798394</c:v>
                </c:pt>
                <c:pt idx="5751">
                  <c:v>-143.75131301104176</c:v>
                </c:pt>
                <c:pt idx="5752">
                  <c:v>-144.10807904267014</c:v>
                </c:pt>
                <c:pt idx="5753">
                  <c:v>-144.46440609609786</c:v>
                </c:pt>
                <c:pt idx="5754">
                  <c:v>-144.82029308589131</c:v>
                </c:pt>
                <c:pt idx="5755">
                  <c:v>-145.17573892795625</c:v>
                </c:pt>
                <c:pt idx="5756">
                  <c:v>-145.53074253954335</c:v>
                </c:pt>
                <c:pt idx="5757">
                  <c:v>-145.88530283925007</c:v>
                </c:pt>
                <c:pt idx="5758">
                  <c:v>-146.23941874702425</c:v>
                </c:pt>
                <c:pt idx="5759">
                  <c:v>-146.59308918416778</c:v>
                </c:pt>
                <c:pt idx="5760">
                  <c:v>-146.94631307333844</c:v>
                </c:pt>
                <c:pt idx="5761">
                  <c:v>-147.29908933855538</c:v>
                </c:pt>
                <c:pt idx="5762">
                  <c:v>-147.65141690520124</c:v>
                </c:pt>
                <c:pt idx="5763">
                  <c:v>-148.0032947000245</c:v>
                </c:pt>
                <c:pt idx="5764">
                  <c:v>-148.35472165114501</c:v>
                </c:pt>
                <c:pt idx="5765">
                  <c:v>-148.70569668805467</c:v>
                </c:pt>
                <c:pt idx="5766">
                  <c:v>-149.05621874162301</c:v>
                </c:pt>
                <c:pt idx="5767">
                  <c:v>-149.40628674409902</c:v>
                </c:pt>
                <c:pt idx="5768">
                  <c:v>-149.75589962911491</c:v>
                </c:pt>
                <c:pt idx="5769">
                  <c:v>-150.1050563316895</c:v>
                </c:pt>
                <c:pt idx="5770">
                  <c:v>-150.45375578823024</c:v>
                </c:pt>
                <c:pt idx="5771">
                  <c:v>-150.80199693653847</c:v>
                </c:pt>
                <c:pt idx="5772">
                  <c:v>-151.14977871581129</c:v>
                </c:pt>
                <c:pt idx="5773">
                  <c:v>-151.49710006664534</c:v>
                </c:pt>
                <c:pt idx="5774">
                  <c:v>-151.84395993103934</c:v>
                </c:pt>
                <c:pt idx="5775">
                  <c:v>-152.19035725239749</c:v>
                </c:pt>
                <c:pt idx="5776">
                  <c:v>-152.53629097553392</c:v>
                </c:pt>
                <c:pt idx="5777">
                  <c:v>-152.88176004667451</c:v>
                </c:pt>
                <c:pt idx="5778">
                  <c:v>-153.2267634134605</c:v>
                </c:pt>
                <c:pt idx="5779">
                  <c:v>-153.57130002495222</c:v>
                </c:pt>
                <c:pt idx="5780">
                  <c:v>-153.91536883163067</c:v>
                </c:pt>
                <c:pt idx="5781">
                  <c:v>-154.25896878540297</c:v>
                </c:pt>
                <c:pt idx="5782">
                  <c:v>-154.60209883960403</c:v>
                </c:pt>
                <c:pt idx="5783">
                  <c:v>-154.94475794900021</c:v>
                </c:pt>
                <c:pt idx="5784">
                  <c:v>-155.28694506979278</c:v>
                </c:pt>
                <c:pt idx="5785">
                  <c:v>-155.6286591596201</c:v>
                </c:pt>
                <c:pt idx="5786">
                  <c:v>-155.96989917756144</c:v>
                </c:pt>
                <c:pt idx="5787">
                  <c:v>-156.31066408414088</c:v>
                </c:pt>
                <c:pt idx="5788">
                  <c:v>-156.65095284132937</c:v>
                </c:pt>
                <c:pt idx="5789">
                  <c:v>-156.99076441254874</c:v>
                </c:pt>
                <c:pt idx="5790">
                  <c:v>-157.33009776267332</c:v>
                </c:pt>
                <c:pt idx="5791">
                  <c:v>-157.6689518580352</c:v>
                </c:pt>
                <c:pt idx="5792">
                  <c:v>-158.00732566642603</c:v>
                </c:pt>
                <c:pt idx="5793">
                  <c:v>-158.34521815710053</c:v>
                </c:pt>
                <c:pt idx="5794">
                  <c:v>-158.6826283007799</c:v>
                </c:pt>
                <c:pt idx="5795">
                  <c:v>-159.01955506965402</c:v>
                </c:pt>
                <c:pt idx="5796">
                  <c:v>-159.35599743738513</c:v>
                </c:pt>
                <c:pt idx="5797">
                  <c:v>-159.69195437911179</c:v>
                </c:pt>
                <c:pt idx="5798">
                  <c:v>-160.0274248714509</c:v>
                </c:pt>
                <c:pt idx="5799">
                  <c:v>-160.36240789250118</c:v>
                </c:pt>
                <c:pt idx="5800">
                  <c:v>-160.69690242184654</c:v>
                </c:pt>
                <c:pt idx="5801">
                  <c:v>-161.030907440558</c:v>
                </c:pt>
                <c:pt idx="5802">
                  <c:v>-161.36442193119868</c:v>
                </c:pt>
                <c:pt idx="5803">
                  <c:v>-161.6974448778256</c:v>
                </c:pt>
                <c:pt idx="5804">
                  <c:v>-162.02997526599344</c:v>
                </c:pt>
                <c:pt idx="5805">
                  <c:v>-162.36201208275631</c:v>
                </c:pt>
                <c:pt idx="5806">
                  <c:v>-162.69355431667279</c:v>
                </c:pt>
                <c:pt idx="5807">
                  <c:v>-163.0246009578081</c:v>
                </c:pt>
                <c:pt idx="5808">
                  <c:v>-163.3551509977361</c:v>
                </c:pt>
                <c:pt idx="5809">
                  <c:v>-163.68520342954432</c:v>
                </c:pt>
                <c:pt idx="5810">
                  <c:v>-164.0147572478362</c:v>
                </c:pt>
                <c:pt idx="5811">
                  <c:v>-164.34381144873296</c:v>
                </c:pt>
                <c:pt idx="5812">
                  <c:v>-164.67236502987885</c:v>
                </c:pt>
                <c:pt idx="5813">
                  <c:v>-165.00041699044255</c:v>
                </c:pt>
                <c:pt idx="5814">
                  <c:v>-165.32796633112099</c:v>
                </c:pt>
                <c:pt idx="5815">
                  <c:v>-165.65501205414239</c:v>
                </c:pt>
                <c:pt idx="5816">
                  <c:v>-165.98155316326807</c:v>
                </c:pt>
                <c:pt idx="5817">
                  <c:v>-166.30758866379756</c:v>
                </c:pt>
                <c:pt idx="5818">
                  <c:v>-166.63311756257042</c:v>
                </c:pt>
                <c:pt idx="5819">
                  <c:v>-166.95813886796861</c:v>
                </c:pt>
                <c:pt idx="5820">
                  <c:v>-167.2826515899215</c:v>
                </c:pt>
                <c:pt idx="5821">
                  <c:v>-167.60665473990642</c:v>
                </c:pt>
                <c:pt idx="5822">
                  <c:v>-167.93014733095382</c:v>
                </c:pt>
                <c:pt idx="5823">
                  <c:v>-168.25312837764923</c:v>
                </c:pt>
                <c:pt idx="5824">
                  <c:v>-168.5755968961364</c:v>
                </c:pt>
                <c:pt idx="5825">
                  <c:v>-168.89755190412063</c:v>
                </c:pt>
                <c:pt idx="5826">
                  <c:v>-169.21899242087039</c:v>
                </c:pt>
                <c:pt idx="5827">
                  <c:v>-169.53991746722252</c:v>
                </c:pt>
                <c:pt idx="5828">
                  <c:v>-169.86032606558362</c:v>
                </c:pt>
                <c:pt idx="5829">
                  <c:v>-170.18021723993394</c:v>
                </c:pt>
                <c:pt idx="5830">
                  <c:v>-170.49959001582877</c:v>
                </c:pt>
                <c:pt idx="5831">
                  <c:v>-170.8184434204039</c:v>
                </c:pt>
                <c:pt idx="5832">
                  <c:v>-171.13677648237592</c:v>
                </c:pt>
                <c:pt idx="5833">
                  <c:v>-171.45458823204746</c:v>
                </c:pt>
                <c:pt idx="5834">
                  <c:v>-171.77187770130877</c:v>
                </c:pt>
                <c:pt idx="5835">
                  <c:v>-172.08864392364151</c:v>
                </c:pt>
                <c:pt idx="5836">
                  <c:v>-172.4048859341201</c:v>
                </c:pt>
                <c:pt idx="5837">
                  <c:v>-172.7206027694169</c:v>
                </c:pt>
                <c:pt idx="5838">
                  <c:v>-173.03579346780361</c:v>
                </c:pt>
                <c:pt idx="5839">
                  <c:v>-173.35045706915483</c:v>
                </c:pt>
                <c:pt idx="5840">
                  <c:v>-173.66459261495083</c:v>
                </c:pt>
                <c:pt idx="5841">
                  <c:v>-173.97819914828008</c:v>
                </c:pt>
                <c:pt idx="5842">
                  <c:v>-174.29127571384228</c:v>
                </c:pt>
                <c:pt idx="5843">
                  <c:v>-174.60382135795226</c:v>
                </c:pt>
                <c:pt idx="5844">
                  <c:v>-174.91583512854177</c:v>
                </c:pt>
                <c:pt idx="5845">
                  <c:v>-175.22731607516278</c:v>
                </c:pt>
                <c:pt idx="5846">
                  <c:v>-175.5382632489906</c:v>
                </c:pt>
                <c:pt idx="5847">
                  <c:v>-175.8486757028256</c:v>
                </c:pt>
                <c:pt idx="5848">
                  <c:v>-176.15855249109794</c:v>
                </c:pt>
                <c:pt idx="5849">
                  <c:v>-176.46789266986914</c:v>
                </c:pt>
                <c:pt idx="5850">
                  <c:v>-176.77669529683573</c:v>
                </c:pt>
                <c:pt idx="5851">
                  <c:v>-177.0849594313307</c:v>
                </c:pt>
                <c:pt idx="5852">
                  <c:v>-177.39268413432868</c:v>
                </c:pt>
                <c:pt idx="5853">
                  <c:v>-177.69986846844617</c:v>
                </c:pt>
                <c:pt idx="5854">
                  <c:v>-178.00651149794683</c:v>
                </c:pt>
                <c:pt idx="5855">
                  <c:v>-178.31261228874274</c:v>
                </c:pt>
                <c:pt idx="5856">
                  <c:v>-178.61816990839813</c:v>
                </c:pt>
                <c:pt idx="5857">
                  <c:v>-178.92318342613086</c:v>
                </c:pt>
                <c:pt idx="5858">
                  <c:v>-179.22765191281724</c:v>
                </c:pt>
                <c:pt idx="5859">
                  <c:v>-179.53157444099338</c:v>
                </c:pt>
                <c:pt idx="5860">
                  <c:v>-179.83495008485858</c:v>
                </c:pt>
                <c:pt idx="5861">
                  <c:v>-180.13777792027832</c:v>
                </c:pt>
                <c:pt idx="5862">
                  <c:v>-180.44005702478589</c:v>
                </c:pt>
                <c:pt idx="5863">
                  <c:v>-180.74178647758734</c:v>
                </c:pt>
                <c:pt idx="5864">
                  <c:v>-181.04296535956178</c:v>
                </c:pt>
                <c:pt idx="5865">
                  <c:v>-181.34359275326645</c:v>
                </c:pt>
                <c:pt idx="5866">
                  <c:v>-181.64366774293845</c:v>
                </c:pt>
                <c:pt idx="5867">
                  <c:v>-181.94318941449669</c:v>
                </c:pt>
                <c:pt idx="5868">
                  <c:v>-182.2421568555466</c:v>
                </c:pt>
                <c:pt idx="5869">
                  <c:v>-182.54056915538141</c:v>
                </c:pt>
                <c:pt idx="5870">
                  <c:v>-182.83842540498557</c:v>
                </c:pt>
                <c:pt idx="5871">
                  <c:v>-183.13572469703757</c:v>
                </c:pt>
                <c:pt idx="5872">
                  <c:v>-183.43246612591159</c:v>
                </c:pt>
                <c:pt idx="5873">
                  <c:v>-183.72864878768209</c:v>
                </c:pt>
                <c:pt idx="5874">
                  <c:v>-184.02427178012559</c:v>
                </c:pt>
                <c:pt idx="5875">
                  <c:v>-184.31933420272264</c:v>
                </c:pt>
                <c:pt idx="5876">
                  <c:v>-184.61383515666222</c:v>
                </c:pt>
                <c:pt idx="5877">
                  <c:v>-184.90777374484361</c:v>
                </c:pt>
                <c:pt idx="5878">
                  <c:v>-185.20114907187829</c:v>
                </c:pt>
                <c:pt idx="5879">
                  <c:v>-185.4939602440945</c:v>
                </c:pt>
                <c:pt idx="5880">
                  <c:v>-185.78620636953858</c:v>
                </c:pt>
                <c:pt idx="5881">
                  <c:v>-186.07788655797845</c:v>
                </c:pt>
                <c:pt idx="5882">
                  <c:v>-186.36899992090508</c:v>
                </c:pt>
                <c:pt idx="5883">
                  <c:v>-186.659545571537</c:v>
                </c:pt>
                <c:pt idx="5884">
                  <c:v>-186.94952262482173</c:v>
                </c:pt>
                <c:pt idx="5885">
                  <c:v>-187.2389301974392</c:v>
                </c:pt>
                <c:pt idx="5886">
                  <c:v>-187.52776740780317</c:v>
                </c:pt>
                <c:pt idx="5887">
                  <c:v>-187.81603337606595</c:v>
                </c:pt>
                <c:pt idx="5888">
                  <c:v>-188.1037272241189</c:v>
                </c:pt>
                <c:pt idx="5889">
                  <c:v>-188.39084807559686</c:v>
                </c:pt>
                <c:pt idx="5890">
                  <c:v>-188.67739505588</c:v>
                </c:pt>
                <c:pt idx="5891">
                  <c:v>-188.96336729209648</c:v>
                </c:pt>
                <c:pt idx="5892">
                  <c:v>-189.24876391312563</c:v>
                </c:pt>
                <c:pt idx="5893">
                  <c:v>-189.53358404959917</c:v>
                </c:pt>
                <c:pt idx="5894">
                  <c:v>-189.81782683390591</c:v>
                </c:pt>
                <c:pt idx="5895">
                  <c:v>-190.10149140019305</c:v>
                </c:pt>
                <c:pt idx="5896">
                  <c:v>-190.38457688436938</c:v>
                </c:pt>
                <c:pt idx="5897">
                  <c:v>-190.66708242410718</c:v>
                </c:pt>
                <c:pt idx="5898">
                  <c:v>-190.94900715884523</c:v>
                </c:pt>
                <c:pt idx="5899">
                  <c:v>-191.23035022979224</c:v>
                </c:pt>
                <c:pt idx="5900">
                  <c:v>-191.5111107799284</c:v>
                </c:pt>
                <c:pt idx="5901">
                  <c:v>-191.79128795400837</c:v>
                </c:pt>
                <c:pt idx="5902">
                  <c:v>-192.07088089856421</c:v>
                </c:pt>
                <c:pt idx="5903">
                  <c:v>-192.34988876190673</c:v>
                </c:pt>
                <c:pt idx="5904">
                  <c:v>-192.62831069412988</c:v>
                </c:pt>
                <c:pt idx="5905">
                  <c:v>-192.90614584711216</c:v>
                </c:pt>
                <c:pt idx="5906">
                  <c:v>-193.18339337451954</c:v>
                </c:pt>
                <c:pt idx="5907">
                  <c:v>-193.46005243180821</c:v>
                </c:pt>
                <c:pt idx="5908">
                  <c:v>-193.73612217622644</c:v>
                </c:pt>
                <c:pt idx="5909">
                  <c:v>-194.01160176681762</c:v>
                </c:pt>
                <c:pt idx="5910">
                  <c:v>-194.28649036442343</c:v>
                </c:pt>
                <c:pt idx="5911">
                  <c:v>-194.56078713168554</c:v>
                </c:pt>
                <c:pt idx="5912">
                  <c:v>-194.83449123304871</c:v>
                </c:pt>
                <c:pt idx="5913">
                  <c:v>-195.10760183476219</c:v>
                </c:pt>
                <c:pt idx="5914">
                  <c:v>-195.38011810488405</c:v>
                </c:pt>
                <c:pt idx="5915">
                  <c:v>-195.65203921328242</c:v>
                </c:pt>
                <c:pt idx="5916">
                  <c:v>-195.92336433163848</c:v>
                </c:pt>
                <c:pt idx="5917">
                  <c:v>-196.19409263344915</c:v>
                </c:pt>
                <c:pt idx="5918">
                  <c:v>-196.46422329402847</c:v>
                </c:pt>
                <c:pt idx="5919">
                  <c:v>-196.73375549051218</c:v>
                </c:pt>
                <c:pt idx="5920">
                  <c:v>-197.00268840185791</c:v>
                </c:pt>
                <c:pt idx="5921">
                  <c:v>-197.2710212088497</c:v>
                </c:pt>
                <c:pt idx="5922">
                  <c:v>-197.53875309409921</c:v>
                </c:pt>
                <c:pt idx="5923">
                  <c:v>-197.80588324204899</c:v>
                </c:pt>
                <c:pt idx="5924">
                  <c:v>-198.07241083897372</c:v>
                </c:pt>
                <c:pt idx="5925">
                  <c:v>-198.33833507298442</c:v>
                </c:pt>
                <c:pt idx="5926">
                  <c:v>-198.60365513402974</c:v>
                </c:pt>
                <c:pt idx="5927">
                  <c:v>-198.86837021389906</c:v>
                </c:pt>
                <c:pt idx="5928">
                  <c:v>-199.13247950622372</c:v>
                </c:pt>
                <c:pt idx="5929">
                  <c:v>-199.39598220648136</c:v>
                </c:pt>
                <c:pt idx="5930">
                  <c:v>-199.6588775119973</c:v>
                </c:pt>
                <c:pt idx="5931">
                  <c:v>-199.9211646219463</c:v>
                </c:pt>
                <c:pt idx="5932">
                  <c:v>-200.18284273735662</c:v>
                </c:pt>
                <c:pt idx="5933">
                  <c:v>-200.44391106111158</c:v>
                </c:pt>
                <c:pt idx="5934">
                  <c:v>-200.7043687979513</c:v>
                </c:pt>
                <c:pt idx="5935">
                  <c:v>-200.96421515447656</c:v>
                </c:pt>
                <c:pt idx="5936">
                  <c:v>-201.22344933915033</c:v>
                </c:pt>
                <c:pt idx="5937">
                  <c:v>-201.48207056230035</c:v>
                </c:pt>
                <c:pt idx="5938">
                  <c:v>-201.74007803612173</c:v>
                </c:pt>
                <c:pt idx="5939">
                  <c:v>-201.99747097467844</c:v>
                </c:pt>
                <c:pt idx="5940">
                  <c:v>-202.25424859390725</c:v>
                </c:pt>
                <c:pt idx="5941">
                  <c:v>-202.51041011161897</c:v>
                </c:pt>
                <c:pt idx="5942">
                  <c:v>-202.76595474750147</c:v>
                </c:pt>
                <c:pt idx="5943">
                  <c:v>-203.02088172312119</c:v>
                </c:pt>
                <c:pt idx="5944">
                  <c:v>-203.27519026192613</c:v>
                </c:pt>
                <c:pt idx="5945">
                  <c:v>-203.52887958924859</c:v>
                </c:pt>
                <c:pt idx="5946">
                  <c:v>-203.7819489323069</c:v>
                </c:pt>
                <c:pt idx="5947">
                  <c:v>-204.03439752020796</c:v>
                </c:pt>
                <c:pt idx="5948">
                  <c:v>-204.28622458394989</c:v>
                </c:pt>
                <c:pt idx="5949">
                  <c:v>-204.53742935642316</c:v>
                </c:pt>
                <c:pt idx="5950">
                  <c:v>-204.7880110724148</c:v>
                </c:pt>
                <c:pt idx="5951">
                  <c:v>-205.03796896860948</c:v>
                </c:pt>
                <c:pt idx="5952">
                  <c:v>-205.28730228359203</c:v>
                </c:pt>
                <c:pt idx="5953">
                  <c:v>-205.53601025785019</c:v>
                </c:pt>
                <c:pt idx="5954">
                  <c:v>-205.78409213377614</c:v>
                </c:pt>
                <c:pt idx="5955">
                  <c:v>-206.03154715566913</c:v>
                </c:pt>
                <c:pt idx="5956">
                  <c:v>-206.27837456973859</c:v>
                </c:pt>
                <c:pt idx="5957">
                  <c:v>-206.5245736241053</c:v>
                </c:pt>
                <c:pt idx="5958">
                  <c:v>-206.77014356880463</c:v>
                </c:pt>
                <c:pt idx="5959">
                  <c:v>-207.01508365578732</c:v>
                </c:pt>
                <c:pt idx="5960">
                  <c:v>-207.25939313892371</c:v>
                </c:pt>
                <c:pt idx="5961">
                  <c:v>-207.50307127400472</c:v>
                </c:pt>
                <c:pt idx="5962">
                  <c:v>-207.7461173187445</c:v>
                </c:pt>
                <c:pt idx="5963">
                  <c:v>-207.98853053278285</c:v>
                </c:pt>
                <c:pt idx="5964">
                  <c:v>-208.2303101776869</c:v>
                </c:pt>
                <c:pt idx="5965">
                  <c:v>-208.47145551695365</c:v>
                </c:pt>
                <c:pt idx="5966">
                  <c:v>-208.71196581601279</c:v>
                </c:pt>
                <c:pt idx="5967">
                  <c:v>-208.95184034222828</c:v>
                </c:pt>
                <c:pt idx="5968">
                  <c:v>-209.19107836490093</c:v>
                </c:pt>
                <c:pt idx="5969">
                  <c:v>-209.42967915526975</c:v>
                </c:pt>
                <c:pt idx="5970">
                  <c:v>-209.66764198651563</c:v>
                </c:pt>
                <c:pt idx="5971">
                  <c:v>-209.90496613376249</c:v>
                </c:pt>
                <c:pt idx="5972">
                  <c:v>-210.1416508740798</c:v>
                </c:pt>
                <c:pt idx="5973">
                  <c:v>-210.37769548648504</c:v>
                </c:pt>
                <c:pt idx="5974">
                  <c:v>-210.61309925194496</c:v>
                </c:pt>
                <c:pt idx="5975">
                  <c:v>-210.84786145337929</c:v>
                </c:pt>
                <c:pt idx="5976">
                  <c:v>-211.0819813756612</c:v>
                </c:pt>
                <c:pt idx="5977">
                  <c:v>-211.31545830562101</c:v>
                </c:pt>
                <c:pt idx="5978">
                  <c:v>-211.54829153204756</c:v>
                </c:pt>
                <c:pt idx="5979">
                  <c:v>-211.78048034569062</c:v>
                </c:pt>
                <c:pt idx="5980">
                  <c:v>-212.01202403926237</c:v>
                </c:pt>
                <c:pt idx="5981">
                  <c:v>-212.2429219074408</c:v>
                </c:pt>
                <c:pt idx="5982">
                  <c:v>-212.47317324687094</c:v>
                </c:pt>
                <c:pt idx="5983">
                  <c:v>-212.70277735616756</c:v>
                </c:pt>
                <c:pt idx="5984">
                  <c:v>-212.93173353591621</c:v>
                </c:pt>
                <c:pt idx="5985">
                  <c:v>-213.16004108867691</c:v>
                </c:pt>
                <c:pt idx="5986">
                  <c:v>-213.38769931898523</c:v>
                </c:pt>
                <c:pt idx="5987">
                  <c:v>-213.61470753335502</c:v>
                </c:pt>
                <c:pt idx="5988">
                  <c:v>-213.84106504027935</c:v>
                </c:pt>
                <c:pt idx="5989">
                  <c:v>-214.06677115023453</c:v>
                </c:pt>
                <c:pt idx="5990">
                  <c:v>-214.29182517568009</c:v>
                </c:pt>
                <c:pt idx="5991">
                  <c:v>-214.51622643106271</c:v>
                </c:pt>
                <c:pt idx="5992">
                  <c:v>-214.73997423281725</c:v>
                </c:pt>
                <c:pt idx="5993">
                  <c:v>-214.96306789936904</c:v>
                </c:pt>
                <c:pt idx="5994">
                  <c:v>-215.18550675113636</c:v>
                </c:pt>
                <c:pt idx="5995">
                  <c:v>-215.40729011053142</c:v>
                </c:pt>
                <c:pt idx="5996">
                  <c:v>-215.62841730196388</c:v>
                </c:pt>
                <c:pt idx="5997">
                  <c:v>-215.84888765184198</c:v>
                </c:pt>
                <c:pt idx="5998">
                  <c:v>-216.06870048857499</c:v>
                </c:pt>
                <c:pt idx="5999">
                  <c:v>-216.2878551425747</c:v>
                </c:pt>
                <c:pt idx="6000">
                  <c:v>-216.50635094625778</c:v>
                </c:pt>
                <c:pt idx="6001">
                  <c:v>-216.72418723404834</c:v>
                </c:pt>
                <c:pt idx="6002">
                  <c:v>-216.9413633423793</c:v>
                </c:pt>
                <c:pt idx="6003">
                  <c:v>-217.15787860969454</c:v>
                </c:pt>
                <c:pt idx="6004">
                  <c:v>-217.37373237645124</c:v>
                </c:pt>
                <c:pt idx="6005">
                  <c:v>-217.58892398512094</c:v>
                </c:pt>
                <c:pt idx="6006">
                  <c:v>-217.80345278019291</c:v>
                </c:pt>
                <c:pt idx="6007">
                  <c:v>-218.01731810817526</c:v>
                </c:pt>
                <c:pt idx="6008">
                  <c:v>-218.23051931759707</c:v>
                </c:pt>
                <c:pt idx="6009">
                  <c:v>-218.44305575901069</c:v>
                </c:pt>
                <c:pt idx="6010">
                  <c:v>-218.65492678499311</c:v>
                </c:pt>
                <c:pt idx="6011">
                  <c:v>-218.86613175014813</c:v>
                </c:pt>
                <c:pt idx="6012">
                  <c:v>-219.07667001110912</c:v>
                </c:pt>
                <c:pt idx="6013">
                  <c:v>-219.28654092653994</c:v>
                </c:pt>
                <c:pt idx="6014">
                  <c:v>-219.49574385713763</c:v>
                </c:pt>
                <c:pt idx="6015">
                  <c:v>-219.70427816563335</c:v>
                </c:pt>
                <c:pt idx="6016">
                  <c:v>-219.91214321679567</c:v>
                </c:pt>
                <c:pt idx="6017">
                  <c:v>-220.11933837743155</c:v>
                </c:pt>
                <c:pt idx="6018">
                  <c:v>-220.32586301638864</c:v>
                </c:pt>
                <c:pt idx="6019">
                  <c:v>-220.53171650455727</c:v>
                </c:pt>
                <c:pt idx="6020">
                  <c:v>-220.73689821487181</c:v>
                </c:pt>
                <c:pt idx="6021">
                  <c:v>-220.94140752231294</c:v>
                </c:pt>
                <c:pt idx="6022">
                  <c:v>-221.14524380391012</c:v>
                </c:pt>
                <c:pt idx="6023">
                  <c:v>-221.34840643874261</c:v>
                </c:pt>
                <c:pt idx="6024">
                  <c:v>-221.55089480794186</c:v>
                </c:pt>
                <c:pt idx="6025">
                  <c:v>-221.75270829469335</c:v>
                </c:pt>
                <c:pt idx="6026">
                  <c:v>-221.95384628423778</c:v>
                </c:pt>
                <c:pt idx="6027">
                  <c:v>-222.15430816387416</c:v>
                </c:pt>
                <c:pt idx="6028">
                  <c:v>-222.35409332296089</c:v>
                </c:pt>
                <c:pt idx="6029">
                  <c:v>-222.55320115291786</c:v>
                </c:pt>
                <c:pt idx="6030">
                  <c:v>-222.7516310472277</c:v>
                </c:pt>
                <c:pt idx="6031">
                  <c:v>-222.94938240143878</c:v>
                </c:pt>
                <c:pt idx="6032">
                  <c:v>-223.14645461316636</c:v>
                </c:pt>
                <c:pt idx="6033">
                  <c:v>-223.3428470820939</c:v>
                </c:pt>
                <c:pt idx="6034">
                  <c:v>-223.53855920997606</c:v>
                </c:pt>
                <c:pt idx="6035">
                  <c:v>-223.73359040064</c:v>
                </c:pt>
                <c:pt idx="6036">
                  <c:v>-223.92794005998647</c:v>
                </c:pt>
                <c:pt idx="6037">
                  <c:v>-224.12160759599291</c:v>
                </c:pt>
                <c:pt idx="6038">
                  <c:v>-224.3145924187144</c:v>
                </c:pt>
                <c:pt idx="6039">
                  <c:v>-224.50689394028572</c:v>
                </c:pt>
                <c:pt idx="6040">
                  <c:v>-224.69851157492329</c:v>
                </c:pt>
                <c:pt idx="6041">
                  <c:v>-224.88944473892613</c:v>
                </c:pt>
                <c:pt idx="6042">
                  <c:v>-225.07969285067895</c:v>
                </c:pt>
                <c:pt idx="6043">
                  <c:v>-225.26925533065318</c:v>
                </c:pt>
                <c:pt idx="6044">
                  <c:v>-225.45813160140824</c:v>
                </c:pt>
                <c:pt idx="6045">
                  <c:v>-225.64632108759466</c:v>
                </c:pt>
                <c:pt idx="6046">
                  <c:v>-225.83382321595423</c:v>
                </c:pt>
                <c:pt idx="6047">
                  <c:v>-226.02063741532314</c:v>
                </c:pt>
                <c:pt idx="6048">
                  <c:v>-226.20676311663294</c:v>
                </c:pt>
                <c:pt idx="6049">
                  <c:v>-226.39219975291243</c:v>
                </c:pt>
                <c:pt idx="6050">
                  <c:v>-226.57694675928974</c:v>
                </c:pt>
                <c:pt idx="6051">
                  <c:v>-226.76100357299299</c:v>
                </c:pt>
                <c:pt idx="6052">
                  <c:v>-226.94436963335343</c:v>
                </c:pt>
                <c:pt idx="6053">
                  <c:v>-227.12704438180626</c:v>
                </c:pt>
                <c:pt idx="6054">
                  <c:v>-227.30902726189262</c:v>
                </c:pt>
                <c:pt idx="6055">
                  <c:v>-227.49031771926079</c:v>
                </c:pt>
                <c:pt idx="6056">
                  <c:v>-227.67091520166895</c:v>
                </c:pt>
                <c:pt idx="6057">
                  <c:v>-227.8508191589855</c:v>
                </c:pt>
                <c:pt idx="6058">
                  <c:v>-228.03002904319194</c:v>
                </c:pt>
                <c:pt idx="6059">
                  <c:v>-228.20854430838392</c:v>
                </c:pt>
                <c:pt idx="6060">
                  <c:v>-228.38636441077313</c:v>
                </c:pt>
                <c:pt idx="6061">
                  <c:v>-228.56348880868833</c:v>
                </c:pt>
                <c:pt idx="6062">
                  <c:v>-228.73991696257812</c:v>
                </c:pt>
                <c:pt idx="6063">
                  <c:v>-228.9156483350117</c:v>
                </c:pt>
                <c:pt idx="6064">
                  <c:v>-229.09068239068083</c:v>
                </c:pt>
                <c:pt idx="6065">
                  <c:v>-229.26501859640163</c:v>
                </c:pt>
                <c:pt idx="6066">
                  <c:v>-229.43865642111558</c:v>
                </c:pt>
                <c:pt idx="6067">
                  <c:v>-229.61159533589159</c:v>
                </c:pt>
                <c:pt idx="6068">
                  <c:v>-229.78383481392791</c:v>
                </c:pt>
                <c:pt idx="6069">
                  <c:v>-229.95537433055321</c:v>
                </c:pt>
                <c:pt idx="6070">
                  <c:v>-230.1262133632284</c:v>
                </c:pt>
                <c:pt idx="6071">
                  <c:v>-230.29635139154828</c:v>
                </c:pt>
                <c:pt idx="6072">
                  <c:v>-230.46578789724262</c:v>
                </c:pt>
                <c:pt idx="6073">
                  <c:v>-230.63452236417859</c:v>
                </c:pt>
                <c:pt idx="6074">
                  <c:v>-230.80255427836173</c:v>
                </c:pt>
                <c:pt idx="6075">
                  <c:v>-230.96988312793783</c:v>
                </c:pt>
                <c:pt idx="6076">
                  <c:v>-231.13650840319394</c:v>
                </c:pt>
                <c:pt idx="6077">
                  <c:v>-231.30242959656087</c:v>
                </c:pt>
                <c:pt idx="6078">
                  <c:v>-231.46764620261351</c:v>
                </c:pt>
                <c:pt idx="6079">
                  <c:v>-231.63215771807367</c:v>
                </c:pt>
                <c:pt idx="6080">
                  <c:v>-231.79596364181069</c:v>
                </c:pt>
                <c:pt idx="6081">
                  <c:v>-231.9590634748435</c:v>
                </c:pt>
                <c:pt idx="6082">
                  <c:v>-232.12145672034137</c:v>
                </c:pt>
                <c:pt idx="6083">
                  <c:v>-232.28314288362654</c:v>
                </c:pt>
                <c:pt idx="6084">
                  <c:v>-232.44412147217483</c:v>
                </c:pt>
                <c:pt idx="6085">
                  <c:v>-232.60439199561762</c:v>
                </c:pt>
                <c:pt idx="6086">
                  <c:v>-232.76395396574321</c:v>
                </c:pt>
                <c:pt idx="6087">
                  <c:v>-232.92280689649786</c:v>
                </c:pt>
                <c:pt idx="6088">
                  <c:v>-233.08095030398835</c:v>
                </c:pt>
                <c:pt idx="6089">
                  <c:v>-233.23838370648204</c:v>
                </c:pt>
                <c:pt idx="6090">
                  <c:v>-233.39510662440972</c:v>
                </c:pt>
                <c:pt idx="6091">
                  <c:v>-233.55111858036631</c:v>
                </c:pt>
                <c:pt idx="6092">
                  <c:v>-233.70641909911203</c:v>
                </c:pt>
                <c:pt idx="6093">
                  <c:v>-233.86100770757474</c:v>
                </c:pt>
                <c:pt idx="6094">
                  <c:v>-234.01488393485073</c:v>
                </c:pt>
                <c:pt idx="6095">
                  <c:v>-234.16804731220631</c:v>
                </c:pt>
                <c:pt idx="6096">
                  <c:v>-234.32049737307941</c:v>
                </c:pt>
                <c:pt idx="6097">
                  <c:v>-234.47223365308042</c:v>
                </c:pt>
                <c:pt idx="6098">
                  <c:v>-234.62325568999452</c:v>
                </c:pt>
                <c:pt idx="6099">
                  <c:v>-234.77356302378243</c:v>
                </c:pt>
                <c:pt idx="6100">
                  <c:v>-234.92315519658175</c:v>
                </c:pt>
                <c:pt idx="6101">
                  <c:v>-235.07203175270885</c:v>
                </c:pt>
                <c:pt idx="6102">
                  <c:v>-235.22019223866013</c:v>
                </c:pt>
                <c:pt idx="6103">
                  <c:v>-235.36763620311274</c:v>
                </c:pt>
                <c:pt idx="6104">
                  <c:v>-235.51436319692692</c:v>
                </c:pt>
                <c:pt idx="6105">
                  <c:v>-235.66037277314683</c:v>
                </c:pt>
                <c:pt idx="6106">
                  <c:v>-235.8056644870021</c:v>
                </c:pt>
                <c:pt idx="6107">
                  <c:v>-235.95023789590871</c:v>
                </c:pt>
                <c:pt idx="6108">
                  <c:v>-236.09409255947111</c:v>
                </c:pt>
                <c:pt idx="6109">
                  <c:v>-236.23722803948306</c:v>
                </c:pt>
                <c:pt idx="6110">
                  <c:v>-236.37964389992916</c:v>
                </c:pt>
                <c:pt idx="6111">
                  <c:v>-236.52133970698577</c:v>
                </c:pt>
                <c:pt idx="6112">
                  <c:v>-236.66231502902315</c:v>
                </c:pt>
                <c:pt idx="6113">
                  <c:v>-236.80256943660578</c:v>
                </c:pt>
                <c:pt idx="6114">
                  <c:v>-236.94210250249446</c:v>
                </c:pt>
                <c:pt idx="6115">
                  <c:v>-237.08091380164737</c:v>
                </c:pt>
                <c:pt idx="6116">
                  <c:v>-237.21900291122114</c:v>
                </c:pt>
                <c:pt idx="6117">
                  <c:v>-237.3563694105726</c:v>
                </c:pt>
                <c:pt idx="6118">
                  <c:v>-237.49301288125923</c:v>
                </c:pt>
                <c:pt idx="6119">
                  <c:v>-237.6289329070415</c:v>
                </c:pt>
                <c:pt idx="6120">
                  <c:v>-237.76412907388348</c:v>
                </c:pt>
                <c:pt idx="6121">
                  <c:v>-237.89860096995423</c:v>
                </c:pt>
                <c:pt idx="6122">
                  <c:v>-238.03234818562899</c:v>
                </c:pt>
                <c:pt idx="6123">
                  <c:v>-238.16537031349037</c:v>
                </c:pt>
                <c:pt idx="6124">
                  <c:v>-238.29766694833</c:v>
                </c:pt>
                <c:pt idx="6125">
                  <c:v>-238.42923768714945</c:v>
                </c:pt>
                <c:pt idx="6126">
                  <c:v>-238.56008212916143</c:v>
                </c:pt>
                <c:pt idx="6127">
                  <c:v>-238.69019987579119</c:v>
                </c:pt>
                <c:pt idx="6128">
                  <c:v>-238.81959053067723</c:v>
                </c:pt>
                <c:pt idx="6129">
                  <c:v>-238.94825369967333</c:v>
                </c:pt>
                <c:pt idx="6130">
                  <c:v>-239.07618899084912</c:v>
                </c:pt>
                <c:pt idx="6131">
                  <c:v>-239.20339601449157</c:v>
                </c:pt>
                <c:pt idx="6132">
                  <c:v>-239.32987438310616</c:v>
                </c:pt>
                <c:pt idx="6133">
                  <c:v>-239.45562371141764</c:v>
                </c:pt>
                <c:pt idx="6134">
                  <c:v>-239.5806436163717</c:v>
                </c:pt>
                <c:pt idx="6135">
                  <c:v>-239.70493371713616</c:v>
                </c:pt>
                <c:pt idx="6136">
                  <c:v>-239.82849363510175</c:v>
                </c:pt>
                <c:pt idx="6137">
                  <c:v>-239.95132299388368</c:v>
                </c:pt>
                <c:pt idx="6138">
                  <c:v>-240.07342141932219</c:v>
                </c:pt>
                <c:pt idx="6139">
                  <c:v>-240.19478853948445</c:v>
                </c:pt>
                <c:pt idx="6140">
                  <c:v>-240.3154239846651</c:v>
                </c:pt>
                <c:pt idx="6141">
                  <c:v>-240.43532738738767</c:v>
                </c:pt>
                <c:pt idx="6142">
                  <c:v>-240.55449838240577</c:v>
                </c:pt>
                <c:pt idx="6143">
                  <c:v>-240.67293660670362</c:v>
                </c:pt>
                <c:pt idx="6144">
                  <c:v>-240.79064169949805</c:v>
                </c:pt>
                <c:pt idx="6145">
                  <c:v>-240.90761330223873</c:v>
                </c:pt>
                <c:pt idx="6146">
                  <c:v>-241.02385105860998</c:v>
                </c:pt>
                <c:pt idx="6147">
                  <c:v>-241.13935461453156</c:v>
                </c:pt>
                <c:pt idx="6148">
                  <c:v>-241.25412361815938</c:v>
                </c:pt>
                <c:pt idx="6149">
                  <c:v>-241.36815771988722</c:v>
                </c:pt>
                <c:pt idx="6150">
                  <c:v>-241.48145657234753</c:v>
                </c:pt>
                <c:pt idx="6151">
                  <c:v>-241.59401983041226</c:v>
                </c:pt>
                <c:pt idx="6152">
                  <c:v>-241.70584715119435</c:v>
                </c:pt>
                <c:pt idx="6153">
                  <c:v>-241.81693819404816</c:v>
                </c:pt>
                <c:pt idx="6154">
                  <c:v>-241.92729262057125</c:v>
                </c:pt>
                <c:pt idx="6155">
                  <c:v>-242.03691009460496</c:v>
                </c:pt>
                <c:pt idx="6156">
                  <c:v>-242.14579028223525</c:v>
                </c:pt>
                <c:pt idx="6157">
                  <c:v>-242.25393285179433</c:v>
                </c:pt>
                <c:pt idx="6158">
                  <c:v>-242.36133747386123</c:v>
                </c:pt>
                <c:pt idx="6159">
                  <c:v>-242.4680038212627</c:v>
                </c:pt>
                <c:pt idx="6160">
                  <c:v>-242.57393156907455</c:v>
                </c:pt>
                <c:pt idx="6161">
                  <c:v>-242.6791203946226</c:v>
                </c:pt>
                <c:pt idx="6162">
                  <c:v>-242.78356997748352</c:v>
                </c:pt>
                <c:pt idx="6163">
                  <c:v>-242.88727999948551</c:v>
                </c:pt>
                <c:pt idx="6164">
                  <c:v>-242.99025014470999</c:v>
                </c:pt>
                <c:pt idx="6165">
                  <c:v>-243.09248009949204</c:v>
                </c:pt>
                <c:pt idx="6166">
                  <c:v>-243.19396955242149</c:v>
                </c:pt>
                <c:pt idx="6167">
                  <c:v>-243.29471819434397</c:v>
                </c:pt>
                <c:pt idx="6168">
                  <c:v>-243.39472571836154</c:v>
                </c:pt>
                <c:pt idx="6169">
                  <c:v>-243.49399181983384</c:v>
                </c:pt>
                <c:pt idx="6170">
                  <c:v>-243.59251619637919</c:v>
                </c:pt>
                <c:pt idx="6171">
                  <c:v>-243.6902985478753</c:v>
                </c:pt>
                <c:pt idx="6172">
                  <c:v>-243.78733857646012</c:v>
                </c:pt>
                <c:pt idx="6173">
                  <c:v>-243.88363598653305</c:v>
                </c:pt>
                <c:pt idx="6174">
                  <c:v>-243.97919048475518</c:v>
                </c:pt>
                <c:pt idx="6175">
                  <c:v>-244.07400178005113</c:v>
                </c:pt>
                <c:pt idx="6176">
                  <c:v>-244.16806958360922</c:v>
                </c:pt>
                <c:pt idx="6177">
                  <c:v>-244.26139360888271</c:v>
                </c:pt>
                <c:pt idx="6178">
                  <c:v>-244.35397357159033</c:v>
                </c:pt>
                <c:pt idx="6179">
                  <c:v>-244.44580918971738</c:v>
                </c:pt>
                <c:pt idx="6180">
                  <c:v>-244.53690018351671</c:v>
                </c:pt>
                <c:pt idx="6181">
                  <c:v>-244.62724627550935</c:v>
                </c:pt>
                <c:pt idx="6182">
                  <c:v>-244.71684719048545</c:v>
                </c:pt>
                <c:pt idx="6183">
                  <c:v>-244.8057026555052</c:v>
                </c:pt>
                <c:pt idx="6184">
                  <c:v>-244.89381239989922</c:v>
                </c:pt>
                <c:pt idx="6185">
                  <c:v>-244.98117615527008</c:v>
                </c:pt>
                <c:pt idx="6186">
                  <c:v>-245.06779365549258</c:v>
                </c:pt>
                <c:pt idx="6187">
                  <c:v>-245.15366463671484</c:v>
                </c:pt>
                <c:pt idx="6188">
                  <c:v>-245.23878883735904</c:v>
                </c:pt>
                <c:pt idx="6189">
                  <c:v>-245.32316599812197</c:v>
                </c:pt>
                <c:pt idx="6190">
                  <c:v>-245.40679586197612</c:v>
                </c:pt>
                <c:pt idx="6191">
                  <c:v>-245.48967817417051</c:v>
                </c:pt>
                <c:pt idx="6192">
                  <c:v>-245.57181268223118</c:v>
                </c:pt>
                <c:pt idx="6193">
                  <c:v>-245.65319913596238</c:v>
                </c:pt>
                <c:pt idx="6194">
                  <c:v>-245.73383728744659</c:v>
                </c:pt>
                <c:pt idx="6195">
                  <c:v>-245.81372689104612</c:v>
                </c:pt>
                <c:pt idx="6196">
                  <c:v>-245.8928677034034</c:v>
                </c:pt>
                <c:pt idx="6197">
                  <c:v>-245.97125948344177</c:v>
                </c:pt>
                <c:pt idx="6198">
                  <c:v>-246.04890199236641</c:v>
                </c:pt>
                <c:pt idx="6199">
                  <c:v>-246.12579499366453</c:v>
                </c:pt>
                <c:pt idx="6200">
                  <c:v>-246.2019382531069</c:v>
                </c:pt>
                <c:pt idx="6201">
                  <c:v>-246.27733153874783</c:v>
                </c:pt>
                <c:pt idx="6202">
                  <c:v>-246.35197462092634</c:v>
                </c:pt>
                <c:pt idx="6203">
                  <c:v>-246.42586727226666</c:v>
                </c:pt>
                <c:pt idx="6204">
                  <c:v>-246.49900926767901</c:v>
                </c:pt>
                <c:pt idx="6205">
                  <c:v>-246.57140038436006</c:v>
                </c:pt>
                <c:pt idx="6206">
                  <c:v>-246.64304040179402</c:v>
                </c:pt>
                <c:pt idx="6207">
                  <c:v>-246.71392910175294</c:v>
                </c:pt>
                <c:pt idx="6208">
                  <c:v>-246.78406626829764</c:v>
                </c:pt>
                <c:pt idx="6209">
                  <c:v>-246.85345168777795</c:v>
                </c:pt>
                <c:pt idx="6210">
                  <c:v>-246.92208514883399</c:v>
                </c:pt>
                <c:pt idx="6211">
                  <c:v>-246.98996644239628</c:v>
                </c:pt>
                <c:pt idx="6212">
                  <c:v>-247.05709536168672</c:v>
                </c:pt>
                <c:pt idx="6213">
                  <c:v>-247.12347170221884</c:v>
                </c:pt>
                <c:pt idx="6214">
                  <c:v>-247.18909526179894</c:v>
                </c:pt>
                <c:pt idx="6215">
                  <c:v>-247.25396584052615</c:v>
                </c:pt>
                <c:pt idx="6216">
                  <c:v>-247.31808324079347</c:v>
                </c:pt>
                <c:pt idx="6217">
                  <c:v>-247.38144726728819</c:v>
                </c:pt>
                <c:pt idx="6218">
                  <c:v>-247.44405772699253</c:v>
                </c:pt>
                <c:pt idx="6219">
                  <c:v>-247.50591442918417</c:v>
                </c:pt>
                <c:pt idx="6220">
                  <c:v>-247.56701718543681</c:v>
                </c:pt>
                <c:pt idx="6221">
                  <c:v>-247.6273658096209</c:v>
                </c:pt>
                <c:pt idx="6222">
                  <c:v>-247.68696011790402</c:v>
                </c:pt>
                <c:pt idx="6223">
                  <c:v>-247.74579992875169</c:v>
                </c:pt>
                <c:pt idx="6224">
                  <c:v>-247.80388506292755</c:v>
                </c:pt>
                <c:pt idx="6225">
                  <c:v>-247.86121534349417</c:v>
                </c:pt>
                <c:pt idx="6226">
                  <c:v>-247.91779059581361</c:v>
                </c:pt>
                <c:pt idx="6227">
                  <c:v>-247.9736106475479</c:v>
                </c:pt>
                <c:pt idx="6228">
                  <c:v>-248.02867532865938</c:v>
                </c:pt>
                <c:pt idx="6229">
                  <c:v>-248.08298447141158</c:v>
                </c:pt>
                <c:pt idx="6230">
                  <c:v>-248.13653791036938</c:v>
                </c:pt>
                <c:pt idx="6231">
                  <c:v>-248.18933548239968</c:v>
                </c:pt>
                <c:pt idx="6232">
                  <c:v>-248.24137702667198</c:v>
                </c:pt>
                <c:pt idx="6233">
                  <c:v>-248.29266238465871</c:v>
                </c:pt>
                <c:pt idx="6234">
                  <c:v>-248.34319140013579</c:v>
                </c:pt>
                <c:pt idx="6235">
                  <c:v>-248.39296391918305</c:v>
                </c:pt>
                <c:pt idx="6236">
                  <c:v>-248.44197979018472</c:v>
                </c:pt>
                <c:pt idx="6237">
                  <c:v>-248.49023886382997</c:v>
                </c:pt>
                <c:pt idx="6238">
                  <c:v>-248.53774099311335</c:v>
                </c:pt>
                <c:pt idx="6239">
                  <c:v>-248.58448603333517</c:v>
                </c:pt>
                <c:pt idx="6240">
                  <c:v>-248.63047384210176</c:v>
                </c:pt>
                <c:pt idx="6241">
                  <c:v>-248.67570427932645</c:v>
                </c:pt>
                <c:pt idx="6242">
                  <c:v>-248.7201772072294</c:v>
                </c:pt>
                <c:pt idx="6243">
                  <c:v>-248.76389249033835</c:v>
                </c:pt>
                <c:pt idx="6244">
                  <c:v>-248.80684999548905</c:v>
                </c:pt>
                <c:pt idx="6245">
                  <c:v>-248.84904959182543</c:v>
                </c:pt>
                <c:pt idx="6246">
                  <c:v>-248.89049115080016</c:v>
                </c:pt>
                <c:pt idx="6247">
                  <c:v>-248.93117454617513</c:v>
                </c:pt>
                <c:pt idx="6248">
                  <c:v>-248.97109965402166</c:v>
                </c:pt>
                <c:pt idx="6249">
                  <c:v>-249.01026635272089</c:v>
                </c:pt>
                <c:pt idx="6250">
                  <c:v>-249.04867452296438</c:v>
                </c:pt>
                <c:pt idx="6251">
                  <c:v>-249.08632404775403</c:v>
                </c:pt>
                <c:pt idx="6252">
                  <c:v>-249.12321481240292</c:v>
                </c:pt>
                <c:pt idx="6253">
                  <c:v>-249.15934670453544</c:v>
                </c:pt>
                <c:pt idx="6254">
                  <c:v>-249.19471961408757</c:v>
                </c:pt>
                <c:pt idx="6255">
                  <c:v>-249.2293334333072</c:v>
                </c:pt>
                <c:pt idx="6256">
                  <c:v>-249.2631880567547</c:v>
                </c:pt>
                <c:pt idx="6257">
                  <c:v>-249.29628338130306</c:v>
                </c:pt>
                <c:pt idx="6258">
                  <c:v>-249.32861930613808</c:v>
                </c:pt>
                <c:pt idx="6259">
                  <c:v>-249.360195732759</c:v>
                </c:pt>
                <c:pt idx="6260">
                  <c:v>-249.39101256497852</c:v>
                </c:pt>
                <c:pt idx="6261">
                  <c:v>-249.42106970892323</c:v>
                </c:pt>
                <c:pt idx="6262">
                  <c:v>-249.45036707303385</c:v>
                </c:pt>
                <c:pt idx="6263">
                  <c:v>-249.4789045680655</c:v>
                </c:pt>
                <c:pt idx="6264">
                  <c:v>-249.5066821070881</c:v>
                </c:pt>
                <c:pt idx="6265">
                  <c:v>-249.53369960548645</c:v>
                </c:pt>
                <c:pt idx="6266">
                  <c:v>-249.55995698096044</c:v>
                </c:pt>
                <c:pt idx="6267">
                  <c:v>-249.58545415352566</c:v>
                </c:pt>
                <c:pt idx="6268">
                  <c:v>-249.61019104551326</c:v>
                </c:pt>
                <c:pt idx="6269">
                  <c:v>-249.63416758157038</c:v>
                </c:pt>
                <c:pt idx="6270">
                  <c:v>-249.65738368866039</c:v>
                </c:pt>
                <c:pt idx="6271">
                  <c:v>-249.67983929606288</c:v>
                </c:pt>
                <c:pt idx="6272">
                  <c:v>-249.70153433537428</c:v>
                </c:pt>
                <c:pt idx="6273">
                  <c:v>-249.72246874050771</c:v>
                </c:pt>
                <c:pt idx="6274">
                  <c:v>-249.74264244769333</c:v>
                </c:pt>
                <c:pt idx="6275">
                  <c:v>-249.76205539547854</c:v>
                </c:pt>
                <c:pt idx="6276">
                  <c:v>-249.78070752472814</c:v>
                </c:pt>
                <c:pt idx="6277">
                  <c:v>-249.79859877862449</c:v>
                </c:pt>
                <c:pt idx="6278">
                  <c:v>-249.81572910266772</c:v>
                </c:pt>
                <c:pt idx="6279">
                  <c:v>-249.83209844467595</c:v>
                </c:pt>
                <c:pt idx="6280">
                  <c:v>-249.84770675478524</c:v>
                </c:pt>
                <c:pt idx="6281">
                  <c:v>-249.86255398545003</c:v>
                </c:pt>
                <c:pt idx="6282">
                  <c:v>-249.87664009144305</c:v>
                </c:pt>
                <c:pt idx="6283">
                  <c:v>-249.88996502985563</c:v>
                </c:pt>
                <c:pt idx="6284">
                  <c:v>-249.90252876009762</c:v>
                </c:pt>
                <c:pt idx="6285">
                  <c:v>-249.91433124389781</c:v>
                </c:pt>
                <c:pt idx="6286">
                  <c:v>-249.92537244530371</c:v>
                </c:pt>
                <c:pt idx="6287">
                  <c:v>-249.93565233068193</c:v>
                </c:pt>
                <c:pt idx="6288">
                  <c:v>-249.94517086871818</c:v>
                </c:pt>
                <c:pt idx="6289">
                  <c:v>-249.9539280304173</c:v>
                </c:pt>
                <c:pt idx="6290">
                  <c:v>-249.96192378910348</c:v>
                </c:pt>
                <c:pt idx="6291">
                  <c:v>-249.96915812042025</c:v>
                </c:pt>
                <c:pt idx="6292">
                  <c:v>-249.97563100233057</c:v>
                </c:pt>
                <c:pt idx="6293">
                  <c:v>-249.98134241511696</c:v>
                </c:pt>
                <c:pt idx="6294">
                  <c:v>-249.98629234138144</c:v>
                </c:pt>
                <c:pt idx="6295">
                  <c:v>-249.99048076604566</c:v>
                </c:pt>
                <c:pt idx="6296">
                  <c:v>-249.99390767635097</c:v>
                </c:pt>
                <c:pt idx="6297">
                  <c:v>-249.99657306185841</c:v>
                </c:pt>
                <c:pt idx="6298">
                  <c:v>-249.99847691444873</c:v>
                </c:pt>
                <c:pt idx="6299">
                  <c:v>-249.9996192283225</c:v>
                </c:pt>
                <c:pt idx="6300">
                  <c:v>-250</c:v>
                </c:pt>
                <c:pt idx="6301">
                  <c:v>-249.99961922832136</c:v>
                </c:pt>
                <c:pt idx="6302">
                  <c:v>-249.99847691444646</c:v>
                </c:pt>
                <c:pt idx="6303">
                  <c:v>-249.996573061855</c:v>
                </c:pt>
                <c:pt idx="6304">
                  <c:v>-249.99390767634642</c:v>
                </c:pt>
                <c:pt idx="6305">
                  <c:v>-249.99048076603998</c:v>
                </c:pt>
                <c:pt idx="6306">
                  <c:v>-249.98629234137462</c:v>
                </c:pt>
                <c:pt idx="6307">
                  <c:v>-249.981342415109</c:v>
                </c:pt>
                <c:pt idx="6308">
                  <c:v>-249.97563100232148</c:v>
                </c:pt>
                <c:pt idx="6309">
                  <c:v>-249.96915812041001</c:v>
                </c:pt>
                <c:pt idx="6310">
                  <c:v>-249.96192378909211</c:v>
                </c:pt>
                <c:pt idx="6311">
                  <c:v>-249.95392803040477</c:v>
                </c:pt>
                <c:pt idx="6312">
                  <c:v>-249.94517086870451</c:v>
                </c:pt>
                <c:pt idx="6313">
                  <c:v>-249.93565233066715</c:v>
                </c:pt>
                <c:pt idx="6314">
                  <c:v>-249.92537244528779</c:v>
                </c:pt>
                <c:pt idx="6315">
                  <c:v>-249.91433124388075</c:v>
                </c:pt>
                <c:pt idx="6316">
                  <c:v>-249.90252876007946</c:v>
                </c:pt>
                <c:pt idx="6317">
                  <c:v>-249.8899650298363</c:v>
                </c:pt>
                <c:pt idx="6318">
                  <c:v>-249.87664009142262</c:v>
                </c:pt>
                <c:pt idx="6319">
                  <c:v>-249.86255398542843</c:v>
                </c:pt>
                <c:pt idx="6320">
                  <c:v>-249.8477067547625</c:v>
                </c:pt>
                <c:pt idx="6321">
                  <c:v>-249.83209844465205</c:v>
                </c:pt>
                <c:pt idx="6322">
                  <c:v>-249.81572910264271</c:v>
                </c:pt>
                <c:pt idx="6323">
                  <c:v>-249.79859877859835</c:v>
                </c:pt>
                <c:pt idx="6324">
                  <c:v>-249.78070752470083</c:v>
                </c:pt>
                <c:pt idx="6325">
                  <c:v>-249.76205539545012</c:v>
                </c:pt>
                <c:pt idx="6326">
                  <c:v>-249.74264244766374</c:v>
                </c:pt>
                <c:pt idx="6327">
                  <c:v>-249.72246874047701</c:v>
                </c:pt>
                <c:pt idx="6328">
                  <c:v>-249.70153433534244</c:v>
                </c:pt>
                <c:pt idx="6329">
                  <c:v>-249.67983929602994</c:v>
                </c:pt>
                <c:pt idx="6330">
                  <c:v>-249.65738368862628</c:v>
                </c:pt>
                <c:pt idx="6331">
                  <c:v>-249.63416758153514</c:v>
                </c:pt>
                <c:pt idx="6332">
                  <c:v>-249.61019104547688</c:v>
                </c:pt>
                <c:pt idx="6333">
                  <c:v>-249.58545415348814</c:v>
                </c:pt>
                <c:pt idx="6334">
                  <c:v>-249.55995698092181</c:v>
                </c:pt>
                <c:pt idx="6335">
                  <c:v>-249.53369960544663</c:v>
                </c:pt>
                <c:pt idx="6336">
                  <c:v>-249.50668210704723</c:v>
                </c:pt>
                <c:pt idx="6337">
                  <c:v>-249.47890456802347</c:v>
                </c:pt>
                <c:pt idx="6338">
                  <c:v>-249.45036707299064</c:v>
                </c:pt>
                <c:pt idx="6339">
                  <c:v>-249.42106970887889</c:v>
                </c:pt>
                <c:pt idx="6340">
                  <c:v>-249.39101256493308</c:v>
                </c:pt>
                <c:pt idx="6341">
                  <c:v>-249.36019573271238</c:v>
                </c:pt>
                <c:pt idx="6342">
                  <c:v>-249.32861930609036</c:v>
                </c:pt>
                <c:pt idx="6343">
                  <c:v>-249.2962833812542</c:v>
                </c:pt>
                <c:pt idx="6344">
                  <c:v>-249.26318805670473</c:v>
                </c:pt>
                <c:pt idx="6345">
                  <c:v>-249.2293334332561</c:v>
                </c:pt>
                <c:pt idx="6346">
                  <c:v>-249.19471961403531</c:v>
                </c:pt>
                <c:pt idx="6347">
                  <c:v>-249.15934670448203</c:v>
                </c:pt>
                <c:pt idx="6348">
                  <c:v>-249.12321481234841</c:v>
                </c:pt>
                <c:pt idx="6349">
                  <c:v>-249.08632404769835</c:v>
                </c:pt>
                <c:pt idx="6350">
                  <c:v>-249.04867452290756</c:v>
                </c:pt>
                <c:pt idx="6351">
                  <c:v>-249.010266352663</c:v>
                </c:pt>
                <c:pt idx="6352">
                  <c:v>-248.97109965396257</c:v>
                </c:pt>
                <c:pt idx="6353">
                  <c:v>-248.93117454611493</c:v>
                </c:pt>
                <c:pt idx="6354">
                  <c:v>-248.89049115073885</c:v>
                </c:pt>
                <c:pt idx="6355">
                  <c:v>-248.84904959176296</c:v>
                </c:pt>
                <c:pt idx="6356">
                  <c:v>-248.80684999542547</c:v>
                </c:pt>
                <c:pt idx="6357">
                  <c:v>-248.76389249027366</c:v>
                </c:pt>
                <c:pt idx="6358">
                  <c:v>-248.72017720716352</c:v>
                </c:pt>
                <c:pt idx="6359">
                  <c:v>-248.67570427925943</c:v>
                </c:pt>
                <c:pt idx="6360">
                  <c:v>-248.63047384203367</c:v>
                </c:pt>
                <c:pt idx="6361">
                  <c:v>-248.5844860332659</c:v>
                </c:pt>
                <c:pt idx="6362">
                  <c:v>-248.537740993043</c:v>
                </c:pt>
                <c:pt idx="6363">
                  <c:v>-248.49023886375849</c:v>
                </c:pt>
                <c:pt idx="6364">
                  <c:v>-248.44197979011207</c:v>
                </c:pt>
                <c:pt idx="6365">
                  <c:v>-248.39296391910929</c:v>
                </c:pt>
                <c:pt idx="6366">
                  <c:v>-248.34319140006096</c:v>
                </c:pt>
                <c:pt idx="6367">
                  <c:v>-248.29266238458271</c:v>
                </c:pt>
                <c:pt idx="6368">
                  <c:v>-248.24137702659488</c:v>
                </c:pt>
                <c:pt idx="6369">
                  <c:v>-248.18933548232138</c:v>
                </c:pt>
                <c:pt idx="6370">
                  <c:v>-248.13653791028995</c:v>
                </c:pt>
                <c:pt idx="6371">
                  <c:v>-248.08298447133103</c:v>
                </c:pt>
                <c:pt idx="6372">
                  <c:v>-248.02867532857769</c:v>
                </c:pt>
                <c:pt idx="6373">
                  <c:v>-247.97361064746505</c:v>
                </c:pt>
                <c:pt idx="6374">
                  <c:v>-247.91779059572968</c:v>
                </c:pt>
                <c:pt idx="6375">
                  <c:v>-247.86121534340913</c:v>
                </c:pt>
                <c:pt idx="6376">
                  <c:v>-247.80388506284137</c:v>
                </c:pt>
                <c:pt idx="6377">
                  <c:v>-247.74579992866438</c:v>
                </c:pt>
                <c:pt idx="6378">
                  <c:v>-247.68696011781563</c:v>
                </c:pt>
                <c:pt idx="6379">
                  <c:v>-247.62736580953137</c:v>
                </c:pt>
                <c:pt idx="6380">
                  <c:v>-247.56701718534609</c:v>
                </c:pt>
                <c:pt idx="6381">
                  <c:v>-247.50591442909234</c:v>
                </c:pt>
                <c:pt idx="6382">
                  <c:v>-247.44405772689962</c:v>
                </c:pt>
                <c:pt idx="6383">
                  <c:v>-247.38144726719409</c:v>
                </c:pt>
                <c:pt idx="6384">
                  <c:v>-247.31808324069826</c:v>
                </c:pt>
                <c:pt idx="6385">
                  <c:v>-247.2539658404298</c:v>
                </c:pt>
                <c:pt idx="6386">
                  <c:v>-247.18909526170148</c:v>
                </c:pt>
                <c:pt idx="6387">
                  <c:v>-247.12347170212027</c:v>
                </c:pt>
                <c:pt idx="6388">
                  <c:v>-247.05709536158702</c:v>
                </c:pt>
                <c:pt idx="6389">
                  <c:v>-246.9899664422955</c:v>
                </c:pt>
                <c:pt idx="6390">
                  <c:v>-246.92208514873209</c:v>
                </c:pt>
                <c:pt idx="6391">
                  <c:v>-246.85345168767495</c:v>
                </c:pt>
                <c:pt idx="6392">
                  <c:v>-246.78406626819344</c:v>
                </c:pt>
                <c:pt idx="6393">
                  <c:v>-246.71392910164764</c:v>
                </c:pt>
                <c:pt idx="6394">
                  <c:v>-246.64304040168759</c:v>
                </c:pt>
                <c:pt idx="6395">
                  <c:v>-246.57140038425251</c:v>
                </c:pt>
                <c:pt idx="6396">
                  <c:v>-246.49900926757033</c:v>
                </c:pt>
                <c:pt idx="6397">
                  <c:v>-246.42586727215689</c:v>
                </c:pt>
                <c:pt idx="6398">
                  <c:v>-246.35197462081541</c:v>
                </c:pt>
                <c:pt idx="6399">
                  <c:v>-246.27733153863579</c:v>
                </c:pt>
                <c:pt idx="6400">
                  <c:v>-246.20193825299376</c:v>
                </c:pt>
                <c:pt idx="6401">
                  <c:v>-246.1257949935503</c:v>
                </c:pt>
                <c:pt idx="6402">
                  <c:v>-246.04890199225099</c:v>
                </c:pt>
                <c:pt idx="6403">
                  <c:v>-245.97125948332527</c:v>
                </c:pt>
                <c:pt idx="6404">
                  <c:v>-245.89286770328576</c:v>
                </c:pt>
                <c:pt idx="6405">
                  <c:v>-245.81372689092734</c:v>
                </c:pt>
                <c:pt idx="6406">
                  <c:v>-245.73383728732671</c:v>
                </c:pt>
                <c:pt idx="6407">
                  <c:v>-245.65319913584139</c:v>
                </c:pt>
                <c:pt idx="6408">
                  <c:v>-245.57181268210908</c:v>
                </c:pt>
                <c:pt idx="6409">
                  <c:v>-245.48967817404727</c:v>
                </c:pt>
                <c:pt idx="6410">
                  <c:v>-245.40679586185178</c:v>
                </c:pt>
                <c:pt idx="6411">
                  <c:v>-245.32316599799651</c:v>
                </c:pt>
                <c:pt idx="6412">
                  <c:v>-245.23878883723251</c:v>
                </c:pt>
                <c:pt idx="6413">
                  <c:v>-245.15366463658722</c:v>
                </c:pt>
                <c:pt idx="6414">
                  <c:v>-245.06779365536377</c:v>
                </c:pt>
                <c:pt idx="6415">
                  <c:v>-244.98117615514013</c:v>
                </c:pt>
                <c:pt idx="6416">
                  <c:v>-244.89381239976817</c:v>
                </c:pt>
                <c:pt idx="6417">
                  <c:v>-244.80570265537304</c:v>
                </c:pt>
                <c:pt idx="6418">
                  <c:v>-244.71684719035218</c:v>
                </c:pt>
                <c:pt idx="6419">
                  <c:v>-244.62724627537497</c:v>
                </c:pt>
                <c:pt idx="6420">
                  <c:v>-244.53690018338119</c:v>
                </c:pt>
                <c:pt idx="6421">
                  <c:v>-244.44580918958076</c:v>
                </c:pt>
                <c:pt idx="6422">
                  <c:v>-244.3539735714526</c:v>
                </c:pt>
                <c:pt idx="6423">
                  <c:v>-244.26139360874387</c:v>
                </c:pt>
                <c:pt idx="6424">
                  <c:v>-244.16806958346939</c:v>
                </c:pt>
                <c:pt idx="6425">
                  <c:v>-244.07400177991011</c:v>
                </c:pt>
                <c:pt idx="6426">
                  <c:v>-243.97919048461304</c:v>
                </c:pt>
                <c:pt idx="6427">
                  <c:v>-243.88363598638978</c:v>
                </c:pt>
                <c:pt idx="6428">
                  <c:v>-243.78733857631585</c:v>
                </c:pt>
                <c:pt idx="6429">
                  <c:v>-243.69029854772981</c:v>
                </c:pt>
                <c:pt idx="6430">
                  <c:v>-243.59251619623259</c:v>
                </c:pt>
                <c:pt idx="6431">
                  <c:v>-243.49399181968613</c:v>
                </c:pt>
                <c:pt idx="6432">
                  <c:v>-243.39472571821273</c:v>
                </c:pt>
                <c:pt idx="6433">
                  <c:v>-243.29471819419405</c:v>
                </c:pt>
                <c:pt idx="6434">
                  <c:v>-243.19396955227054</c:v>
                </c:pt>
                <c:pt idx="6435">
                  <c:v>-243.09248009934001</c:v>
                </c:pt>
                <c:pt idx="6436">
                  <c:v>-242.99025014455682</c:v>
                </c:pt>
                <c:pt idx="6437">
                  <c:v>-242.88727999933116</c:v>
                </c:pt>
                <c:pt idx="6438">
                  <c:v>-242.78356997732806</c:v>
                </c:pt>
                <c:pt idx="6439">
                  <c:v>-242.67912039446605</c:v>
                </c:pt>
                <c:pt idx="6440">
                  <c:v>-242.57393156891692</c:v>
                </c:pt>
                <c:pt idx="6441">
                  <c:v>-242.46800382110393</c:v>
                </c:pt>
                <c:pt idx="6442">
                  <c:v>-242.36133747370135</c:v>
                </c:pt>
                <c:pt idx="6443">
                  <c:v>-242.25393285163346</c:v>
                </c:pt>
                <c:pt idx="6444">
                  <c:v>-242.14579028207319</c:v>
                </c:pt>
                <c:pt idx="6445">
                  <c:v>-242.03691009444179</c:v>
                </c:pt>
                <c:pt idx="6446">
                  <c:v>-241.92729262040709</c:v>
                </c:pt>
                <c:pt idx="6447">
                  <c:v>-241.81693819388289</c:v>
                </c:pt>
                <c:pt idx="6448">
                  <c:v>-241.70584715102788</c:v>
                </c:pt>
                <c:pt idx="6449">
                  <c:v>-241.59401983024466</c:v>
                </c:pt>
                <c:pt idx="6450">
                  <c:v>-241.48145657217884</c:v>
                </c:pt>
                <c:pt idx="6451">
                  <c:v>-241.36815771971749</c:v>
                </c:pt>
                <c:pt idx="6452">
                  <c:v>-241.25412361798851</c:v>
                </c:pt>
                <c:pt idx="6453">
                  <c:v>-241.1393546143596</c:v>
                </c:pt>
                <c:pt idx="6454">
                  <c:v>-241.02385105843695</c:v>
                </c:pt>
                <c:pt idx="6455">
                  <c:v>-240.90761330206456</c:v>
                </c:pt>
                <c:pt idx="6456">
                  <c:v>-240.7906416993228</c:v>
                </c:pt>
                <c:pt idx="6457">
                  <c:v>-240.6729366065274</c:v>
                </c:pt>
                <c:pt idx="6458">
                  <c:v>-240.55449838222845</c:v>
                </c:pt>
                <c:pt idx="6459">
                  <c:v>-240.43532738720927</c:v>
                </c:pt>
                <c:pt idx="6460">
                  <c:v>-240.31542398448548</c:v>
                </c:pt>
                <c:pt idx="6461">
                  <c:v>-240.19478853930372</c:v>
                </c:pt>
                <c:pt idx="6462">
                  <c:v>-240.0734214191404</c:v>
                </c:pt>
                <c:pt idx="6463">
                  <c:v>-239.95132299370078</c:v>
                </c:pt>
                <c:pt idx="6464">
                  <c:v>-239.82849363491772</c:v>
                </c:pt>
                <c:pt idx="6465">
                  <c:v>-239.70493371695107</c:v>
                </c:pt>
                <c:pt idx="6466">
                  <c:v>-239.58064361618554</c:v>
                </c:pt>
                <c:pt idx="6467">
                  <c:v>-239.45562371123037</c:v>
                </c:pt>
                <c:pt idx="6468">
                  <c:v>-239.32987438291792</c:v>
                </c:pt>
                <c:pt idx="6469">
                  <c:v>-239.20339601430226</c:v>
                </c:pt>
                <c:pt idx="6470">
                  <c:v>-239.07618899065858</c:v>
                </c:pt>
                <c:pt idx="6471">
                  <c:v>-238.94825369948168</c:v>
                </c:pt>
                <c:pt idx="6472">
                  <c:v>-238.8195905304845</c:v>
                </c:pt>
                <c:pt idx="6473">
                  <c:v>-238.69019987559739</c:v>
                </c:pt>
                <c:pt idx="6474">
                  <c:v>-238.56008212896668</c:v>
                </c:pt>
                <c:pt idx="6475">
                  <c:v>-238.42923768695348</c:v>
                </c:pt>
                <c:pt idx="6476">
                  <c:v>-238.29766694813296</c:v>
                </c:pt>
                <c:pt idx="6477">
                  <c:v>-238.16537031329221</c:v>
                </c:pt>
                <c:pt idx="6478">
                  <c:v>-238.03234818542975</c:v>
                </c:pt>
                <c:pt idx="6479">
                  <c:v>-237.89860096975394</c:v>
                </c:pt>
                <c:pt idx="6480">
                  <c:v>-237.76412907368223</c:v>
                </c:pt>
                <c:pt idx="6481">
                  <c:v>-237.62893290683917</c:v>
                </c:pt>
                <c:pt idx="6482">
                  <c:v>-237.49301288105568</c:v>
                </c:pt>
                <c:pt idx="6483">
                  <c:v>-237.35636941036793</c:v>
                </c:pt>
                <c:pt idx="6484">
                  <c:v>-237.21900291101559</c:v>
                </c:pt>
                <c:pt idx="6485">
                  <c:v>-237.08091380144054</c:v>
                </c:pt>
                <c:pt idx="6486">
                  <c:v>-236.94210250228659</c:v>
                </c:pt>
                <c:pt idx="6487">
                  <c:v>-236.80256943639682</c:v>
                </c:pt>
                <c:pt idx="6488">
                  <c:v>-236.66231502881314</c:v>
                </c:pt>
                <c:pt idx="6489">
                  <c:v>-236.52133970677482</c:v>
                </c:pt>
                <c:pt idx="6490">
                  <c:v>-236.379643899717</c:v>
                </c:pt>
                <c:pt idx="6491">
                  <c:v>-236.23722803926995</c:v>
                </c:pt>
                <c:pt idx="6492">
                  <c:v>-236.09409255925692</c:v>
                </c:pt>
                <c:pt idx="6493">
                  <c:v>-235.95023789569331</c:v>
                </c:pt>
                <c:pt idx="6494">
                  <c:v>-235.80566448678564</c:v>
                </c:pt>
                <c:pt idx="6495">
                  <c:v>-235.66037277292929</c:v>
                </c:pt>
                <c:pt idx="6496">
                  <c:v>-235.51436319670833</c:v>
                </c:pt>
                <c:pt idx="6497">
                  <c:v>-235.36763620289307</c:v>
                </c:pt>
                <c:pt idx="6498">
                  <c:v>-235.22019223843938</c:v>
                </c:pt>
                <c:pt idx="6499">
                  <c:v>-235.07203175248719</c:v>
                </c:pt>
                <c:pt idx="6500">
                  <c:v>-234.92315519635883</c:v>
                </c:pt>
                <c:pt idx="6501">
                  <c:v>-234.77356302355847</c:v>
                </c:pt>
                <c:pt idx="6502">
                  <c:v>-234.62325568976962</c:v>
                </c:pt>
                <c:pt idx="6503">
                  <c:v>-234.4722336528545</c:v>
                </c:pt>
                <c:pt idx="6504">
                  <c:v>-234.32049737285223</c:v>
                </c:pt>
                <c:pt idx="6505">
                  <c:v>-234.1680473119782</c:v>
                </c:pt>
                <c:pt idx="6506">
                  <c:v>-234.01488393462142</c:v>
                </c:pt>
                <c:pt idx="6507">
                  <c:v>-233.86100770734438</c:v>
                </c:pt>
                <c:pt idx="6508">
                  <c:v>-233.70641909888059</c:v>
                </c:pt>
                <c:pt idx="6509">
                  <c:v>-233.55111858013382</c:v>
                </c:pt>
                <c:pt idx="6510">
                  <c:v>-233.39510662417615</c:v>
                </c:pt>
                <c:pt idx="6511">
                  <c:v>-233.23838370624742</c:v>
                </c:pt>
                <c:pt idx="6512">
                  <c:v>-233.08095030375267</c:v>
                </c:pt>
                <c:pt idx="6513">
                  <c:v>-232.92280689626131</c:v>
                </c:pt>
                <c:pt idx="6514">
                  <c:v>-232.76395396550558</c:v>
                </c:pt>
                <c:pt idx="6515">
                  <c:v>-232.6043919953789</c:v>
                </c:pt>
                <c:pt idx="6516">
                  <c:v>-232.44412147193492</c:v>
                </c:pt>
                <c:pt idx="6517">
                  <c:v>-232.28314288338555</c:v>
                </c:pt>
                <c:pt idx="6518">
                  <c:v>-232.12145672009933</c:v>
                </c:pt>
                <c:pt idx="6519">
                  <c:v>-231.95906347460041</c:v>
                </c:pt>
                <c:pt idx="6520">
                  <c:v>-231.79596364156654</c:v>
                </c:pt>
                <c:pt idx="6521">
                  <c:v>-231.63215771782848</c:v>
                </c:pt>
                <c:pt idx="6522">
                  <c:v>-231.46764620236726</c:v>
                </c:pt>
                <c:pt idx="6523">
                  <c:v>-231.30242959631354</c:v>
                </c:pt>
                <c:pt idx="6524">
                  <c:v>-231.13650840294576</c:v>
                </c:pt>
                <c:pt idx="6525">
                  <c:v>-230.96988312768846</c:v>
                </c:pt>
                <c:pt idx="6526">
                  <c:v>-230.80255427811144</c:v>
                </c:pt>
                <c:pt idx="6527">
                  <c:v>-230.63452236392709</c:v>
                </c:pt>
                <c:pt idx="6528">
                  <c:v>-230.46578789699007</c:v>
                </c:pt>
                <c:pt idx="6529">
                  <c:v>-230.29635139129471</c:v>
                </c:pt>
                <c:pt idx="6530">
                  <c:v>-230.12621336297391</c:v>
                </c:pt>
                <c:pt idx="6531">
                  <c:v>-229.95537433029753</c:v>
                </c:pt>
                <c:pt idx="6532">
                  <c:v>-229.78383481367118</c:v>
                </c:pt>
                <c:pt idx="6533">
                  <c:v>-229.61159533563381</c:v>
                </c:pt>
                <c:pt idx="6534">
                  <c:v>-229.43865642085674</c:v>
                </c:pt>
                <c:pt idx="6535">
                  <c:v>-229.26501859614177</c:v>
                </c:pt>
                <c:pt idx="6536">
                  <c:v>-229.09068239042011</c:v>
                </c:pt>
                <c:pt idx="6537">
                  <c:v>-228.91564833474993</c:v>
                </c:pt>
                <c:pt idx="6538">
                  <c:v>-228.73991696231514</c:v>
                </c:pt>
                <c:pt idx="6539">
                  <c:v>-228.5634888084243</c:v>
                </c:pt>
                <c:pt idx="6540">
                  <c:v>-228.38636441050807</c:v>
                </c:pt>
                <c:pt idx="6541">
                  <c:v>-228.20854430811781</c:v>
                </c:pt>
                <c:pt idx="6542">
                  <c:v>-228.03002904292481</c:v>
                </c:pt>
                <c:pt idx="6543">
                  <c:v>-227.85081915871731</c:v>
                </c:pt>
                <c:pt idx="6544">
                  <c:v>-227.67091520139974</c:v>
                </c:pt>
                <c:pt idx="6545">
                  <c:v>-227.49031771899072</c:v>
                </c:pt>
                <c:pt idx="6546">
                  <c:v>-227.30902726162134</c:v>
                </c:pt>
                <c:pt idx="6547">
                  <c:v>-227.12704438153412</c:v>
                </c:pt>
                <c:pt idx="6548">
                  <c:v>-226.94436963308027</c:v>
                </c:pt>
                <c:pt idx="6549">
                  <c:v>-226.76100357271861</c:v>
                </c:pt>
                <c:pt idx="6550">
                  <c:v>-226.57694675901433</c:v>
                </c:pt>
                <c:pt idx="6551">
                  <c:v>-226.392199752636</c:v>
                </c:pt>
                <c:pt idx="6552">
                  <c:v>-226.20676311635543</c:v>
                </c:pt>
                <c:pt idx="6553">
                  <c:v>-226.0206374150446</c:v>
                </c:pt>
                <c:pt idx="6554">
                  <c:v>-225.83382321567467</c:v>
                </c:pt>
                <c:pt idx="6555">
                  <c:v>-225.64632108731408</c:v>
                </c:pt>
                <c:pt idx="6556">
                  <c:v>-225.45813160112667</c:v>
                </c:pt>
                <c:pt idx="6557">
                  <c:v>-225.26925533037056</c:v>
                </c:pt>
                <c:pt idx="6558">
                  <c:v>-225.0796928503955</c:v>
                </c:pt>
                <c:pt idx="6559">
                  <c:v>-224.88944473864166</c:v>
                </c:pt>
                <c:pt idx="6560">
                  <c:v>-224.69851157463759</c:v>
                </c:pt>
                <c:pt idx="6561">
                  <c:v>-224.5068939399992</c:v>
                </c:pt>
                <c:pt idx="6562">
                  <c:v>-224.31459241842668</c:v>
                </c:pt>
                <c:pt idx="6563">
                  <c:v>-224.12160759570415</c:v>
                </c:pt>
                <c:pt idx="6564">
                  <c:v>-223.92794005969671</c:v>
                </c:pt>
                <c:pt idx="6565">
                  <c:v>-223.73359040034921</c:v>
                </c:pt>
                <c:pt idx="6566">
                  <c:v>-223.53855920968428</c:v>
                </c:pt>
                <c:pt idx="6567">
                  <c:v>-223.34284708180107</c:v>
                </c:pt>
                <c:pt idx="6568">
                  <c:v>-223.14645461287253</c:v>
                </c:pt>
                <c:pt idx="6569">
                  <c:v>-222.94938240114411</c:v>
                </c:pt>
                <c:pt idx="6570">
                  <c:v>-222.75163104693203</c:v>
                </c:pt>
                <c:pt idx="6571">
                  <c:v>-222.55320115262094</c:v>
                </c:pt>
                <c:pt idx="6572">
                  <c:v>-222.35409332266298</c:v>
                </c:pt>
                <c:pt idx="6573">
                  <c:v>-222.15430816357525</c:v>
                </c:pt>
                <c:pt idx="6574">
                  <c:v>-221.95384628393785</c:v>
                </c:pt>
                <c:pt idx="6575">
                  <c:v>-221.75270829439242</c:v>
                </c:pt>
                <c:pt idx="6576">
                  <c:v>-221.55089480764013</c:v>
                </c:pt>
                <c:pt idx="6577">
                  <c:v>-221.3484064384397</c:v>
                </c:pt>
                <c:pt idx="6578">
                  <c:v>-221.14524380360618</c:v>
                </c:pt>
                <c:pt idx="6579">
                  <c:v>-220.94140752200801</c:v>
                </c:pt>
                <c:pt idx="6580">
                  <c:v>-220.73689821456585</c:v>
                </c:pt>
                <c:pt idx="6581">
                  <c:v>-220.53171650425031</c:v>
                </c:pt>
                <c:pt idx="6582">
                  <c:v>-220.32586301608089</c:v>
                </c:pt>
                <c:pt idx="6583">
                  <c:v>-220.1193383771226</c:v>
                </c:pt>
                <c:pt idx="6584">
                  <c:v>-219.9121432164857</c:v>
                </c:pt>
                <c:pt idx="6585">
                  <c:v>-219.70427816532239</c:v>
                </c:pt>
                <c:pt idx="6586">
                  <c:v>-219.49574385682567</c:v>
                </c:pt>
                <c:pt idx="6587">
                  <c:v>-219.28654092622696</c:v>
                </c:pt>
                <c:pt idx="6588">
                  <c:v>-219.07667001079514</c:v>
                </c:pt>
                <c:pt idx="6589">
                  <c:v>-218.86613174983319</c:v>
                </c:pt>
                <c:pt idx="6590">
                  <c:v>-218.65492678467712</c:v>
                </c:pt>
                <c:pt idx="6591">
                  <c:v>-218.44305575869396</c:v>
                </c:pt>
                <c:pt idx="6592">
                  <c:v>-218.23051931727932</c:v>
                </c:pt>
                <c:pt idx="6593">
                  <c:v>-218.01731810785654</c:v>
                </c:pt>
                <c:pt idx="6594">
                  <c:v>-217.803452779873</c:v>
                </c:pt>
                <c:pt idx="6595">
                  <c:v>-217.58892398480003</c:v>
                </c:pt>
                <c:pt idx="6596">
                  <c:v>-217.37373237612934</c:v>
                </c:pt>
                <c:pt idx="6597">
                  <c:v>-217.15787860937166</c:v>
                </c:pt>
                <c:pt idx="6598">
                  <c:v>-216.94136334205544</c:v>
                </c:pt>
                <c:pt idx="6599">
                  <c:v>-216.72418723372348</c:v>
                </c:pt>
                <c:pt idx="6600">
                  <c:v>-216.50635094593193</c:v>
                </c:pt>
                <c:pt idx="6601">
                  <c:v>-216.28785514224785</c:v>
                </c:pt>
                <c:pt idx="6602">
                  <c:v>-216.06870048824717</c:v>
                </c:pt>
                <c:pt idx="6603">
                  <c:v>-215.84888765151339</c:v>
                </c:pt>
                <c:pt idx="6604">
                  <c:v>-215.62841730163433</c:v>
                </c:pt>
                <c:pt idx="6605">
                  <c:v>-215.40729011020065</c:v>
                </c:pt>
                <c:pt idx="6606">
                  <c:v>-215.18550675080462</c:v>
                </c:pt>
                <c:pt idx="6607">
                  <c:v>-214.96306789903653</c:v>
                </c:pt>
                <c:pt idx="6608">
                  <c:v>-214.73997423248352</c:v>
                </c:pt>
                <c:pt idx="6609">
                  <c:v>-214.51622643072804</c:v>
                </c:pt>
                <c:pt idx="6610">
                  <c:v>-214.29182517534446</c:v>
                </c:pt>
                <c:pt idx="6611">
                  <c:v>-214.0667711498979</c:v>
                </c:pt>
                <c:pt idx="6612">
                  <c:v>-213.84106503994178</c:v>
                </c:pt>
                <c:pt idx="6613">
                  <c:v>-213.61470753301646</c:v>
                </c:pt>
                <c:pt idx="6614">
                  <c:v>-213.38769931864593</c:v>
                </c:pt>
                <c:pt idx="6615">
                  <c:v>-213.16004108833661</c:v>
                </c:pt>
                <c:pt idx="6616">
                  <c:v>-212.93173353557495</c:v>
                </c:pt>
                <c:pt idx="6617">
                  <c:v>-212.70277735582511</c:v>
                </c:pt>
                <c:pt idx="6618">
                  <c:v>-212.47317324652752</c:v>
                </c:pt>
                <c:pt idx="6619">
                  <c:v>-212.24292190709639</c:v>
                </c:pt>
                <c:pt idx="6620">
                  <c:v>-212.01202403891699</c:v>
                </c:pt>
                <c:pt idx="6621">
                  <c:v>-211.78048034534427</c:v>
                </c:pt>
                <c:pt idx="6622">
                  <c:v>-211.5482915317005</c:v>
                </c:pt>
                <c:pt idx="6623">
                  <c:v>-211.31545830527276</c:v>
                </c:pt>
                <c:pt idx="6624">
                  <c:v>-211.08198137531198</c:v>
                </c:pt>
                <c:pt idx="6625">
                  <c:v>-210.84786145302914</c:v>
                </c:pt>
                <c:pt idx="6626">
                  <c:v>-210.61309925159406</c:v>
                </c:pt>
                <c:pt idx="6627">
                  <c:v>-210.37769548613298</c:v>
                </c:pt>
                <c:pt idx="6628">
                  <c:v>-210.14165087372677</c:v>
                </c:pt>
                <c:pt idx="6629">
                  <c:v>-209.90496613340846</c:v>
                </c:pt>
                <c:pt idx="6630">
                  <c:v>-209.66764198616067</c:v>
                </c:pt>
                <c:pt idx="6631">
                  <c:v>-209.42967915491386</c:v>
                </c:pt>
                <c:pt idx="6632">
                  <c:v>-209.19107836454407</c:v>
                </c:pt>
                <c:pt idx="6633">
                  <c:v>-208.95184034187048</c:v>
                </c:pt>
                <c:pt idx="6634">
                  <c:v>-208.71196581565405</c:v>
                </c:pt>
                <c:pt idx="6635">
                  <c:v>-208.47145551659392</c:v>
                </c:pt>
                <c:pt idx="6636">
                  <c:v>-208.23031017732623</c:v>
                </c:pt>
                <c:pt idx="6637">
                  <c:v>-207.98853053242149</c:v>
                </c:pt>
                <c:pt idx="6638">
                  <c:v>-207.74611731838218</c:v>
                </c:pt>
                <c:pt idx="6639">
                  <c:v>-207.50307127364124</c:v>
                </c:pt>
                <c:pt idx="6640">
                  <c:v>-207.25939313855929</c:v>
                </c:pt>
                <c:pt idx="6641">
                  <c:v>-207.01508365542196</c:v>
                </c:pt>
                <c:pt idx="6642">
                  <c:v>-206.7701435684383</c:v>
                </c:pt>
                <c:pt idx="6643">
                  <c:v>-206.52457362373806</c:v>
                </c:pt>
                <c:pt idx="6644">
                  <c:v>-206.27837456937038</c:v>
                </c:pt>
                <c:pt idx="6645">
                  <c:v>-206.03154715530002</c:v>
                </c:pt>
                <c:pt idx="6646">
                  <c:v>-205.78409213340606</c:v>
                </c:pt>
                <c:pt idx="6647">
                  <c:v>-205.53601025747943</c:v>
                </c:pt>
                <c:pt idx="6648">
                  <c:v>-205.28730228322033</c:v>
                </c:pt>
                <c:pt idx="6649">
                  <c:v>-205.03796896823687</c:v>
                </c:pt>
                <c:pt idx="6650">
                  <c:v>-204.78801107204103</c:v>
                </c:pt>
                <c:pt idx="6651">
                  <c:v>-204.53742935604842</c:v>
                </c:pt>
                <c:pt idx="6652">
                  <c:v>-204.28622458357421</c:v>
                </c:pt>
                <c:pt idx="6653">
                  <c:v>-204.03439751983163</c:v>
                </c:pt>
                <c:pt idx="6654">
                  <c:v>-203.78194893192938</c:v>
                </c:pt>
                <c:pt idx="6655">
                  <c:v>-203.52887958887015</c:v>
                </c:pt>
                <c:pt idx="6656">
                  <c:v>-203.27519026154675</c:v>
                </c:pt>
                <c:pt idx="6657">
                  <c:v>-203.02088172274088</c:v>
                </c:pt>
                <c:pt idx="6658">
                  <c:v>-202.76595474712025</c:v>
                </c:pt>
                <c:pt idx="6659">
                  <c:v>-202.51041011123706</c:v>
                </c:pt>
                <c:pt idx="6660">
                  <c:v>-202.25424859352444</c:v>
                </c:pt>
                <c:pt idx="6661">
                  <c:v>-201.99747097429471</c:v>
                </c:pt>
                <c:pt idx="6662">
                  <c:v>-201.74007803573681</c:v>
                </c:pt>
                <c:pt idx="6663">
                  <c:v>-201.48207056191481</c:v>
                </c:pt>
                <c:pt idx="6664">
                  <c:v>-201.22344933876363</c:v>
                </c:pt>
                <c:pt idx="6665">
                  <c:v>-200.96421515408895</c:v>
                </c:pt>
                <c:pt idx="6666">
                  <c:v>-200.70436879756272</c:v>
                </c:pt>
                <c:pt idx="6667">
                  <c:v>-200.44391106072212</c:v>
                </c:pt>
                <c:pt idx="6668">
                  <c:v>-200.18284273696648</c:v>
                </c:pt>
                <c:pt idx="6669">
                  <c:v>-199.92116462155502</c:v>
                </c:pt>
                <c:pt idx="6670">
                  <c:v>-199.65887751160511</c:v>
                </c:pt>
                <c:pt idx="6671">
                  <c:v>-199.39598220608852</c:v>
                </c:pt>
                <c:pt idx="6672">
                  <c:v>-199.13247950582996</c:v>
                </c:pt>
                <c:pt idx="6673">
                  <c:v>-198.86837021350411</c:v>
                </c:pt>
                <c:pt idx="6674">
                  <c:v>-198.60365513363394</c:v>
                </c:pt>
                <c:pt idx="6675">
                  <c:v>-198.33833507258768</c:v>
                </c:pt>
                <c:pt idx="6676">
                  <c:v>-198.0724108385761</c:v>
                </c:pt>
                <c:pt idx="6677">
                  <c:v>-197.80588324165043</c:v>
                </c:pt>
                <c:pt idx="6678">
                  <c:v>-197.53875309370002</c:v>
                </c:pt>
                <c:pt idx="6679">
                  <c:v>-197.27102120844935</c:v>
                </c:pt>
                <c:pt idx="6680">
                  <c:v>-197.00268840145671</c:v>
                </c:pt>
                <c:pt idx="6681">
                  <c:v>-196.73375549011004</c:v>
                </c:pt>
                <c:pt idx="6682">
                  <c:v>-196.46422329362574</c:v>
                </c:pt>
                <c:pt idx="6683">
                  <c:v>-196.1940926330455</c:v>
                </c:pt>
                <c:pt idx="6684">
                  <c:v>-195.92336433123396</c:v>
                </c:pt>
                <c:pt idx="6685">
                  <c:v>-195.65203921287673</c:v>
                </c:pt>
                <c:pt idx="6686">
                  <c:v>-195.38011810447745</c:v>
                </c:pt>
                <c:pt idx="6687">
                  <c:v>-195.10760183435471</c:v>
                </c:pt>
                <c:pt idx="6688">
                  <c:v>-194.83449123264035</c:v>
                </c:pt>
                <c:pt idx="6689">
                  <c:v>-194.5607871312763</c:v>
                </c:pt>
                <c:pt idx="6690">
                  <c:v>-194.2864903640133</c:v>
                </c:pt>
                <c:pt idx="6691">
                  <c:v>-194.01160176640659</c:v>
                </c:pt>
                <c:pt idx="6692">
                  <c:v>-193.7361221758145</c:v>
                </c:pt>
                <c:pt idx="6693">
                  <c:v>-193.4600524313957</c:v>
                </c:pt>
                <c:pt idx="6694">
                  <c:v>-193.18339337410615</c:v>
                </c:pt>
                <c:pt idx="6695">
                  <c:v>-192.90614584669763</c:v>
                </c:pt>
                <c:pt idx="6696">
                  <c:v>-192.62831069371447</c:v>
                </c:pt>
                <c:pt idx="6697">
                  <c:v>-192.34988876149046</c:v>
                </c:pt>
                <c:pt idx="6698">
                  <c:v>-192.07088089814707</c:v>
                </c:pt>
                <c:pt idx="6699">
                  <c:v>-191.79128795359034</c:v>
                </c:pt>
                <c:pt idx="6700">
                  <c:v>-191.51111077950949</c:v>
                </c:pt>
                <c:pt idx="6701">
                  <c:v>-191.23035022937245</c:v>
                </c:pt>
                <c:pt idx="6702">
                  <c:v>-190.94900715842459</c:v>
                </c:pt>
                <c:pt idx="6703">
                  <c:v>-190.66708242368566</c:v>
                </c:pt>
                <c:pt idx="6704">
                  <c:v>-190.38457688394701</c:v>
                </c:pt>
                <c:pt idx="6705">
                  <c:v>-190.10149139977008</c:v>
                </c:pt>
                <c:pt idx="6706">
                  <c:v>-189.81782683348209</c:v>
                </c:pt>
                <c:pt idx="6707">
                  <c:v>-189.53358404917418</c:v>
                </c:pt>
                <c:pt idx="6708">
                  <c:v>-189.24876391269976</c:v>
                </c:pt>
                <c:pt idx="6709">
                  <c:v>-188.96336729167007</c:v>
                </c:pt>
                <c:pt idx="6710">
                  <c:v>-188.67739505545245</c:v>
                </c:pt>
                <c:pt idx="6711">
                  <c:v>-188.39084807516846</c:v>
                </c:pt>
                <c:pt idx="6712">
                  <c:v>-188.10372722368959</c:v>
                </c:pt>
                <c:pt idx="6713">
                  <c:v>-187.81603337563581</c:v>
                </c:pt>
                <c:pt idx="6714">
                  <c:v>-187.52776740737218</c:v>
                </c:pt>
                <c:pt idx="6715">
                  <c:v>-187.23893019700736</c:v>
                </c:pt>
                <c:pt idx="6716">
                  <c:v>-186.94952262438932</c:v>
                </c:pt>
                <c:pt idx="6717">
                  <c:v>-186.65954557110376</c:v>
                </c:pt>
                <c:pt idx="6718">
                  <c:v>-186.36899992047071</c:v>
                </c:pt>
                <c:pt idx="6719">
                  <c:v>-186.0778865575432</c:v>
                </c:pt>
                <c:pt idx="6720">
                  <c:v>-185.78620636910247</c:v>
                </c:pt>
                <c:pt idx="6721">
                  <c:v>-185.49396024365757</c:v>
                </c:pt>
                <c:pt idx="6722">
                  <c:v>-185.20114907144054</c:v>
                </c:pt>
                <c:pt idx="6723">
                  <c:v>-184.90777374440498</c:v>
                </c:pt>
                <c:pt idx="6724">
                  <c:v>-184.61383515622308</c:v>
                </c:pt>
                <c:pt idx="6725">
                  <c:v>-184.31933420228236</c:v>
                </c:pt>
                <c:pt idx="6726">
                  <c:v>-184.02427177968448</c:v>
                </c:pt>
                <c:pt idx="6727">
                  <c:v>-183.72864878724042</c:v>
                </c:pt>
                <c:pt idx="6728">
                  <c:v>-183.43246612546906</c:v>
                </c:pt>
                <c:pt idx="6729">
                  <c:v>-183.13572469659391</c:v>
                </c:pt>
                <c:pt idx="6730">
                  <c:v>-182.83842540454108</c:v>
                </c:pt>
                <c:pt idx="6731">
                  <c:v>-182.54056915493609</c:v>
                </c:pt>
                <c:pt idx="6732">
                  <c:v>-182.24215685510046</c:v>
                </c:pt>
                <c:pt idx="6733">
                  <c:v>-181.94318941404975</c:v>
                </c:pt>
                <c:pt idx="6734">
                  <c:v>-181.64366774249066</c:v>
                </c:pt>
                <c:pt idx="6735">
                  <c:v>-181.34359275281784</c:v>
                </c:pt>
                <c:pt idx="6736">
                  <c:v>-181.04296535911234</c:v>
                </c:pt>
                <c:pt idx="6737">
                  <c:v>-180.74178647713705</c:v>
                </c:pt>
                <c:pt idx="6738">
                  <c:v>-180.44005702433512</c:v>
                </c:pt>
                <c:pt idx="6739">
                  <c:v>-180.13777791982673</c:v>
                </c:pt>
                <c:pt idx="6740">
                  <c:v>-179.83495008440616</c:v>
                </c:pt>
                <c:pt idx="6741">
                  <c:v>-179.53157444053983</c:v>
                </c:pt>
                <c:pt idx="6742">
                  <c:v>-179.22765191236286</c:v>
                </c:pt>
                <c:pt idx="6743">
                  <c:v>-178.92318342567569</c:v>
                </c:pt>
                <c:pt idx="6744">
                  <c:v>-178.61816990794213</c:v>
                </c:pt>
                <c:pt idx="6745">
                  <c:v>-178.31261228828592</c:v>
                </c:pt>
                <c:pt idx="6746">
                  <c:v>-178.00651149748921</c:v>
                </c:pt>
                <c:pt idx="6747">
                  <c:v>-177.69986846798778</c:v>
                </c:pt>
                <c:pt idx="6748">
                  <c:v>-177.39268413386944</c:v>
                </c:pt>
                <c:pt idx="6749">
                  <c:v>-177.08495943087098</c:v>
                </c:pt>
                <c:pt idx="6750">
                  <c:v>-176.7766952963749</c:v>
                </c:pt>
                <c:pt idx="6751">
                  <c:v>-176.46789266940786</c:v>
                </c:pt>
                <c:pt idx="6752">
                  <c:v>-176.15855249063549</c:v>
                </c:pt>
                <c:pt idx="6753">
                  <c:v>-175.84867570236239</c:v>
                </c:pt>
                <c:pt idx="6754">
                  <c:v>-175.53826324852659</c:v>
                </c:pt>
                <c:pt idx="6755">
                  <c:v>-175.22731607469828</c:v>
                </c:pt>
                <c:pt idx="6756">
                  <c:v>-174.91583512807614</c:v>
                </c:pt>
                <c:pt idx="6757">
                  <c:v>-174.6038213574858</c:v>
                </c:pt>
                <c:pt idx="6758">
                  <c:v>-174.29127571337506</c:v>
                </c:pt>
                <c:pt idx="6759">
                  <c:v>-173.97819914781206</c:v>
                </c:pt>
                <c:pt idx="6760">
                  <c:v>-173.66459261448205</c:v>
                </c:pt>
                <c:pt idx="6761">
                  <c:v>-173.35045706868553</c:v>
                </c:pt>
                <c:pt idx="6762">
                  <c:v>-173.03579346733358</c:v>
                </c:pt>
                <c:pt idx="6763">
                  <c:v>-172.72060276894572</c:v>
                </c:pt>
                <c:pt idx="6764">
                  <c:v>-172.40488593364813</c:v>
                </c:pt>
                <c:pt idx="6765">
                  <c:v>-172.08864392316877</c:v>
                </c:pt>
                <c:pt idx="6766">
                  <c:v>-171.77187770083526</c:v>
                </c:pt>
                <c:pt idx="6767">
                  <c:v>-171.45458823157315</c:v>
                </c:pt>
                <c:pt idx="6768">
                  <c:v>-171.13677648190085</c:v>
                </c:pt>
                <c:pt idx="6769">
                  <c:v>-170.81844341992803</c:v>
                </c:pt>
                <c:pt idx="6770">
                  <c:v>-170.49959001535245</c:v>
                </c:pt>
                <c:pt idx="6771">
                  <c:v>-170.18021723945654</c:v>
                </c:pt>
                <c:pt idx="6772">
                  <c:v>-169.8603260651058</c:v>
                </c:pt>
                <c:pt idx="6773">
                  <c:v>-169.53991746674387</c:v>
                </c:pt>
                <c:pt idx="6774">
                  <c:v>-169.21899242039069</c:v>
                </c:pt>
                <c:pt idx="6775">
                  <c:v>-168.89755190364011</c:v>
                </c:pt>
                <c:pt idx="6776">
                  <c:v>-168.57559689565517</c:v>
                </c:pt>
                <c:pt idx="6777">
                  <c:v>-168.25312837716726</c:v>
                </c:pt>
                <c:pt idx="6778">
                  <c:v>-167.93014733047104</c:v>
                </c:pt>
                <c:pt idx="6779">
                  <c:v>-167.60665473942285</c:v>
                </c:pt>
                <c:pt idx="6780">
                  <c:v>-167.28265158943719</c:v>
                </c:pt>
                <c:pt idx="6781">
                  <c:v>-166.95813886748357</c:v>
                </c:pt>
                <c:pt idx="6782">
                  <c:v>-166.63311756208461</c:v>
                </c:pt>
                <c:pt idx="6783">
                  <c:v>-166.30758866331126</c:v>
                </c:pt>
                <c:pt idx="6784">
                  <c:v>-165.98155316278107</c:v>
                </c:pt>
                <c:pt idx="6785">
                  <c:v>-165.6550120536543</c:v>
                </c:pt>
                <c:pt idx="6786">
                  <c:v>-165.32796633063245</c:v>
                </c:pt>
                <c:pt idx="6787">
                  <c:v>-165.00041698995292</c:v>
                </c:pt>
                <c:pt idx="6788">
                  <c:v>-164.67236502938849</c:v>
                </c:pt>
                <c:pt idx="6789">
                  <c:v>-164.34381144824187</c:v>
                </c:pt>
                <c:pt idx="6790">
                  <c:v>-164.01475724734436</c:v>
                </c:pt>
                <c:pt idx="6791">
                  <c:v>-163.68520342905171</c:v>
                </c:pt>
                <c:pt idx="6792">
                  <c:v>-163.35515099724273</c:v>
                </c:pt>
                <c:pt idx="6793">
                  <c:v>-163.02460095731402</c:v>
                </c:pt>
                <c:pt idx="6794">
                  <c:v>-162.69355431617831</c:v>
                </c:pt>
                <c:pt idx="6795">
                  <c:v>-162.36201208226109</c:v>
                </c:pt>
                <c:pt idx="6796">
                  <c:v>-162.02997526549714</c:v>
                </c:pt>
                <c:pt idx="6797">
                  <c:v>-161.69744487732856</c:v>
                </c:pt>
                <c:pt idx="6798">
                  <c:v>-161.3644219307009</c:v>
                </c:pt>
                <c:pt idx="6799">
                  <c:v>-161.03090744005948</c:v>
                </c:pt>
                <c:pt idx="6800">
                  <c:v>-160.69690242134729</c:v>
                </c:pt>
                <c:pt idx="6801">
                  <c:v>-160.36240789200153</c:v>
                </c:pt>
                <c:pt idx="6802">
                  <c:v>-160.0274248709502</c:v>
                </c:pt>
                <c:pt idx="6803">
                  <c:v>-159.69195437861038</c:v>
                </c:pt>
                <c:pt idx="6804">
                  <c:v>-159.35599743688297</c:v>
                </c:pt>
                <c:pt idx="6805">
                  <c:v>-159.01955506915112</c:v>
                </c:pt>
                <c:pt idx="6806">
                  <c:v>-158.68262830027629</c:v>
                </c:pt>
                <c:pt idx="6807">
                  <c:v>-158.34521815659656</c:v>
                </c:pt>
                <c:pt idx="6808">
                  <c:v>-158.007325665921</c:v>
                </c:pt>
                <c:pt idx="6809">
                  <c:v>-157.66895185752944</c:v>
                </c:pt>
                <c:pt idx="6810">
                  <c:v>-157.33009776216687</c:v>
                </c:pt>
                <c:pt idx="6811">
                  <c:v>-156.99076441204159</c:v>
                </c:pt>
                <c:pt idx="6812">
                  <c:v>-156.65095284082147</c:v>
                </c:pt>
                <c:pt idx="6813">
                  <c:v>-156.31066408363225</c:v>
                </c:pt>
                <c:pt idx="6814">
                  <c:v>-155.96989917705213</c:v>
                </c:pt>
                <c:pt idx="6815">
                  <c:v>-155.62865915911007</c:v>
                </c:pt>
                <c:pt idx="6816">
                  <c:v>-155.28694506928238</c:v>
                </c:pt>
                <c:pt idx="6817">
                  <c:v>-154.9447579484891</c:v>
                </c:pt>
                <c:pt idx="6818">
                  <c:v>-154.60209883909221</c:v>
                </c:pt>
                <c:pt idx="6819">
                  <c:v>-154.2589687848901</c:v>
                </c:pt>
                <c:pt idx="6820">
                  <c:v>-153.91536883111712</c:v>
                </c:pt>
                <c:pt idx="6821">
                  <c:v>-153.57130002443796</c:v>
                </c:pt>
                <c:pt idx="6822">
                  <c:v>-153.22676341294556</c:v>
                </c:pt>
                <c:pt idx="6823">
                  <c:v>-152.88176004615886</c:v>
                </c:pt>
                <c:pt idx="6824">
                  <c:v>-152.53629097501758</c:v>
                </c:pt>
                <c:pt idx="6825">
                  <c:v>-152.19035725188047</c:v>
                </c:pt>
                <c:pt idx="6826">
                  <c:v>-151.84395993052158</c:v>
                </c:pt>
                <c:pt idx="6827">
                  <c:v>-151.49710006612693</c:v>
                </c:pt>
                <c:pt idx="6828">
                  <c:v>-151.14977871529254</c:v>
                </c:pt>
                <c:pt idx="6829">
                  <c:v>-150.80199693601904</c:v>
                </c:pt>
                <c:pt idx="6830">
                  <c:v>-150.45375578770978</c:v>
                </c:pt>
                <c:pt idx="6831">
                  <c:v>-150.10505633116833</c:v>
                </c:pt>
                <c:pt idx="6832">
                  <c:v>-149.7558996285934</c:v>
                </c:pt>
                <c:pt idx="6833">
                  <c:v>-149.40628674357652</c:v>
                </c:pt>
                <c:pt idx="6834">
                  <c:v>-149.0562187410998</c:v>
                </c:pt>
                <c:pt idx="6835">
                  <c:v>-148.7056966875308</c:v>
                </c:pt>
                <c:pt idx="6836">
                  <c:v>-148.35472165062046</c:v>
                </c:pt>
                <c:pt idx="6837">
                  <c:v>-148.00329469949926</c:v>
                </c:pt>
                <c:pt idx="6838">
                  <c:v>-147.65141690467533</c:v>
                </c:pt>
                <c:pt idx="6839">
                  <c:v>-147.29908933802915</c:v>
                </c:pt>
                <c:pt idx="6840">
                  <c:v>-146.94631307281156</c:v>
                </c:pt>
                <c:pt idx="6841">
                  <c:v>-146.59308918364022</c:v>
                </c:pt>
                <c:pt idx="6842">
                  <c:v>-146.23941874649603</c:v>
                </c:pt>
                <c:pt idx="6843">
                  <c:v>-145.88530283872083</c:v>
                </c:pt>
                <c:pt idx="6844">
                  <c:v>-145.53074253901343</c:v>
                </c:pt>
                <c:pt idx="6845">
                  <c:v>-145.17573892742567</c:v>
                </c:pt>
                <c:pt idx="6846">
                  <c:v>-144.82029308536008</c:v>
                </c:pt>
                <c:pt idx="6847">
                  <c:v>-144.46440609556635</c:v>
                </c:pt>
                <c:pt idx="6848">
                  <c:v>-144.1080790421376</c:v>
                </c:pt>
                <c:pt idx="6849">
                  <c:v>-143.75131301050857</c:v>
                </c:pt>
                <c:pt idx="6850">
                  <c:v>-143.39410908745009</c:v>
                </c:pt>
                <c:pt idx="6851">
                  <c:v>-143.03646836106725</c:v>
                </c:pt>
                <c:pt idx="6852">
                  <c:v>-142.67839192079541</c:v>
                </c:pt>
                <c:pt idx="6853">
                  <c:v>-142.31988085739781</c:v>
                </c:pt>
                <c:pt idx="6854">
                  <c:v>-141.96093626296172</c:v>
                </c:pt>
                <c:pt idx="6855">
                  <c:v>-141.60155923089425</c:v>
                </c:pt>
                <c:pt idx="6856">
                  <c:v>-141.2417508559202</c:v>
                </c:pt>
                <c:pt idx="6857">
                  <c:v>-140.88151223407823</c:v>
                </c:pt>
                <c:pt idx="6858">
                  <c:v>-140.52084446271729</c:v>
                </c:pt>
                <c:pt idx="6859">
                  <c:v>-140.15974864049471</c:v>
                </c:pt>
                <c:pt idx="6860">
                  <c:v>-139.7982258673706</c:v>
                </c:pt>
                <c:pt idx="6861">
                  <c:v>-139.43627724460612</c:v>
                </c:pt>
                <c:pt idx="6862">
                  <c:v>-139.07390387475942</c:v>
                </c:pt>
                <c:pt idx="6863">
                  <c:v>-138.71110686168234</c:v>
                </c:pt>
                <c:pt idx="6864">
                  <c:v>-138.34788731051782</c:v>
                </c:pt>
                <c:pt idx="6865">
                  <c:v>-137.98424632769598</c:v>
                </c:pt>
                <c:pt idx="6866">
                  <c:v>-137.62018502092999</c:v>
                </c:pt>
                <c:pt idx="6867">
                  <c:v>-137.25570449921369</c:v>
                </c:pt>
                <c:pt idx="6868">
                  <c:v>-136.89080587281759</c:v>
                </c:pt>
                <c:pt idx="6869">
                  <c:v>-136.52549025328696</c:v>
                </c:pt>
                <c:pt idx="6870">
                  <c:v>-136.15975875343614</c:v>
                </c:pt>
                <c:pt idx="6871">
                  <c:v>-135.79361248734671</c:v>
                </c:pt>
                <c:pt idx="6872">
                  <c:v>-135.42705257036363</c:v>
                </c:pt>
                <c:pt idx="6873">
                  <c:v>-135.06008011909174</c:v>
                </c:pt>
                <c:pt idx="6874">
                  <c:v>-134.69269625139341</c:v>
                </c:pt>
                <c:pt idx="6875">
                  <c:v>-134.32490208638288</c:v>
                </c:pt>
                <c:pt idx="6876">
                  <c:v>-133.95669874442572</c:v>
                </c:pt>
                <c:pt idx="6877">
                  <c:v>-133.58808734713284</c:v>
                </c:pt>
                <c:pt idx="6878">
                  <c:v>-133.21906901735841</c:v>
                </c:pt>
                <c:pt idx="6879">
                  <c:v>-132.84964487919592</c:v>
                </c:pt>
                <c:pt idx="6880">
                  <c:v>-132.47981605797614</c:v>
                </c:pt>
                <c:pt idx="6881">
                  <c:v>-132.10958368026132</c:v>
                </c:pt>
                <c:pt idx="6882">
                  <c:v>-131.73894887384361</c:v>
                </c:pt>
                <c:pt idx="6883">
                  <c:v>-131.36791276774045</c:v>
                </c:pt>
                <c:pt idx="6884">
                  <c:v>-130.99647649219295</c:v>
                </c:pt>
                <c:pt idx="6885">
                  <c:v>-130.62464117866008</c:v>
                </c:pt>
                <c:pt idx="6886">
                  <c:v>-130.25240795981662</c:v>
                </c:pt>
                <c:pt idx="6887">
                  <c:v>-129.87977796954917</c:v>
                </c:pt>
                <c:pt idx="6888">
                  <c:v>-129.50675234295406</c:v>
                </c:pt>
                <c:pt idx="6889">
                  <c:v>-129.13333221633124</c:v>
                </c:pt>
                <c:pt idx="6890">
                  <c:v>-128.75951872718403</c:v>
                </c:pt>
                <c:pt idx="6891">
                  <c:v>-128.3853130142127</c:v>
                </c:pt>
                <c:pt idx="6892">
                  <c:v>-128.01071621731273</c:v>
                </c:pt>
                <c:pt idx="6893">
                  <c:v>-127.63572947757056</c:v>
                </c:pt>
                <c:pt idx="6894">
                  <c:v>-127.26035393726163</c:v>
                </c:pt>
                <c:pt idx="6895">
                  <c:v>-126.88459073984454</c:v>
                </c:pt>
                <c:pt idx="6896">
                  <c:v>-126.50844102995912</c:v>
                </c:pt>
                <c:pt idx="6897">
                  <c:v>-126.13190595342266</c:v>
                </c:pt>
                <c:pt idx="6898">
                  <c:v>-125.75498665722593</c:v>
                </c:pt>
                <c:pt idx="6899">
                  <c:v>-125.37768428953081</c:v>
                </c:pt>
                <c:pt idx="6900">
                  <c:v>-124.99999999966614</c:v>
                </c:pt>
                <c:pt idx="6901">
                  <c:v>-124.62193493812342</c:v>
                </c:pt>
                <c:pt idx="6902">
                  <c:v>-124.24349025655435</c:v>
                </c:pt>
                <c:pt idx="6903">
                  <c:v>-123.8646671077671</c:v>
                </c:pt>
                <c:pt idx="6904">
                  <c:v>-123.48546664572225</c:v>
                </c:pt>
                <c:pt idx="6905">
                  <c:v>-123.105890025531</c:v>
                </c:pt>
                <c:pt idx="6906">
                  <c:v>-122.72593840344912</c:v>
                </c:pt>
                <c:pt idx="6907">
                  <c:v>-122.34561293687516</c:v>
                </c:pt>
                <c:pt idx="6908">
                  <c:v>-121.96491478434606</c:v>
                </c:pt>
                <c:pt idx="6909">
                  <c:v>-121.58384510553483</c:v>
                </c:pt>
                <c:pt idx="6910">
                  <c:v>-121.20240506124615</c:v>
                </c:pt>
                <c:pt idx="6911">
                  <c:v>-120.8205958134122</c:v>
                </c:pt>
                <c:pt idx="6912">
                  <c:v>-120.43841852509011</c:v>
                </c:pt>
                <c:pt idx="6913">
                  <c:v>-120.05587436045822</c:v>
                </c:pt>
                <c:pt idx="6914">
                  <c:v>-119.672964484812</c:v>
                </c:pt>
                <c:pt idx="6915">
                  <c:v>-119.28969006456212</c:v>
                </c:pt>
                <c:pt idx="6916">
                  <c:v>-118.90605226722852</c:v>
                </c:pt>
                <c:pt idx="6917">
                  <c:v>-118.52205226143849</c:v>
                </c:pt>
                <c:pt idx="6918">
                  <c:v>-118.13769121692262</c:v>
                </c:pt>
                <c:pt idx="6919">
                  <c:v>-117.75297030451094</c:v>
                </c:pt>
                <c:pt idx="6920">
                  <c:v>-117.36789069613044</c:v>
                </c:pt>
                <c:pt idx="6921">
                  <c:v>-116.98245356480081</c:v>
                </c:pt>
                <c:pt idx="6922">
                  <c:v>-116.59666008462996</c:v>
                </c:pt>
                <c:pt idx="6923">
                  <c:v>-116.21051143081178</c:v>
                </c:pt>
                <c:pt idx="6924">
                  <c:v>-115.82400877962162</c:v>
                </c:pt>
                <c:pt idx="6925">
                  <c:v>-115.43715330841438</c:v>
                </c:pt>
                <c:pt idx="6926">
                  <c:v>-115.04994619561852</c:v>
                </c:pt>
                <c:pt idx="6927">
                  <c:v>-114.66238862073406</c:v>
                </c:pt>
                <c:pt idx="6928">
                  <c:v>-114.27448176432858</c:v>
                </c:pt>
                <c:pt idx="6929">
                  <c:v>-113.88622680803324</c:v>
                </c:pt>
                <c:pt idx="6930">
                  <c:v>-113.49762493454077</c:v>
                </c:pt>
                <c:pt idx="6931">
                  <c:v>-113.10867732759947</c:v>
                </c:pt>
                <c:pt idx="6932">
                  <c:v>-112.7193851720108</c:v>
                </c:pt>
                <c:pt idx="6933">
                  <c:v>-112.32974965362699</c:v>
                </c:pt>
                <c:pt idx="6934">
                  <c:v>-111.93977195934498</c:v>
                </c:pt>
                <c:pt idx="6935">
                  <c:v>-111.54945327710408</c:v>
                </c:pt>
                <c:pt idx="6936">
                  <c:v>-111.15879479588348</c:v>
                </c:pt>
                <c:pt idx="6937">
                  <c:v>-110.76779770569625</c:v>
                </c:pt>
                <c:pt idx="6938">
                  <c:v>-110.37646319758734</c:v>
                </c:pt>
                <c:pt idx="6939">
                  <c:v>-109.98479246362916</c:v>
                </c:pt>
                <c:pt idx="6940">
                  <c:v>-109.59278669691945</c:v>
                </c:pt>
                <c:pt idx="6941">
                  <c:v>-109.2004470915754</c:v>
                </c:pt>
                <c:pt idx="6942">
                  <c:v>-108.80777484273143</c:v>
                </c:pt>
                <c:pt idx="6943">
                  <c:v>-108.41477114653496</c:v>
                </c:pt>
                <c:pt idx="6944">
                  <c:v>-108.02143720014419</c:v>
                </c:pt>
                <c:pt idx="6945">
                  <c:v>-107.62777420172173</c:v>
                </c:pt>
                <c:pt idx="6946">
                  <c:v>-107.23378335043415</c:v>
                </c:pt>
                <c:pt idx="6947">
                  <c:v>-106.83946584644551</c:v>
                </c:pt>
                <c:pt idx="6948">
                  <c:v>-106.4448228909153</c:v>
                </c:pt>
                <c:pt idx="6949">
                  <c:v>-106.04985568599443</c:v>
                </c:pt>
                <c:pt idx="6950">
                  <c:v>-105.65456543482108</c:v>
                </c:pt>
                <c:pt idx="6951">
                  <c:v>-105.2589533415187</c:v>
                </c:pt>
                <c:pt idx="6952">
                  <c:v>-104.86302061118997</c:v>
                </c:pt>
                <c:pt idx="6953">
                  <c:v>-104.46676844991462</c:v>
                </c:pt>
                <c:pt idx="6954">
                  <c:v>-104.07019806474506</c:v>
                </c:pt>
                <c:pt idx="6955">
                  <c:v>-103.67331066370386</c:v>
                </c:pt>
                <c:pt idx="6956">
                  <c:v>-103.27610745577928</c:v>
                </c:pt>
                <c:pt idx="6957">
                  <c:v>-102.87858965092079</c:v>
                </c:pt>
                <c:pt idx="6958">
                  <c:v>-102.48075846003653</c:v>
                </c:pt>
                <c:pt idx="6959">
                  <c:v>-102.08261509498931</c:v>
                </c:pt>
                <c:pt idx="6960">
                  <c:v>-101.68416076859248</c:v>
                </c:pt>
                <c:pt idx="6961">
                  <c:v>-101.2853966946078</c:v>
                </c:pt>
                <c:pt idx="6962">
                  <c:v>-100.88632408773942</c:v>
                </c:pt>
                <c:pt idx="6963">
                  <c:v>-100.4869441636317</c:v>
                </c:pt>
                <c:pt idx="6964">
                  <c:v>-100.08725813886515</c:v>
                </c:pt>
                <c:pt idx="6965">
                  <c:v>-99.687267230952315</c:v>
                </c:pt>
                <c:pt idx="6966">
                  <c:v>-99.286972658335259</c:v>
                </c:pt>
                <c:pt idx="6967">
                  <c:v>-98.88637564038109</c:v>
                </c:pt>
                <c:pt idx="6968">
                  <c:v>-98.485477397377394</c:v>
                </c:pt>
                <c:pt idx="6969">
                  <c:v>-98.084279150529738</c:v>
                </c:pt>
                <c:pt idx="6970">
                  <c:v>-97.68278212195716</c:v>
                </c:pt>
                <c:pt idx="6971">
                  <c:v>-97.280987534690041</c:v>
                </c:pt>
                <c:pt idx="6972">
                  <c:v>-96.878896612663979</c:v>
                </c:pt>
                <c:pt idx="6973">
                  <c:v>-96.476510580717658</c:v>
                </c:pt>
                <c:pt idx="6974">
                  <c:v>-96.073830664588684</c:v>
                </c:pt>
                <c:pt idx="6975">
                  <c:v>-95.670858090909562</c:v>
                </c:pt>
                <c:pt idx="6976">
                  <c:v>-95.267594087205396</c:v>
                </c:pt>
                <c:pt idx="6977">
                  <c:v>-94.864039881887507</c:v>
                </c:pt>
                <c:pt idx="6978">
                  <c:v>-94.46019670425278</c:v>
                </c:pt>
                <c:pt idx="6979">
                  <c:v>-94.056065784477155</c:v>
                </c:pt>
                <c:pt idx="6980">
                  <c:v>-93.651648353613538</c:v>
                </c:pt>
                <c:pt idx="6981">
                  <c:v>-93.246945643587111</c:v>
                </c:pt>
                <c:pt idx="6982">
                  <c:v>-92.841958887193357</c:v>
                </c:pt>
                <c:pt idx="6983">
                  <c:v>-92.436689318091751</c:v>
                </c:pt>
                <c:pt idx="6984">
                  <c:v>-92.031138170803686</c:v>
                </c:pt>
                <c:pt idx="6985">
                  <c:v>-91.625306680707865</c:v>
                </c:pt>
                <c:pt idx="6986">
                  <c:v>-91.219196084038245</c:v>
                </c:pt>
                <c:pt idx="6987">
                  <c:v>-90.812807617877695</c:v>
                </c:pt>
                <c:pt idx="6988">
                  <c:v>-90.406142520155555</c:v>
                </c:pt>
                <c:pt idx="6989">
                  <c:v>-89.999202029645048</c:v>
                </c:pt>
                <c:pt idx="6990">
                  <c:v>-89.591987385957083</c:v>
                </c:pt>
                <c:pt idx="6991">
                  <c:v>-89.184499829537685</c:v>
                </c:pt>
                <c:pt idx="6992">
                  <c:v>-88.776740601665438</c:v>
                </c:pt>
                <c:pt idx="6993">
                  <c:v>-88.36871094444524</c:v>
                </c:pt>
                <c:pt idx="6994">
                  <c:v>-87.960412100806181</c:v>
                </c:pt>
                <c:pt idx="6995">
                  <c:v>-87.551845314497371</c:v>
                </c:pt>
                <c:pt idx="6996">
                  <c:v>-87.143011830083694</c:v>
                </c:pt>
                <c:pt idx="6997">
                  <c:v>-86.733912892943636</c:v>
                </c:pt>
                <c:pt idx="6998">
                  <c:v>-86.324549749263113</c:v>
                </c:pt>
                <c:pt idx="6999">
                  <c:v>-85.914923646032847</c:v>
                </c:pt>
                <c:pt idx="7000">
                  <c:v>-85.505035831045788</c:v>
                </c:pt>
                <c:pt idx="7001">
                  <c:v>-85.094887552890526</c:v>
                </c:pt>
                <c:pt idx="7002">
                  <c:v>-84.684480060950619</c:v>
                </c:pt>
                <c:pt idx="7003">
                  <c:v>-84.273814605398101</c:v>
                </c:pt>
                <c:pt idx="7004">
                  <c:v>-83.862892437191107</c:v>
                </c:pt>
                <c:pt idx="7005">
                  <c:v>-83.45171480806988</c:v>
                </c:pt>
                <c:pt idx="7006">
                  <c:v>-83.040282970552369</c:v>
                </c:pt>
                <c:pt idx="7007">
                  <c:v>-82.628598177932091</c:v>
                </c:pt>
                <c:pt idx="7008">
                  <c:v>-82.216661684271941</c:v>
                </c:pt>
                <c:pt idx="7009">
                  <c:v>-81.804474744401901</c:v>
                </c:pt>
                <c:pt idx="7010">
                  <c:v>-81.39203861391448</c:v>
                </c:pt>
                <c:pt idx="7011">
                  <c:v>-80.979354549162466</c:v>
                </c:pt>
                <c:pt idx="7012">
                  <c:v>-80.566423807252264</c:v>
                </c:pt>
                <c:pt idx="7013">
                  <c:v>-80.153247646043368</c:v>
                </c:pt>
                <c:pt idx="7014">
                  <c:v>-79.739827324141586</c:v>
                </c:pt>
                <c:pt idx="7015">
                  <c:v>-79.326164100896932</c:v>
                </c:pt>
                <c:pt idx="7016">
                  <c:v>-78.91225923639891</c:v>
                </c:pt>
                <c:pt idx="7017">
                  <c:v>-78.498113991474341</c:v>
                </c:pt>
                <c:pt idx="7018">
                  <c:v>-78.083729627681038</c:v>
                </c:pt>
                <c:pt idx="7019">
                  <c:v>-77.66910740730566</c:v>
                </c:pt>
                <c:pt idx="7020">
                  <c:v>-77.254248593359392</c:v>
                </c:pt>
                <c:pt idx="7021">
                  <c:v>-76.83915444957367</c:v>
                </c:pt>
                <c:pt idx="7022">
                  <c:v>-76.42382624039773</c:v>
                </c:pt>
                <c:pt idx="7023">
                  <c:v>-76.0082652309937</c:v>
                </c:pt>
                <c:pt idx="7024">
                  <c:v>-75.592472687232075</c:v>
                </c:pt>
                <c:pt idx="7025">
                  <c:v>-75.176449875689045</c:v>
                </c:pt>
                <c:pt idx="7026">
                  <c:v>-74.76019806364225</c:v>
                </c:pt>
                <c:pt idx="7027">
                  <c:v>-74.343718519066456</c:v>
                </c:pt>
                <c:pt idx="7028">
                  <c:v>-73.927012510631471</c:v>
                </c:pt>
                <c:pt idx="7029">
                  <c:v>-73.5100813076956</c:v>
                </c:pt>
                <c:pt idx="7030">
                  <c:v>-73.092926180303607</c:v>
                </c:pt>
                <c:pt idx="7031">
                  <c:v>-72.675548399181949</c:v>
                </c:pt>
                <c:pt idx="7032">
                  <c:v>-72.257949235736561</c:v>
                </c:pt>
                <c:pt idx="7033">
                  <c:v>-71.840129962046063</c:v>
                </c:pt>
                <c:pt idx="7034">
                  <c:v>-71.422091850861278</c:v>
                </c:pt>
                <c:pt idx="7035">
                  <c:v>-71.003836175598366</c:v>
                </c:pt>
                <c:pt idx="7036">
                  <c:v>-70.58536421033665</c:v>
                </c:pt>
                <c:pt idx="7037">
                  <c:v>-70.166677229813885</c:v>
                </c:pt>
                <c:pt idx="7038">
                  <c:v>-69.747776509424085</c:v>
                </c:pt>
                <c:pt idx="7039">
                  <c:v>-69.328663325211053</c:v>
                </c:pt>
                <c:pt idx="7040">
                  <c:v>-68.909338953866239</c:v>
                </c:pt>
                <c:pt idx="7041">
                  <c:v>-68.489804672724389</c:v>
                </c:pt>
                <c:pt idx="7042">
                  <c:v>-68.07006175975927</c:v>
                </c:pt>
                <c:pt idx="7043">
                  <c:v>-67.65011149358142</c:v>
                </c:pt>
                <c:pt idx="7044">
                  <c:v>-67.229955153431362</c:v>
                </c:pt>
                <c:pt idx="7045">
                  <c:v>-66.809594019178988</c:v>
                </c:pt>
                <c:pt idx="7046">
                  <c:v>-66.389029371316809</c:v>
                </c:pt>
                <c:pt idx="7047">
                  <c:v>-65.968262490957244</c:v>
                </c:pt>
                <c:pt idx="7048">
                  <c:v>-65.547294659830044</c:v>
                </c:pt>
                <c:pt idx="7049">
                  <c:v>-65.1261271602758</c:v>
                </c:pt>
                <c:pt idx="7050">
                  <c:v>-64.70476127524374</c:v>
                </c:pt>
                <c:pt idx="7051">
                  <c:v>-64.283198288287451</c:v>
                </c:pt>
                <c:pt idx="7052">
                  <c:v>-63.861439483560446</c:v>
                </c:pt>
                <c:pt idx="7053">
                  <c:v>-63.439486145814072</c:v>
                </c:pt>
                <c:pt idx="7054">
                  <c:v>-63.017339560390923</c:v>
                </c:pt>
                <c:pt idx="7055">
                  <c:v>-62.595001013222294</c:v>
                </c:pt>
                <c:pt idx="7056">
                  <c:v>-62.17247179082549</c:v>
                </c:pt>
                <c:pt idx="7057">
                  <c:v>-61.749753180297368</c:v>
                </c:pt>
                <c:pt idx="7058">
                  <c:v>-61.326846469311711</c:v>
                </c:pt>
                <c:pt idx="7059">
                  <c:v>-60.903752946116555</c:v>
                </c:pt>
                <c:pt idx="7060">
                  <c:v>-60.480473899527709</c:v>
                </c:pt>
                <c:pt idx="7061">
                  <c:v>-60.057010618926562</c:v>
                </c:pt>
                <c:pt idx="7062">
                  <c:v>-59.633364394255281</c:v>
                </c:pt>
                <c:pt idx="7063">
                  <c:v>-59.209536516014595</c:v>
                </c:pt>
                <c:pt idx="7064">
                  <c:v>-58.785528275257285</c:v>
                </c:pt>
                <c:pt idx="7065">
                  <c:v>-58.361340963586002</c:v>
                </c:pt>
                <c:pt idx="7066">
                  <c:v>-57.936975873148839</c:v>
                </c:pt>
                <c:pt idx="7067">
                  <c:v>-57.512434296635043</c:v>
                </c:pt>
                <c:pt idx="7068">
                  <c:v>-57.087717527272311</c:v>
                </c:pt>
                <c:pt idx="7069">
                  <c:v>-56.662826858822008</c:v>
                </c:pt>
                <c:pt idx="7070">
                  <c:v>-56.237763585574356</c:v>
                </c:pt>
                <c:pt idx="7071">
                  <c:v>-55.812529002345819</c:v>
                </c:pt>
                <c:pt idx="7072">
                  <c:v>-55.387124404474243</c:v>
                </c:pt>
                <c:pt idx="7073">
                  <c:v>-54.961551087816666</c:v>
                </c:pt>
                <c:pt idx="7074">
                  <c:v>-54.535810348742793</c:v>
                </c:pt>
                <c:pt idx="7075">
                  <c:v>-54.109903484132758</c:v>
                </c:pt>
                <c:pt idx="7076">
                  <c:v>-53.683831791372704</c:v>
                </c:pt>
                <c:pt idx="7077">
                  <c:v>-53.257596568350493</c:v>
                </c:pt>
                <c:pt idx="7078">
                  <c:v>-52.831199113452961</c:v>
                </c:pt>
                <c:pt idx="7079">
                  <c:v>-52.404640725561123</c:v>
                </c:pt>
                <c:pt idx="7080">
                  <c:v>-51.97792270404539</c:v>
                </c:pt>
                <c:pt idx="7081">
                  <c:v>-51.551046348762839</c:v>
                </c:pt>
                <c:pt idx="7082">
                  <c:v>-51.124012960052902</c:v>
                </c:pt>
                <c:pt idx="7083">
                  <c:v>-50.696823838732882</c:v>
                </c:pt>
                <c:pt idx="7084">
                  <c:v>-50.269480286095813</c:v>
                </c:pt>
                <c:pt idx="7085">
                  <c:v>-49.841983603903827</c:v>
                </c:pt>
                <c:pt idx="7086">
                  <c:v>-49.414335094385962</c:v>
                </c:pt>
                <c:pt idx="7087">
                  <c:v>-48.986536060233291</c:v>
                </c:pt>
                <c:pt idx="7088">
                  <c:v>-48.558587804596755</c:v>
                </c:pt>
                <c:pt idx="7089">
                  <c:v>-48.130491631080076</c:v>
                </c:pt>
                <c:pt idx="7090">
                  <c:v>-47.702248843739312</c:v>
                </c:pt>
                <c:pt idx="7091">
                  <c:v>-47.273860747075823</c:v>
                </c:pt>
                <c:pt idx="7092">
                  <c:v>-46.845328646034048</c:v>
                </c:pt>
                <c:pt idx="7093">
                  <c:v>-46.416653845996656</c:v>
                </c:pt>
                <c:pt idx="7094">
                  <c:v>-45.987837652782289</c:v>
                </c:pt>
                <c:pt idx="7095">
                  <c:v>-45.558881372639014</c:v>
                </c:pt>
                <c:pt idx="7096">
                  <c:v>-45.12978631224204</c:v>
                </c:pt>
                <c:pt idx="7097">
                  <c:v>-44.700553778689347</c:v>
                </c:pt>
                <c:pt idx="7098">
                  <c:v>-44.271185079497229</c:v>
                </c:pt>
                <c:pt idx="7099">
                  <c:v>-43.841681522598087</c:v>
                </c:pt>
                <c:pt idx="7100">
                  <c:v>-43.412044416333359</c:v>
                </c:pt>
                <c:pt idx="7101">
                  <c:v>-42.982275069453067</c:v>
                </c:pt>
                <c:pt idx="7102">
                  <c:v>-42.552374791108726</c:v>
                </c:pt>
                <c:pt idx="7103">
                  <c:v>-42.122344890850705</c:v>
                </c:pt>
                <c:pt idx="7104">
                  <c:v>-41.692186678625532</c:v>
                </c:pt>
                <c:pt idx="7105">
                  <c:v>-41.261901464769281</c:v>
                </c:pt>
                <c:pt idx="7106">
                  <c:v>-40.831490560005349</c:v>
                </c:pt>
                <c:pt idx="7107">
                  <c:v>-40.400955275439976</c:v>
                </c:pt>
                <c:pt idx="7108">
                  <c:v>-39.970296922557885</c:v>
                </c:pt>
                <c:pt idx="7109">
                  <c:v>-39.539516813219969</c:v>
                </c:pt>
                <c:pt idx="7110">
                  <c:v>-39.108616259656721</c:v>
                </c:pt>
                <c:pt idx="7111">
                  <c:v>-38.677596574465944</c:v>
                </c:pt>
                <c:pt idx="7112">
                  <c:v>-38.246459070607912</c:v>
                </c:pt>
                <c:pt idx="7113">
                  <c:v>-37.81520506140312</c:v>
                </c:pt>
                <c:pt idx="7114">
                  <c:v>-37.383835860525174</c:v>
                </c:pt>
                <c:pt idx="7115">
                  <c:v>-36.952352782000368</c:v>
                </c:pt>
                <c:pt idx="7116">
                  <c:v>-36.520757140200537</c:v>
                </c:pt>
                <c:pt idx="7117">
                  <c:v>-36.089050249840867</c:v>
                </c:pt>
                <c:pt idx="7118">
                  <c:v>-35.657233425974958</c:v>
                </c:pt>
                <c:pt idx="7119">
                  <c:v>-35.225307983992643</c:v>
                </c:pt>
                <c:pt idx="7120">
                  <c:v>-34.793275239613266</c:v>
                </c:pt>
                <c:pt idx="7121">
                  <c:v>-34.361136508883497</c:v>
                </c:pt>
                <c:pt idx="7122">
                  <c:v>-33.928893108172858</c:v>
                </c:pt>
                <c:pt idx="7123">
                  <c:v>-33.496546354169269</c:v>
                </c:pt>
                <c:pt idx="7124">
                  <c:v>-33.064097563876359</c:v>
                </c:pt>
                <c:pt idx="7125">
                  <c:v>-32.631548054608579</c:v>
                </c:pt>
                <c:pt idx="7126">
                  <c:v>-32.198899143986303</c:v>
                </c:pt>
                <c:pt idx="7127">
                  <c:v>-31.76615214993317</c:v>
                </c:pt>
                <c:pt idx="7128">
                  <c:v>-31.333308390671547</c:v>
                </c:pt>
                <c:pt idx="7129">
                  <c:v>-30.900369184718159</c:v>
                </c:pt>
                <c:pt idx="7130">
                  <c:v>-30.467335850881796</c:v>
                </c:pt>
                <c:pt idx="7131">
                  <c:v>-30.034209708256636</c:v>
                </c:pt>
                <c:pt idx="7132">
                  <c:v>-29.600992076220042</c:v>
                </c:pt>
                <c:pt idx="7133">
                  <c:v>-29.167684274427597</c:v>
                </c:pt>
                <c:pt idx="7134">
                  <c:v>-28.734287622810463</c:v>
                </c:pt>
                <c:pt idx="7135">
                  <c:v>-28.300803441570437</c:v>
                </c:pt>
                <c:pt idx="7136">
                  <c:v>-27.86723305117507</c:v>
                </c:pt>
                <c:pt idx="7137">
                  <c:v>-27.433577772354969</c:v>
                </c:pt>
                <c:pt idx="7138">
                  <c:v>-26.999838926099315</c:v>
                </c:pt>
                <c:pt idx="7139">
                  <c:v>-26.566017833651411</c:v>
                </c:pt>
                <c:pt idx="7140">
                  <c:v>-26.132115816506428</c:v>
                </c:pt>
                <c:pt idx="7141">
                  <c:v>-25.698134196404716</c:v>
                </c:pt>
                <c:pt idx="7142">
                  <c:v>-25.264074295329554</c:v>
                </c:pt>
                <c:pt idx="7143">
                  <c:v>-24.829937435502675</c:v>
                </c:pt>
                <c:pt idx="7144">
                  <c:v>-24.395724939379807</c:v>
                </c:pt>
                <c:pt idx="7145">
                  <c:v>-23.961438129647949</c:v>
                </c:pt>
                <c:pt idx="7146">
                  <c:v>-23.527078329220494</c:v>
                </c:pt>
                <c:pt idx="7147">
                  <c:v>-23.092646861232268</c:v>
                </c:pt>
                <c:pt idx="7148">
                  <c:v>-22.658145049036872</c:v>
                </c:pt>
                <c:pt idx="7149">
                  <c:v>-22.223574216201737</c:v>
                </c:pt>
                <c:pt idx="7150">
                  <c:v>-21.788935686505862</c:v>
                </c:pt>
                <c:pt idx="7151">
                  <c:v>-21.354230783933154</c:v>
                </c:pt>
                <c:pt idx="7152">
                  <c:v>-20.919460832670126</c:v>
                </c:pt>
                <c:pt idx="7153">
                  <c:v>-20.484627157101453</c:v>
                </c:pt>
                <c:pt idx="7154">
                  <c:v>-20.049731081805476</c:v>
                </c:pt>
                <c:pt idx="7155">
                  <c:v>-19.614773931551952</c:v>
                </c:pt>
                <c:pt idx="7156">
                  <c:v>-19.179757031295345</c:v>
                </c:pt>
                <c:pt idx="7157">
                  <c:v>-18.744681706172141</c:v>
                </c:pt>
                <c:pt idx="7158">
                  <c:v>-18.309549281498114</c:v>
                </c:pt>
                <c:pt idx="7159">
                  <c:v>-17.874361082761645</c:v>
                </c:pt>
                <c:pt idx="7160">
                  <c:v>-17.439118435621026</c:v>
                </c:pt>
                <c:pt idx="7161">
                  <c:v>-17.003822665901719</c:v>
                </c:pt>
                <c:pt idx="7162">
                  <c:v>-16.568475099589694</c:v>
                </c:pt>
                <c:pt idx="7163">
                  <c:v>-16.13307706282913</c:v>
                </c:pt>
                <c:pt idx="7164">
                  <c:v>-15.69762988191752</c:v>
                </c:pt>
                <c:pt idx="7165">
                  <c:v>-15.262134883303375</c:v>
                </c:pt>
                <c:pt idx="7166">
                  <c:v>-14.826593393579548</c:v>
                </c:pt>
                <c:pt idx="7167">
                  <c:v>-14.391006739480947</c:v>
                </c:pt>
                <c:pt idx="7168">
                  <c:v>-13.95537624787962</c:v>
                </c:pt>
                <c:pt idx="7169">
                  <c:v>-13.51970324578248</c:v>
                </c:pt>
                <c:pt idx="7170">
                  <c:v>-13.083989060324159</c:v>
                </c:pt>
                <c:pt idx="7171">
                  <c:v>-12.64823501876652</c:v>
                </c:pt>
                <c:pt idx="7172">
                  <c:v>-12.212442448491499</c:v>
                </c:pt>
                <c:pt idx="7173">
                  <c:v>-11.776612676998841</c:v>
                </c:pt>
                <c:pt idx="7174">
                  <c:v>-11.340747031901614</c:v>
                </c:pt>
                <c:pt idx="7175">
                  <c:v>-10.904846840921723</c:v>
                </c:pt>
                <c:pt idx="7176">
                  <c:v>-10.468913431887627</c:v>
                </c:pt>
                <c:pt idx="7177">
                  <c:v>-10.032948132727649</c:v>
                </c:pt>
                <c:pt idx="7178">
                  <c:v>-9.5969522714676998</c:v>
                </c:pt>
                <c:pt idx="7179">
                  <c:v>-9.1609271762263393</c:v>
                </c:pt>
                <c:pt idx="7180">
                  <c:v>-8.7248741752120704</c:v>
                </c:pt>
                <c:pt idx="7181">
                  <c:v>-8.2887945967184002</c:v>
                </c:pt>
                <c:pt idx="7182">
                  <c:v>-7.8526897691189088</c:v>
                </c:pt>
                <c:pt idx="7183">
                  <c:v>-7.4165610208645294</c:v>
                </c:pt>
                <c:pt idx="7184">
                  <c:v>-6.9804096804790658</c:v>
                </c:pt>
                <c:pt idx="7185">
                  <c:v>-6.5442370765546976</c:v>
                </c:pt>
                <c:pt idx="7186">
                  <c:v>-6.1080445377497066</c:v>
                </c:pt>
                <c:pt idx="7187">
                  <c:v>-5.6718333927817683</c:v>
                </c:pt>
                <c:pt idx="7188">
                  <c:v>-5.2356049704256806</c:v>
                </c:pt>
                <c:pt idx="7189">
                  <c:v>-4.7993605995088693</c:v>
                </c:pt>
                <c:pt idx="7190">
                  <c:v>-4.3631016089069012</c:v>
                </c:pt>
                <c:pt idx="7191">
                  <c:v>-3.9268293275407635</c:v>
                </c:pt>
                <c:pt idx="7192">
                  <c:v>-3.4905450843719281</c:v>
                </c:pt>
                <c:pt idx="7193">
                  <c:v>-3.0542502083974203</c:v>
                </c:pt>
                <c:pt idx="7194">
                  <c:v>-2.6179460286470952</c:v>
                </c:pt>
                <c:pt idx="7195">
                  <c:v>-2.1816338741787069</c:v>
                </c:pt>
                <c:pt idx="7196">
                  <c:v>-1.7453150740756329</c:v>
                </c:pt>
                <c:pt idx="7197">
                  <c:v>-1.3089909574401624</c:v>
                </c:pt>
                <c:pt idx="7198">
                  <c:v>-0.87266285339122451</c:v>
                </c:pt>
                <c:pt idx="7199">
                  <c:v>-0.4363320910598939</c:v>
                </c:pt>
                <c:pt idx="7200">
                  <c:v>4.1510089636431768E-10</c:v>
                </c:pt>
                <c:pt idx="7201">
                  <c:v>0.43633209188965033</c:v>
                </c:pt>
                <c:pt idx="7202">
                  <c:v>0.87266285422097711</c:v>
                </c:pt>
                <c:pt idx="7203">
                  <c:v>1.3089909582699089</c:v>
                </c:pt>
                <c:pt idx="7204">
                  <c:v>1.7453150749053703</c:v>
                </c:pt>
                <c:pt idx="7205">
                  <c:v>2.1816338750088771</c:v>
                </c:pt>
                <c:pt idx="7206">
                  <c:v>2.6179460294768075</c:v>
                </c:pt>
                <c:pt idx="7207">
                  <c:v>3.0542502092280044</c:v>
                </c:pt>
                <c:pt idx="7208">
                  <c:v>3.4905450852024935</c:v>
                </c:pt>
                <c:pt idx="7209">
                  <c:v>3.9268293283713063</c:v>
                </c:pt>
                <c:pt idx="7210">
                  <c:v>4.3631016097369768</c:v>
                </c:pt>
                <c:pt idx="7211">
                  <c:v>4.7993606003389182</c:v>
                </c:pt>
                <c:pt idx="7212">
                  <c:v>5.2356049712556993</c:v>
                </c:pt>
                <c:pt idx="7213">
                  <c:v>5.671833393611756</c:v>
                </c:pt>
                <c:pt idx="7214">
                  <c:v>6.1080445385796605</c:v>
                </c:pt>
                <c:pt idx="7215">
                  <c:v>6.5442370773846159</c:v>
                </c:pt>
                <c:pt idx="7216">
                  <c:v>6.9804096813089442</c:v>
                </c:pt>
                <c:pt idx="7217">
                  <c:v>7.4165610216943652</c:v>
                </c:pt>
                <c:pt idx="7218">
                  <c:v>7.8526897699487002</c:v>
                </c:pt>
                <c:pt idx="7219">
                  <c:v>8.2887945975481472</c:v>
                </c:pt>
                <c:pt idx="7220">
                  <c:v>8.7248741760417676</c:v>
                </c:pt>
                <c:pt idx="7221">
                  <c:v>9.1609271770559833</c:v>
                </c:pt>
                <c:pt idx="7222">
                  <c:v>9.5969522722968446</c:v>
                </c:pt>
                <c:pt idx="7223">
                  <c:v>10.032948133556738</c:v>
                </c:pt>
                <c:pt idx="7224">
                  <c:v>10.468913432716656</c:v>
                </c:pt>
                <c:pt idx="7225">
                  <c:v>10.904846841751134</c:v>
                </c:pt>
                <c:pt idx="7226">
                  <c:v>11.340747032730517</c:v>
                </c:pt>
                <c:pt idx="7227">
                  <c:v>11.776612677827679</c:v>
                </c:pt>
                <c:pt idx="7228">
                  <c:v>12.212442449320267</c:v>
                </c:pt>
                <c:pt idx="7229">
                  <c:v>12.648235019595218</c:v>
                </c:pt>
                <c:pt idx="7230">
                  <c:v>13.083989061153668</c:v>
                </c:pt>
                <c:pt idx="7231">
                  <c:v>13.519703246611467</c:v>
                </c:pt>
                <c:pt idx="7232">
                  <c:v>13.955376248708971</c:v>
                </c:pt>
                <c:pt idx="7233">
                  <c:v>14.391006740309773</c:v>
                </c:pt>
                <c:pt idx="7234">
                  <c:v>14.826593394408288</c:v>
                </c:pt>
                <c:pt idx="7235">
                  <c:v>15.262134884132028</c:v>
                </c:pt>
                <c:pt idx="7236">
                  <c:v>15.697629882746082</c:v>
                </c:pt>
                <c:pt idx="7237">
                  <c:v>16.133077063657602</c:v>
                </c:pt>
                <c:pt idx="7238">
                  <c:v>16.56847510041807</c:v>
                </c:pt>
                <c:pt idx="7239">
                  <c:v>17.003822666729999</c:v>
                </c:pt>
                <c:pt idx="7240">
                  <c:v>17.439118436449203</c:v>
                </c:pt>
                <c:pt idx="7241">
                  <c:v>17.874361083589722</c:v>
                </c:pt>
                <c:pt idx="7242">
                  <c:v>18.309549282326085</c:v>
                </c:pt>
                <c:pt idx="7243">
                  <c:v>18.744681707000005</c:v>
                </c:pt>
                <c:pt idx="7244">
                  <c:v>19.179757032122662</c:v>
                </c:pt>
                <c:pt idx="7245">
                  <c:v>19.614773932379151</c:v>
                </c:pt>
                <c:pt idx="7246">
                  <c:v>20.049731082633002</c:v>
                </c:pt>
                <c:pt idx="7247">
                  <c:v>20.484627157928418</c:v>
                </c:pt>
                <c:pt idx="7248">
                  <c:v>20.91946083349697</c:v>
                </c:pt>
                <c:pt idx="7249">
                  <c:v>21.354230784759878</c:v>
                </c:pt>
                <c:pt idx="7250">
                  <c:v>21.788935687332906</c:v>
                </c:pt>
                <c:pt idx="7251">
                  <c:v>22.223574217028652</c:v>
                </c:pt>
                <c:pt idx="7252">
                  <c:v>22.6581450498641</c:v>
                </c:pt>
                <c:pt idx="7253">
                  <c:v>23.092646862059361</c:v>
                </c:pt>
                <c:pt idx="7254">
                  <c:v>23.527078330047452</c:v>
                </c:pt>
                <c:pt idx="7255">
                  <c:v>23.961438130474775</c:v>
                </c:pt>
                <c:pt idx="7256">
                  <c:v>24.395724940206044</c:v>
                </c:pt>
                <c:pt idx="7257">
                  <c:v>24.829937436328777</c:v>
                </c:pt>
                <c:pt idx="7258">
                  <c:v>25.264074296155506</c:v>
                </c:pt>
                <c:pt idx="7259">
                  <c:v>25.69813419723052</c:v>
                </c:pt>
                <c:pt idx="7260">
                  <c:v>26.132115817332082</c:v>
                </c:pt>
                <c:pt idx="7261">
                  <c:v>26.566017834476913</c:v>
                </c:pt>
                <c:pt idx="7262">
                  <c:v>26.99983892692466</c:v>
                </c:pt>
                <c:pt idx="7263">
                  <c:v>27.433577773180154</c:v>
                </c:pt>
                <c:pt idx="7264">
                  <c:v>27.867233052000099</c:v>
                </c:pt>
                <c:pt idx="7265">
                  <c:v>28.300803442395299</c:v>
                </c:pt>
                <c:pt idx="7266">
                  <c:v>28.734287623635602</c:v>
                </c:pt>
                <c:pt idx="7267">
                  <c:v>29.167684275252128</c:v>
                </c:pt>
                <c:pt idx="7268">
                  <c:v>29.600992077043962</c:v>
                </c:pt>
                <c:pt idx="7269">
                  <c:v>30.034209709080386</c:v>
                </c:pt>
                <c:pt idx="7270">
                  <c:v>30.467335851705364</c:v>
                </c:pt>
                <c:pt idx="7271">
                  <c:v>30.900369185541994</c:v>
                </c:pt>
                <c:pt idx="7272">
                  <c:v>31.333308391494764</c:v>
                </c:pt>
                <c:pt idx="7273">
                  <c:v>31.766152150756199</c:v>
                </c:pt>
                <c:pt idx="7274">
                  <c:v>32.198899144809154</c:v>
                </c:pt>
                <c:pt idx="7275">
                  <c:v>32.631548055432113</c:v>
                </c:pt>
                <c:pt idx="7276">
                  <c:v>33.064097564699708</c:v>
                </c:pt>
                <c:pt idx="7277">
                  <c:v>33.496546354991985</c:v>
                </c:pt>
                <c:pt idx="7278">
                  <c:v>33.928893108995375</c:v>
                </c:pt>
                <c:pt idx="7279">
                  <c:v>34.361136509705823</c:v>
                </c:pt>
                <c:pt idx="7280">
                  <c:v>34.793275240435385</c:v>
                </c:pt>
                <c:pt idx="7281">
                  <c:v>35.225307984814563</c:v>
                </c:pt>
                <c:pt idx="7282">
                  <c:v>35.657233426797113</c:v>
                </c:pt>
                <c:pt idx="7283">
                  <c:v>36.089050250662368</c:v>
                </c:pt>
                <c:pt idx="7284">
                  <c:v>36.520757141021839</c:v>
                </c:pt>
                <c:pt idx="7285">
                  <c:v>36.952352782821457</c:v>
                </c:pt>
                <c:pt idx="7286">
                  <c:v>37.38383586134605</c:v>
                </c:pt>
                <c:pt idx="7287">
                  <c:v>37.815205062223768</c:v>
                </c:pt>
                <c:pt idx="7288">
                  <c:v>38.24645907142834</c:v>
                </c:pt>
                <c:pt idx="7289">
                  <c:v>38.677596575285712</c:v>
                </c:pt>
                <c:pt idx="7290">
                  <c:v>39.108616260476261</c:v>
                </c:pt>
                <c:pt idx="7291">
                  <c:v>39.539516814039281</c:v>
                </c:pt>
                <c:pt idx="7292">
                  <c:v>39.970296923377411</c:v>
                </c:pt>
                <c:pt idx="7293">
                  <c:v>40.400955276258827</c:v>
                </c:pt>
                <c:pt idx="7294">
                  <c:v>40.831490560823958</c:v>
                </c:pt>
                <c:pt idx="7295">
                  <c:v>41.261901465587663</c:v>
                </c:pt>
                <c:pt idx="7296">
                  <c:v>41.692186679444113</c:v>
                </c:pt>
                <c:pt idx="7297">
                  <c:v>42.122344891669471</c:v>
                </c:pt>
                <c:pt idx="7298">
                  <c:v>42.552374791927249</c:v>
                </c:pt>
                <c:pt idx="7299">
                  <c:v>42.982275070271342</c:v>
                </c:pt>
                <c:pt idx="7300">
                  <c:v>43.412044417151392</c:v>
                </c:pt>
                <c:pt idx="7301">
                  <c:v>43.841681523415424</c:v>
                </c:pt>
                <c:pt idx="7302">
                  <c:v>44.271185080314318</c:v>
                </c:pt>
                <c:pt idx="7303">
                  <c:v>44.700553779506173</c:v>
                </c:pt>
                <c:pt idx="7304">
                  <c:v>45.129786313058602</c:v>
                </c:pt>
                <c:pt idx="7305">
                  <c:v>45.558881373455314</c:v>
                </c:pt>
                <c:pt idx="7306">
                  <c:v>45.987837653598326</c:v>
                </c:pt>
                <c:pt idx="7307">
                  <c:v>46.416653846812423</c:v>
                </c:pt>
                <c:pt idx="7308">
                  <c:v>46.845328646849545</c:v>
                </c:pt>
                <c:pt idx="7309">
                  <c:v>47.27386074789105</c:v>
                </c:pt>
                <c:pt idx="7310">
                  <c:v>47.702248844554255</c:v>
                </c:pt>
                <c:pt idx="7311">
                  <c:v>48.130491631894749</c:v>
                </c:pt>
                <c:pt idx="7312">
                  <c:v>48.55858780541115</c:v>
                </c:pt>
                <c:pt idx="7313">
                  <c:v>48.986536061047403</c:v>
                </c:pt>
                <c:pt idx="7314">
                  <c:v>49.414335095199348</c:v>
                </c:pt>
                <c:pt idx="7315">
                  <c:v>49.84198360471693</c:v>
                </c:pt>
                <c:pt idx="7316">
                  <c:v>50.269480286908625</c:v>
                </c:pt>
                <c:pt idx="7317">
                  <c:v>50.696823839545836</c:v>
                </c:pt>
                <c:pt idx="7318">
                  <c:v>51.124012960865123</c:v>
                </c:pt>
                <c:pt idx="7319">
                  <c:v>51.551046349574769</c:v>
                </c:pt>
                <c:pt idx="7320">
                  <c:v>51.977922704857882</c:v>
                </c:pt>
                <c:pt idx="7321">
                  <c:v>52.404640726373316</c:v>
                </c:pt>
                <c:pt idx="7322">
                  <c:v>52.831199114264841</c:v>
                </c:pt>
                <c:pt idx="7323">
                  <c:v>53.257596569161642</c:v>
                </c:pt>
                <c:pt idx="7324">
                  <c:v>53.68383179218354</c:v>
                </c:pt>
                <c:pt idx="7325">
                  <c:v>54.109903484943274</c:v>
                </c:pt>
                <c:pt idx="7326">
                  <c:v>54.535810349553003</c:v>
                </c:pt>
                <c:pt idx="7327">
                  <c:v>54.961551088626557</c:v>
                </c:pt>
                <c:pt idx="7328">
                  <c:v>55.387124405284247</c:v>
                </c:pt>
                <c:pt idx="7329">
                  <c:v>55.812529003155063</c:v>
                </c:pt>
                <c:pt idx="7330">
                  <c:v>56.237763586383281</c:v>
                </c:pt>
                <c:pt idx="7331">
                  <c:v>56.662826859630606</c:v>
                </c:pt>
                <c:pt idx="7332">
                  <c:v>57.087717528080574</c:v>
                </c:pt>
                <c:pt idx="7333">
                  <c:v>57.512434297442979</c:v>
                </c:pt>
                <c:pt idx="7334">
                  <c:v>57.936975873956008</c:v>
                </c:pt>
                <c:pt idx="7335">
                  <c:v>58.361340964392824</c:v>
                </c:pt>
                <c:pt idx="7336">
                  <c:v>58.785528276063779</c:v>
                </c:pt>
                <c:pt idx="7337">
                  <c:v>59.209536516820748</c:v>
                </c:pt>
                <c:pt idx="7338">
                  <c:v>59.63336439506152</c:v>
                </c:pt>
                <c:pt idx="7339">
                  <c:v>60.057010619732026</c:v>
                </c:pt>
                <c:pt idx="7340">
                  <c:v>60.480473900332818</c:v>
                </c:pt>
                <c:pt idx="7341">
                  <c:v>60.903752946921308</c:v>
                </c:pt>
                <c:pt idx="7342">
                  <c:v>61.326846470116976</c:v>
                </c:pt>
                <c:pt idx="7343">
                  <c:v>61.749753181101845</c:v>
                </c:pt>
                <c:pt idx="7344">
                  <c:v>62.172471791630031</c:v>
                </c:pt>
                <c:pt idx="7345">
                  <c:v>62.595001014026472</c:v>
                </c:pt>
                <c:pt idx="7346">
                  <c:v>63.017339561194319</c:v>
                </c:pt>
                <c:pt idx="7347">
                  <c:v>63.439486146617099</c:v>
                </c:pt>
                <c:pt idx="7348">
                  <c:v>63.86143948436311</c:v>
                </c:pt>
                <c:pt idx="7349">
                  <c:v>64.283198289089739</c:v>
                </c:pt>
                <c:pt idx="7350">
                  <c:v>64.704761276045659</c:v>
                </c:pt>
                <c:pt idx="7351">
                  <c:v>65.126127161077335</c:v>
                </c:pt>
                <c:pt idx="7352">
                  <c:v>65.547294660631209</c:v>
                </c:pt>
                <c:pt idx="7353">
                  <c:v>65.968262491758026</c:v>
                </c:pt>
                <c:pt idx="7354">
                  <c:v>66.389029372117207</c:v>
                </c:pt>
                <c:pt idx="7355">
                  <c:v>66.809594019978988</c:v>
                </c:pt>
                <c:pt idx="7356">
                  <c:v>67.229955154230964</c:v>
                </c:pt>
                <c:pt idx="7357">
                  <c:v>67.650111494380226</c:v>
                </c:pt>
                <c:pt idx="7358">
                  <c:v>68.070061760558104</c:v>
                </c:pt>
                <c:pt idx="7359">
                  <c:v>68.4898046735224</c:v>
                </c:pt>
                <c:pt idx="7360">
                  <c:v>68.909338954663852</c:v>
                </c:pt>
                <c:pt idx="7361">
                  <c:v>69.328663326008254</c:v>
                </c:pt>
                <c:pt idx="7362">
                  <c:v>69.747776510220902</c:v>
                </c:pt>
                <c:pt idx="7363">
                  <c:v>70.166677230610716</c:v>
                </c:pt>
                <c:pt idx="7364">
                  <c:v>70.585364211132656</c:v>
                </c:pt>
                <c:pt idx="7365">
                  <c:v>71.003836176394799</c:v>
                </c:pt>
                <c:pt idx="7366">
                  <c:v>71.422091851657299</c:v>
                </c:pt>
                <c:pt idx="7367">
                  <c:v>71.840129962841672</c:v>
                </c:pt>
                <c:pt idx="7368">
                  <c:v>72.257949236531317</c:v>
                </c:pt>
                <c:pt idx="7369">
                  <c:v>72.675548399976293</c:v>
                </c:pt>
                <c:pt idx="7370">
                  <c:v>73.092926181097539</c:v>
                </c:pt>
                <c:pt idx="7371">
                  <c:v>73.510081308489106</c:v>
                </c:pt>
                <c:pt idx="7372">
                  <c:v>73.927012511424536</c:v>
                </c:pt>
                <c:pt idx="7373">
                  <c:v>74.34371851985911</c:v>
                </c:pt>
                <c:pt idx="7374">
                  <c:v>74.760198064434462</c:v>
                </c:pt>
                <c:pt idx="7375">
                  <c:v>75.176449876480817</c:v>
                </c:pt>
                <c:pt idx="7376">
                  <c:v>75.592472688023406</c:v>
                </c:pt>
                <c:pt idx="7377">
                  <c:v>76.008265231784591</c:v>
                </c:pt>
                <c:pt idx="7378">
                  <c:v>76.423826241188181</c:v>
                </c:pt>
                <c:pt idx="7379">
                  <c:v>76.839154450363694</c:v>
                </c:pt>
                <c:pt idx="7380">
                  <c:v>77.254248594148535</c:v>
                </c:pt>
                <c:pt idx="7381">
                  <c:v>77.669107408094362</c:v>
                </c:pt>
                <c:pt idx="7382">
                  <c:v>78.0837296284693</c:v>
                </c:pt>
                <c:pt idx="7383">
                  <c:v>78.498113992262134</c:v>
                </c:pt>
                <c:pt idx="7384">
                  <c:v>78.912259237186674</c:v>
                </c:pt>
                <c:pt idx="7385">
                  <c:v>79.326164101683815</c:v>
                </c:pt>
                <c:pt idx="7386">
                  <c:v>79.739827324928015</c:v>
                </c:pt>
                <c:pt idx="7387">
                  <c:v>80.153247646830152</c:v>
                </c:pt>
                <c:pt idx="7388">
                  <c:v>80.566423808038593</c:v>
                </c:pt>
                <c:pt idx="7389">
                  <c:v>80.979354549947914</c:v>
                </c:pt>
                <c:pt idx="7390">
                  <c:v>81.392038614699871</c:v>
                </c:pt>
                <c:pt idx="7391">
                  <c:v>81.804474745186411</c:v>
                </c:pt>
                <c:pt idx="7392">
                  <c:v>82.216661685055968</c:v>
                </c:pt>
                <c:pt idx="7393">
                  <c:v>82.628598178715635</c:v>
                </c:pt>
                <c:pt idx="7394">
                  <c:v>83.040282971335415</c:v>
                </c:pt>
                <c:pt idx="7395">
                  <c:v>83.451714808852486</c:v>
                </c:pt>
                <c:pt idx="7396">
                  <c:v>83.862892437973215</c:v>
                </c:pt>
                <c:pt idx="7397">
                  <c:v>84.273814606179712</c:v>
                </c:pt>
                <c:pt idx="7398">
                  <c:v>84.684480061731747</c:v>
                </c:pt>
                <c:pt idx="7399">
                  <c:v>85.094887553671143</c:v>
                </c:pt>
                <c:pt idx="7400">
                  <c:v>85.505035831825936</c:v>
                </c:pt>
                <c:pt idx="7401">
                  <c:v>85.914923646812483</c:v>
                </c:pt>
                <c:pt idx="7402">
                  <c:v>86.32454975004184</c:v>
                </c:pt>
                <c:pt idx="7403">
                  <c:v>86.73391289372185</c:v>
                </c:pt>
                <c:pt idx="7404">
                  <c:v>87.143011830861809</c:v>
                </c:pt>
                <c:pt idx="7405">
                  <c:v>87.551845315274591</c:v>
                </c:pt>
                <c:pt idx="7406">
                  <c:v>87.960412101582889</c:v>
                </c:pt>
                <c:pt idx="7407">
                  <c:v>88.368710945221423</c:v>
                </c:pt>
                <c:pt idx="7408">
                  <c:v>88.776740602441109</c:v>
                </c:pt>
                <c:pt idx="7409">
                  <c:v>89.184499830313257</c:v>
                </c:pt>
                <c:pt idx="7410">
                  <c:v>89.591987386732143</c:v>
                </c:pt>
                <c:pt idx="7411">
                  <c:v>89.999202030419994</c:v>
                </c:pt>
                <c:pt idx="7412">
                  <c:v>90.406142520929976</c:v>
                </c:pt>
                <c:pt idx="7413">
                  <c:v>90.812807618651178</c:v>
                </c:pt>
                <c:pt idx="7414">
                  <c:v>91.219196084811216</c:v>
                </c:pt>
                <c:pt idx="7415">
                  <c:v>91.625306681480311</c:v>
                </c:pt>
                <c:pt idx="7416">
                  <c:v>92.031138171575591</c:v>
                </c:pt>
                <c:pt idx="7417">
                  <c:v>92.436689318863117</c:v>
                </c:pt>
                <c:pt idx="7418">
                  <c:v>92.841958887964196</c:v>
                </c:pt>
                <c:pt idx="7419">
                  <c:v>93.246945644357396</c:v>
                </c:pt>
                <c:pt idx="7420">
                  <c:v>93.651648354383298</c:v>
                </c:pt>
                <c:pt idx="7421">
                  <c:v>94.056065785246361</c:v>
                </c:pt>
                <c:pt idx="7422">
                  <c:v>94.460196705021431</c:v>
                </c:pt>
                <c:pt idx="7423">
                  <c:v>94.864039882655618</c:v>
                </c:pt>
                <c:pt idx="7424">
                  <c:v>95.26759408797254</c:v>
                </c:pt>
                <c:pt idx="7425">
                  <c:v>95.67085809167655</c:v>
                </c:pt>
                <c:pt idx="7426">
                  <c:v>96.073830665354734</c:v>
                </c:pt>
                <c:pt idx="7427">
                  <c:v>96.476510581483126</c:v>
                </c:pt>
                <c:pt idx="7428">
                  <c:v>96.878896613428893</c:v>
                </c:pt>
                <c:pt idx="7429">
                  <c:v>97.2809875354544</c:v>
                </c:pt>
                <c:pt idx="7430">
                  <c:v>97.682782122721363</c:v>
                </c:pt>
                <c:pt idx="7431">
                  <c:v>98.084279151292975</c:v>
                </c:pt>
                <c:pt idx="7432">
                  <c:v>98.485477398140873</c:v>
                </c:pt>
                <c:pt idx="7433">
                  <c:v>98.886375641143999</c:v>
                </c:pt>
                <c:pt idx="7434">
                  <c:v>99.286972659097586</c:v>
                </c:pt>
                <c:pt idx="7435">
                  <c:v>99.687267231713662</c:v>
                </c:pt>
                <c:pt idx="7436">
                  <c:v>100.08725813962592</c:v>
                </c:pt>
                <c:pt idx="7437">
                  <c:v>100.4869441643919</c:v>
                </c:pt>
                <c:pt idx="7438">
                  <c:v>100.88632408849902</c:v>
                </c:pt>
                <c:pt idx="7439">
                  <c:v>101.28539669536681</c:v>
                </c:pt>
                <c:pt idx="7440">
                  <c:v>101.6841607693509</c:v>
                </c:pt>
                <c:pt idx="7441">
                  <c:v>102.08261509574714</c:v>
                </c:pt>
                <c:pt idx="7442">
                  <c:v>102.48075846079377</c:v>
                </c:pt>
                <c:pt idx="7443">
                  <c:v>102.87858965167743</c:v>
                </c:pt>
                <c:pt idx="7444">
                  <c:v>103.27610745653534</c:v>
                </c:pt>
                <c:pt idx="7445">
                  <c:v>103.67331066445972</c:v>
                </c:pt>
                <c:pt idx="7446">
                  <c:v>104.07019806549991</c:v>
                </c:pt>
                <c:pt idx="7447">
                  <c:v>104.46676845066847</c:v>
                </c:pt>
                <c:pt idx="7448">
                  <c:v>104.8630206119432</c:v>
                </c:pt>
                <c:pt idx="7449">
                  <c:v>105.25895334227134</c:v>
                </c:pt>
                <c:pt idx="7450">
                  <c:v>105.65456543557349</c:v>
                </c:pt>
                <c:pt idx="7451">
                  <c:v>106.04985568674583</c:v>
                </c:pt>
                <c:pt idx="7452">
                  <c:v>106.44482289166609</c:v>
                </c:pt>
                <c:pt idx="7453">
                  <c:v>106.83946584719568</c:v>
                </c:pt>
                <c:pt idx="7454">
                  <c:v>107.2337833511837</c:v>
                </c:pt>
                <c:pt idx="7455">
                  <c:v>107.62777420247147</c:v>
                </c:pt>
                <c:pt idx="7456">
                  <c:v>108.02143720089289</c:v>
                </c:pt>
                <c:pt idx="7457">
                  <c:v>108.41477114728345</c:v>
                </c:pt>
                <c:pt idx="7458">
                  <c:v>108.80777484347888</c:v>
                </c:pt>
                <c:pt idx="7459">
                  <c:v>109.20044709232219</c:v>
                </c:pt>
                <c:pt idx="7460">
                  <c:v>109.59278669766563</c:v>
                </c:pt>
                <c:pt idx="7461">
                  <c:v>109.9847924643751</c:v>
                </c:pt>
                <c:pt idx="7462">
                  <c:v>110.37646319833226</c:v>
                </c:pt>
                <c:pt idx="7463">
                  <c:v>110.76779770644052</c:v>
                </c:pt>
                <c:pt idx="7464">
                  <c:v>111.15879479662709</c:v>
                </c:pt>
                <c:pt idx="7465">
                  <c:v>111.54945327784706</c:v>
                </c:pt>
                <c:pt idx="7466">
                  <c:v>111.93977196008731</c:v>
                </c:pt>
                <c:pt idx="7467">
                  <c:v>112.32974965436867</c:v>
                </c:pt>
                <c:pt idx="7468">
                  <c:v>112.71938517275183</c:v>
                </c:pt>
                <c:pt idx="7469">
                  <c:v>113.10867732833944</c:v>
                </c:pt>
                <c:pt idx="7470">
                  <c:v>113.4976249352801</c:v>
                </c:pt>
                <c:pt idx="7471">
                  <c:v>113.88622680877231</c:v>
                </c:pt>
                <c:pt idx="7472">
                  <c:v>114.27448176506658</c:v>
                </c:pt>
                <c:pt idx="7473">
                  <c:v>114.66238862147141</c:v>
                </c:pt>
                <c:pt idx="7474">
                  <c:v>115.04994619635519</c:v>
                </c:pt>
                <c:pt idx="7475">
                  <c:v>115.43715330915079</c:v>
                </c:pt>
                <c:pt idx="7476">
                  <c:v>115.82400878035736</c:v>
                </c:pt>
                <c:pt idx="7477">
                  <c:v>116.21051143154723</c:v>
                </c:pt>
                <c:pt idx="7478">
                  <c:v>116.59666008536473</c:v>
                </c:pt>
                <c:pt idx="7479">
                  <c:v>116.9824535655349</c:v>
                </c:pt>
                <c:pt idx="7480">
                  <c:v>117.36789069686387</c:v>
                </c:pt>
                <c:pt idx="7481">
                  <c:v>117.75297030524328</c:v>
                </c:pt>
                <c:pt idx="7482">
                  <c:v>118.13769121765429</c:v>
                </c:pt>
                <c:pt idx="7483">
                  <c:v>118.52205226216945</c:v>
                </c:pt>
                <c:pt idx="7484">
                  <c:v>118.90605226795881</c:v>
                </c:pt>
                <c:pt idx="7485">
                  <c:v>119.28969006529171</c:v>
                </c:pt>
                <c:pt idx="7486">
                  <c:v>119.6729644855409</c:v>
                </c:pt>
                <c:pt idx="7487">
                  <c:v>120.05587436118644</c:v>
                </c:pt>
                <c:pt idx="7488">
                  <c:v>120.43841852581762</c:v>
                </c:pt>
                <c:pt idx="7489">
                  <c:v>120.82059581413901</c:v>
                </c:pt>
                <c:pt idx="7490">
                  <c:v>121.20240506197227</c:v>
                </c:pt>
                <c:pt idx="7491">
                  <c:v>121.58384510626064</c:v>
                </c:pt>
                <c:pt idx="7492">
                  <c:v>121.96491478507076</c:v>
                </c:pt>
                <c:pt idx="7493">
                  <c:v>122.34561293759877</c:v>
                </c:pt>
                <c:pt idx="7494">
                  <c:v>122.72593840417201</c:v>
                </c:pt>
                <c:pt idx="7495">
                  <c:v>123.10589002625318</c:v>
                </c:pt>
                <c:pt idx="7496">
                  <c:v>123.48546664644412</c:v>
                </c:pt>
                <c:pt idx="7497">
                  <c:v>123.86466710848785</c:v>
                </c:pt>
                <c:pt idx="7498">
                  <c:v>124.24349025727439</c:v>
                </c:pt>
                <c:pt idx="7499">
                  <c:v>124.62193493884273</c:v>
                </c:pt>
                <c:pt idx="7500">
                  <c:v>125.0000000003855</c:v>
                </c:pt>
                <c:pt idx="7501">
                  <c:v>125.37768429024942</c:v>
                </c:pt>
                <c:pt idx="7502">
                  <c:v>125.75498665794343</c:v>
                </c:pt>
                <c:pt idx="7503">
                  <c:v>126.13190595413946</c:v>
                </c:pt>
                <c:pt idx="7504">
                  <c:v>126.50844103067519</c:v>
                </c:pt>
                <c:pt idx="7505">
                  <c:v>126.88459074055986</c:v>
                </c:pt>
                <c:pt idx="7506">
                  <c:v>127.26035393797622</c:v>
                </c:pt>
                <c:pt idx="7507">
                  <c:v>127.6357294782848</c:v>
                </c:pt>
                <c:pt idx="7508">
                  <c:v>128.01071621802581</c:v>
                </c:pt>
                <c:pt idx="7509">
                  <c:v>128.38531301492503</c:v>
                </c:pt>
                <c:pt idx="7510">
                  <c:v>128.75951872789565</c:v>
                </c:pt>
                <c:pt idx="7511">
                  <c:v>129.13333221704212</c:v>
                </c:pt>
                <c:pt idx="7512">
                  <c:v>129.50675234366417</c:v>
                </c:pt>
                <c:pt idx="7513">
                  <c:v>129.87977797025854</c:v>
                </c:pt>
                <c:pt idx="7514">
                  <c:v>130.25240796052486</c:v>
                </c:pt>
                <c:pt idx="7515">
                  <c:v>130.62464117936756</c:v>
                </c:pt>
                <c:pt idx="7516">
                  <c:v>130.99647649289969</c:v>
                </c:pt>
                <c:pt idx="7517">
                  <c:v>131.36791276844681</c:v>
                </c:pt>
                <c:pt idx="7518">
                  <c:v>131.73894887454881</c:v>
                </c:pt>
                <c:pt idx="7519">
                  <c:v>132.10958368096576</c:v>
                </c:pt>
                <c:pt idx="7520">
                  <c:v>132.47981605867977</c:v>
                </c:pt>
                <c:pt idx="7521">
                  <c:v>132.84964487989919</c:v>
                </c:pt>
                <c:pt idx="7522">
                  <c:v>133.21906901806094</c:v>
                </c:pt>
                <c:pt idx="7523">
                  <c:v>133.58808734783494</c:v>
                </c:pt>
                <c:pt idx="7524">
                  <c:v>133.95669874512708</c:v>
                </c:pt>
                <c:pt idx="7525">
                  <c:v>134.32490208708344</c:v>
                </c:pt>
                <c:pt idx="7526">
                  <c:v>134.69269625209279</c:v>
                </c:pt>
                <c:pt idx="7527">
                  <c:v>135.06008011979034</c:v>
                </c:pt>
                <c:pt idx="7528">
                  <c:v>135.42705257106149</c:v>
                </c:pt>
                <c:pt idx="7529">
                  <c:v>135.79361248804375</c:v>
                </c:pt>
                <c:pt idx="7530">
                  <c:v>136.15975875413238</c:v>
                </c:pt>
                <c:pt idx="7531">
                  <c:v>136.52549025398244</c:v>
                </c:pt>
                <c:pt idx="7532">
                  <c:v>136.89080587351231</c:v>
                </c:pt>
                <c:pt idx="7533">
                  <c:v>137.25570449990758</c:v>
                </c:pt>
                <c:pt idx="7534">
                  <c:v>137.62018502162309</c:v>
                </c:pt>
                <c:pt idx="7535">
                  <c:v>137.98424632838828</c:v>
                </c:pt>
                <c:pt idx="7536">
                  <c:v>138.34788731120932</c:v>
                </c:pt>
                <c:pt idx="7537">
                  <c:v>138.71110686237301</c:v>
                </c:pt>
                <c:pt idx="7538">
                  <c:v>139.07390387544893</c:v>
                </c:pt>
                <c:pt idx="7539">
                  <c:v>139.4362772452948</c:v>
                </c:pt>
                <c:pt idx="7540">
                  <c:v>139.79822586805855</c:v>
                </c:pt>
                <c:pt idx="7541">
                  <c:v>140.15974864118181</c:v>
                </c:pt>
                <c:pt idx="7542">
                  <c:v>140.52084446340393</c:v>
                </c:pt>
                <c:pt idx="7543">
                  <c:v>140.88151223476368</c:v>
                </c:pt>
                <c:pt idx="7544">
                  <c:v>141.24175085660482</c:v>
                </c:pt>
                <c:pt idx="7545">
                  <c:v>141.60155923157882</c:v>
                </c:pt>
                <c:pt idx="7546">
                  <c:v>141.96093626364544</c:v>
                </c:pt>
                <c:pt idx="7547">
                  <c:v>142.31988085808072</c:v>
                </c:pt>
                <c:pt idx="7548">
                  <c:v>142.67839192147713</c:v>
                </c:pt>
                <c:pt idx="7549">
                  <c:v>143.03646836174815</c:v>
                </c:pt>
                <c:pt idx="7550">
                  <c:v>143.39410908813014</c:v>
                </c:pt>
                <c:pt idx="7551">
                  <c:v>143.75131301118779</c:v>
                </c:pt>
                <c:pt idx="7552">
                  <c:v>144.108079042816</c:v>
                </c:pt>
                <c:pt idx="7553">
                  <c:v>144.46440609624389</c:v>
                </c:pt>
                <c:pt idx="7554">
                  <c:v>144.8202930860368</c:v>
                </c:pt>
                <c:pt idx="7555">
                  <c:v>145.17573892810154</c:v>
                </c:pt>
                <c:pt idx="7556">
                  <c:v>145.53074253968848</c:v>
                </c:pt>
                <c:pt idx="7557">
                  <c:v>145.88530283939502</c:v>
                </c:pt>
                <c:pt idx="7558">
                  <c:v>146.2394187471694</c:v>
                </c:pt>
                <c:pt idx="7559">
                  <c:v>146.59308918431236</c:v>
                </c:pt>
                <c:pt idx="7560">
                  <c:v>146.94631307348286</c:v>
                </c:pt>
                <c:pt idx="7561">
                  <c:v>147.29908933869959</c:v>
                </c:pt>
                <c:pt idx="7562">
                  <c:v>147.65141690534492</c:v>
                </c:pt>
                <c:pt idx="7563">
                  <c:v>148.00329470016834</c:v>
                </c:pt>
                <c:pt idx="7564">
                  <c:v>148.35472165128832</c:v>
                </c:pt>
                <c:pt idx="7565">
                  <c:v>148.7056966881978</c:v>
                </c:pt>
                <c:pt idx="7566">
                  <c:v>149.05621874176595</c:v>
                </c:pt>
                <c:pt idx="7567">
                  <c:v>149.40628674424249</c:v>
                </c:pt>
                <c:pt idx="7568">
                  <c:v>149.75589962925818</c:v>
                </c:pt>
                <c:pt idx="7569">
                  <c:v>150.1050563318326</c:v>
                </c:pt>
                <c:pt idx="7570">
                  <c:v>150.45375578837317</c:v>
                </c:pt>
                <c:pt idx="7571">
                  <c:v>150.80199693668121</c:v>
                </c:pt>
                <c:pt idx="7572">
                  <c:v>151.1497787159538</c:v>
                </c:pt>
                <c:pt idx="7573">
                  <c:v>151.49710006678734</c:v>
                </c:pt>
                <c:pt idx="7574">
                  <c:v>151.8439599311811</c:v>
                </c:pt>
                <c:pt idx="7575">
                  <c:v>152.19035725253909</c:v>
                </c:pt>
                <c:pt idx="7576">
                  <c:v>152.53629097567534</c:v>
                </c:pt>
                <c:pt idx="7577">
                  <c:v>152.88176004681571</c:v>
                </c:pt>
                <c:pt idx="7578">
                  <c:v>153.22676341360156</c:v>
                </c:pt>
                <c:pt idx="7579">
                  <c:v>153.57130002509308</c:v>
                </c:pt>
                <c:pt idx="7580">
                  <c:v>153.91536883177133</c:v>
                </c:pt>
                <c:pt idx="7581">
                  <c:v>154.25896878554343</c:v>
                </c:pt>
                <c:pt idx="7582">
                  <c:v>154.60209883974429</c:v>
                </c:pt>
                <c:pt idx="7583">
                  <c:v>154.94475794914061</c:v>
                </c:pt>
                <c:pt idx="7584">
                  <c:v>155.28694506993264</c:v>
                </c:pt>
                <c:pt idx="7585">
                  <c:v>155.62865915975945</c:v>
                </c:pt>
                <c:pt idx="7586">
                  <c:v>155.9698991777006</c:v>
                </c:pt>
                <c:pt idx="7587">
                  <c:v>156.31066408427981</c:v>
                </c:pt>
                <c:pt idx="7588">
                  <c:v>156.6509528414685</c:v>
                </c:pt>
                <c:pt idx="7589">
                  <c:v>156.99076441268733</c:v>
                </c:pt>
                <c:pt idx="7590">
                  <c:v>157.33009776281236</c:v>
                </c:pt>
                <c:pt idx="7591">
                  <c:v>157.66895185817407</c:v>
                </c:pt>
                <c:pt idx="7592">
                  <c:v>158.0073256665647</c:v>
                </c:pt>
                <c:pt idx="7593">
                  <c:v>158.34521815723897</c:v>
                </c:pt>
                <c:pt idx="7594">
                  <c:v>158.68262830091783</c:v>
                </c:pt>
                <c:pt idx="7595">
                  <c:v>159.01955506979172</c:v>
                </c:pt>
                <c:pt idx="7596">
                  <c:v>159.35599743752266</c:v>
                </c:pt>
                <c:pt idx="7597">
                  <c:v>159.69195437924913</c:v>
                </c:pt>
                <c:pt idx="7598">
                  <c:v>160.02742487158804</c:v>
                </c:pt>
                <c:pt idx="7599">
                  <c:v>160.36240789263846</c:v>
                </c:pt>
                <c:pt idx="7600">
                  <c:v>160.69690242198328</c:v>
                </c:pt>
                <c:pt idx="7601">
                  <c:v>161.03090744069453</c:v>
                </c:pt>
                <c:pt idx="7602">
                  <c:v>161.36442193133502</c:v>
                </c:pt>
                <c:pt idx="7603">
                  <c:v>161.69744487796171</c:v>
                </c:pt>
                <c:pt idx="7604">
                  <c:v>162.02997526612936</c:v>
                </c:pt>
                <c:pt idx="7605">
                  <c:v>162.36201208289202</c:v>
                </c:pt>
                <c:pt idx="7606">
                  <c:v>162.69355431680833</c:v>
                </c:pt>
                <c:pt idx="7607">
                  <c:v>163.02460095794308</c:v>
                </c:pt>
                <c:pt idx="7608">
                  <c:v>163.35515099787088</c:v>
                </c:pt>
                <c:pt idx="7609">
                  <c:v>163.68520342967923</c:v>
                </c:pt>
                <c:pt idx="7610">
                  <c:v>164.01475724797058</c:v>
                </c:pt>
                <c:pt idx="7611">
                  <c:v>164.34381144886714</c:v>
                </c:pt>
                <c:pt idx="7612">
                  <c:v>164.67236503001345</c:v>
                </c:pt>
                <c:pt idx="7613">
                  <c:v>165.00041699057698</c:v>
                </c:pt>
                <c:pt idx="7614">
                  <c:v>165.3279663312552</c:v>
                </c:pt>
                <c:pt idx="7615">
                  <c:v>165.6550120542764</c:v>
                </c:pt>
                <c:pt idx="7616">
                  <c:v>165.98155316340188</c:v>
                </c:pt>
                <c:pt idx="7617">
                  <c:v>166.30758866393114</c:v>
                </c:pt>
                <c:pt idx="7618">
                  <c:v>166.63311756270349</c:v>
                </c:pt>
                <c:pt idx="7619">
                  <c:v>166.95813886810149</c:v>
                </c:pt>
                <c:pt idx="7620">
                  <c:v>167.28265159005414</c:v>
                </c:pt>
                <c:pt idx="7621">
                  <c:v>167.60665474003883</c:v>
                </c:pt>
                <c:pt idx="7622">
                  <c:v>167.93014733108606</c:v>
                </c:pt>
                <c:pt idx="7623">
                  <c:v>168.25312837778128</c:v>
                </c:pt>
                <c:pt idx="7624">
                  <c:v>168.57559689626856</c:v>
                </c:pt>
                <c:pt idx="7625">
                  <c:v>168.8975519042522</c:v>
                </c:pt>
                <c:pt idx="7626">
                  <c:v>169.21899242100179</c:v>
                </c:pt>
                <c:pt idx="7627">
                  <c:v>169.53991746735369</c:v>
                </c:pt>
                <c:pt idx="7628">
                  <c:v>169.86032606571462</c:v>
                </c:pt>
                <c:pt idx="7629">
                  <c:v>170.18021724006468</c:v>
                </c:pt>
                <c:pt idx="7630">
                  <c:v>170.49959001595928</c:v>
                </c:pt>
                <c:pt idx="7631">
                  <c:v>170.8184434205339</c:v>
                </c:pt>
                <c:pt idx="7632">
                  <c:v>171.13677648250572</c:v>
                </c:pt>
                <c:pt idx="7633">
                  <c:v>171.45458823217703</c:v>
                </c:pt>
                <c:pt idx="7634">
                  <c:v>171.77187770143848</c:v>
                </c:pt>
                <c:pt idx="7635">
                  <c:v>172.08864392377097</c:v>
                </c:pt>
                <c:pt idx="7636">
                  <c:v>172.40488593424968</c:v>
                </c:pt>
                <c:pt idx="7637">
                  <c:v>172.72060276954625</c:v>
                </c:pt>
                <c:pt idx="7638">
                  <c:v>173.03579346793279</c:v>
                </c:pt>
                <c:pt idx="7639">
                  <c:v>173.35045706928375</c:v>
                </c:pt>
                <c:pt idx="7640">
                  <c:v>173.66459261507958</c:v>
                </c:pt>
                <c:pt idx="7641">
                  <c:v>173.97819914840827</c:v>
                </c:pt>
                <c:pt idx="7642">
                  <c:v>174.29127571397024</c:v>
                </c:pt>
                <c:pt idx="7643">
                  <c:v>174.60382135808001</c:v>
                </c:pt>
                <c:pt idx="7644">
                  <c:v>174.9158351286693</c:v>
                </c:pt>
                <c:pt idx="7645">
                  <c:v>175.22731607529042</c:v>
                </c:pt>
                <c:pt idx="7646">
                  <c:v>175.5382632491177</c:v>
                </c:pt>
                <c:pt idx="7647">
                  <c:v>175.84867570295248</c:v>
                </c:pt>
                <c:pt idx="7648">
                  <c:v>176.15855249122461</c:v>
                </c:pt>
                <c:pt idx="7649">
                  <c:v>176.46789266999559</c:v>
                </c:pt>
                <c:pt idx="7650">
                  <c:v>176.77669529696198</c:v>
                </c:pt>
                <c:pt idx="7651">
                  <c:v>177.0849594314567</c:v>
                </c:pt>
                <c:pt idx="7652">
                  <c:v>177.39268413445413</c:v>
                </c:pt>
                <c:pt idx="7653">
                  <c:v>177.69986846857142</c:v>
                </c:pt>
                <c:pt idx="7654">
                  <c:v>178.00651149807214</c:v>
                </c:pt>
                <c:pt idx="7655">
                  <c:v>178.31261228886783</c:v>
                </c:pt>
                <c:pt idx="7656">
                  <c:v>178.6181699085227</c:v>
                </c:pt>
                <c:pt idx="7657">
                  <c:v>178.92318342625586</c:v>
                </c:pt>
                <c:pt idx="7658">
                  <c:v>179.22765191294195</c:v>
                </c:pt>
                <c:pt idx="7659">
                  <c:v>179.5315744411179</c:v>
                </c:pt>
                <c:pt idx="7660">
                  <c:v>179.83495008498286</c:v>
                </c:pt>
                <c:pt idx="7661">
                  <c:v>180.13777792040239</c:v>
                </c:pt>
                <c:pt idx="7662">
                  <c:v>180.44005702490975</c:v>
                </c:pt>
                <c:pt idx="7663">
                  <c:v>180.74178647771066</c:v>
                </c:pt>
                <c:pt idx="7664">
                  <c:v>181.04296535968487</c:v>
                </c:pt>
                <c:pt idx="7665">
                  <c:v>181.34359275338929</c:v>
                </c:pt>
                <c:pt idx="7666">
                  <c:v>181.64366774306106</c:v>
                </c:pt>
                <c:pt idx="7667">
                  <c:v>181.94318941461913</c:v>
                </c:pt>
                <c:pt idx="7668">
                  <c:v>182.24215685566878</c:v>
                </c:pt>
                <c:pt idx="7669">
                  <c:v>182.54056915550336</c:v>
                </c:pt>
                <c:pt idx="7670">
                  <c:v>182.83842540510759</c:v>
                </c:pt>
                <c:pt idx="7671">
                  <c:v>183.13572469715905</c:v>
                </c:pt>
                <c:pt idx="7672">
                  <c:v>183.43246612603286</c:v>
                </c:pt>
                <c:pt idx="7673">
                  <c:v>183.72864878780311</c:v>
                </c:pt>
                <c:pt idx="7674">
                  <c:v>184.0242717802461</c:v>
                </c:pt>
                <c:pt idx="7675">
                  <c:v>184.31933420284324</c:v>
                </c:pt>
                <c:pt idx="7676">
                  <c:v>184.61383515678256</c:v>
                </c:pt>
                <c:pt idx="7677">
                  <c:v>184.90777374496344</c:v>
                </c:pt>
                <c:pt idx="7678">
                  <c:v>185.20114907199789</c:v>
                </c:pt>
                <c:pt idx="7679">
                  <c:v>185.49396024421387</c:v>
                </c:pt>
                <c:pt idx="7680">
                  <c:v>185.78620636965832</c:v>
                </c:pt>
                <c:pt idx="7681">
                  <c:v>186.07788655809765</c:v>
                </c:pt>
                <c:pt idx="7682">
                  <c:v>186.36899992102434</c:v>
                </c:pt>
                <c:pt idx="7683">
                  <c:v>186.659545571656</c:v>
                </c:pt>
                <c:pt idx="7684">
                  <c:v>186.94952262494053</c:v>
                </c:pt>
                <c:pt idx="7685">
                  <c:v>187.23893019755747</c:v>
                </c:pt>
                <c:pt idx="7686">
                  <c:v>187.52776740792149</c:v>
                </c:pt>
                <c:pt idx="7687">
                  <c:v>187.81603337618378</c:v>
                </c:pt>
                <c:pt idx="7688">
                  <c:v>188.10372722423645</c:v>
                </c:pt>
                <c:pt idx="7689">
                  <c:v>188.39084807571419</c:v>
                </c:pt>
                <c:pt idx="7690">
                  <c:v>188.6773950559971</c:v>
                </c:pt>
                <c:pt idx="7691">
                  <c:v>188.96336729221363</c:v>
                </c:pt>
                <c:pt idx="7692">
                  <c:v>189.24876391324224</c:v>
                </c:pt>
                <c:pt idx="7693">
                  <c:v>189.53358404971553</c:v>
                </c:pt>
                <c:pt idx="7694">
                  <c:v>189.81782683402207</c:v>
                </c:pt>
                <c:pt idx="7695">
                  <c:v>190.10149140030896</c:v>
                </c:pt>
                <c:pt idx="7696">
                  <c:v>190.38457688448506</c:v>
                </c:pt>
                <c:pt idx="7697">
                  <c:v>190.66708242422234</c:v>
                </c:pt>
                <c:pt idx="7698">
                  <c:v>190.94900715896014</c:v>
                </c:pt>
                <c:pt idx="7699">
                  <c:v>191.23035022990692</c:v>
                </c:pt>
                <c:pt idx="7700">
                  <c:v>191.51111078004311</c:v>
                </c:pt>
                <c:pt idx="7701">
                  <c:v>191.79128795412291</c:v>
                </c:pt>
                <c:pt idx="7702">
                  <c:v>192.07088089867878</c:v>
                </c:pt>
                <c:pt idx="7703">
                  <c:v>192.34988876202104</c:v>
                </c:pt>
                <c:pt idx="7704">
                  <c:v>192.62831069424394</c:v>
                </c:pt>
                <c:pt idx="7705">
                  <c:v>192.90614584722599</c:v>
                </c:pt>
                <c:pt idx="7706">
                  <c:v>193.18339337463311</c:v>
                </c:pt>
                <c:pt idx="7707">
                  <c:v>193.46005243192153</c:v>
                </c:pt>
                <c:pt idx="7708">
                  <c:v>193.73612217633922</c:v>
                </c:pt>
                <c:pt idx="7709">
                  <c:v>194.0116017669302</c:v>
                </c:pt>
                <c:pt idx="7710">
                  <c:v>194.28649036453578</c:v>
                </c:pt>
                <c:pt idx="7711">
                  <c:v>194.56078713179764</c:v>
                </c:pt>
                <c:pt idx="7712">
                  <c:v>194.83449123316055</c:v>
                </c:pt>
                <c:pt idx="7713">
                  <c:v>195.1076018348738</c:v>
                </c:pt>
                <c:pt idx="7714">
                  <c:v>195.3801181049954</c:v>
                </c:pt>
                <c:pt idx="7715">
                  <c:v>195.65203921339355</c:v>
                </c:pt>
                <c:pt idx="7716">
                  <c:v>195.92336433174964</c:v>
                </c:pt>
                <c:pt idx="7717">
                  <c:v>196.19409263355973</c:v>
                </c:pt>
                <c:pt idx="7718">
                  <c:v>196.46422329413883</c:v>
                </c:pt>
                <c:pt idx="7719">
                  <c:v>196.73375549062206</c:v>
                </c:pt>
                <c:pt idx="7720">
                  <c:v>197.00268840196756</c:v>
                </c:pt>
                <c:pt idx="7721">
                  <c:v>197.27102120895935</c:v>
                </c:pt>
                <c:pt idx="7722">
                  <c:v>197.5387530942086</c:v>
                </c:pt>
                <c:pt idx="7723">
                  <c:v>197.80588324215788</c:v>
                </c:pt>
                <c:pt idx="7724">
                  <c:v>198.07241083908235</c:v>
                </c:pt>
                <c:pt idx="7725">
                  <c:v>198.33833507309336</c:v>
                </c:pt>
                <c:pt idx="7726">
                  <c:v>198.60365513413845</c:v>
                </c:pt>
                <c:pt idx="7727">
                  <c:v>198.86837021400723</c:v>
                </c:pt>
                <c:pt idx="7728">
                  <c:v>199.13247950633192</c:v>
                </c:pt>
                <c:pt idx="7729">
                  <c:v>199.39598220658931</c:v>
                </c:pt>
                <c:pt idx="7730">
                  <c:v>199.65887751210474</c:v>
                </c:pt>
                <c:pt idx="7731">
                  <c:v>199.92116462205348</c:v>
                </c:pt>
                <c:pt idx="7732">
                  <c:v>200.1828427374638</c:v>
                </c:pt>
                <c:pt idx="7733">
                  <c:v>200.44391106121824</c:v>
                </c:pt>
                <c:pt idx="7734">
                  <c:v>200.70436879805771</c:v>
                </c:pt>
                <c:pt idx="7735">
                  <c:v>200.96421515458277</c:v>
                </c:pt>
                <c:pt idx="7736">
                  <c:v>201.22344933925629</c:v>
                </c:pt>
                <c:pt idx="7737">
                  <c:v>201.48207056240628</c:v>
                </c:pt>
                <c:pt idx="7738">
                  <c:v>201.74007803622715</c:v>
                </c:pt>
                <c:pt idx="7739">
                  <c:v>201.99747097478362</c:v>
                </c:pt>
                <c:pt idx="7740">
                  <c:v>202.25424859401218</c:v>
                </c:pt>
                <c:pt idx="7741">
                  <c:v>202.51041011172364</c:v>
                </c:pt>
                <c:pt idx="7742">
                  <c:v>202.76595474760586</c:v>
                </c:pt>
                <c:pt idx="7743">
                  <c:v>203.02088172322507</c:v>
                </c:pt>
                <c:pt idx="7744">
                  <c:v>203.27519026202975</c:v>
                </c:pt>
                <c:pt idx="7745">
                  <c:v>203.52887958935199</c:v>
                </c:pt>
                <c:pt idx="7746">
                  <c:v>203.7819489324103</c:v>
                </c:pt>
                <c:pt idx="7747">
                  <c:v>204.03439752031139</c:v>
                </c:pt>
                <c:pt idx="7748">
                  <c:v>204.28622458405303</c:v>
                </c:pt>
                <c:pt idx="7749">
                  <c:v>204.53742935652605</c:v>
                </c:pt>
                <c:pt idx="7750">
                  <c:v>204.78801107251746</c:v>
                </c:pt>
                <c:pt idx="7751">
                  <c:v>205.03796896871185</c:v>
                </c:pt>
                <c:pt idx="7752">
                  <c:v>205.28730228369415</c:v>
                </c:pt>
                <c:pt idx="7753">
                  <c:v>205.53601025795206</c:v>
                </c:pt>
                <c:pt idx="7754">
                  <c:v>205.78409213387749</c:v>
                </c:pt>
                <c:pt idx="7755">
                  <c:v>206.03154715577023</c:v>
                </c:pt>
                <c:pt idx="7756">
                  <c:v>206.2783745698394</c:v>
                </c:pt>
                <c:pt idx="7757">
                  <c:v>206.52457362420589</c:v>
                </c:pt>
                <c:pt idx="7758">
                  <c:v>206.77014356890493</c:v>
                </c:pt>
                <c:pt idx="7759">
                  <c:v>207.01508365588739</c:v>
                </c:pt>
                <c:pt idx="7760">
                  <c:v>207.25939313902353</c:v>
                </c:pt>
                <c:pt idx="7761">
                  <c:v>207.50307127410429</c:v>
                </c:pt>
                <c:pt idx="7762">
                  <c:v>207.74611731884403</c:v>
                </c:pt>
                <c:pt idx="7763">
                  <c:v>207.9885305328819</c:v>
                </c:pt>
                <c:pt idx="7764">
                  <c:v>208.23031017778544</c:v>
                </c:pt>
                <c:pt idx="7765">
                  <c:v>208.47145551705191</c:v>
                </c:pt>
                <c:pt idx="7766">
                  <c:v>208.71196581611079</c:v>
                </c:pt>
                <c:pt idx="7767">
                  <c:v>208.95184034232628</c:v>
                </c:pt>
                <c:pt idx="7768">
                  <c:v>209.19107836499842</c:v>
                </c:pt>
                <c:pt idx="7769">
                  <c:v>209.42967915536701</c:v>
                </c:pt>
                <c:pt idx="7770">
                  <c:v>209.66764198661309</c:v>
                </c:pt>
                <c:pt idx="7771">
                  <c:v>209.90496613385966</c:v>
                </c:pt>
                <c:pt idx="7772">
                  <c:v>210.14165087417672</c:v>
                </c:pt>
                <c:pt idx="7773">
                  <c:v>210.3776954865815</c:v>
                </c:pt>
                <c:pt idx="7774">
                  <c:v>210.61309925204139</c:v>
                </c:pt>
                <c:pt idx="7775">
                  <c:v>210.84786145347519</c:v>
                </c:pt>
                <c:pt idx="7776">
                  <c:v>211.08198137575684</c:v>
                </c:pt>
                <c:pt idx="7777">
                  <c:v>211.31545830571639</c:v>
                </c:pt>
                <c:pt idx="7778">
                  <c:v>211.54829153214288</c:v>
                </c:pt>
                <c:pt idx="7779">
                  <c:v>211.78048034578546</c:v>
                </c:pt>
                <c:pt idx="7780">
                  <c:v>212.01202403935696</c:v>
                </c:pt>
                <c:pt idx="7781">
                  <c:v>212.24292190753511</c:v>
                </c:pt>
                <c:pt idx="7782">
                  <c:v>212.47317324696502</c:v>
                </c:pt>
                <c:pt idx="7783">
                  <c:v>212.70277735626132</c:v>
                </c:pt>
                <c:pt idx="7784">
                  <c:v>212.93173353600972</c:v>
                </c:pt>
                <c:pt idx="7785">
                  <c:v>213.16004108877016</c:v>
                </c:pt>
                <c:pt idx="7786">
                  <c:v>213.38769931907825</c:v>
                </c:pt>
                <c:pt idx="7787">
                  <c:v>213.61470753344753</c:v>
                </c:pt>
                <c:pt idx="7788">
                  <c:v>213.84106504037183</c:v>
                </c:pt>
                <c:pt idx="7789">
                  <c:v>214.06677115032653</c:v>
                </c:pt>
                <c:pt idx="7790">
                  <c:v>214.29182517577181</c:v>
                </c:pt>
                <c:pt idx="7791">
                  <c:v>214.51622643115414</c:v>
                </c:pt>
                <c:pt idx="7792">
                  <c:v>214.73997423290885</c:v>
                </c:pt>
                <c:pt idx="7793">
                  <c:v>214.96306789946038</c:v>
                </c:pt>
                <c:pt idx="7794">
                  <c:v>215.18550675122745</c:v>
                </c:pt>
                <c:pt idx="7795">
                  <c:v>215.40729011062223</c:v>
                </c:pt>
                <c:pt idx="7796">
                  <c:v>215.62841730205443</c:v>
                </c:pt>
                <c:pt idx="7797">
                  <c:v>215.84888765193224</c:v>
                </c:pt>
                <c:pt idx="7798">
                  <c:v>216.06870048866477</c:v>
                </c:pt>
                <c:pt idx="7799">
                  <c:v>216.28785514266423</c:v>
                </c:pt>
                <c:pt idx="7800">
                  <c:v>216.50635094634706</c:v>
                </c:pt>
                <c:pt idx="7801">
                  <c:v>216.72418723413733</c:v>
                </c:pt>
                <c:pt idx="7802">
                  <c:v>216.94136334246804</c:v>
                </c:pt>
                <c:pt idx="7803">
                  <c:v>217.15787860978301</c:v>
                </c:pt>
                <c:pt idx="7804">
                  <c:v>217.37373237653944</c:v>
                </c:pt>
                <c:pt idx="7805">
                  <c:v>217.58892398520885</c:v>
                </c:pt>
                <c:pt idx="7806">
                  <c:v>217.80345278028054</c:v>
                </c:pt>
                <c:pt idx="7807">
                  <c:v>218.0173181082626</c:v>
                </c:pt>
                <c:pt idx="7808">
                  <c:v>218.23051931768435</c:v>
                </c:pt>
                <c:pt idx="7809">
                  <c:v>218.44305575909749</c:v>
                </c:pt>
                <c:pt idx="7810">
                  <c:v>218.65492678507943</c:v>
                </c:pt>
                <c:pt idx="7811">
                  <c:v>218.86613175023419</c:v>
                </c:pt>
                <c:pt idx="7812">
                  <c:v>219.07667001119489</c:v>
                </c:pt>
                <c:pt idx="7813">
                  <c:v>219.28654092662563</c:v>
                </c:pt>
                <c:pt idx="7814">
                  <c:v>219.49574385722286</c:v>
                </c:pt>
                <c:pt idx="7815">
                  <c:v>219.70427816571873</c:v>
                </c:pt>
                <c:pt idx="7816">
                  <c:v>219.91214321688076</c:v>
                </c:pt>
                <c:pt idx="7817">
                  <c:v>220.11933837751641</c:v>
                </c:pt>
                <c:pt idx="7818">
                  <c:v>220.32586301647322</c:v>
                </c:pt>
                <c:pt idx="7819">
                  <c:v>220.53171650464157</c:v>
                </c:pt>
                <c:pt idx="7820">
                  <c:v>220.73689821495563</c:v>
                </c:pt>
                <c:pt idx="7821">
                  <c:v>220.9414075223965</c:v>
                </c:pt>
                <c:pt idx="7822">
                  <c:v>221.14524380399337</c:v>
                </c:pt>
                <c:pt idx="7823">
                  <c:v>221.34840643882561</c:v>
                </c:pt>
                <c:pt idx="7824">
                  <c:v>221.55089480802476</c:v>
                </c:pt>
                <c:pt idx="7825">
                  <c:v>221.75270829477574</c:v>
                </c:pt>
                <c:pt idx="7826">
                  <c:v>221.95384628431992</c:v>
                </c:pt>
                <c:pt idx="7827">
                  <c:v>222.15430816395605</c:v>
                </c:pt>
                <c:pt idx="7828">
                  <c:v>222.35409332304246</c:v>
                </c:pt>
                <c:pt idx="7829">
                  <c:v>222.55320115299915</c:v>
                </c:pt>
                <c:pt idx="7830">
                  <c:v>222.75163104730873</c:v>
                </c:pt>
                <c:pt idx="7831">
                  <c:v>222.94938240151953</c:v>
                </c:pt>
                <c:pt idx="7832">
                  <c:v>223.14645461324665</c:v>
                </c:pt>
                <c:pt idx="7833">
                  <c:v>223.34284708217407</c:v>
                </c:pt>
                <c:pt idx="7834">
                  <c:v>223.53855921005601</c:v>
                </c:pt>
                <c:pt idx="7835">
                  <c:v>223.73359040071946</c:v>
                </c:pt>
                <c:pt idx="7836">
                  <c:v>223.92794006006565</c:v>
                </c:pt>
                <c:pt idx="7837">
                  <c:v>224.12160759607218</c:v>
                </c:pt>
                <c:pt idx="7838">
                  <c:v>224.31459241879341</c:v>
                </c:pt>
                <c:pt idx="7839">
                  <c:v>224.50689394036445</c:v>
                </c:pt>
                <c:pt idx="7840">
                  <c:v>224.69851157500173</c:v>
                </c:pt>
                <c:pt idx="7841">
                  <c:v>224.88944473900429</c:v>
                </c:pt>
                <c:pt idx="7842">
                  <c:v>225.07969285075683</c:v>
                </c:pt>
                <c:pt idx="7843">
                  <c:v>225.26925533073057</c:v>
                </c:pt>
                <c:pt idx="7844">
                  <c:v>225.45813160148538</c:v>
                </c:pt>
                <c:pt idx="7845">
                  <c:v>225.64632108767148</c:v>
                </c:pt>
                <c:pt idx="7846">
                  <c:v>225.83382321603077</c:v>
                </c:pt>
                <c:pt idx="7847">
                  <c:v>226.02063741539939</c:v>
                </c:pt>
                <c:pt idx="7848">
                  <c:v>226.20676311670891</c:v>
                </c:pt>
                <c:pt idx="7849">
                  <c:v>226.39219975298835</c:v>
                </c:pt>
                <c:pt idx="7850">
                  <c:v>226.57694675936517</c:v>
                </c:pt>
                <c:pt idx="7851">
                  <c:v>226.76100357306817</c:v>
                </c:pt>
                <c:pt idx="7852">
                  <c:v>226.94436963342832</c:v>
                </c:pt>
                <c:pt idx="7853">
                  <c:v>227.12704438188084</c:v>
                </c:pt>
                <c:pt idx="7854">
                  <c:v>227.30902726196692</c:v>
                </c:pt>
                <c:pt idx="7855">
                  <c:v>227.49031771933483</c:v>
                </c:pt>
                <c:pt idx="7856">
                  <c:v>227.6709152017425</c:v>
                </c:pt>
                <c:pt idx="7857">
                  <c:v>227.85081915905877</c:v>
                </c:pt>
                <c:pt idx="7858">
                  <c:v>228.03002904326493</c:v>
                </c:pt>
                <c:pt idx="7859">
                  <c:v>228.20854430845679</c:v>
                </c:pt>
                <c:pt idx="7860">
                  <c:v>228.38636441084572</c:v>
                </c:pt>
                <c:pt idx="7861">
                  <c:v>228.56348880876084</c:v>
                </c:pt>
                <c:pt idx="7862">
                  <c:v>228.73991696265034</c:v>
                </c:pt>
                <c:pt idx="7863">
                  <c:v>228.91564833508363</c:v>
                </c:pt>
                <c:pt idx="7864">
                  <c:v>229.09068239075248</c:v>
                </c:pt>
                <c:pt idx="7865">
                  <c:v>229.26501859647297</c:v>
                </c:pt>
                <c:pt idx="7866">
                  <c:v>229.43865642118647</c:v>
                </c:pt>
                <c:pt idx="7867">
                  <c:v>229.61159533596219</c:v>
                </c:pt>
                <c:pt idx="7868">
                  <c:v>229.78383481399823</c:v>
                </c:pt>
                <c:pt idx="7869">
                  <c:v>229.95537433062324</c:v>
                </c:pt>
                <c:pt idx="7870">
                  <c:v>230.12621336329829</c:v>
                </c:pt>
                <c:pt idx="7871">
                  <c:v>230.29635139161775</c:v>
                </c:pt>
                <c:pt idx="7872">
                  <c:v>230.4657878973118</c:v>
                </c:pt>
                <c:pt idx="7873">
                  <c:v>230.63452236424746</c:v>
                </c:pt>
                <c:pt idx="7874">
                  <c:v>230.80255427843031</c:v>
                </c:pt>
                <c:pt idx="7875">
                  <c:v>230.96988312800616</c:v>
                </c:pt>
                <c:pt idx="7876">
                  <c:v>231.13650840326196</c:v>
                </c:pt>
                <c:pt idx="7877">
                  <c:v>231.30242959662843</c:v>
                </c:pt>
                <c:pt idx="7878">
                  <c:v>231.46764620268078</c:v>
                </c:pt>
                <c:pt idx="7879">
                  <c:v>231.6321577181408</c:v>
                </c:pt>
                <c:pt idx="7880">
                  <c:v>231.79596364187753</c:v>
                </c:pt>
                <c:pt idx="7881">
                  <c:v>231.95906347490987</c:v>
                </c:pt>
                <c:pt idx="7882">
                  <c:v>232.12145672040782</c:v>
                </c:pt>
                <c:pt idx="7883">
                  <c:v>232.28314288369268</c:v>
                </c:pt>
                <c:pt idx="7884">
                  <c:v>232.44412147224068</c:v>
                </c:pt>
                <c:pt idx="7885">
                  <c:v>232.60439199568319</c:v>
                </c:pt>
                <c:pt idx="7886">
                  <c:v>232.7639539658085</c:v>
                </c:pt>
                <c:pt idx="7887">
                  <c:v>232.92280689656286</c:v>
                </c:pt>
                <c:pt idx="7888">
                  <c:v>233.08095030405286</c:v>
                </c:pt>
                <c:pt idx="7889">
                  <c:v>233.2383837065463</c:v>
                </c:pt>
                <c:pt idx="7890">
                  <c:v>233.3951066244737</c:v>
                </c:pt>
                <c:pt idx="7891">
                  <c:v>233.55111858042997</c:v>
                </c:pt>
                <c:pt idx="7892">
                  <c:v>233.70641909917541</c:v>
                </c:pt>
                <c:pt idx="7893">
                  <c:v>233.86100770763781</c:v>
                </c:pt>
                <c:pt idx="7894">
                  <c:v>234.01488393491351</c:v>
                </c:pt>
                <c:pt idx="7895">
                  <c:v>234.16804731226895</c:v>
                </c:pt>
                <c:pt idx="7896">
                  <c:v>234.32049737314162</c:v>
                </c:pt>
                <c:pt idx="7897">
                  <c:v>234.47223365314238</c:v>
                </c:pt>
                <c:pt idx="7898">
                  <c:v>234.62325569005611</c:v>
                </c:pt>
                <c:pt idx="7899">
                  <c:v>234.77356302384365</c:v>
                </c:pt>
                <c:pt idx="7900">
                  <c:v>234.92315519664277</c:v>
                </c:pt>
                <c:pt idx="7901">
                  <c:v>235.07203175276962</c:v>
                </c:pt>
                <c:pt idx="7902">
                  <c:v>235.22019223872044</c:v>
                </c:pt>
                <c:pt idx="7903">
                  <c:v>235.36763620317276</c:v>
                </c:pt>
                <c:pt idx="7904">
                  <c:v>235.51436319698666</c:v>
                </c:pt>
                <c:pt idx="7905">
                  <c:v>235.66037277320657</c:v>
                </c:pt>
                <c:pt idx="7906">
                  <c:v>235.80566448706142</c:v>
                </c:pt>
                <c:pt idx="7907">
                  <c:v>235.95023789596786</c:v>
                </c:pt>
                <c:pt idx="7908">
                  <c:v>236.09409255952997</c:v>
                </c:pt>
                <c:pt idx="7909">
                  <c:v>236.23722803954158</c:v>
                </c:pt>
                <c:pt idx="7910">
                  <c:v>236.37964389998729</c:v>
                </c:pt>
                <c:pt idx="7911">
                  <c:v>236.52133970704372</c:v>
                </c:pt>
                <c:pt idx="7912">
                  <c:v>236.6623150290807</c:v>
                </c:pt>
                <c:pt idx="7913">
                  <c:v>236.80256943666296</c:v>
                </c:pt>
                <c:pt idx="7914">
                  <c:v>236.94210250255139</c:v>
                </c:pt>
                <c:pt idx="7915">
                  <c:v>237.08091380170399</c:v>
                </c:pt>
                <c:pt idx="7916">
                  <c:v>237.21900291127761</c:v>
                </c:pt>
                <c:pt idx="7917">
                  <c:v>237.35636941062862</c:v>
                </c:pt>
                <c:pt idx="7918">
                  <c:v>237.493012881315</c:v>
                </c:pt>
                <c:pt idx="7919">
                  <c:v>237.62893290709698</c:v>
                </c:pt>
                <c:pt idx="7920">
                  <c:v>237.76412907393862</c:v>
                </c:pt>
                <c:pt idx="7921">
                  <c:v>237.89860097000908</c:v>
                </c:pt>
                <c:pt idx="7922">
                  <c:v>238.03234818568342</c:v>
                </c:pt>
                <c:pt idx="7923">
                  <c:v>238.16537031354449</c:v>
                </c:pt>
                <c:pt idx="7924">
                  <c:v>238.29766694838384</c:v>
                </c:pt>
                <c:pt idx="7925">
                  <c:v>238.42923768720314</c:v>
                </c:pt>
                <c:pt idx="7926">
                  <c:v>238.56008212921481</c:v>
                </c:pt>
                <c:pt idx="7927">
                  <c:v>238.6901998758444</c:v>
                </c:pt>
                <c:pt idx="7928">
                  <c:v>238.81959053073012</c:v>
                </c:pt>
                <c:pt idx="7929">
                  <c:v>238.94825369972591</c:v>
                </c:pt>
                <c:pt idx="7930">
                  <c:v>239.07618899090144</c:v>
                </c:pt>
                <c:pt idx="7931">
                  <c:v>239.20339601454361</c:v>
                </c:pt>
                <c:pt idx="7932">
                  <c:v>239.32987438315786</c:v>
                </c:pt>
                <c:pt idx="7933">
                  <c:v>239.45562371146895</c:v>
                </c:pt>
                <c:pt idx="7934">
                  <c:v>239.58064361642272</c:v>
                </c:pt>
                <c:pt idx="7935">
                  <c:v>239.70493371718683</c:v>
                </c:pt>
                <c:pt idx="7936">
                  <c:v>239.82849363515217</c:v>
                </c:pt>
                <c:pt idx="7937">
                  <c:v>239.95132299393379</c:v>
                </c:pt>
                <c:pt idx="7938">
                  <c:v>240.07342141937198</c:v>
                </c:pt>
                <c:pt idx="7939">
                  <c:v>240.19478853953393</c:v>
                </c:pt>
                <c:pt idx="7940">
                  <c:v>240.3154239847143</c:v>
                </c:pt>
                <c:pt idx="7941">
                  <c:v>240.43532738743673</c:v>
                </c:pt>
                <c:pt idx="7942">
                  <c:v>240.55449838245437</c:v>
                </c:pt>
                <c:pt idx="7943">
                  <c:v>240.6729366067519</c:v>
                </c:pt>
                <c:pt idx="7944">
                  <c:v>240.79064169954592</c:v>
                </c:pt>
                <c:pt idx="7945">
                  <c:v>240.90761330228631</c:v>
                </c:pt>
                <c:pt idx="7946">
                  <c:v>241.02385105865739</c:v>
                </c:pt>
                <c:pt idx="7947">
                  <c:v>241.13935461457856</c:v>
                </c:pt>
                <c:pt idx="7948">
                  <c:v>241.25412361820605</c:v>
                </c:pt>
                <c:pt idx="7949">
                  <c:v>241.36815771993361</c:v>
                </c:pt>
                <c:pt idx="7950">
                  <c:v>241.48145657239382</c:v>
                </c:pt>
                <c:pt idx="7951">
                  <c:v>241.59401983045825</c:v>
                </c:pt>
                <c:pt idx="7952">
                  <c:v>241.70584715123994</c:v>
                </c:pt>
                <c:pt idx="7953">
                  <c:v>241.81693819409358</c:v>
                </c:pt>
                <c:pt idx="7954">
                  <c:v>241.92729262061636</c:v>
                </c:pt>
                <c:pt idx="7955">
                  <c:v>242.03691009464964</c:v>
                </c:pt>
                <c:pt idx="7956">
                  <c:v>242.14579028227965</c:v>
                </c:pt>
                <c:pt idx="7957">
                  <c:v>242.25393285183853</c:v>
                </c:pt>
                <c:pt idx="7958">
                  <c:v>242.36133747390502</c:v>
                </c:pt>
                <c:pt idx="7959">
                  <c:v>242.46800382130618</c:v>
                </c:pt>
                <c:pt idx="7960">
                  <c:v>242.57393156911775</c:v>
                </c:pt>
                <c:pt idx="7961">
                  <c:v>242.67912039466549</c:v>
                </c:pt>
                <c:pt idx="7962">
                  <c:v>242.7835699775261</c:v>
                </c:pt>
                <c:pt idx="7963">
                  <c:v>242.88727999952778</c:v>
                </c:pt>
                <c:pt idx="7964">
                  <c:v>242.99025014475194</c:v>
                </c:pt>
                <c:pt idx="7965">
                  <c:v>243.0924800995337</c:v>
                </c:pt>
                <c:pt idx="7966">
                  <c:v>243.19396955246287</c:v>
                </c:pt>
                <c:pt idx="7967">
                  <c:v>243.29471819438504</c:v>
                </c:pt>
                <c:pt idx="7968">
                  <c:v>243.39472571840221</c:v>
                </c:pt>
                <c:pt idx="7969">
                  <c:v>243.4939918198742</c:v>
                </c:pt>
                <c:pt idx="7970">
                  <c:v>243.59251619641924</c:v>
                </c:pt>
                <c:pt idx="7971">
                  <c:v>243.69029854791515</c:v>
                </c:pt>
                <c:pt idx="7972">
                  <c:v>243.78733857649979</c:v>
                </c:pt>
                <c:pt idx="7973">
                  <c:v>243.88363598657236</c:v>
                </c:pt>
                <c:pt idx="7974">
                  <c:v>243.97919048479423</c:v>
                </c:pt>
                <c:pt idx="7975">
                  <c:v>244.07400178008987</c:v>
                </c:pt>
                <c:pt idx="7976">
                  <c:v>244.16806958364768</c:v>
                </c:pt>
                <c:pt idx="7977">
                  <c:v>244.26139360892074</c:v>
                </c:pt>
                <c:pt idx="7978">
                  <c:v>244.35397357162805</c:v>
                </c:pt>
                <c:pt idx="7979">
                  <c:v>244.44580918975478</c:v>
                </c:pt>
                <c:pt idx="7980">
                  <c:v>244.53690018355383</c:v>
                </c:pt>
                <c:pt idx="7981">
                  <c:v>244.62724627554616</c:v>
                </c:pt>
                <c:pt idx="7982">
                  <c:v>244.71684719052195</c:v>
                </c:pt>
                <c:pt idx="7983">
                  <c:v>244.80570265554138</c:v>
                </c:pt>
                <c:pt idx="7984">
                  <c:v>244.89381239993511</c:v>
                </c:pt>
                <c:pt idx="7985">
                  <c:v>244.98117615530566</c:v>
                </c:pt>
                <c:pt idx="7986">
                  <c:v>245.06779365552785</c:v>
                </c:pt>
                <c:pt idx="7987">
                  <c:v>245.15366463674991</c:v>
                </c:pt>
                <c:pt idx="7988">
                  <c:v>245.23878883739368</c:v>
                </c:pt>
                <c:pt idx="7989">
                  <c:v>245.32316599815624</c:v>
                </c:pt>
                <c:pt idx="7990">
                  <c:v>245.40679586201009</c:v>
                </c:pt>
                <c:pt idx="7991">
                  <c:v>245.48967817420416</c:v>
                </c:pt>
                <c:pt idx="7992">
                  <c:v>245.57181268226464</c:v>
                </c:pt>
                <c:pt idx="7993">
                  <c:v>245.65319913599544</c:v>
                </c:pt>
                <c:pt idx="7994">
                  <c:v>245.73383728747933</c:v>
                </c:pt>
                <c:pt idx="7995">
                  <c:v>245.81372689107872</c:v>
                </c:pt>
                <c:pt idx="7996">
                  <c:v>245.89286770343571</c:v>
                </c:pt>
                <c:pt idx="7997">
                  <c:v>245.97125948347377</c:v>
                </c:pt>
                <c:pt idx="7998">
                  <c:v>246.0489019923981</c:v>
                </c:pt>
                <c:pt idx="7999">
                  <c:v>246.12579499369591</c:v>
                </c:pt>
                <c:pt idx="8000">
                  <c:v>246.20193825313791</c:v>
                </c:pt>
                <c:pt idx="8001">
                  <c:v>246.2773315387785</c:v>
                </c:pt>
                <c:pt idx="8002">
                  <c:v>246.3519746209567</c:v>
                </c:pt>
                <c:pt idx="8003">
                  <c:v>246.42586727229678</c:v>
                </c:pt>
                <c:pt idx="8004">
                  <c:v>246.49900926770877</c:v>
                </c:pt>
                <c:pt idx="8005">
                  <c:v>246.57140038438953</c:v>
                </c:pt>
                <c:pt idx="8006">
                  <c:v>246.64304040182319</c:v>
                </c:pt>
                <c:pt idx="8007">
                  <c:v>246.71392910178182</c:v>
                </c:pt>
                <c:pt idx="8008">
                  <c:v>246.78406626832617</c:v>
                </c:pt>
                <c:pt idx="8009">
                  <c:v>246.85345168780617</c:v>
                </c:pt>
                <c:pt idx="8010">
                  <c:v>246.9220851488619</c:v>
                </c:pt>
                <c:pt idx="8011">
                  <c:v>246.98996644242388</c:v>
                </c:pt>
                <c:pt idx="8012">
                  <c:v>247.05709536171403</c:v>
                </c:pt>
                <c:pt idx="8013">
                  <c:v>247.12347170224587</c:v>
                </c:pt>
                <c:pt idx="8014">
                  <c:v>247.18909526182557</c:v>
                </c:pt>
                <c:pt idx="8015">
                  <c:v>247.25396584055244</c:v>
                </c:pt>
                <c:pt idx="8016">
                  <c:v>247.31808324081948</c:v>
                </c:pt>
                <c:pt idx="8017">
                  <c:v>247.381447267314</c:v>
                </c:pt>
                <c:pt idx="8018">
                  <c:v>247.44405772701802</c:v>
                </c:pt>
                <c:pt idx="8019">
                  <c:v>247.50591442920938</c:v>
                </c:pt>
                <c:pt idx="8020">
                  <c:v>247.56701718546171</c:v>
                </c:pt>
                <c:pt idx="8021">
                  <c:v>247.62736580964548</c:v>
                </c:pt>
                <c:pt idx="8022">
                  <c:v>247.68696011792832</c:v>
                </c:pt>
                <c:pt idx="8023">
                  <c:v>247.7457999287756</c:v>
                </c:pt>
                <c:pt idx="8024">
                  <c:v>247.80388506295117</c:v>
                </c:pt>
                <c:pt idx="8025">
                  <c:v>247.8612153435175</c:v>
                </c:pt>
                <c:pt idx="8026">
                  <c:v>247.91779059583664</c:v>
                </c:pt>
                <c:pt idx="8027">
                  <c:v>247.97361064757055</c:v>
                </c:pt>
                <c:pt idx="8028">
                  <c:v>248.0286753286818</c:v>
                </c:pt>
                <c:pt idx="8029">
                  <c:v>248.08298447143366</c:v>
                </c:pt>
                <c:pt idx="8030">
                  <c:v>248.13653791039113</c:v>
                </c:pt>
                <c:pt idx="8031">
                  <c:v>248.18933548242114</c:v>
                </c:pt>
                <c:pt idx="8032">
                  <c:v>248.24137702669313</c:v>
                </c:pt>
                <c:pt idx="8033">
                  <c:v>248.2926623846796</c:v>
                </c:pt>
                <c:pt idx="8034">
                  <c:v>248.34319140015631</c:v>
                </c:pt>
                <c:pt idx="8035">
                  <c:v>248.3929639192032</c:v>
                </c:pt>
                <c:pt idx="8036">
                  <c:v>248.44197979020458</c:v>
                </c:pt>
                <c:pt idx="8037">
                  <c:v>248.49023886384953</c:v>
                </c:pt>
                <c:pt idx="8038">
                  <c:v>248.53774099313264</c:v>
                </c:pt>
                <c:pt idx="8039">
                  <c:v>248.58448603335407</c:v>
                </c:pt>
                <c:pt idx="8040">
                  <c:v>248.63047384212047</c:v>
                </c:pt>
                <c:pt idx="8041">
                  <c:v>248.67570427934481</c:v>
                </c:pt>
                <c:pt idx="8042">
                  <c:v>248.72017720724745</c:v>
                </c:pt>
                <c:pt idx="8043">
                  <c:v>248.76389249035611</c:v>
                </c:pt>
                <c:pt idx="8044">
                  <c:v>248.8068499955065</c:v>
                </c:pt>
                <c:pt idx="8045">
                  <c:v>248.84904959184254</c:v>
                </c:pt>
                <c:pt idx="8046">
                  <c:v>248.89049115081698</c:v>
                </c:pt>
                <c:pt idx="8047">
                  <c:v>248.93117454619161</c:v>
                </c:pt>
                <c:pt idx="8048">
                  <c:v>248.97109965403783</c:v>
                </c:pt>
                <c:pt idx="8049">
                  <c:v>249.01026635273678</c:v>
                </c:pt>
                <c:pt idx="8050">
                  <c:v>249.04867452297989</c:v>
                </c:pt>
                <c:pt idx="8051">
                  <c:v>249.08632404776927</c:v>
                </c:pt>
                <c:pt idx="8052">
                  <c:v>249.12321481241787</c:v>
                </c:pt>
                <c:pt idx="8053">
                  <c:v>249.15934670455007</c:v>
                </c:pt>
                <c:pt idx="8054">
                  <c:v>249.1947196141019</c:v>
                </c:pt>
                <c:pt idx="8055">
                  <c:v>249.22933343332122</c:v>
                </c:pt>
                <c:pt idx="8056">
                  <c:v>249.2631880567684</c:v>
                </c:pt>
                <c:pt idx="8057">
                  <c:v>249.29628338131641</c:v>
                </c:pt>
                <c:pt idx="8058">
                  <c:v>249.32861930615115</c:v>
                </c:pt>
                <c:pt idx="8059">
                  <c:v>249.36019573277173</c:v>
                </c:pt>
                <c:pt idx="8060">
                  <c:v>249.39101256499094</c:v>
                </c:pt>
                <c:pt idx="8061">
                  <c:v>249.42106970893533</c:v>
                </c:pt>
                <c:pt idx="8062">
                  <c:v>249.4503670730457</c:v>
                </c:pt>
                <c:pt idx="8063">
                  <c:v>249.47890456807707</c:v>
                </c:pt>
                <c:pt idx="8064">
                  <c:v>249.50668210709932</c:v>
                </c:pt>
                <c:pt idx="8065">
                  <c:v>249.53369960549733</c:v>
                </c:pt>
                <c:pt idx="8066">
                  <c:v>249.55995698097107</c:v>
                </c:pt>
                <c:pt idx="8067">
                  <c:v>249.58545415353595</c:v>
                </c:pt>
                <c:pt idx="8068">
                  <c:v>249.61019104552324</c:v>
                </c:pt>
                <c:pt idx="8069">
                  <c:v>249.63416758158004</c:v>
                </c:pt>
                <c:pt idx="8070">
                  <c:v>249.65738368866971</c:v>
                </c:pt>
                <c:pt idx="8071">
                  <c:v>249.67983929607192</c:v>
                </c:pt>
                <c:pt idx="8072">
                  <c:v>249.701534335383</c:v>
                </c:pt>
                <c:pt idx="8073">
                  <c:v>249.72246874051612</c:v>
                </c:pt>
                <c:pt idx="8074">
                  <c:v>249.74264244770146</c:v>
                </c:pt>
                <c:pt idx="8075">
                  <c:v>249.76205539548633</c:v>
                </c:pt>
                <c:pt idx="8076">
                  <c:v>249.78070752473562</c:v>
                </c:pt>
                <c:pt idx="8077">
                  <c:v>249.79859877863163</c:v>
                </c:pt>
                <c:pt idx="8078">
                  <c:v>249.81572910267454</c:v>
                </c:pt>
                <c:pt idx="8079">
                  <c:v>249.83209844468246</c:v>
                </c:pt>
                <c:pt idx="8080">
                  <c:v>249.84770675479146</c:v>
                </c:pt>
                <c:pt idx="8081">
                  <c:v>249.86255398545592</c:v>
                </c:pt>
                <c:pt idx="8082">
                  <c:v>249.87664009144868</c:v>
                </c:pt>
                <c:pt idx="8083">
                  <c:v>249.88996502986092</c:v>
                </c:pt>
                <c:pt idx="8084">
                  <c:v>249.90252876010263</c:v>
                </c:pt>
                <c:pt idx="8085">
                  <c:v>249.9143312439025</c:v>
                </c:pt>
                <c:pt idx="8086">
                  <c:v>249.92537244530808</c:v>
                </c:pt>
                <c:pt idx="8087">
                  <c:v>249.935652330686</c:v>
                </c:pt>
                <c:pt idx="8088">
                  <c:v>249.94517086872193</c:v>
                </c:pt>
                <c:pt idx="8089">
                  <c:v>249.95392803042071</c:v>
                </c:pt>
                <c:pt idx="8090">
                  <c:v>249.96192378910658</c:v>
                </c:pt>
                <c:pt idx="8091">
                  <c:v>249.96915812042306</c:v>
                </c:pt>
                <c:pt idx="8092">
                  <c:v>249.97563100233307</c:v>
                </c:pt>
                <c:pt idx="8093">
                  <c:v>249.98134241511914</c:v>
                </c:pt>
                <c:pt idx="8094">
                  <c:v>249.98629234138332</c:v>
                </c:pt>
                <c:pt idx="8095">
                  <c:v>249.9904807660472</c:v>
                </c:pt>
                <c:pt idx="8096">
                  <c:v>249.99390767635222</c:v>
                </c:pt>
                <c:pt idx="8097">
                  <c:v>249.99657306185935</c:v>
                </c:pt>
                <c:pt idx="8098">
                  <c:v>249.99847691444936</c:v>
                </c:pt>
                <c:pt idx="8099">
                  <c:v>249.99961922832281</c:v>
                </c:pt>
                <c:pt idx="8100">
                  <c:v>250</c:v>
                </c:pt>
                <c:pt idx="8101">
                  <c:v>249.99961922832102</c:v>
                </c:pt>
                <c:pt idx="8102">
                  <c:v>249.99847691444583</c:v>
                </c:pt>
                <c:pt idx="8103">
                  <c:v>249.99657306185404</c:v>
                </c:pt>
                <c:pt idx="8104">
                  <c:v>249.99390767634517</c:v>
                </c:pt>
                <c:pt idx="8105">
                  <c:v>249.99048076603842</c:v>
                </c:pt>
                <c:pt idx="8106">
                  <c:v>249.98629234137277</c:v>
                </c:pt>
                <c:pt idx="8107">
                  <c:v>249.98134241510684</c:v>
                </c:pt>
                <c:pt idx="8108">
                  <c:v>249.97563100231898</c:v>
                </c:pt>
                <c:pt idx="8109">
                  <c:v>249.9691581204072</c:v>
                </c:pt>
                <c:pt idx="8110">
                  <c:v>249.96192378908898</c:v>
                </c:pt>
                <c:pt idx="8111">
                  <c:v>249.95392803040133</c:v>
                </c:pt>
                <c:pt idx="8112">
                  <c:v>249.94517086870079</c:v>
                </c:pt>
                <c:pt idx="8113">
                  <c:v>249.93565233066309</c:v>
                </c:pt>
                <c:pt idx="8114">
                  <c:v>249.92537244528341</c:v>
                </c:pt>
                <c:pt idx="8115">
                  <c:v>249.91433124387606</c:v>
                </c:pt>
                <c:pt idx="8116">
                  <c:v>249.90252876007446</c:v>
                </c:pt>
                <c:pt idx="8117">
                  <c:v>249.88996502983099</c:v>
                </c:pt>
                <c:pt idx="8118">
                  <c:v>249.87664009141699</c:v>
                </c:pt>
                <c:pt idx="8119">
                  <c:v>249.86255398542252</c:v>
                </c:pt>
                <c:pt idx="8120">
                  <c:v>249.84770675475627</c:v>
                </c:pt>
                <c:pt idx="8121">
                  <c:v>249.83209844464551</c:v>
                </c:pt>
                <c:pt idx="8122">
                  <c:v>249.81572910263586</c:v>
                </c:pt>
                <c:pt idx="8123">
                  <c:v>249.79859877859118</c:v>
                </c:pt>
                <c:pt idx="8124">
                  <c:v>249.78070752469338</c:v>
                </c:pt>
                <c:pt idx="8125">
                  <c:v>249.76205539544233</c:v>
                </c:pt>
                <c:pt idx="8126">
                  <c:v>249.74264244765567</c:v>
                </c:pt>
                <c:pt idx="8127">
                  <c:v>249.72246874046863</c:v>
                </c:pt>
                <c:pt idx="8128">
                  <c:v>249.70153433533378</c:v>
                </c:pt>
                <c:pt idx="8129">
                  <c:v>249.67983929602093</c:v>
                </c:pt>
                <c:pt idx="8130">
                  <c:v>249.6573836886169</c:v>
                </c:pt>
                <c:pt idx="8131">
                  <c:v>249.63416758152547</c:v>
                </c:pt>
                <c:pt idx="8132">
                  <c:v>249.61019104546688</c:v>
                </c:pt>
                <c:pt idx="8133">
                  <c:v>249.58545415347785</c:v>
                </c:pt>
                <c:pt idx="8134">
                  <c:v>249.55995698091118</c:v>
                </c:pt>
                <c:pt idx="8135">
                  <c:v>249.53369960543571</c:v>
                </c:pt>
                <c:pt idx="8136">
                  <c:v>249.50668210703597</c:v>
                </c:pt>
                <c:pt idx="8137">
                  <c:v>249.47890456801196</c:v>
                </c:pt>
                <c:pt idx="8138">
                  <c:v>249.45036707297882</c:v>
                </c:pt>
                <c:pt idx="8139">
                  <c:v>249.42106970886675</c:v>
                </c:pt>
                <c:pt idx="8140">
                  <c:v>249.3910125649206</c:v>
                </c:pt>
                <c:pt idx="8141">
                  <c:v>249.36019573269962</c:v>
                </c:pt>
                <c:pt idx="8142">
                  <c:v>249.32861930607729</c:v>
                </c:pt>
                <c:pt idx="8143">
                  <c:v>249.29628338124078</c:v>
                </c:pt>
                <c:pt idx="8144">
                  <c:v>249.26318805669104</c:v>
                </c:pt>
                <c:pt idx="8145">
                  <c:v>249.22933343324212</c:v>
                </c:pt>
                <c:pt idx="8146">
                  <c:v>249.19471961402098</c:v>
                </c:pt>
                <c:pt idx="8147">
                  <c:v>249.15934670446745</c:v>
                </c:pt>
                <c:pt idx="8148">
                  <c:v>249.12321481233352</c:v>
                </c:pt>
                <c:pt idx="8149">
                  <c:v>249.08632404768315</c:v>
                </c:pt>
                <c:pt idx="8150">
                  <c:v>249.04867452289201</c:v>
                </c:pt>
                <c:pt idx="8151">
                  <c:v>249.01026635264714</c:v>
                </c:pt>
                <c:pt idx="8152">
                  <c:v>248.97109965394637</c:v>
                </c:pt>
                <c:pt idx="8153">
                  <c:v>248.93117454609842</c:v>
                </c:pt>
                <c:pt idx="8154">
                  <c:v>248.890491150722</c:v>
                </c:pt>
                <c:pt idx="8155">
                  <c:v>248.84904959174582</c:v>
                </c:pt>
                <c:pt idx="8156">
                  <c:v>248.80684999540804</c:v>
                </c:pt>
                <c:pt idx="8157">
                  <c:v>248.76389249025587</c:v>
                </c:pt>
                <c:pt idx="8158">
                  <c:v>248.72017720714547</c:v>
                </c:pt>
                <c:pt idx="8159">
                  <c:v>248.6757042792411</c:v>
                </c:pt>
                <c:pt idx="8160">
                  <c:v>248.63047384201499</c:v>
                </c:pt>
                <c:pt idx="8161">
                  <c:v>248.58448603324692</c:v>
                </c:pt>
                <c:pt idx="8162">
                  <c:v>248.5377409930237</c:v>
                </c:pt>
                <c:pt idx="8163">
                  <c:v>248.49023886373888</c:v>
                </c:pt>
                <c:pt idx="8164">
                  <c:v>248.44197979009218</c:v>
                </c:pt>
                <c:pt idx="8165">
                  <c:v>248.39296391908908</c:v>
                </c:pt>
                <c:pt idx="8166">
                  <c:v>248.34319140004038</c:v>
                </c:pt>
                <c:pt idx="8167">
                  <c:v>248.29266238456191</c:v>
                </c:pt>
                <c:pt idx="8168">
                  <c:v>248.24137702657376</c:v>
                </c:pt>
                <c:pt idx="8169">
                  <c:v>248.18933548230001</c:v>
                </c:pt>
                <c:pt idx="8170">
                  <c:v>248.13653791026823</c:v>
                </c:pt>
                <c:pt idx="8171">
                  <c:v>248.08298447130898</c:v>
                </c:pt>
                <c:pt idx="8172">
                  <c:v>248.02867532855538</c:v>
                </c:pt>
                <c:pt idx="8173">
                  <c:v>247.97361064744246</c:v>
                </c:pt>
                <c:pt idx="8174">
                  <c:v>247.91779059570675</c:v>
                </c:pt>
                <c:pt idx="8175">
                  <c:v>247.86121534338577</c:v>
                </c:pt>
                <c:pt idx="8176">
                  <c:v>247.8038850628177</c:v>
                </c:pt>
                <c:pt idx="8177">
                  <c:v>247.74579992864039</c:v>
                </c:pt>
                <c:pt idx="8178">
                  <c:v>247.68696011779133</c:v>
                </c:pt>
                <c:pt idx="8179">
                  <c:v>247.62736580950678</c:v>
                </c:pt>
                <c:pt idx="8180">
                  <c:v>247.56701718532125</c:v>
                </c:pt>
                <c:pt idx="8181">
                  <c:v>247.50591442906719</c:v>
                </c:pt>
                <c:pt idx="8182">
                  <c:v>247.44405772687412</c:v>
                </c:pt>
                <c:pt idx="8183">
                  <c:v>247.38144726716834</c:v>
                </c:pt>
                <c:pt idx="8184">
                  <c:v>247.31808324067217</c:v>
                </c:pt>
                <c:pt idx="8185">
                  <c:v>247.25396584040342</c:v>
                </c:pt>
                <c:pt idx="8186">
                  <c:v>247.18909526167479</c:v>
                </c:pt>
                <c:pt idx="8187">
                  <c:v>247.1234717020933</c:v>
                </c:pt>
                <c:pt idx="8188">
                  <c:v>247.0570953615597</c:v>
                </c:pt>
                <c:pt idx="8189">
                  <c:v>246.9899664422679</c:v>
                </c:pt>
                <c:pt idx="8190">
                  <c:v>246.92208514870418</c:v>
                </c:pt>
                <c:pt idx="8191">
                  <c:v>246.85345168764667</c:v>
                </c:pt>
                <c:pt idx="8192">
                  <c:v>246.78406626816491</c:v>
                </c:pt>
                <c:pt idx="8193">
                  <c:v>246.71392910161885</c:v>
                </c:pt>
                <c:pt idx="8194">
                  <c:v>246.64304040165851</c:v>
                </c:pt>
                <c:pt idx="8195">
                  <c:v>246.57140038422313</c:v>
                </c:pt>
                <c:pt idx="8196">
                  <c:v>246.49900926754057</c:v>
                </c:pt>
                <c:pt idx="8197">
                  <c:v>246.42586727212677</c:v>
                </c:pt>
                <c:pt idx="8198">
                  <c:v>246.35197462078494</c:v>
                </c:pt>
                <c:pt idx="8199">
                  <c:v>246.27733153860501</c:v>
                </c:pt>
                <c:pt idx="8200">
                  <c:v>246.20193825296266</c:v>
                </c:pt>
                <c:pt idx="8201">
                  <c:v>246.12579499351895</c:v>
                </c:pt>
                <c:pt idx="8202">
                  <c:v>246.04890199221938</c:v>
                </c:pt>
                <c:pt idx="8203">
                  <c:v>245.97125948329335</c:v>
                </c:pt>
                <c:pt idx="8204">
                  <c:v>245.89286770325353</c:v>
                </c:pt>
                <c:pt idx="8205">
                  <c:v>245.81372689089483</c:v>
                </c:pt>
                <c:pt idx="8206">
                  <c:v>245.73383728729385</c:v>
                </c:pt>
                <c:pt idx="8207">
                  <c:v>245.65319913580817</c:v>
                </c:pt>
                <c:pt idx="8208">
                  <c:v>245.57181268207566</c:v>
                </c:pt>
                <c:pt idx="8209">
                  <c:v>245.48967817401348</c:v>
                </c:pt>
                <c:pt idx="8210">
                  <c:v>245.40679586181767</c:v>
                </c:pt>
                <c:pt idx="8211">
                  <c:v>245.32316599796212</c:v>
                </c:pt>
                <c:pt idx="8212">
                  <c:v>245.23878883719777</c:v>
                </c:pt>
                <c:pt idx="8213">
                  <c:v>245.15366463655224</c:v>
                </c:pt>
                <c:pt idx="8214">
                  <c:v>245.06779365532859</c:v>
                </c:pt>
                <c:pt idx="8215">
                  <c:v>244.98117615510463</c:v>
                </c:pt>
                <c:pt idx="8216">
                  <c:v>244.89381239973238</c:v>
                </c:pt>
                <c:pt idx="8217">
                  <c:v>244.80570265533686</c:v>
                </c:pt>
                <c:pt idx="8218">
                  <c:v>244.71684719031578</c:v>
                </c:pt>
                <c:pt idx="8219">
                  <c:v>244.62724627533825</c:v>
                </c:pt>
                <c:pt idx="8220">
                  <c:v>244.53690018334402</c:v>
                </c:pt>
                <c:pt idx="8221">
                  <c:v>244.44580918954327</c:v>
                </c:pt>
                <c:pt idx="8222">
                  <c:v>244.3539735714148</c:v>
                </c:pt>
                <c:pt idx="8223">
                  <c:v>244.26139360870576</c:v>
                </c:pt>
                <c:pt idx="8224">
                  <c:v>244.16806958343096</c:v>
                </c:pt>
                <c:pt idx="8225">
                  <c:v>244.07400177987145</c:v>
                </c:pt>
                <c:pt idx="8226">
                  <c:v>243.97919048457408</c:v>
                </c:pt>
                <c:pt idx="8227">
                  <c:v>243.88363598635053</c:v>
                </c:pt>
                <c:pt idx="8228">
                  <c:v>243.78733857627623</c:v>
                </c:pt>
                <c:pt idx="8229">
                  <c:v>243.69029854768993</c:v>
                </c:pt>
                <c:pt idx="8230">
                  <c:v>243.59251619619246</c:v>
                </c:pt>
                <c:pt idx="8231">
                  <c:v>243.49399181964569</c:v>
                </c:pt>
                <c:pt idx="8232">
                  <c:v>243.39472571817197</c:v>
                </c:pt>
                <c:pt idx="8233">
                  <c:v>243.29471819415301</c:v>
                </c:pt>
                <c:pt idx="8234">
                  <c:v>243.19396955222919</c:v>
                </c:pt>
                <c:pt idx="8235">
                  <c:v>243.09248009929831</c:v>
                </c:pt>
                <c:pt idx="8236">
                  <c:v>242.99025014451487</c:v>
                </c:pt>
                <c:pt idx="8237">
                  <c:v>242.88727999928889</c:v>
                </c:pt>
                <c:pt idx="8238">
                  <c:v>242.78356997728548</c:v>
                </c:pt>
                <c:pt idx="8239">
                  <c:v>242.67912039442328</c:v>
                </c:pt>
                <c:pt idx="8240">
                  <c:v>242.57393156887383</c:v>
                </c:pt>
                <c:pt idx="8241">
                  <c:v>242.46800382106053</c:v>
                </c:pt>
                <c:pt idx="8242">
                  <c:v>242.36133747365747</c:v>
                </c:pt>
                <c:pt idx="8243">
                  <c:v>242.25393285158927</c:v>
                </c:pt>
                <c:pt idx="8244">
                  <c:v>242.14579028202868</c:v>
                </c:pt>
                <c:pt idx="8245">
                  <c:v>242.03691009439697</c:v>
                </c:pt>
                <c:pt idx="8246">
                  <c:v>241.92729262036198</c:v>
                </c:pt>
                <c:pt idx="8247">
                  <c:v>241.8169381938375</c:v>
                </c:pt>
                <c:pt idx="8248">
                  <c:v>241.70584715098229</c:v>
                </c:pt>
                <c:pt idx="8249">
                  <c:v>241.59401983019879</c:v>
                </c:pt>
                <c:pt idx="8250">
                  <c:v>241.48145657213266</c:v>
                </c:pt>
                <c:pt idx="8251">
                  <c:v>241.36815771967096</c:v>
                </c:pt>
                <c:pt idx="8252">
                  <c:v>241.2541236179417</c:v>
                </c:pt>
                <c:pt idx="8253">
                  <c:v>241.13935461431237</c:v>
                </c:pt>
                <c:pt idx="8254">
                  <c:v>241.02385105838954</c:v>
                </c:pt>
                <c:pt idx="8255">
                  <c:v>240.90761330201687</c:v>
                </c:pt>
                <c:pt idx="8256">
                  <c:v>240.7906416992748</c:v>
                </c:pt>
                <c:pt idx="8257">
                  <c:v>240.67293660647908</c:v>
                </c:pt>
                <c:pt idx="8258">
                  <c:v>240.55449838217973</c:v>
                </c:pt>
                <c:pt idx="8259">
                  <c:v>240.43532738716036</c:v>
                </c:pt>
                <c:pt idx="8260">
                  <c:v>240.31542398443639</c:v>
                </c:pt>
                <c:pt idx="8261">
                  <c:v>240.19478853925432</c:v>
                </c:pt>
                <c:pt idx="8262">
                  <c:v>240.07342141909072</c:v>
                </c:pt>
                <c:pt idx="8263">
                  <c:v>239.95132299365068</c:v>
                </c:pt>
                <c:pt idx="8264">
                  <c:v>239.82849363486747</c:v>
                </c:pt>
                <c:pt idx="8265">
                  <c:v>239.70493371690023</c:v>
                </c:pt>
                <c:pt idx="8266">
                  <c:v>239.58064361613444</c:v>
                </c:pt>
                <c:pt idx="8267">
                  <c:v>239.45562371117899</c:v>
                </c:pt>
                <c:pt idx="8268">
                  <c:v>239.32987438286622</c:v>
                </c:pt>
                <c:pt idx="8269">
                  <c:v>239.20339601425025</c:v>
                </c:pt>
                <c:pt idx="8270">
                  <c:v>239.0761889906064</c:v>
                </c:pt>
                <c:pt idx="8271">
                  <c:v>238.94825369942922</c:v>
                </c:pt>
                <c:pt idx="8272">
                  <c:v>238.81959053043173</c:v>
                </c:pt>
                <c:pt idx="8273">
                  <c:v>238.69019987554429</c:v>
                </c:pt>
                <c:pt idx="8274">
                  <c:v>238.56008212891317</c:v>
                </c:pt>
                <c:pt idx="8275">
                  <c:v>238.42923768689982</c:v>
                </c:pt>
                <c:pt idx="8276">
                  <c:v>238.29766694807898</c:v>
                </c:pt>
                <c:pt idx="8277">
                  <c:v>238.16537031323796</c:v>
                </c:pt>
                <c:pt idx="8278">
                  <c:v>238.03234818537518</c:v>
                </c:pt>
                <c:pt idx="8279">
                  <c:v>237.89860096969906</c:v>
                </c:pt>
                <c:pt idx="8280">
                  <c:v>237.76412907362703</c:v>
                </c:pt>
                <c:pt idx="8281">
                  <c:v>237.62893290678372</c:v>
                </c:pt>
                <c:pt idx="8282">
                  <c:v>237.49301288100008</c:v>
                </c:pt>
                <c:pt idx="8283">
                  <c:v>237.35636941031191</c:v>
                </c:pt>
                <c:pt idx="8284">
                  <c:v>237.21900291095923</c:v>
                </c:pt>
                <c:pt idx="8285">
                  <c:v>237.08091380138407</c:v>
                </c:pt>
                <c:pt idx="8286">
                  <c:v>236.9421025022298</c:v>
                </c:pt>
                <c:pt idx="8287">
                  <c:v>236.80256943633947</c:v>
                </c:pt>
                <c:pt idx="8288">
                  <c:v>236.66231502875547</c:v>
                </c:pt>
                <c:pt idx="8289">
                  <c:v>236.52133970671684</c:v>
                </c:pt>
                <c:pt idx="8290">
                  <c:v>236.37964389965873</c:v>
                </c:pt>
                <c:pt idx="8291">
                  <c:v>236.23722803921137</c:v>
                </c:pt>
                <c:pt idx="8292">
                  <c:v>236.09409255919809</c:v>
                </c:pt>
                <c:pt idx="8293">
                  <c:v>235.95023789563433</c:v>
                </c:pt>
                <c:pt idx="8294">
                  <c:v>235.80566448672636</c:v>
                </c:pt>
                <c:pt idx="8295">
                  <c:v>235.66037277286972</c:v>
                </c:pt>
                <c:pt idx="8296">
                  <c:v>235.51436319664845</c:v>
                </c:pt>
                <c:pt idx="8297">
                  <c:v>235.36763620283287</c:v>
                </c:pt>
                <c:pt idx="8298">
                  <c:v>235.22019223837893</c:v>
                </c:pt>
                <c:pt idx="8299">
                  <c:v>235.07203175242628</c:v>
                </c:pt>
                <c:pt idx="8300">
                  <c:v>234.92315519629781</c:v>
                </c:pt>
                <c:pt idx="8301">
                  <c:v>234.77356302349713</c:v>
                </c:pt>
                <c:pt idx="8302">
                  <c:v>234.62325568970797</c:v>
                </c:pt>
                <c:pt idx="8303">
                  <c:v>234.47223365279257</c:v>
                </c:pt>
                <c:pt idx="8304">
                  <c:v>234.32049737279004</c:v>
                </c:pt>
                <c:pt idx="8305">
                  <c:v>234.1680473119157</c:v>
                </c:pt>
                <c:pt idx="8306">
                  <c:v>234.01488393455878</c:v>
                </c:pt>
                <c:pt idx="8307">
                  <c:v>233.86100770728143</c:v>
                </c:pt>
                <c:pt idx="8308">
                  <c:v>233.70641909881738</c:v>
                </c:pt>
                <c:pt idx="8309">
                  <c:v>233.55111858007012</c:v>
                </c:pt>
                <c:pt idx="8310">
                  <c:v>233.3951066241122</c:v>
                </c:pt>
                <c:pt idx="8311">
                  <c:v>233.23838370618301</c:v>
                </c:pt>
                <c:pt idx="8312">
                  <c:v>233.08095030368796</c:v>
                </c:pt>
                <c:pt idx="8313">
                  <c:v>232.92280689619631</c:v>
                </c:pt>
                <c:pt idx="8314">
                  <c:v>232.76395396544027</c:v>
                </c:pt>
                <c:pt idx="8315">
                  <c:v>232.60439199531334</c:v>
                </c:pt>
                <c:pt idx="8316">
                  <c:v>232.44412147186921</c:v>
                </c:pt>
                <c:pt idx="8317">
                  <c:v>232.28314288331956</c:v>
                </c:pt>
                <c:pt idx="8318">
                  <c:v>232.12145672003305</c:v>
                </c:pt>
                <c:pt idx="8319">
                  <c:v>231.95906347453382</c:v>
                </c:pt>
                <c:pt idx="8320">
                  <c:v>231.79596364149967</c:v>
                </c:pt>
                <c:pt idx="8321">
                  <c:v>231.63215771776132</c:v>
                </c:pt>
                <c:pt idx="8322">
                  <c:v>231.46764620229985</c:v>
                </c:pt>
                <c:pt idx="8323">
                  <c:v>231.30242959624584</c:v>
                </c:pt>
                <c:pt idx="8324">
                  <c:v>231.13650840287775</c:v>
                </c:pt>
                <c:pt idx="8325">
                  <c:v>230.96988312762016</c:v>
                </c:pt>
                <c:pt idx="8326">
                  <c:v>230.80255427804283</c:v>
                </c:pt>
                <c:pt idx="8327">
                  <c:v>230.63452236385837</c:v>
                </c:pt>
                <c:pt idx="8328">
                  <c:v>230.46578789692106</c:v>
                </c:pt>
                <c:pt idx="8329">
                  <c:v>230.29635139122522</c:v>
                </c:pt>
                <c:pt idx="8330">
                  <c:v>230.12621336290417</c:v>
                </c:pt>
                <c:pt idx="8331">
                  <c:v>229.95537433022767</c:v>
                </c:pt>
                <c:pt idx="8332">
                  <c:v>229.78383481360069</c:v>
                </c:pt>
                <c:pt idx="8333">
                  <c:v>229.61159533556301</c:v>
                </c:pt>
                <c:pt idx="8334">
                  <c:v>229.43865642078569</c:v>
                </c:pt>
                <c:pt idx="8335">
                  <c:v>229.2650185960706</c:v>
                </c:pt>
                <c:pt idx="8336">
                  <c:v>229.09068239034846</c:v>
                </c:pt>
                <c:pt idx="8337">
                  <c:v>228.91564833467797</c:v>
                </c:pt>
                <c:pt idx="8338">
                  <c:v>228.73991696224309</c:v>
                </c:pt>
                <c:pt idx="8339">
                  <c:v>228.56348880835202</c:v>
                </c:pt>
                <c:pt idx="8340">
                  <c:v>228.38636441043545</c:v>
                </c:pt>
                <c:pt idx="8341">
                  <c:v>228.20854430804494</c:v>
                </c:pt>
                <c:pt idx="8342">
                  <c:v>228.03002904285162</c:v>
                </c:pt>
                <c:pt idx="8343">
                  <c:v>227.85081915864384</c:v>
                </c:pt>
                <c:pt idx="8344">
                  <c:v>227.67091520132601</c:v>
                </c:pt>
                <c:pt idx="8345">
                  <c:v>227.49031771891651</c:v>
                </c:pt>
                <c:pt idx="8346">
                  <c:v>227.30902726154704</c:v>
                </c:pt>
                <c:pt idx="8347">
                  <c:v>227.12704438145951</c:v>
                </c:pt>
                <c:pt idx="8348">
                  <c:v>226.94436963300541</c:v>
                </c:pt>
                <c:pt idx="8349">
                  <c:v>226.76100357264363</c:v>
                </c:pt>
                <c:pt idx="8350">
                  <c:v>226.57694675893887</c:v>
                </c:pt>
                <c:pt idx="8351">
                  <c:v>226.39219975256049</c:v>
                </c:pt>
                <c:pt idx="8352">
                  <c:v>226.20676311627963</c:v>
                </c:pt>
                <c:pt idx="8353">
                  <c:v>226.02063741496852</c:v>
                </c:pt>
                <c:pt idx="8354">
                  <c:v>225.8338232155983</c:v>
                </c:pt>
                <c:pt idx="8355">
                  <c:v>225.64632108723706</c:v>
                </c:pt>
                <c:pt idx="8356">
                  <c:v>225.45813160104953</c:v>
                </c:pt>
                <c:pt idx="8357">
                  <c:v>225.26925533029296</c:v>
                </c:pt>
                <c:pt idx="8358">
                  <c:v>225.07969285031763</c:v>
                </c:pt>
                <c:pt idx="8359">
                  <c:v>224.8894447385635</c:v>
                </c:pt>
                <c:pt idx="8360">
                  <c:v>224.69851157455935</c:v>
                </c:pt>
                <c:pt idx="8361">
                  <c:v>224.50689393992047</c:v>
                </c:pt>
                <c:pt idx="8362">
                  <c:v>224.31459241834787</c:v>
                </c:pt>
                <c:pt idx="8363">
                  <c:v>224.12160759562508</c:v>
                </c:pt>
                <c:pt idx="8364">
                  <c:v>223.92794005961733</c:v>
                </c:pt>
                <c:pt idx="8365">
                  <c:v>223.73359040026958</c:v>
                </c:pt>
                <c:pt idx="8366">
                  <c:v>223.53855920960433</c:v>
                </c:pt>
                <c:pt idx="8367">
                  <c:v>223.34284708172086</c:v>
                </c:pt>
                <c:pt idx="8368">
                  <c:v>223.14645461279204</c:v>
                </c:pt>
                <c:pt idx="8369">
                  <c:v>222.94938240106339</c:v>
                </c:pt>
                <c:pt idx="8370">
                  <c:v>222.7516310468508</c:v>
                </c:pt>
                <c:pt idx="8371">
                  <c:v>222.55320115253966</c:v>
                </c:pt>
                <c:pt idx="8372">
                  <c:v>222.3540933225816</c:v>
                </c:pt>
                <c:pt idx="8373">
                  <c:v>222.1543081634936</c:v>
                </c:pt>
                <c:pt idx="8374">
                  <c:v>221.95384628385591</c:v>
                </c:pt>
                <c:pt idx="8375">
                  <c:v>221.75270829431</c:v>
                </c:pt>
                <c:pt idx="8376">
                  <c:v>221.55089480755743</c:v>
                </c:pt>
                <c:pt idx="8377">
                  <c:v>221.34840643835651</c:v>
                </c:pt>
                <c:pt idx="8378">
                  <c:v>221.1452438035227</c:v>
                </c:pt>
                <c:pt idx="8379">
                  <c:v>220.94140752192428</c:v>
                </c:pt>
                <c:pt idx="8380">
                  <c:v>220.73689821448184</c:v>
                </c:pt>
                <c:pt idx="8381">
                  <c:v>220.53171650416624</c:v>
                </c:pt>
                <c:pt idx="8382">
                  <c:v>220.32586301599636</c:v>
                </c:pt>
                <c:pt idx="8383">
                  <c:v>220.11933837703799</c:v>
                </c:pt>
                <c:pt idx="8384">
                  <c:v>219.91214321640081</c:v>
                </c:pt>
                <c:pt idx="8385">
                  <c:v>219.70427816523721</c:v>
                </c:pt>
                <c:pt idx="8386">
                  <c:v>219.49574385674001</c:v>
                </c:pt>
                <c:pt idx="8387">
                  <c:v>219.28654092614124</c:v>
                </c:pt>
                <c:pt idx="8388">
                  <c:v>219.07667001070917</c:v>
                </c:pt>
                <c:pt idx="8389">
                  <c:v>218.86613174974693</c:v>
                </c:pt>
                <c:pt idx="8390">
                  <c:v>218.6549267845906</c:v>
                </c:pt>
                <c:pt idx="8391">
                  <c:v>218.44305575860696</c:v>
                </c:pt>
                <c:pt idx="8392">
                  <c:v>218.23051931719226</c:v>
                </c:pt>
                <c:pt idx="8393">
                  <c:v>218.0173181077692</c:v>
                </c:pt>
                <c:pt idx="8394">
                  <c:v>217.8034527797856</c:v>
                </c:pt>
                <c:pt idx="8395">
                  <c:v>217.58892398471235</c:v>
                </c:pt>
                <c:pt idx="8396">
                  <c:v>217.37373237604118</c:v>
                </c:pt>
                <c:pt idx="8397">
                  <c:v>217.15787860928344</c:v>
                </c:pt>
                <c:pt idx="8398">
                  <c:v>216.94136334196696</c:v>
                </c:pt>
                <c:pt idx="8399">
                  <c:v>216.72418723363472</c:v>
                </c:pt>
                <c:pt idx="8400">
                  <c:v>216.50635094584248</c:v>
                </c:pt>
                <c:pt idx="8401">
                  <c:v>216.28785514215812</c:v>
                </c:pt>
                <c:pt idx="8402">
                  <c:v>216.06870048815716</c:v>
                </c:pt>
                <c:pt idx="8403">
                  <c:v>215.84888765142313</c:v>
                </c:pt>
                <c:pt idx="8404">
                  <c:v>215.62841730154378</c:v>
                </c:pt>
                <c:pt idx="8405">
                  <c:v>215.40729011011007</c:v>
                </c:pt>
                <c:pt idx="8406">
                  <c:v>215.18550675071373</c:v>
                </c:pt>
                <c:pt idx="8407">
                  <c:v>214.96306789894518</c:v>
                </c:pt>
                <c:pt idx="8408">
                  <c:v>214.73997423239214</c:v>
                </c:pt>
                <c:pt idx="8409">
                  <c:v>214.51622643063635</c:v>
                </c:pt>
                <c:pt idx="8410">
                  <c:v>214.29182517525251</c:v>
                </c:pt>
                <c:pt idx="8411">
                  <c:v>214.0667711498057</c:v>
                </c:pt>
                <c:pt idx="8412">
                  <c:v>213.84106503984933</c:v>
                </c:pt>
                <c:pt idx="8413">
                  <c:v>213.61470753292372</c:v>
                </c:pt>
                <c:pt idx="8414">
                  <c:v>213.38769931855296</c:v>
                </c:pt>
                <c:pt idx="8415">
                  <c:v>213.16004108824336</c:v>
                </c:pt>
                <c:pt idx="8416">
                  <c:v>212.93173353548119</c:v>
                </c:pt>
                <c:pt idx="8417">
                  <c:v>212.70277735573131</c:v>
                </c:pt>
                <c:pt idx="8418">
                  <c:v>212.4731732464337</c:v>
                </c:pt>
                <c:pt idx="8419">
                  <c:v>212.24292190700231</c:v>
                </c:pt>
                <c:pt idx="8420">
                  <c:v>212.01202403882266</c:v>
                </c:pt>
                <c:pt idx="8421">
                  <c:v>211.78048034524943</c:v>
                </c:pt>
                <c:pt idx="8422">
                  <c:v>211.54829153160514</c:v>
                </c:pt>
                <c:pt idx="8423">
                  <c:v>211.31545830517715</c:v>
                </c:pt>
                <c:pt idx="8424">
                  <c:v>211.08198137521612</c:v>
                </c:pt>
                <c:pt idx="8425">
                  <c:v>210.84786145293299</c:v>
                </c:pt>
                <c:pt idx="8426">
                  <c:v>210.61309925149769</c:v>
                </c:pt>
                <c:pt idx="8427">
                  <c:v>210.37769548603654</c:v>
                </c:pt>
                <c:pt idx="8428">
                  <c:v>210.14165087363008</c:v>
                </c:pt>
                <c:pt idx="8429">
                  <c:v>209.90496613331152</c:v>
                </c:pt>
                <c:pt idx="8430">
                  <c:v>209.66764198606347</c:v>
                </c:pt>
                <c:pt idx="8431">
                  <c:v>209.4296791548164</c:v>
                </c:pt>
                <c:pt idx="8432">
                  <c:v>209.1910783644461</c:v>
                </c:pt>
                <c:pt idx="8433">
                  <c:v>208.95184034177248</c:v>
                </c:pt>
                <c:pt idx="8434">
                  <c:v>208.71196581555577</c:v>
                </c:pt>
                <c:pt idx="8435">
                  <c:v>208.47145551649541</c:v>
                </c:pt>
                <c:pt idx="8436">
                  <c:v>208.23031017722749</c:v>
                </c:pt>
                <c:pt idx="8437">
                  <c:v>207.98853053232222</c:v>
                </c:pt>
                <c:pt idx="8438">
                  <c:v>207.7461173182829</c:v>
                </c:pt>
                <c:pt idx="8439">
                  <c:v>207.50307127354193</c:v>
                </c:pt>
                <c:pt idx="8440">
                  <c:v>207.25939313845973</c:v>
                </c:pt>
                <c:pt idx="8441">
                  <c:v>207.01508365532214</c:v>
                </c:pt>
                <c:pt idx="8442">
                  <c:v>206.77014356833797</c:v>
                </c:pt>
                <c:pt idx="8443">
                  <c:v>206.52457362363774</c:v>
                </c:pt>
                <c:pt idx="8444">
                  <c:v>206.27837456926977</c:v>
                </c:pt>
                <c:pt idx="8445">
                  <c:v>206.03154715519864</c:v>
                </c:pt>
                <c:pt idx="8446">
                  <c:v>205.78409213330445</c:v>
                </c:pt>
                <c:pt idx="8447">
                  <c:v>205.53601025737757</c:v>
                </c:pt>
                <c:pt idx="8448">
                  <c:v>205.28730228311824</c:v>
                </c:pt>
                <c:pt idx="8449">
                  <c:v>205.03796896813446</c:v>
                </c:pt>
                <c:pt idx="8450">
                  <c:v>204.78801107193866</c:v>
                </c:pt>
                <c:pt idx="8451">
                  <c:v>204.53742935594579</c:v>
                </c:pt>
                <c:pt idx="8452">
                  <c:v>204.28622458347132</c:v>
                </c:pt>
                <c:pt idx="8453">
                  <c:v>204.03439751972823</c:v>
                </c:pt>
                <c:pt idx="8454">
                  <c:v>203.78194893182601</c:v>
                </c:pt>
                <c:pt idx="8455">
                  <c:v>203.52887958876647</c:v>
                </c:pt>
                <c:pt idx="8456">
                  <c:v>203.27519026144284</c:v>
                </c:pt>
                <c:pt idx="8457">
                  <c:v>203.02088172263674</c:v>
                </c:pt>
                <c:pt idx="8458">
                  <c:v>202.76595474701583</c:v>
                </c:pt>
                <c:pt idx="8459">
                  <c:v>202.51041011113242</c:v>
                </c:pt>
                <c:pt idx="8460">
                  <c:v>202.25424859341953</c:v>
                </c:pt>
                <c:pt idx="8461">
                  <c:v>201.99747097418955</c:v>
                </c:pt>
                <c:pt idx="8462">
                  <c:v>201.7400780356314</c:v>
                </c:pt>
                <c:pt idx="8463">
                  <c:v>201.48207056180911</c:v>
                </c:pt>
                <c:pt idx="8464">
                  <c:v>201.22344933865796</c:v>
                </c:pt>
                <c:pt idx="8465">
                  <c:v>200.96421515398302</c:v>
                </c:pt>
                <c:pt idx="8466">
                  <c:v>200.7043687974566</c:v>
                </c:pt>
                <c:pt idx="8467">
                  <c:v>200.44391106061519</c:v>
                </c:pt>
                <c:pt idx="8468">
                  <c:v>200.18284273685933</c:v>
                </c:pt>
                <c:pt idx="8469">
                  <c:v>199.92116462144756</c:v>
                </c:pt>
                <c:pt idx="8470">
                  <c:v>199.65887751149742</c:v>
                </c:pt>
                <c:pt idx="8471">
                  <c:v>199.3959822059806</c:v>
                </c:pt>
                <c:pt idx="8472">
                  <c:v>199.13247950572179</c:v>
                </c:pt>
                <c:pt idx="8473">
                  <c:v>198.86837021339596</c:v>
                </c:pt>
                <c:pt idx="8474">
                  <c:v>198.60365513352551</c:v>
                </c:pt>
                <c:pt idx="8475">
                  <c:v>198.33833507247903</c:v>
                </c:pt>
                <c:pt idx="8476">
                  <c:v>198.07241083846719</c:v>
                </c:pt>
                <c:pt idx="8477">
                  <c:v>197.8058832415413</c:v>
                </c:pt>
                <c:pt idx="8478">
                  <c:v>197.53875309359037</c:v>
                </c:pt>
                <c:pt idx="8479">
                  <c:v>197.27102120833973</c:v>
                </c:pt>
                <c:pt idx="8480">
                  <c:v>197.0026884013468</c:v>
                </c:pt>
                <c:pt idx="8481">
                  <c:v>196.73375548999991</c:v>
                </c:pt>
                <c:pt idx="8482">
                  <c:v>196.46422329351535</c:v>
                </c:pt>
                <c:pt idx="8483">
                  <c:v>196.19409263293457</c:v>
                </c:pt>
                <c:pt idx="8484">
                  <c:v>195.92336433112308</c:v>
                </c:pt>
                <c:pt idx="8485">
                  <c:v>195.65203921276589</c:v>
                </c:pt>
                <c:pt idx="8486">
                  <c:v>195.38011810436637</c:v>
                </c:pt>
                <c:pt idx="8487">
                  <c:v>195.10760183424338</c:v>
                </c:pt>
                <c:pt idx="8488">
                  <c:v>194.83449123252851</c:v>
                </c:pt>
                <c:pt idx="8489">
                  <c:v>194.56078713116449</c:v>
                </c:pt>
                <c:pt idx="8490">
                  <c:v>194.2864903639007</c:v>
                </c:pt>
                <c:pt idx="8491">
                  <c:v>194.01160176629372</c:v>
                </c:pt>
                <c:pt idx="8492">
                  <c:v>193.73612217570144</c:v>
                </c:pt>
                <c:pt idx="8493">
                  <c:v>193.46005243128238</c:v>
                </c:pt>
                <c:pt idx="8494">
                  <c:v>193.18339337399257</c:v>
                </c:pt>
                <c:pt idx="8495">
                  <c:v>192.90614584658408</c:v>
                </c:pt>
                <c:pt idx="8496">
                  <c:v>192.6283106936007</c:v>
                </c:pt>
                <c:pt idx="8497">
                  <c:v>192.34988876137643</c:v>
                </c:pt>
                <c:pt idx="8498">
                  <c:v>192.07088089803281</c:v>
                </c:pt>
                <c:pt idx="8499">
                  <c:v>191.79128795347586</c:v>
                </c:pt>
                <c:pt idx="8500">
                  <c:v>191.51111077939476</c:v>
                </c:pt>
                <c:pt idx="8501">
                  <c:v>191.23035022925748</c:v>
                </c:pt>
                <c:pt idx="8502">
                  <c:v>190.94900715830937</c:v>
                </c:pt>
                <c:pt idx="8503">
                  <c:v>190.66708242357021</c:v>
                </c:pt>
                <c:pt idx="8504">
                  <c:v>190.3845768838313</c:v>
                </c:pt>
                <c:pt idx="8505">
                  <c:v>190.10149139965415</c:v>
                </c:pt>
                <c:pt idx="8506">
                  <c:v>189.81782683336593</c:v>
                </c:pt>
                <c:pt idx="8507">
                  <c:v>189.53358404905808</c:v>
                </c:pt>
                <c:pt idx="8508">
                  <c:v>189.24876391258314</c:v>
                </c:pt>
                <c:pt idx="8509">
                  <c:v>188.96336729155323</c:v>
                </c:pt>
                <c:pt idx="8510">
                  <c:v>188.67739505533561</c:v>
                </c:pt>
                <c:pt idx="8511">
                  <c:v>188.39084807505142</c:v>
                </c:pt>
                <c:pt idx="8512">
                  <c:v>188.10372722357175</c:v>
                </c:pt>
                <c:pt idx="8513">
                  <c:v>187.81603337551772</c:v>
                </c:pt>
                <c:pt idx="8514">
                  <c:v>187.52776740725412</c:v>
                </c:pt>
                <c:pt idx="8515">
                  <c:v>187.23893019688882</c:v>
                </c:pt>
                <c:pt idx="8516">
                  <c:v>186.94952262427054</c:v>
                </c:pt>
                <c:pt idx="8517">
                  <c:v>186.6595455709847</c:v>
                </c:pt>
                <c:pt idx="8518">
                  <c:v>186.36899992035171</c:v>
                </c:pt>
                <c:pt idx="8519">
                  <c:v>186.07788655742402</c:v>
                </c:pt>
                <c:pt idx="8520">
                  <c:v>185.78620636898304</c:v>
                </c:pt>
                <c:pt idx="8521">
                  <c:v>185.49396024353788</c:v>
                </c:pt>
                <c:pt idx="8522">
                  <c:v>185.20114907132063</c:v>
                </c:pt>
                <c:pt idx="8523">
                  <c:v>184.90777374428487</c:v>
                </c:pt>
                <c:pt idx="8524">
                  <c:v>184.61383515610243</c:v>
                </c:pt>
                <c:pt idx="8525">
                  <c:v>184.31933420216177</c:v>
                </c:pt>
                <c:pt idx="8526">
                  <c:v>184.02427177956366</c:v>
                </c:pt>
                <c:pt idx="8527">
                  <c:v>183.72864878711937</c:v>
                </c:pt>
                <c:pt idx="8528">
                  <c:v>183.43246612534782</c:v>
                </c:pt>
                <c:pt idx="8529">
                  <c:v>183.13572469647241</c:v>
                </c:pt>
                <c:pt idx="8530">
                  <c:v>182.83842540441967</c:v>
                </c:pt>
                <c:pt idx="8531">
                  <c:v>182.54056915481445</c:v>
                </c:pt>
                <c:pt idx="8532">
                  <c:v>182.24215685497859</c:v>
                </c:pt>
                <c:pt idx="8533">
                  <c:v>181.94318941392766</c:v>
                </c:pt>
                <c:pt idx="8534">
                  <c:v>181.643667742368</c:v>
                </c:pt>
                <c:pt idx="8535">
                  <c:v>181.34359275269497</c:v>
                </c:pt>
                <c:pt idx="8536">
                  <c:v>181.04296535898894</c:v>
                </c:pt>
                <c:pt idx="8537">
                  <c:v>180.74178647701345</c:v>
                </c:pt>
                <c:pt idx="8538">
                  <c:v>180.44005702421128</c:v>
                </c:pt>
                <c:pt idx="8539">
                  <c:v>180.13777791970264</c:v>
                </c:pt>
                <c:pt idx="8540">
                  <c:v>179.83495008428184</c:v>
                </c:pt>
                <c:pt idx="8541">
                  <c:v>179.53157444041562</c:v>
                </c:pt>
                <c:pt idx="8542">
                  <c:v>179.22765191223843</c:v>
                </c:pt>
                <c:pt idx="8543">
                  <c:v>178.92318342555106</c:v>
                </c:pt>
                <c:pt idx="8544">
                  <c:v>178.61816990781725</c:v>
                </c:pt>
                <c:pt idx="8545">
                  <c:v>178.31261228816084</c:v>
                </c:pt>
                <c:pt idx="8546">
                  <c:v>178.0065114973639</c:v>
                </c:pt>
                <c:pt idx="8547">
                  <c:v>177.69986846786225</c:v>
                </c:pt>
                <c:pt idx="8548">
                  <c:v>177.39268413374367</c:v>
                </c:pt>
                <c:pt idx="8549">
                  <c:v>177.0849594307447</c:v>
                </c:pt>
                <c:pt idx="8550">
                  <c:v>176.7766952962487</c:v>
                </c:pt>
                <c:pt idx="8551">
                  <c:v>176.46789266928138</c:v>
                </c:pt>
                <c:pt idx="8552">
                  <c:v>176.15855249050918</c:v>
                </c:pt>
                <c:pt idx="8553">
                  <c:v>175.84867570223582</c:v>
                </c:pt>
                <c:pt idx="8554">
                  <c:v>175.53826324839949</c:v>
                </c:pt>
                <c:pt idx="8555">
                  <c:v>175.22731607457095</c:v>
                </c:pt>
                <c:pt idx="8556">
                  <c:v>174.91583512794892</c:v>
                </c:pt>
                <c:pt idx="8557">
                  <c:v>174.60382135735776</c:v>
                </c:pt>
                <c:pt idx="8558">
                  <c:v>174.29127571324676</c:v>
                </c:pt>
                <c:pt idx="8559">
                  <c:v>173.97819914768357</c:v>
                </c:pt>
                <c:pt idx="8560">
                  <c:v>173.66459261435367</c:v>
                </c:pt>
                <c:pt idx="8561">
                  <c:v>173.35045706855661</c:v>
                </c:pt>
                <c:pt idx="8562">
                  <c:v>173.03579346720443</c:v>
                </c:pt>
                <c:pt idx="8563">
                  <c:v>172.72060276881669</c:v>
                </c:pt>
                <c:pt idx="8564">
                  <c:v>172.40488593351887</c:v>
                </c:pt>
                <c:pt idx="8565">
                  <c:v>172.08864392303897</c:v>
                </c:pt>
                <c:pt idx="8566">
                  <c:v>171.7718777007056</c:v>
                </c:pt>
                <c:pt idx="8567">
                  <c:v>171.45458823144324</c:v>
                </c:pt>
                <c:pt idx="8568">
                  <c:v>171.13677648177074</c:v>
                </c:pt>
                <c:pt idx="8569">
                  <c:v>170.81844341979772</c:v>
                </c:pt>
                <c:pt idx="8570">
                  <c:v>170.49959001522157</c:v>
                </c:pt>
                <c:pt idx="8571">
                  <c:v>170.18021723932577</c:v>
                </c:pt>
                <c:pt idx="8572">
                  <c:v>169.8603260649748</c:v>
                </c:pt>
                <c:pt idx="8573">
                  <c:v>169.53991746661271</c:v>
                </c:pt>
                <c:pt idx="8574">
                  <c:v>169.21899242025961</c:v>
                </c:pt>
                <c:pt idx="8575">
                  <c:v>168.89755190350851</c:v>
                </c:pt>
                <c:pt idx="8576">
                  <c:v>168.57559689552369</c:v>
                </c:pt>
                <c:pt idx="8577">
                  <c:v>168.25312837703555</c:v>
                </c:pt>
                <c:pt idx="8578">
                  <c:v>167.93014733033911</c:v>
                </c:pt>
                <c:pt idx="8579">
                  <c:v>167.60665473929041</c:v>
                </c:pt>
                <c:pt idx="8580">
                  <c:v>167.28265158930421</c:v>
                </c:pt>
                <c:pt idx="8581">
                  <c:v>166.95813886735036</c:v>
                </c:pt>
                <c:pt idx="8582">
                  <c:v>166.6331175619512</c:v>
                </c:pt>
                <c:pt idx="8583">
                  <c:v>166.30758866317768</c:v>
                </c:pt>
                <c:pt idx="8584">
                  <c:v>165.98155316264726</c:v>
                </c:pt>
                <c:pt idx="8585">
                  <c:v>165.65501205352061</c:v>
                </c:pt>
                <c:pt idx="8586">
                  <c:v>165.32796633049827</c:v>
                </c:pt>
                <c:pt idx="8587">
                  <c:v>165.00041698981886</c:v>
                </c:pt>
                <c:pt idx="8588">
                  <c:v>164.67236502925417</c:v>
                </c:pt>
                <c:pt idx="8589">
                  <c:v>164.34381144810737</c:v>
                </c:pt>
                <c:pt idx="8590">
                  <c:v>164.01475724720964</c:v>
                </c:pt>
                <c:pt idx="8591">
                  <c:v>163.68520342891679</c:v>
                </c:pt>
                <c:pt idx="8592">
                  <c:v>163.35515099710761</c:v>
                </c:pt>
                <c:pt idx="8593">
                  <c:v>163.02460095717868</c:v>
                </c:pt>
                <c:pt idx="8594">
                  <c:v>162.69355431604276</c:v>
                </c:pt>
                <c:pt idx="8595">
                  <c:v>162.36201208212501</c:v>
                </c:pt>
                <c:pt idx="8596">
                  <c:v>162.02997526536123</c:v>
                </c:pt>
                <c:pt idx="8597">
                  <c:v>161.69744487719279</c:v>
                </c:pt>
                <c:pt idx="8598">
                  <c:v>161.3644219305649</c:v>
                </c:pt>
                <c:pt idx="8599">
                  <c:v>161.03090743992331</c:v>
                </c:pt>
                <c:pt idx="8600">
                  <c:v>160.69690242121058</c:v>
                </c:pt>
                <c:pt idx="8601">
                  <c:v>160.36240789186459</c:v>
                </c:pt>
                <c:pt idx="8602">
                  <c:v>160.02742487081272</c:v>
                </c:pt>
                <c:pt idx="8603">
                  <c:v>159.6919543784727</c:v>
                </c:pt>
                <c:pt idx="8604">
                  <c:v>159.35599743674507</c:v>
                </c:pt>
                <c:pt idx="8605">
                  <c:v>159.01955506901305</c:v>
                </c:pt>
                <c:pt idx="8606">
                  <c:v>158.68262830013839</c:v>
                </c:pt>
                <c:pt idx="8607">
                  <c:v>158.34521815645809</c:v>
                </c:pt>
                <c:pt idx="8608">
                  <c:v>158.00732566578264</c:v>
                </c:pt>
                <c:pt idx="8609">
                  <c:v>157.66895185739091</c:v>
                </c:pt>
                <c:pt idx="8610">
                  <c:v>157.33009776202815</c:v>
                </c:pt>
                <c:pt idx="8611">
                  <c:v>156.99076441190232</c:v>
                </c:pt>
                <c:pt idx="8612">
                  <c:v>156.65095284068238</c:v>
                </c:pt>
                <c:pt idx="8613">
                  <c:v>156.31066408349295</c:v>
                </c:pt>
                <c:pt idx="8614">
                  <c:v>155.96989917691261</c:v>
                </c:pt>
                <c:pt idx="8615">
                  <c:v>155.62865915897041</c:v>
                </c:pt>
                <c:pt idx="8616">
                  <c:v>155.28694506914215</c:v>
                </c:pt>
                <c:pt idx="8617">
                  <c:v>154.94475794834904</c:v>
                </c:pt>
                <c:pt idx="8618">
                  <c:v>154.60209883895195</c:v>
                </c:pt>
                <c:pt idx="8619">
                  <c:v>154.25896878474998</c:v>
                </c:pt>
                <c:pt idx="8620">
                  <c:v>153.9153688309768</c:v>
                </c:pt>
                <c:pt idx="8621">
                  <c:v>153.57130002429713</c:v>
                </c:pt>
                <c:pt idx="8622">
                  <c:v>153.2267634128049</c:v>
                </c:pt>
                <c:pt idx="8623">
                  <c:v>152.88176004601797</c:v>
                </c:pt>
                <c:pt idx="8624">
                  <c:v>152.53629097487649</c:v>
                </c:pt>
                <c:pt idx="8625">
                  <c:v>152.19035725173848</c:v>
                </c:pt>
                <c:pt idx="8626">
                  <c:v>151.84395993037944</c:v>
                </c:pt>
                <c:pt idx="8627">
                  <c:v>151.4971000659846</c:v>
                </c:pt>
                <c:pt idx="8628">
                  <c:v>151.14977871515001</c:v>
                </c:pt>
                <c:pt idx="8629">
                  <c:v>150.80199693587633</c:v>
                </c:pt>
                <c:pt idx="8630">
                  <c:v>150.45375578756722</c:v>
                </c:pt>
                <c:pt idx="8631">
                  <c:v>150.10505633102562</c:v>
                </c:pt>
                <c:pt idx="8632">
                  <c:v>149.75589962845012</c:v>
                </c:pt>
                <c:pt idx="8633">
                  <c:v>149.40628674343338</c:v>
                </c:pt>
                <c:pt idx="8634">
                  <c:v>149.0562187409565</c:v>
                </c:pt>
                <c:pt idx="8635">
                  <c:v>148.7056966873873</c:v>
                </c:pt>
                <c:pt idx="8636">
                  <c:v>148.35472165047682</c:v>
                </c:pt>
                <c:pt idx="8637">
                  <c:v>148.00329469935542</c:v>
                </c:pt>
                <c:pt idx="8638">
                  <c:v>147.65141690453132</c:v>
                </c:pt>
                <c:pt idx="8639">
                  <c:v>147.29908933788494</c:v>
                </c:pt>
                <c:pt idx="8640">
                  <c:v>146.94631307266715</c:v>
                </c:pt>
                <c:pt idx="8641">
                  <c:v>146.59308918349529</c:v>
                </c:pt>
                <c:pt idx="8642">
                  <c:v>146.23941874635128</c:v>
                </c:pt>
                <c:pt idx="8643">
                  <c:v>145.88530283857622</c:v>
                </c:pt>
                <c:pt idx="8644">
                  <c:v>145.53074253886865</c:v>
                </c:pt>
                <c:pt idx="8645">
                  <c:v>145.17573892728072</c:v>
                </c:pt>
                <c:pt idx="8646">
                  <c:v>144.82029308521459</c:v>
                </c:pt>
                <c:pt idx="8647">
                  <c:v>144.46440609542029</c:v>
                </c:pt>
                <c:pt idx="8648">
                  <c:v>144.10807904199137</c:v>
                </c:pt>
                <c:pt idx="8649">
                  <c:v>143.75131301036217</c:v>
                </c:pt>
                <c:pt idx="8650">
                  <c:v>143.39410908730352</c:v>
                </c:pt>
                <c:pt idx="8651">
                  <c:v>143.03646836092051</c:v>
                </c:pt>
                <c:pt idx="8652">
                  <c:v>142.67839192064883</c:v>
                </c:pt>
                <c:pt idx="8653">
                  <c:v>142.31988085725106</c:v>
                </c:pt>
                <c:pt idx="8654">
                  <c:v>141.96093626281481</c:v>
                </c:pt>
                <c:pt idx="8655">
                  <c:v>141.60155923074717</c:v>
                </c:pt>
                <c:pt idx="8656">
                  <c:v>141.24175085577289</c:v>
                </c:pt>
                <c:pt idx="8657">
                  <c:v>140.88151223393038</c:v>
                </c:pt>
                <c:pt idx="8658">
                  <c:v>140.52084446256964</c:v>
                </c:pt>
                <c:pt idx="8659">
                  <c:v>140.15974864034692</c:v>
                </c:pt>
                <c:pt idx="8660">
                  <c:v>139.79822586722264</c:v>
                </c:pt>
                <c:pt idx="8661">
                  <c:v>139.43627724445795</c:v>
                </c:pt>
                <c:pt idx="8662">
                  <c:v>139.07390387461075</c:v>
                </c:pt>
                <c:pt idx="8663">
                  <c:v>138.71110686153381</c:v>
                </c:pt>
                <c:pt idx="8664">
                  <c:v>138.34788731036952</c:v>
                </c:pt>
                <c:pt idx="8665">
                  <c:v>137.98424632754751</c:v>
                </c:pt>
                <c:pt idx="8666">
                  <c:v>137.62018502078135</c:v>
                </c:pt>
                <c:pt idx="8667">
                  <c:v>137.25570449906451</c:v>
                </c:pt>
                <c:pt idx="8668">
                  <c:v>136.89080587266861</c:v>
                </c:pt>
                <c:pt idx="8669">
                  <c:v>136.5254902531378</c:v>
                </c:pt>
                <c:pt idx="8670">
                  <c:v>136.15975875328607</c:v>
                </c:pt>
                <c:pt idx="8671">
                  <c:v>135.79361248719647</c:v>
                </c:pt>
                <c:pt idx="8672">
                  <c:v>135.42705257021322</c:v>
                </c:pt>
                <c:pt idx="8673">
                  <c:v>135.06008011894116</c:v>
                </c:pt>
                <c:pt idx="8674">
                  <c:v>134.69269625124264</c:v>
                </c:pt>
                <c:pt idx="8675">
                  <c:v>134.32490208623236</c:v>
                </c:pt>
                <c:pt idx="8676">
                  <c:v>133.95669874427503</c:v>
                </c:pt>
                <c:pt idx="8677">
                  <c:v>133.58808734698198</c:v>
                </c:pt>
                <c:pt idx="8678">
                  <c:v>133.219069017207</c:v>
                </c:pt>
                <c:pt idx="8679">
                  <c:v>132.84964487904472</c:v>
                </c:pt>
                <c:pt idx="8680">
                  <c:v>132.47981605782473</c:v>
                </c:pt>
                <c:pt idx="8681">
                  <c:v>132.10958368010981</c:v>
                </c:pt>
                <c:pt idx="8682">
                  <c:v>131.7389488736919</c:v>
                </c:pt>
                <c:pt idx="8683">
                  <c:v>131.36791276758859</c:v>
                </c:pt>
                <c:pt idx="8684">
                  <c:v>130.99647649204093</c:v>
                </c:pt>
                <c:pt idx="8685">
                  <c:v>130.62464117850789</c:v>
                </c:pt>
                <c:pt idx="8686">
                  <c:v>130.25240795966425</c:v>
                </c:pt>
                <c:pt idx="8687">
                  <c:v>129.87977796939666</c:v>
                </c:pt>
                <c:pt idx="8688">
                  <c:v>129.50675234280138</c:v>
                </c:pt>
                <c:pt idx="8689">
                  <c:v>129.13333221617881</c:v>
                </c:pt>
                <c:pt idx="8690">
                  <c:v>128.75951872703141</c:v>
                </c:pt>
                <c:pt idx="8691">
                  <c:v>128.3853130140599</c:v>
                </c:pt>
                <c:pt idx="8692">
                  <c:v>128.010716217159</c:v>
                </c:pt>
                <c:pt idx="8693">
                  <c:v>127.63572947741709</c:v>
                </c:pt>
                <c:pt idx="8694">
                  <c:v>127.26035393710761</c:v>
                </c:pt>
                <c:pt idx="8695">
                  <c:v>126.88459073969035</c:v>
                </c:pt>
                <c:pt idx="8696">
                  <c:v>126.5084410298048</c:v>
                </c:pt>
                <c:pt idx="8697">
                  <c:v>126.13190595326817</c:v>
                </c:pt>
                <c:pt idx="8698">
                  <c:v>125.75498665707165</c:v>
                </c:pt>
                <c:pt idx="8699">
                  <c:v>125.37768428937638</c:v>
                </c:pt>
                <c:pt idx="8700">
                  <c:v>124.99999999951157</c:v>
                </c:pt>
                <c:pt idx="8701">
                  <c:v>124.62193493796867</c:v>
                </c:pt>
                <c:pt idx="8702">
                  <c:v>124.24349025639947</c:v>
                </c:pt>
                <c:pt idx="8703">
                  <c:v>123.86466710761167</c:v>
                </c:pt>
                <c:pt idx="8704">
                  <c:v>123.48546664556706</c:v>
                </c:pt>
                <c:pt idx="8705">
                  <c:v>123.10589002537564</c:v>
                </c:pt>
                <c:pt idx="8706">
                  <c:v>122.7259384032936</c:v>
                </c:pt>
                <c:pt idx="8707">
                  <c:v>122.3456129367195</c:v>
                </c:pt>
                <c:pt idx="8708">
                  <c:v>121.96491478419026</c:v>
                </c:pt>
                <c:pt idx="8709">
                  <c:v>121.58384510537925</c:v>
                </c:pt>
                <c:pt idx="8710">
                  <c:v>121.20240506109043</c:v>
                </c:pt>
                <c:pt idx="8711">
                  <c:v>120.82059581325633</c:v>
                </c:pt>
                <c:pt idx="8712">
                  <c:v>120.43841852493411</c:v>
                </c:pt>
                <c:pt idx="8713">
                  <c:v>120.05587436030167</c:v>
                </c:pt>
                <c:pt idx="8714">
                  <c:v>119.67296448465568</c:v>
                </c:pt>
                <c:pt idx="8715">
                  <c:v>119.28969006440487</c:v>
                </c:pt>
                <c:pt idx="8716">
                  <c:v>118.90605226707112</c:v>
                </c:pt>
                <c:pt idx="8717">
                  <c:v>118.52205226128093</c:v>
                </c:pt>
                <c:pt idx="8718">
                  <c:v>118.13769121676494</c:v>
                </c:pt>
                <c:pt idx="8719">
                  <c:v>117.7529703043531</c:v>
                </c:pt>
                <c:pt idx="8720">
                  <c:v>117.36789069597285</c:v>
                </c:pt>
                <c:pt idx="8721">
                  <c:v>116.98245356464305</c:v>
                </c:pt>
                <c:pt idx="8722">
                  <c:v>116.59666008447208</c:v>
                </c:pt>
                <c:pt idx="8723">
                  <c:v>116.21051143065375</c:v>
                </c:pt>
                <c:pt idx="8724">
                  <c:v>115.82400877946344</c:v>
                </c:pt>
                <c:pt idx="8725">
                  <c:v>115.43715330825606</c:v>
                </c:pt>
                <c:pt idx="8726">
                  <c:v>115.04994619546005</c:v>
                </c:pt>
                <c:pt idx="8727">
                  <c:v>114.66238862057546</c:v>
                </c:pt>
                <c:pt idx="8728">
                  <c:v>114.27448176416982</c:v>
                </c:pt>
                <c:pt idx="8729">
                  <c:v>113.88622680787434</c:v>
                </c:pt>
                <c:pt idx="8730">
                  <c:v>113.49762493438173</c:v>
                </c:pt>
                <c:pt idx="8731">
                  <c:v>113.10867732744029</c:v>
                </c:pt>
                <c:pt idx="8732">
                  <c:v>112.71938517185188</c:v>
                </c:pt>
                <c:pt idx="8733">
                  <c:v>112.32974965346752</c:v>
                </c:pt>
                <c:pt idx="8734">
                  <c:v>111.93977195918538</c:v>
                </c:pt>
                <c:pt idx="8735">
                  <c:v>111.54945327694473</c:v>
                </c:pt>
                <c:pt idx="8736">
                  <c:v>111.15879479572399</c:v>
                </c:pt>
                <c:pt idx="8737">
                  <c:v>110.76779770553584</c:v>
                </c:pt>
                <c:pt idx="8738">
                  <c:v>110.37646319742679</c:v>
                </c:pt>
                <c:pt idx="8739">
                  <c:v>109.98479246346888</c:v>
                </c:pt>
                <c:pt idx="8740">
                  <c:v>109.59278669675862</c:v>
                </c:pt>
                <c:pt idx="8741">
                  <c:v>109.20044709141442</c:v>
                </c:pt>
                <c:pt idx="8742">
                  <c:v>108.80777484257032</c:v>
                </c:pt>
                <c:pt idx="8743">
                  <c:v>108.41477114637412</c:v>
                </c:pt>
                <c:pt idx="8744">
                  <c:v>108.02143719998281</c:v>
                </c:pt>
                <c:pt idx="8745">
                  <c:v>107.62777420156063</c:v>
                </c:pt>
                <c:pt idx="8746">
                  <c:v>107.2337833502729</c:v>
                </c:pt>
                <c:pt idx="8747">
                  <c:v>106.83946584628413</c:v>
                </c:pt>
                <c:pt idx="8748">
                  <c:v>106.4448228907538</c:v>
                </c:pt>
                <c:pt idx="8749">
                  <c:v>106.04985568583238</c:v>
                </c:pt>
                <c:pt idx="8750">
                  <c:v>105.6545654346593</c:v>
                </c:pt>
                <c:pt idx="8751">
                  <c:v>105.2589533413568</c:v>
                </c:pt>
                <c:pt idx="8752">
                  <c:v>104.86302061102793</c:v>
                </c:pt>
                <c:pt idx="8753">
                  <c:v>104.46676844975246</c:v>
                </c:pt>
                <c:pt idx="8754">
                  <c:v>104.07019806458277</c:v>
                </c:pt>
                <c:pt idx="8755">
                  <c:v>103.67331066354186</c:v>
                </c:pt>
                <c:pt idx="8756">
                  <c:v>103.27610745561715</c:v>
                </c:pt>
                <c:pt idx="8757">
                  <c:v>102.87858965075851</c:v>
                </c:pt>
                <c:pt idx="8758">
                  <c:v>102.48075845987371</c:v>
                </c:pt>
                <c:pt idx="8759">
                  <c:v>102.08261509482637</c:v>
                </c:pt>
                <c:pt idx="8760">
                  <c:v>101.68416076842901</c:v>
                </c:pt>
                <c:pt idx="8761">
                  <c:v>101.28539669444422</c:v>
                </c:pt>
                <c:pt idx="8762">
                  <c:v>100.88632408757572</c:v>
                </c:pt>
                <c:pt idx="8763">
                  <c:v>100.48694416346785</c:v>
                </c:pt>
                <c:pt idx="8764">
                  <c:v>100.08725813870119</c:v>
                </c:pt>
                <c:pt idx="8765">
                  <c:v>99.687267230788223</c:v>
                </c:pt>
                <c:pt idx="8766">
                  <c:v>99.28697265817145</c:v>
                </c:pt>
                <c:pt idx="8767">
                  <c:v>98.886375640217153</c:v>
                </c:pt>
                <c:pt idx="8768">
                  <c:v>98.48547739721333</c:v>
                </c:pt>
                <c:pt idx="8769">
                  <c:v>98.08427915036556</c:v>
                </c:pt>
                <c:pt idx="8770">
                  <c:v>97.682782121792854</c:v>
                </c:pt>
                <c:pt idx="8771">
                  <c:v>97.280987534525622</c:v>
                </c:pt>
                <c:pt idx="8772">
                  <c:v>96.878896612499432</c:v>
                </c:pt>
                <c:pt idx="8773">
                  <c:v>96.476510580552983</c:v>
                </c:pt>
                <c:pt idx="8774">
                  <c:v>96.073830664423497</c:v>
                </c:pt>
                <c:pt idx="8775">
                  <c:v>95.670858090744645</c:v>
                </c:pt>
                <c:pt idx="8776">
                  <c:v>95.267594087040365</c:v>
                </c:pt>
                <c:pt idx="8777">
                  <c:v>94.864039881722761</c:v>
                </c:pt>
                <c:pt idx="8778">
                  <c:v>94.46019670408792</c:v>
                </c:pt>
                <c:pt idx="8779">
                  <c:v>94.05606578431177</c:v>
                </c:pt>
                <c:pt idx="8780">
                  <c:v>93.651648353448039</c:v>
                </c:pt>
                <c:pt idx="8781">
                  <c:v>93.24694564342191</c:v>
                </c:pt>
                <c:pt idx="8782">
                  <c:v>92.841958887027218</c:v>
                </c:pt>
                <c:pt idx="8783">
                  <c:v>92.436689317925499</c:v>
                </c:pt>
                <c:pt idx="8784">
                  <c:v>92.031138170637306</c:v>
                </c:pt>
                <c:pt idx="8785">
                  <c:v>91.625306680541811</c:v>
                </c:pt>
                <c:pt idx="8786">
                  <c:v>91.219196083871651</c:v>
                </c:pt>
                <c:pt idx="8787">
                  <c:v>90.812807617710973</c:v>
                </c:pt>
                <c:pt idx="8788">
                  <c:v>90.406142519989132</c:v>
                </c:pt>
                <c:pt idx="8789">
                  <c:v>89.999202029478511</c:v>
                </c:pt>
                <c:pt idx="8790">
                  <c:v>89.591987385790034</c:v>
                </c:pt>
                <c:pt idx="8791">
                  <c:v>89.184499829370935</c:v>
                </c:pt>
                <c:pt idx="8792">
                  <c:v>88.77674060149856</c:v>
                </c:pt>
                <c:pt idx="8793">
                  <c:v>88.368710944278263</c:v>
                </c:pt>
                <c:pt idx="8794">
                  <c:v>87.960412100639104</c:v>
                </c:pt>
                <c:pt idx="8795">
                  <c:v>87.551845314329768</c:v>
                </c:pt>
                <c:pt idx="8796">
                  <c:v>87.143011829916389</c:v>
                </c:pt>
                <c:pt idx="8797">
                  <c:v>86.733912892776218</c:v>
                </c:pt>
                <c:pt idx="8798">
                  <c:v>86.32454974909561</c:v>
                </c:pt>
                <c:pt idx="8799">
                  <c:v>85.914923645865642</c:v>
                </c:pt>
                <c:pt idx="8800">
                  <c:v>85.505035830878072</c:v>
                </c:pt>
                <c:pt idx="8801">
                  <c:v>85.094887552723094</c:v>
                </c:pt>
                <c:pt idx="8802">
                  <c:v>84.684480060783102</c:v>
                </c:pt>
                <c:pt idx="8803">
                  <c:v>84.27381460523047</c:v>
                </c:pt>
                <c:pt idx="8804">
                  <c:v>83.862892437022964</c:v>
                </c:pt>
                <c:pt idx="8805">
                  <c:v>83.451714807901212</c:v>
                </c:pt>
                <c:pt idx="8806">
                  <c:v>83.040282970383586</c:v>
                </c:pt>
                <c:pt idx="8807">
                  <c:v>82.628598177763209</c:v>
                </c:pt>
                <c:pt idx="8808">
                  <c:v>82.216661684102945</c:v>
                </c:pt>
                <c:pt idx="8809">
                  <c:v>81.80447474423282</c:v>
                </c:pt>
                <c:pt idx="8810">
                  <c:v>81.392038613745711</c:v>
                </c:pt>
                <c:pt idx="8811">
                  <c:v>80.979354548993172</c:v>
                </c:pt>
                <c:pt idx="8812">
                  <c:v>80.566423807083282</c:v>
                </c:pt>
                <c:pt idx="8813">
                  <c:v>80.153247645874302</c:v>
                </c:pt>
                <c:pt idx="8814">
                  <c:v>79.73982732397242</c:v>
                </c:pt>
                <c:pt idx="8815">
                  <c:v>79.326164100727667</c:v>
                </c:pt>
                <c:pt idx="8816">
                  <c:v>78.912259236229531</c:v>
                </c:pt>
                <c:pt idx="8817">
                  <c:v>78.498113991304862</c:v>
                </c:pt>
                <c:pt idx="8818">
                  <c:v>78.083729627511474</c:v>
                </c:pt>
                <c:pt idx="8819">
                  <c:v>77.669107407136011</c:v>
                </c:pt>
                <c:pt idx="8820">
                  <c:v>77.254248593189203</c:v>
                </c:pt>
                <c:pt idx="8821">
                  <c:v>76.839154449403821</c:v>
                </c:pt>
                <c:pt idx="8822">
                  <c:v>76.423826240228195</c:v>
                </c:pt>
                <c:pt idx="8823">
                  <c:v>76.00826523082408</c:v>
                </c:pt>
                <c:pt idx="8824">
                  <c:v>75.59247268706234</c:v>
                </c:pt>
                <c:pt idx="8825">
                  <c:v>75.176449875518799</c:v>
                </c:pt>
                <c:pt idx="8826">
                  <c:v>74.760198063471904</c:v>
                </c:pt>
                <c:pt idx="8827">
                  <c:v>74.343718518895628</c:v>
                </c:pt>
                <c:pt idx="8828">
                  <c:v>73.927012510460528</c:v>
                </c:pt>
                <c:pt idx="8829">
                  <c:v>73.510081307524572</c:v>
                </c:pt>
                <c:pt idx="8830">
                  <c:v>73.092926180132494</c:v>
                </c:pt>
                <c:pt idx="8831">
                  <c:v>72.675548399011163</c:v>
                </c:pt>
                <c:pt idx="8832">
                  <c:v>72.257949235565249</c:v>
                </c:pt>
                <c:pt idx="8833">
                  <c:v>71.840129961875093</c:v>
                </c:pt>
                <c:pt idx="8834">
                  <c:v>71.422091850690222</c:v>
                </c:pt>
                <c:pt idx="8835">
                  <c:v>71.00383617542721</c:v>
                </c:pt>
                <c:pt idx="8836">
                  <c:v>70.585364210164997</c:v>
                </c:pt>
                <c:pt idx="8837">
                  <c:v>70.166677229642573</c:v>
                </c:pt>
                <c:pt idx="8838">
                  <c:v>69.747776509252674</c:v>
                </c:pt>
                <c:pt idx="8839">
                  <c:v>69.328663325039557</c:v>
                </c:pt>
                <c:pt idx="8840">
                  <c:v>68.909338953694657</c:v>
                </c:pt>
                <c:pt idx="8841">
                  <c:v>68.489804672552296</c:v>
                </c:pt>
                <c:pt idx="8842">
                  <c:v>68.070061759587517</c:v>
                </c:pt>
                <c:pt idx="8843">
                  <c:v>67.650111493409597</c:v>
                </c:pt>
                <c:pt idx="8844">
                  <c:v>67.229955153259866</c:v>
                </c:pt>
                <c:pt idx="8845">
                  <c:v>66.80959401900742</c:v>
                </c:pt>
                <c:pt idx="8846">
                  <c:v>66.38902937114473</c:v>
                </c:pt>
                <c:pt idx="8847">
                  <c:v>65.968262490785506</c:v>
                </c:pt>
                <c:pt idx="8848">
                  <c:v>65.54729465965822</c:v>
                </c:pt>
                <c:pt idx="8849">
                  <c:v>65.126127160103891</c:v>
                </c:pt>
                <c:pt idx="8850">
                  <c:v>64.704761275070908</c:v>
                </c:pt>
                <c:pt idx="8851">
                  <c:v>64.283198288114534</c:v>
                </c:pt>
                <c:pt idx="8852">
                  <c:v>63.86143948338745</c:v>
                </c:pt>
                <c:pt idx="8853">
                  <c:v>63.439486145640991</c:v>
                </c:pt>
                <c:pt idx="8854">
                  <c:v>63.017339560217764</c:v>
                </c:pt>
                <c:pt idx="8855">
                  <c:v>62.59500101304949</c:v>
                </c:pt>
                <c:pt idx="8856">
                  <c:v>62.172471790652601</c:v>
                </c:pt>
                <c:pt idx="8857">
                  <c:v>61.749753180123975</c:v>
                </c:pt>
                <c:pt idx="8858">
                  <c:v>61.326846469138673</c:v>
                </c:pt>
                <c:pt idx="8859">
                  <c:v>60.903752945943431</c:v>
                </c:pt>
                <c:pt idx="8860">
                  <c:v>60.480473899354514</c:v>
                </c:pt>
                <c:pt idx="8861">
                  <c:v>60.057010618753303</c:v>
                </c:pt>
                <c:pt idx="8862">
                  <c:v>59.633364394081944</c:v>
                </c:pt>
                <c:pt idx="8863">
                  <c:v>59.209536515841179</c:v>
                </c:pt>
                <c:pt idx="8864">
                  <c:v>58.785528275083799</c:v>
                </c:pt>
                <c:pt idx="8865">
                  <c:v>58.361340963412438</c:v>
                </c:pt>
                <c:pt idx="8866">
                  <c:v>57.936975872974777</c:v>
                </c:pt>
                <c:pt idx="8867">
                  <c:v>57.512434296461336</c:v>
                </c:pt>
                <c:pt idx="8868">
                  <c:v>57.087717527098967</c:v>
                </c:pt>
                <c:pt idx="8869">
                  <c:v>56.662826858648586</c:v>
                </c:pt>
                <c:pt idx="8870">
                  <c:v>56.23776358540087</c:v>
                </c:pt>
                <c:pt idx="8871">
                  <c:v>55.812529002171829</c:v>
                </c:pt>
                <c:pt idx="8872">
                  <c:v>55.387124404300181</c:v>
                </c:pt>
                <c:pt idx="8873">
                  <c:v>54.961551087642107</c:v>
                </c:pt>
                <c:pt idx="8874">
                  <c:v>54.53581034856817</c:v>
                </c:pt>
                <c:pt idx="8875">
                  <c:v>54.109903483958057</c:v>
                </c:pt>
                <c:pt idx="8876">
                  <c:v>53.683831791197939</c:v>
                </c:pt>
                <c:pt idx="8877">
                  <c:v>53.257596568176098</c:v>
                </c:pt>
                <c:pt idx="8878">
                  <c:v>52.831199113278494</c:v>
                </c:pt>
                <c:pt idx="8879">
                  <c:v>52.404640725386592</c:v>
                </c:pt>
                <c:pt idx="8880">
                  <c:v>51.977922703870789</c:v>
                </c:pt>
                <c:pt idx="8881">
                  <c:v>51.55104634858818</c:v>
                </c:pt>
                <c:pt idx="8882">
                  <c:v>51.124012959877746</c:v>
                </c:pt>
                <c:pt idx="8883">
                  <c:v>50.696823838558103</c:v>
                </c:pt>
                <c:pt idx="8884">
                  <c:v>50.269480285920963</c:v>
                </c:pt>
                <c:pt idx="8885">
                  <c:v>49.84198360372892</c:v>
                </c:pt>
                <c:pt idx="8886">
                  <c:v>49.41433509421099</c:v>
                </c:pt>
                <c:pt idx="8887">
                  <c:v>48.986536060058263</c:v>
                </c:pt>
                <c:pt idx="8888">
                  <c:v>48.558587804421663</c:v>
                </c:pt>
                <c:pt idx="8889">
                  <c:v>48.130491630905361</c:v>
                </c:pt>
                <c:pt idx="8890">
                  <c:v>47.702248843564533</c:v>
                </c:pt>
                <c:pt idx="8891">
                  <c:v>47.273860746900986</c:v>
                </c:pt>
                <c:pt idx="8892">
                  <c:v>46.845328645858721</c:v>
                </c:pt>
                <c:pt idx="8893">
                  <c:v>46.416653845821699</c:v>
                </c:pt>
                <c:pt idx="8894">
                  <c:v>45.987837652607276</c:v>
                </c:pt>
                <c:pt idx="8895">
                  <c:v>45.55888137246307</c:v>
                </c:pt>
                <c:pt idx="8896">
                  <c:v>45.129786312066045</c:v>
                </c:pt>
                <c:pt idx="8897">
                  <c:v>44.700553778513296</c:v>
                </c:pt>
                <c:pt idx="8898">
                  <c:v>44.271185079321121</c:v>
                </c:pt>
                <c:pt idx="8899">
                  <c:v>43.841681522421922</c:v>
                </c:pt>
                <c:pt idx="8900">
                  <c:v>43.412044416157585</c:v>
                </c:pt>
                <c:pt idx="8901">
                  <c:v>42.982275069277229</c:v>
                </c:pt>
                <c:pt idx="8902">
                  <c:v>42.552374790932838</c:v>
                </c:pt>
                <c:pt idx="8903">
                  <c:v>42.122344890674761</c:v>
                </c:pt>
                <c:pt idx="8904">
                  <c:v>41.692186678449538</c:v>
                </c:pt>
                <c:pt idx="8905">
                  <c:v>41.261901464593244</c:v>
                </c:pt>
                <c:pt idx="8906">
                  <c:v>40.831490559829248</c:v>
                </c:pt>
                <c:pt idx="8907">
                  <c:v>40.400955275263833</c:v>
                </c:pt>
                <c:pt idx="8908">
                  <c:v>39.970296922381685</c:v>
                </c:pt>
                <c:pt idx="8909">
                  <c:v>39.539516813043726</c:v>
                </c:pt>
                <c:pt idx="8910">
                  <c:v>39.108616259480421</c:v>
                </c:pt>
                <c:pt idx="8911">
                  <c:v>38.677596574289595</c:v>
                </c:pt>
                <c:pt idx="8912">
                  <c:v>38.24645907043152</c:v>
                </c:pt>
                <c:pt idx="8913">
                  <c:v>37.815205061226678</c:v>
                </c:pt>
                <c:pt idx="8914">
                  <c:v>37.38383586034913</c:v>
                </c:pt>
                <c:pt idx="8915">
                  <c:v>36.952352781824281</c:v>
                </c:pt>
                <c:pt idx="8916">
                  <c:v>36.520757140024401</c:v>
                </c:pt>
                <c:pt idx="8917">
                  <c:v>36.089050249663806</c:v>
                </c:pt>
                <c:pt idx="8918">
                  <c:v>35.657233425798296</c:v>
                </c:pt>
                <c:pt idx="8919">
                  <c:v>35.225307983815483</c:v>
                </c:pt>
                <c:pt idx="8920">
                  <c:v>34.793275239436063</c:v>
                </c:pt>
                <c:pt idx="8921">
                  <c:v>34.361136508706259</c:v>
                </c:pt>
                <c:pt idx="8922">
                  <c:v>33.92889310799557</c:v>
                </c:pt>
                <c:pt idx="8923">
                  <c:v>33.496546353991945</c:v>
                </c:pt>
                <c:pt idx="8924">
                  <c:v>33.064097563699427</c:v>
                </c:pt>
                <c:pt idx="8925">
                  <c:v>32.631548054431612</c:v>
                </c:pt>
                <c:pt idx="8926">
                  <c:v>32.1988991438093</c:v>
                </c:pt>
                <c:pt idx="8927">
                  <c:v>31.766152149756124</c:v>
                </c:pt>
                <c:pt idx="8928">
                  <c:v>31.333308390494022</c:v>
                </c:pt>
                <c:pt idx="8929">
                  <c:v>30.900369184541034</c:v>
                </c:pt>
                <c:pt idx="8930">
                  <c:v>30.467335850704629</c:v>
                </c:pt>
                <c:pt idx="8931">
                  <c:v>30.034209708079437</c:v>
                </c:pt>
                <c:pt idx="8932">
                  <c:v>29.600992076042804</c:v>
                </c:pt>
                <c:pt idx="8933">
                  <c:v>29.167684274250323</c:v>
                </c:pt>
                <c:pt idx="8934">
                  <c:v>28.734287622633595</c:v>
                </c:pt>
                <c:pt idx="8935">
                  <c:v>28.300803441393533</c:v>
                </c:pt>
                <c:pt idx="8936">
                  <c:v>27.867233050998131</c:v>
                </c:pt>
                <c:pt idx="8937">
                  <c:v>27.43357777217755</c:v>
                </c:pt>
                <c:pt idx="8938">
                  <c:v>26.999838925921864</c:v>
                </c:pt>
                <c:pt idx="8939">
                  <c:v>26.566017833474369</c:v>
                </c:pt>
                <c:pt idx="8940">
                  <c:v>26.132115816328472</c:v>
                </c:pt>
                <c:pt idx="8941">
                  <c:v>25.698134196226725</c:v>
                </c:pt>
                <c:pt idx="8942">
                  <c:v>25.264074295151534</c:v>
                </c:pt>
                <c:pt idx="8943">
                  <c:v>24.829937435324624</c:v>
                </c:pt>
                <c:pt idx="8944">
                  <c:v>24.395724939201724</c:v>
                </c:pt>
                <c:pt idx="8945">
                  <c:v>23.961438129470281</c:v>
                </c:pt>
                <c:pt idx="8946">
                  <c:v>23.527078329042794</c:v>
                </c:pt>
                <c:pt idx="8947">
                  <c:v>23.092646861054536</c:v>
                </c:pt>
                <c:pt idx="8948">
                  <c:v>22.658145048859115</c:v>
                </c:pt>
                <c:pt idx="8949">
                  <c:v>22.223574216023948</c:v>
                </c:pt>
                <c:pt idx="8950">
                  <c:v>21.788935686328049</c:v>
                </c:pt>
                <c:pt idx="8951">
                  <c:v>21.354230783755312</c:v>
                </c:pt>
                <c:pt idx="8952">
                  <c:v>20.919460832492256</c:v>
                </c:pt>
                <c:pt idx="8953">
                  <c:v>20.484627156923114</c:v>
                </c:pt>
                <c:pt idx="8954">
                  <c:v>20.049731081627556</c:v>
                </c:pt>
                <c:pt idx="8955">
                  <c:v>19.614773931374007</c:v>
                </c:pt>
                <c:pt idx="8956">
                  <c:v>19.179757031117383</c:v>
                </c:pt>
                <c:pt idx="8957">
                  <c:v>18.744681705994594</c:v>
                </c:pt>
                <c:pt idx="8958">
                  <c:v>18.309549281320102</c:v>
                </c:pt>
                <c:pt idx="8959">
                  <c:v>17.874361082583611</c:v>
                </c:pt>
                <c:pt idx="8960">
                  <c:v>17.439118435443412</c:v>
                </c:pt>
                <c:pt idx="8961">
                  <c:v>17.003822665724083</c:v>
                </c:pt>
                <c:pt idx="8962">
                  <c:v>16.568475099411149</c:v>
                </c:pt>
                <c:pt idx="8963">
                  <c:v>16.133077062650564</c:v>
                </c:pt>
                <c:pt idx="8964">
                  <c:v>15.697629881739378</c:v>
                </c:pt>
                <c:pt idx="8965">
                  <c:v>15.262134883124771</c:v>
                </c:pt>
                <c:pt idx="8966">
                  <c:v>14.826593393400925</c:v>
                </c:pt>
                <c:pt idx="8967">
                  <c:v>14.391006739302307</c:v>
                </c:pt>
                <c:pt idx="8968">
                  <c:v>13.955376247701405</c:v>
                </c:pt>
                <c:pt idx="8969">
                  <c:v>13.519703245603804</c:v>
                </c:pt>
                <c:pt idx="8970">
                  <c:v>13.083989060145912</c:v>
                </c:pt>
                <c:pt idx="8971">
                  <c:v>12.648235018588256</c:v>
                </c:pt>
                <c:pt idx="8972">
                  <c:v>12.212442448313219</c:v>
                </c:pt>
                <c:pt idx="8973">
                  <c:v>11.776612676820546</c:v>
                </c:pt>
                <c:pt idx="8974">
                  <c:v>11.340747031722863</c:v>
                </c:pt>
                <c:pt idx="8975">
                  <c:v>10.904846840743398</c:v>
                </c:pt>
                <c:pt idx="8976">
                  <c:v>10.468913431709288</c:v>
                </c:pt>
                <c:pt idx="8977">
                  <c:v>10.032948132549299</c:v>
                </c:pt>
                <c:pt idx="8978">
                  <c:v>9.5969522712893376</c:v>
                </c:pt>
                <c:pt idx="8979">
                  <c:v>9.1609271760479665</c:v>
                </c:pt>
                <c:pt idx="8980">
                  <c:v>8.7248741750341292</c:v>
                </c:pt>
                <c:pt idx="8981">
                  <c:v>8.2887945965404501</c:v>
                </c:pt>
                <c:pt idx="8982">
                  <c:v>7.8526897689409472</c:v>
                </c:pt>
                <c:pt idx="8983">
                  <c:v>7.4165610206861148</c:v>
                </c:pt>
                <c:pt idx="8984">
                  <c:v>6.9804096803006432</c:v>
                </c:pt>
                <c:pt idx="8985">
                  <c:v>6.544237076375822</c:v>
                </c:pt>
                <c:pt idx="8986">
                  <c:v>6.108044537570823</c:v>
                </c:pt>
                <c:pt idx="8987">
                  <c:v>5.6718333926028777</c:v>
                </c:pt>
                <c:pt idx="8988">
                  <c:v>5.235604970246782</c:v>
                </c:pt>
                <c:pt idx="8989">
                  <c:v>4.7993605993299653</c:v>
                </c:pt>
                <c:pt idx="8990">
                  <c:v>4.363101608727991</c:v>
                </c:pt>
                <c:pt idx="8991">
                  <c:v>3.9268293273622916</c:v>
                </c:pt>
                <c:pt idx="8992">
                  <c:v>3.4905450841934522</c:v>
                </c:pt>
                <c:pt idx="8993">
                  <c:v>3.0542502082189404</c:v>
                </c:pt>
                <c:pt idx="8994">
                  <c:v>2.6179460284686118</c:v>
                </c:pt>
                <c:pt idx="8995">
                  <c:v>2.1816338740002204</c:v>
                </c:pt>
                <c:pt idx="8996">
                  <c:v>1.7453150738971439</c:v>
                </c:pt>
                <c:pt idx="8997">
                  <c:v>1.3089909572616718</c:v>
                </c:pt>
                <c:pt idx="8998">
                  <c:v>0.87266285321273229</c:v>
                </c:pt>
                <c:pt idx="8999">
                  <c:v>0.43633209088095681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139920"/>
        <c:axId val="239018632"/>
      </c:lineChart>
      <c:catAx>
        <c:axId val="122139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9018632"/>
        <c:crosses val="autoZero"/>
        <c:auto val="1"/>
        <c:lblAlgn val="ctr"/>
        <c:lblOffset val="100"/>
        <c:noMultiLvlLbl val="0"/>
      </c:catAx>
      <c:valAx>
        <c:axId val="2390186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213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635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Tabelle1!$A$1:$A$9001</c:f>
              <c:numCache>
                <c:formatCode>General</c:formatCode>
                <c:ptCount val="90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9.9999999999999805</c:v>
                </c:pt>
                <c:pt idx="101">
                  <c:v>10.09999999999998</c:v>
                </c:pt>
                <c:pt idx="102">
                  <c:v>10.19999999999998</c:v>
                </c:pt>
                <c:pt idx="103">
                  <c:v>10.299999999999979</c:v>
                </c:pt>
                <c:pt idx="104">
                  <c:v>10.399999999999979</c:v>
                </c:pt>
                <c:pt idx="105">
                  <c:v>10.499999999999979</c:v>
                </c:pt>
                <c:pt idx="106">
                  <c:v>10.599999999999978</c:v>
                </c:pt>
                <c:pt idx="107">
                  <c:v>10.699999999999978</c:v>
                </c:pt>
                <c:pt idx="108">
                  <c:v>10.799999999999978</c:v>
                </c:pt>
                <c:pt idx="109">
                  <c:v>10.899999999999977</c:v>
                </c:pt>
                <c:pt idx="110">
                  <c:v>10.999999999999977</c:v>
                </c:pt>
                <c:pt idx="111">
                  <c:v>11.099999999999977</c:v>
                </c:pt>
                <c:pt idx="112">
                  <c:v>11.199999999999976</c:v>
                </c:pt>
                <c:pt idx="113">
                  <c:v>11.299999999999976</c:v>
                </c:pt>
                <c:pt idx="114">
                  <c:v>11.399999999999975</c:v>
                </c:pt>
                <c:pt idx="115">
                  <c:v>11.499999999999975</c:v>
                </c:pt>
                <c:pt idx="116">
                  <c:v>11.599999999999975</c:v>
                </c:pt>
                <c:pt idx="117">
                  <c:v>11.699999999999974</c:v>
                </c:pt>
                <c:pt idx="118">
                  <c:v>11.799999999999974</c:v>
                </c:pt>
                <c:pt idx="119">
                  <c:v>11.899999999999974</c:v>
                </c:pt>
                <c:pt idx="120">
                  <c:v>11.999999999999973</c:v>
                </c:pt>
                <c:pt idx="121">
                  <c:v>12.099999999999973</c:v>
                </c:pt>
                <c:pt idx="122">
                  <c:v>12.199999999999973</c:v>
                </c:pt>
                <c:pt idx="123">
                  <c:v>12.299999999999972</c:v>
                </c:pt>
                <c:pt idx="124">
                  <c:v>12.399999999999972</c:v>
                </c:pt>
                <c:pt idx="125">
                  <c:v>12.499999999999972</c:v>
                </c:pt>
                <c:pt idx="126">
                  <c:v>12.599999999999971</c:v>
                </c:pt>
                <c:pt idx="127">
                  <c:v>12.699999999999971</c:v>
                </c:pt>
                <c:pt idx="128">
                  <c:v>12.799999999999971</c:v>
                </c:pt>
                <c:pt idx="129">
                  <c:v>12.89999999999997</c:v>
                </c:pt>
                <c:pt idx="130">
                  <c:v>12.99999999999997</c:v>
                </c:pt>
                <c:pt idx="131">
                  <c:v>13.099999999999969</c:v>
                </c:pt>
                <c:pt idx="132">
                  <c:v>13.199999999999969</c:v>
                </c:pt>
                <c:pt idx="133">
                  <c:v>13.299999999999969</c:v>
                </c:pt>
                <c:pt idx="134">
                  <c:v>13.399999999999968</c:v>
                </c:pt>
                <c:pt idx="135">
                  <c:v>13.499999999999968</c:v>
                </c:pt>
                <c:pt idx="136">
                  <c:v>13.599999999999968</c:v>
                </c:pt>
                <c:pt idx="137">
                  <c:v>13.699999999999967</c:v>
                </c:pt>
                <c:pt idx="138">
                  <c:v>13.799999999999967</c:v>
                </c:pt>
                <c:pt idx="139">
                  <c:v>13.899999999999967</c:v>
                </c:pt>
                <c:pt idx="140">
                  <c:v>13.999999999999966</c:v>
                </c:pt>
                <c:pt idx="141">
                  <c:v>14.099999999999966</c:v>
                </c:pt>
                <c:pt idx="142">
                  <c:v>14.199999999999966</c:v>
                </c:pt>
                <c:pt idx="143">
                  <c:v>14.299999999999965</c:v>
                </c:pt>
                <c:pt idx="144">
                  <c:v>14.399999999999965</c:v>
                </c:pt>
                <c:pt idx="145">
                  <c:v>14.499999999999964</c:v>
                </c:pt>
                <c:pt idx="146">
                  <c:v>14.599999999999964</c:v>
                </c:pt>
                <c:pt idx="147">
                  <c:v>14.699999999999964</c:v>
                </c:pt>
                <c:pt idx="148">
                  <c:v>14.799999999999963</c:v>
                </c:pt>
                <c:pt idx="149">
                  <c:v>14.899999999999963</c:v>
                </c:pt>
                <c:pt idx="150">
                  <c:v>14.999999999999963</c:v>
                </c:pt>
                <c:pt idx="151">
                  <c:v>15.099999999999962</c:v>
                </c:pt>
                <c:pt idx="152">
                  <c:v>15.199999999999962</c:v>
                </c:pt>
                <c:pt idx="153">
                  <c:v>15.299999999999962</c:v>
                </c:pt>
                <c:pt idx="154">
                  <c:v>15.399999999999961</c:v>
                </c:pt>
                <c:pt idx="155">
                  <c:v>15.499999999999961</c:v>
                </c:pt>
                <c:pt idx="156">
                  <c:v>15.599999999999961</c:v>
                </c:pt>
                <c:pt idx="157">
                  <c:v>15.69999999999996</c:v>
                </c:pt>
                <c:pt idx="158">
                  <c:v>15.79999999999996</c:v>
                </c:pt>
                <c:pt idx="159">
                  <c:v>15.899999999999959</c:v>
                </c:pt>
                <c:pt idx="160">
                  <c:v>15.999999999999959</c:v>
                </c:pt>
                <c:pt idx="161">
                  <c:v>16.099999999999959</c:v>
                </c:pt>
                <c:pt idx="162">
                  <c:v>16.19999999999996</c:v>
                </c:pt>
                <c:pt idx="163">
                  <c:v>16.299999999999962</c:v>
                </c:pt>
                <c:pt idx="164">
                  <c:v>16.399999999999963</c:v>
                </c:pt>
                <c:pt idx="165">
                  <c:v>16.499999999999964</c:v>
                </c:pt>
                <c:pt idx="166">
                  <c:v>16.599999999999966</c:v>
                </c:pt>
                <c:pt idx="167">
                  <c:v>16.699999999999967</c:v>
                </c:pt>
                <c:pt idx="168">
                  <c:v>16.799999999999969</c:v>
                </c:pt>
                <c:pt idx="169">
                  <c:v>16.89999999999997</c:v>
                </c:pt>
                <c:pt idx="170">
                  <c:v>16.999999999999972</c:v>
                </c:pt>
                <c:pt idx="171">
                  <c:v>17.099999999999973</c:v>
                </c:pt>
                <c:pt idx="172">
                  <c:v>17.199999999999974</c:v>
                </c:pt>
                <c:pt idx="173">
                  <c:v>17.299999999999976</c:v>
                </c:pt>
                <c:pt idx="174">
                  <c:v>17.399999999999977</c:v>
                </c:pt>
                <c:pt idx="175">
                  <c:v>17.499999999999979</c:v>
                </c:pt>
                <c:pt idx="176">
                  <c:v>17.59999999999998</c:v>
                </c:pt>
                <c:pt idx="177">
                  <c:v>17.699999999999982</c:v>
                </c:pt>
                <c:pt idx="178">
                  <c:v>17.799999999999983</c:v>
                </c:pt>
                <c:pt idx="179">
                  <c:v>17.899999999999984</c:v>
                </c:pt>
                <c:pt idx="180">
                  <c:v>17.999999999999986</c:v>
                </c:pt>
                <c:pt idx="181">
                  <c:v>18.099999999999987</c:v>
                </c:pt>
                <c:pt idx="182">
                  <c:v>18.199999999999989</c:v>
                </c:pt>
                <c:pt idx="183">
                  <c:v>18.29999999999999</c:v>
                </c:pt>
                <c:pt idx="184">
                  <c:v>18.399999999999991</c:v>
                </c:pt>
                <c:pt idx="185">
                  <c:v>18.499999999999993</c:v>
                </c:pt>
                <c:pt idx="186">
                  <c:v>18.599999999999994</c:v>
                </c:pt>
                <c:pt idx="187">
                  <c:v>18.699999999999996</c:v>
                </c:pt>
                <c:pt idx="188">
                  <c:v>18.799999999999997</c:v>
                </c:pt>
                <c:pt idx="189">
                  <c:v>18.899999999999999</c:v>
                </c:pt>
                <c:pt idx="190">
                  <c:v>19</c:v>
                </c:pt>
                <c:pt idx="191">
                  <c:v>19.100000000000001</c:v>
                </c:pt>
                <c:pt idx="192">
                  <c:v>19.200000000000003</c:v>
                </c:pt>
                <c:pt idx="193">
                  <c:v>19.300000000000004</c:v>
                </c:pt>
                <c:pt idx="194">
                  <c:v>19.400000000000006</c:v>
                </c:pt>
                <c:pt idx="195">
                  <c:v>19.500000000000007</c:v>
                </c:pt>
                <c:pt idx="196">
                  <c:v>19.600000000000009</c:v>
                </c:pt>
                <c:pt idx="197">
                  <c:v>19.70000000000001</c:v>
                </c:pt>
                <c:pt idx="198">
                  <c:v>19.800000000000011</c:v>
                </c:pt>
                <c:pt idx="199">
                  <c:v>19.900000000000013</c:v>
                </c:pt>
                <c:pt idx="200">
                  <c:v>20.000000000000014</c:v>
                </c:pt>
                <c:pt idx="201">
                  <c:v>20.100000000000016</c:v>
                </c:pt>
                <c:pt idx="202">
                  <c:v>20.200000000000017</c:v>
                </c:pt>
                <c:pt idx="203">
                  <c:v>20.300000000000018</c:v>
                </c:pt>
                <c:pt idx="204">
                  <c:v>20.40000000000002</c:v>
                </c:pt>
                <c:pt idx="205">
                  <c:v>20.500000000000021</c:v>
                </c:pt>
                <c:pt idx="206">
                  <c:v>20.600000000000023</c:v>
                </c:pt>
                <c:pt idx="207">
                  <c:v>20.700000000000024</c:v>
                </c:pt>
                <c:pt idx="208">
                  <c:v>20.800000000000026</c:v>
                </c:pt>
                <c:pt idx="209">
                  <c:v>20.900000000000027</c:v>
                </c:pt>
                <c:pt idx="210">
                  <c:v>21.000000000000028</c:v>
                </c:pt>
                <c:pt idx="211">
                  <c:v>21.10000000000003</c:v>
                </c:pt>
                <c:pt idx="212">
                  <c:v>21.200000000000031</c:v>
                </c:pt>
                <c:pt idx="213">
                  <c:v>21.300000000000033</c:v>
                </c:pt>
                <c:pt idx="214">
                  <c:v>21.400000000000034</c:v>
                </c:pt>
                <c:pt idx="215">
                  <c:v>21.500000000000036</c:v>
                </c:pt>
                <c:pt idx="216">
                  <c:v>21.600000000000037</c:v>
                </c:pt>
                <c:pt idx="217">
                  <c:v>21.700000000000038</c:v>
                </c:pt>
                <c:pt idx="218">
                  <c:v>21.80000000000004</c:v>
                </c:pt>
                <c:pt idx="219">
                  <c:v>21.900000000000041</c:v>
                </c:pt>
                <c:pt idx="220">
                  <c:v>22.000000000000043</c:v>
                </c:pt>
                <c:pt idx="221">
                  <c:v>22.100000000000044</c:v>
                </c:pt>
                <c:pt idx="222">
                  <c:v>22.200000000000045</c:v>
                </c:pt>
                <c:pt idx="223">
                  <c:v>22.300000000000047</c:v>
                </c:pt>
                <c:pt idx="224">
                  <c:v>22.400000000000048</c:v>
                </c:pt>
                <c:pt idx="225">
                  <c:v>22.50000000000005</c:v>
                </c:pt>
                <c:pt idx="226">
                  <c:v>22.600000000000051</c:v>
                </c:pt>
                <c:pt idx="227">
                  <c:v>22.700000000000053</c:v>
                </c:pt>
                <c:pt idx="228">
                  <c:v>22.800000000000054</c:v>
                </c:pt>
                <c:pt idx="229">
                  <c:v>22.900000000000055</c:v>
                </c:pt>
                <c:pt idx="230">
                  <c:v>23.000000000000057</c:v>
                </c:pt>
                <c:pt idx="231">
                  <c:v>23.100000000000058</c:v>
                </c:pt>
                <c:pt idx="232">
                  <c:v>23.20000000000006</c:v>
                </c:pt>
                <c:pt idx="233">
                  <c:v>23.300000000000061</c:v>
                </c:pt>
                <c:pt idx="234">
                  <c:v>23.400000000000063</c:v>
                </c:pt>
                <c:pt idx="235">
                  <c:v>23.500000000000064</c:v>
                </c:pt>
                <c:pt idx="236">
                  <c:v>23.600000000000065</c:v>
                </c:pt>
                <c:pt idx="237">
                  <c:v>23.700000000000067</c:v>
                </c:pt>
                <c:pt idx="238">
                  <c:v>23.800000000000068</c:v>
                </c:pt>
                <c:pt idx="239">
                  <c:v>23.90000000000007</c:v>
                </c:pt>
                <c:pt idx="240">
                  <c:v>24.000000000000071</c:v>
                </c:pt>
                <c:pt idx="241">
                  <c:v>24.100000000000072</c:v>
                </c:pt>
                <c:pt idx="242">
                  <c:v>24.200000000000074</c:v>
                </c:pt>
                <c:pt idx="243">
                  <c:v>24.300000000000075</c:v>
                </c:pt>
                <c:pt idx="244">
                  <c:v>24.400000000000077</c:v>
                </c:pt>
                <c:pt idx="245">
                  <c:v>24.500000000000078</c:v>
                </c:pt>
                <c:pt idx="246">
                  <c:v>24.60000000000008</c:v>
                </c:pt>
                <c:pt idx="247">
                  <c:v>24.700000000000081</c:v>
                </c:pt>
                <c:pt idx="248">
                  <c:v>24.800000000000082</c:v>
                </c:pt>
                <c:pt idx="249">
                  <c:v>24.900000000000084</c:v>
                </c:pt>
                <c:pt idx="250">
                  <c:v>25.000000000000085</c:v>
                </c:pt>
                <c:pt idx="251">
                  <c:v>25.100000000000087</c:v>
                </c:pt>
                <c:pt idx="252">
                  <c:v>25.200000000000088</c:v>
                </c:pt>
                <c:pt idx="253">
                  <c:v>25.30000000000009</c:v>
                </c:pt>
                <c:pt idx="254">
                  <c:v>25.400000000000091</c:v>
                </c:pt>
                <c:pt idx="255">
                  <c:v>25.500000000000092</c:v>
                </c:pt>
                <c:pt idx="256">
                  <c:v>25.600000000000094</c:v>
                </c:pt>
                <c:pt idx="257">
                  <c:v>25.700000000000095</c:v>
                </c:pt>
                <c:pt idx="258">
                  <c:v>25.800000000000097</c:v>
                </c:pt>
                <c:pt idx="259">
                  <c:v>25.900000000000098</c:v>
                </c:pt>
                <c:pt idx="260">
                  <c:v>26.000000000000099</c:v>
                </c:pt>
                <c:pt idx="261">
                  <c:v>26.100000000000101</c:v>
                </c:pt>
                <c:pt idx="262">
                  <c:v>26.200000000000102</c:v>
                </c:pt>
                <c:pt idx="263">
                  <c:v>26.300000000000104</c:v>
                </c:pt>
                <c:pt idx="264">
                  <c:v>26.400000000000105</c:v>
                </c:pt>
                <c:pt idx="265">
                  <c:v>26.500000000000107</c:v>
                </c:pt>
                <c:pt idx="266">
                  <c:v>26.600000000000108</c:v>
                </c:pt>
                <c:pt idx="267">
                  <c:v>26.700000000000109</c:v>
                </c:pt>
                <c:pt idx="268">
                  <c:v>26.800000000000111</c:v>
                </c:pt>
                <c:pt idx="269">
                  <c:v>26.900000000000112</c:v>
                </c:pt>
                <c:pt idx="270">
                  <c:v>27.000000000000114</c:v>
                </c:pt>
                <c:pt idx="271">
                  <c:v>27.100000000000115</c:v>
                </c:pt>
                <c:pt idx="272">
                  <c:v>27.200000000000117</c:v>
                </c:pt>
                <c:pt idx="273">
                  <c:v>27.300000000000118</c:v>
                </c:pt>
                <c:pt idx="274">
                  <c:v>27.400000000000119</c:v>
                </c:pt>
                <c:pt idx="275">
                  <c:v>27.500000000000121</c:v>
                </c:pt>
                <c:pt idx="276">
                  <c:v>27.600000000000122</c:v>
                </c:pt>
                <c:pt idx="277">
                  <c:v>27.700000000000124</c:v>
                </c:pt>
                <c:pt idx="278">
                  <c:v>27.800000000000125</c:v>
                </c:pt>
                <c:pt idx="279">
                  <c:v>27.900000000000126</c:v>
                </c:pt>
                <c:pt idx="280">
                  <c:v>28.000000000000128</c:v>
                </c:pt>
                <c:pt idx="281">
                  <c:v>28.100000000000129</c:v>
                </c:pt>
                <c:pt idx="282">
                  <c:v>28.200000000000131</c:v>
                </c:pt>
                <c:pt idx="283">
                  <c:v>28.300000000000132</c:v>
                </c:pt>
                <c:pt idx="284">
                  <c:v>28.400000000000134</c:v>
                </c:pt>
                <c:pt idx="285">
                  <c:v>28.500000000000135</c:v>
                </c:pt>
                <c:pt idx="286">
                  <c:v>28.600000000000136</c:v>
                </c:pt>
                <c:pt idx="287">
                  <c:v>28.700000000000138</c:v>
                </c:pt>
                <c:pt idx="288">
                  <c:v>28.800000000000139</c:v>
                </c:pt>
                <c:pt idx="289">
                  <c:v>28.900000000000141</c:v>
                </c:pt>
                <c:pt idx="290">
                  <c:v>29.000000000000142</c:v>
                </c:pt>
                <c:pt idx="291">
                  <c:v>29.100000000000144</c:v>
                </c:pt>
                <c:pt idx="292">
                  <c:v>29.200000000000145</c:v>
                </c:pt>
                <c:pt idx="293">
                  <c:v>29.300000000000146</c:v>
                </c:pt>
                <c:pt idx="294">
                  <c:v>29.400000000000148</c:v>
                </c:pt>
                <c:pt idx="295">
                  <c:v>29.500000000000149</c:v>
                </c:pt>
                <c:pt idx="296">
                  <c:v>29.600000000000151</c:v>
                </c:pt>
                <c:pt idx="297">
                  <c:v>29.700000000000152</c:v>
                </c:pt>
                <c:pt idx="298">
                  <c:v>29.800000000000153</c:v>
                </c:pt>
                <c:pt idx="299">
                  <c:v>29.900000000000155</c:v>
                </c:pt>
                <c:pt idx="300">
                  <c:v>30.000000000000156</c:v>
                </c:pt>
                <c:pt idx="301">
                  <c:v>30.100000000000158</c:v>
                </c:pt>
                <c:pt idx="302">
                  <c:v>30.200000000000159</c:v>
                </c:pt>
                <c:pt idx="303">
                  <c:v>30.300000000000161</c:v>
                </c:pt>
                <c:pt idx="304">
                  <c:v>30.400000000000162</c:v>
                </c:pt>
                <c:pt idx="305">
                  <c:v>30.500000000000163</c:v>
                </c:pt>
                <c:pt idx="306">
                  <c:v>30.600000000000165</c:v>
                </c:pt>
                <c:pt idx="307">
                  <c:v>30.700000000000166</c:v>
                </c:pt>
                <c:pt idx="308">
                  <c:v>30.800000000000168</c:v>
                </c:pt>
                <c:pt idx="309">
                  <c:v>30.900000000000169</c:v>
                </c:pt>
                <c:pt idx="310">
                  <c:v>31.000000000000171</c:v>
                </c:pt>
                <c:pt idx="311">
                  <c:v>31.100000000000172</c:v>
                </c:pt>
                <c:pt idx="312">
                  <c:v>31.200000000000173</c:v>
                </c:pt>
                <c:pt idx="313">
                  <c:v>31.300000000000175</c:v>
                </c:pt>
                <c:pt idx="314">
                  <c:v>31.400000000000176</c:v>
                </c:pt>
                <c:pt idx="315">
                  <c:v>31.500000000000178</c:v>
                </c:pt>
                <c:pt idx="316">
                  <c:v>31.600000000000179</c:v>
                </c:pt>
                <c:pt idx="317">
                  <c:v>31.70000000000018</c:v>
                </c:pt>
                <c:pt idx="318">
                  <c:v>31.800000000000182</c:v>
                </c:pt>
                <c:pt idx="319">
                  <c:v>31.900000000000183</c:v>
                </c:pt>
                <c:pt idx="320">
                  <c:v>32.000000000000185</c:v>
                </c:pt>
                <c:pt idx="321">
                  <c:v>32.100000000000186</c:v>
                </c:pt>
                <c:pt idx="322">
                  <c:v>32.200000000000188</c:v>
                </c:pt>
                <c:pt idx="323">
                  <c:v>32.300000000000189</c:v>
                </c:pt>
                <c:pt idx="324">
                  <c:v>32.40000000000019</c:v>
                </c:pt>
                <c:pt idx="325">
                  <c:v>32.500000000000192</c:v>
                </c:pt>
                <c:pt idx="326">
                  <c:v>32.600000000000193</c:v>
                </c:pt>
                <c:pt idx="327">
                  <c:v>32.700000000000195</c:v>
                </c:pt>
                <c:pt idx="328">
                  <c:v>32.800000000000196</c:v>
                </c:pt>
                <c:pt idx="329">
                  <c:v>32.900000000000198</c:v>
                </c:pt>
                <c:pt idx="330">
                  <c:v>33.000000000000199</c:v>
                </c:pt>
                <c:pt idx="331">
                  <c:v>33.1000000000002</c:v>
                </c:pt>
                <c:pt idx="332">
                  <c:v>33.200000000000202</c:v>
                </c:pt>
                <c:pt idx="333">
                  <c:v>33.300000000000203</c:v>
                </c:pt>
                <c:pt idx="334">
                  <c:v>33.400000000000205</c:v>
                </c:pt>
                <c:pt idx="335">
                  <c:v>33.500000000000206</c:v>
                </c:pt>
                <c:pt idx="336">
                  <c:v>33.600000000000207</c:v>
                </c:pt>
                <c:pt idx="337">
                  <c:v>33.700000000000209</c:v>
                </c:pt>
                <c:pt idx="338">
                  <c:v>33.80000000000021</c:v>
                </c:pt>
                <c:pt idx="339">
                  <c:v>33.900000000000212</c:v>
                </c:pt>
                <c:pt idx="340">
                  <c:v>34.000000000000213</c:v>
                </c:pt>
                <c:pt idx="341">
                  <c:v>34.100000000000215</c:v>
                </c:pt>
                <c:pt idx="342">
                  <c:v>34.200000000000216</c:v>
                </c:pt>
                <c:pt idx="343">
                  <c:v>34.300000000000217</c:v>
                </c:pt>
                <c:pt idx="344">
                  <c:v>34.400000000000219</c:v>
                </c:pt>
                <c:pt idx="345">
                  <c:v>34.50000000000022</c:v>
                </c:pt>
                <c:pt idx="346">
                  <c:v>34.600000000000222</c:v>
                </c:pt>
                <c:pt idx="347">
                  <c:v>34.700000000000223</c:v>
                </c:pt>
                <c:pt idx="348">
                  <c:v>34.800000000000225</c:v>
                </c:pt>
                <c:pt idx="349">
                  <c:v>34.900000000000226</c:v>
                </c:pt>
                <c:pt idx="350">
                  <c:v>35.000000000000227</c:v>
                </c:pt>
                <c:pt idx="351">
                  <c:v>35.100000000000229</c:v>
                </c:pt>
                <c:pt idx="352">
                  <c:v>35.20000000000023</c:v>
                </c:pt>
                <c:pt idx="353">
                  <c:v>35.300000000000232</c:v>
                </c:pt>
                <c:pt idx="354">
                  <c:v>35.400000000000233</c:v>
                </c:pt>
                <c:pt idx="355">
                  <c:v>35.500000000000234</c:v>
                </c:pt>
                <c:pt idx="356">
                  <c:v>35.600000000000236</c:v>
                </c:pt>
                <c:pt idx="357">
                  <c:v>35.700000000000237</c:v>
                </c:pt>
                <c:pt idx="358">
                  <c:v>35.800000000000239</c:v>
                </c:pt>
                <c:pt idx="359">
                  <c:v>35.90000000000024</c:v>
                </c:pt>
                <c:pt idx="360">
                  <c:v>36.000000000000242</c:v>
                </c:pt>
                <c:pt idx="361">
                  <c:v>36.100000000000243</c:v>
                </c:pt>
                <c:pt idx="362">
                  <c:v>36.200000000000244</c:v>
                </c:pt>
                <c:pt idx="363">
                  <c:v>36.300000000000246</c:v>
                </c:pt>
                <c:pt idx="364">
                  <c:v>36.400000000000247</c:v>
                </c:pt>
                <c:pt idx="365">
                  <c:v>36.500000000000249</c:v>
                </c:pt>
                <c:pt idx="366">
                  <c:v>36.60000000000025</c:v>
                </c:pt>
                <c:pt idx="367">
                  <c:v>36.700000000000252</c:v>
                </c:pt>
                <c:pt idx="368">
                  <c:v>36.800000000000253</c:v>
                </c:pt>
                <c:pt idx="369">
                  <c:v>36.900000000000254</c:v>
                </c:pt>
                <c:pt idx="370">
                  <c:v>37.000000000000256</c:v>
                </c:pt>
                <c:pt idx="371">
                  <c:v>37.100000000000257</c:v>
                </c:pt>
                <c:pt idx="372">
                  <c:v>37.200000000000259</c:v>
                </c:pt>
                <c:pt idx="373">
                  <c:v>37.30000000000026</c:v>
                </c:pt>
                <c:pt idx="374">
                  <c:v>37.400000000000261</c:v>
                </c:pt>
                <c:pt idx="375">
                  <c:v>37.500000000000263</c:v>
                </c:pt>
                <c:pt idx="376">
                  <c:v>37.600000000000264</c:v>
                </c:pt>
                <c:pt idx="377">
                  <c:v>37.700000000000266</c:v>
                </c:pt>
                <c:pt idx="378">
                  <c:v>37.800000000000267</c:v>
                </c:pt>
                <c:pt idx="379">
                  <c:v>37.900000000000269</c:v>
                </c:pt>
                <c:pt idx="380">
                  <c:v>38.00000000000027</c:v>
                </c:pt>
                <c:pt idx="381">
                  <c:v>38.100000000000271</c:v>
                </c:pt>
                <c:pt idx="382">
                  <c:v>38.200000000000273</c:v>
                </c:pt>
                <c:pt idx="383">
                  <c:v>38.300000000000274</c:v>
                </c:pt>
                <c:pt idx="384">
                  <c:v>38.400000000000276</c:v>
                </c:pt>
                <c:pt idx="385">
                  <c:v>38.500000000000277</c:v>
                </c:pt>
                <c:pt idx="386">
                  <c:v>38.600000000000279</c:v>
                </c:pt>
                <c:pt idx="387">
                  <c:v>38.70000000000028</c:v>
                </c:pt>
                <c:pt idx="388">
                  <c:v>38.800000000000281</c:v>
                </c:pt>
                <c:pt idx="389">
                  <c:v>38.900000000000283</c:v>
                </c:pt>
                <c:pt idx="390">
                  <c:v>39.000000000000284</c:v>
                </c:pt>
                <c:pt idx="391">
                  <c:v>39.100000000000286</c:v>
                </c:pt>
                <c:pt idx="392">
                  <c:v>39.200000000000287</c:v>
                </c:pt>
                <c:pt idx="393">
                  <c:v>39.300000000000288</c:v>
                </c:pt>
                <c:pt idx="394">
                  <c:v>39.40000000000029</c:v>
                </c:pt>
                <c:pt idx="395">
                  <c:v>39.500000000000291</c:v>
                </c:pt>
                <c:pt idx="396">
                  <c:v>39.600000000000293</c:v>
                </c:pt>
                <c:pt idx="397">
                  <c:v>39.700000000000294</c:v>
                </c:pt>
                <c:pt idx="398">
                  <c:v>39.800000000000296</c:v>
                </c:pt>
                <c:pt idx="399">
                  <c:v>39.900000000000297</c:v>
                </c:pt>
                <c:pt idx="400">
                  <c:v>40.000000000000298</c:v>
                </c:pt>
                <c:pt idx="401">
                  <c:v>40.1000000000003</c:v>
                </c:pt>
                <c:pt idx="402">
                  <c:v>40.200000000000301</c:v>
                </c:pt>
                <c:pt idx="403">
                  <c:v>40.300000000000303</c:v>
                </c:pt>
                <c:pt idx="404">
                  <c:v>40.400000000000304</c:v>
                </c:pt>
                <c:pt idx="405">
                  <c:v>40.500000000000306</c:v>
                </c:pt>
                <c:pt idx="406">
                  <c:v>40.600000000000307</c:v>
                </c:pt>
                <c:pt idx="407">
                  <c:v>40.700000000000308</c:v>
                </c:pt>
                <c:pt idx="408">
                  <c:v>40.80000000000031</c:v>
                </c:pt>
                <c:pt idx="409">
                  <c:v>40.900000000000311</c:v>
                </c:pt>
                <c:pt idx="410">
                  <c:v>41.000000000000313</c:v>
                </c:pt>
                <c:pt idx="411">
                  <c:v>41.100000000000314</c:v>
                </c:pt>
                <c:pt idx="412">
                  <c:v>41.200000000000315</c:v>
                </c:pt>
                <c:pt idx="413">
                  <c:v>41.300000000000317</c:v>
                </c:pt>
                <c:pt idx="414">
                  <c:v>41.400000000000318</c:v>
                </c:pt>
                <c:pt idx="415">
                  <c:v>41.50000000000032</c:v>
                </c:pt>
                <c:pt idx="416">
                  <c:v>41.600000000000321</c:v>
                </c:pt>
                <c:pt idx="417">
                  <c:v>41.700000000000323</c:v>
                </c:pt>
                <c:pt idx="418">
                  <c:v>41.800000000000324</c:v>
                </c:pt>
                <c:pt idx="419">
                  <c:v>41.900000000000325</c:v>
                </c:pt>
                <c:pt idx="420">
                  <c:v>42.000000000000327</c:v>
                </c:pt>
                <c:pt idx="421">
                  <c:v>42.100000000000328</c:v>
                </c:pt>
                <c:pt idx="422">
                  <c:v>42.20000000000033</c:v>
                </c:pt>
                <c:pt idx="423">
                  <c:v>42.300000000000331</c:v>
                </c:pt>
                <c:pt idx="424">
                  <c:v>42.400000000000333</c:v>
                </c:pt>
                <c:pt idx="425">
                  <c:v>42.500000000000334</c:v>
                </c:pt>
                <c:pt idx="426">
                  <c:v>42.600000000000335</c:v>
                </c:pt>
                <c:pt idx="427">
                  <c:v>42.700000000000337</c:v>
                </c:pt>
                <c:pt idx="428">
                  <c:v>42.800000000000338</c:v>
                </c:pt>
                <c:pt idx="429">
                  <c:v>42.90000000000034</c:v>
                </c:pt>
                <c:pt idx="430">
                  <c:v>43.000000000000341</c:v>
                </c:pt>
                <c:pt idx="431">
                  <c:v>43.100000000000342</c:v>
                </c:pt>
                <c:pt idx="432">
                  <c:v>43.200000000000344</c:v>
                </c:pt>
                <c:pt idx="433">
                  <c:v>43.300000000000345</c:v>
                </c:pt>
                <c:pt idx="434">
                  <c:v>43.400000000000347</c:v>
                </c:pt>
                <c:pt idx="435">
                  <c:v>43.500000000000348</c:v>
                </c:pt>
                <c:pt idx="436">
                  <c:v>43.60000000000035</c:v>
                </c:pt>
                <c:pt idx="437">
                  <c:v>43.700000000000351</c:v>
                </c:pt>
                <c:pt idx="438">
                  <c:v>43.800000000000352</c:v>
                </c:pt>
                <c:pt idx="439">
                  <c:v>43.900000000000354</c:v>
                </c:pt>
                <c:pt idx="440">
                  <c:v>44.000000000000355</c:v>
                </c:pt>
                <c:pt idx="441">
                  <c:v>44.100000000000357</c:v>
                </c:pt>
                <c:pt idx="442">
                  <c:v>44.200000000000358</c:v>
                </c:pt>
                <c:pt idx="443">
                  <c:v>44.30000000000036</c:v>
                </c:pt>
                <c:pt idx="444">
                  <c:v>44.400000000000361</c:v>
                </c:pt>
                <c:pt idx="445">
                  <c:v>44.500000000000362</c:v>
                </c:pt>
                <c:pt idx="446">
                  <c:v>44.600000000000364</c:v>
                </c:pt>
                <c:pt idx="447">
                  <c:v>44.700000000000365</c:v>
                </c:pt>
                <c:pt idx="448">
                  <c:v>44.800000000000367</c:v>
                </c:pt>
                <c:pt idx="449">
                  <c:v>44.900000000000368</c:v>
                </c:pt>
                <c:pt idx="450">
                  <c:v>45.000000000000369</c:v>
                </c:pt>
                <c:pt idx="451">
                  <c:v>45.100000000000371</c:v>
                </c:pt>
                <c:pt idx="452">
                  <c:v>45.200000000000372</c:v>
                </c:pt>
                <c:pt idx="453">
                  <c:v>45.300000000000374</c:v>
                </c:pt>
                <c:pt idx="454">
                  <c:v>45.400000000000375</c:v>
                </c:pt>
                <c:pt idx="455">
                  <c:v>45.500000000000377</c:v>
                </c:pt>
                <c:pt idx="456">
                  <c:v>45.600000000000378</c:v>
                </c:pt>
                <c:pt idx="457">
                  <c:v>45.700000000000379</c:v>
                </c:pt>
                <c:pt idx="458">
                  <c:v>45.800000000000381</c:v>
                </c:pt>
                <c:pt idx="459">
                  <c:v>45.900000000000382</c:v>
                </c:pt>
                <c:pt idx="460">
                  <c:v>46.000000000000384</c:v>
                </c:pt>
                <c:pt idx="461">
                  <c:v>46.100000000000385</c:v>
                </c:pt>
                <c:pt idx="462">
                  <c:v>46.200000000000387</c:v>
                </c:pt>
                <c:pt idx="463">
                  <c:v>46.300000000000388</c:v>
                </c:pt>
                <c:pt idx="464">
                  <c:v>46.400000000000389</c:v>
                </c:pt>
                <c:pt idx="465">
                  <c:v>46.500000000000391</c:v>
                </c:pt>
                <c:pt idx="466">
                  <c:v>46.600000000000392</c:v>
                </c:pt>
                <c:pt idx="467">
                  <c:v>46.700000000000394</c:v>
                </c:pt>
                <c:pt idx="468">
                  <c:v>46.800000000000395</c:v>
                </c:pt>
                <c:pt idx="469">
                  <c:v>46.900000000000396</c:v>
                </c:pt>
                <c:pt idx="470">
                  <c:v>47.000000000000398</c:v>
                </c:pt>
                <c:pt idx="471">
                  <c:v>47.100000000000399</c:v>
                </c:pt>
                <c:pt idx="472">
                  <c:v>47.200000000000401</c:v>
                </c:pt>
                <c:pt idx="473">
                  <c:v>47.300000000000402</c:v>
                </c:pt>
                <c:pt idx="474">
                  <c:v>47.400000000000404</c:v>
                </c:pt>
                <c:pt idx="475">
                  <c:v>47.500000000000405</c:v>
                </c:pt>
                <c:pt idx="476">
                  <c:v>47.600000000000406</c:v>
                </c:pt>
                <c:pt idx="477">
                  <c:v>47.700000000000408</c:v>
                </c:pt>
                <c:pt idx="478">
                  <c:v>47.800000000000409</c:v>
                </c:pt>
                <c:pt idx="479">
                  <c:v>47.900000000000411</c:v>
                </c:pt>
                <c:pt idx="480">
                  <c:v>48.000000000000412</c:v>
                </c:pt>
                <c:pt idx="481">
                  <c:v>48.100000000000414</c:v>
                </c:pt>
                <c:pt idx="482">
                  <c:v>48.200000000000415</c:v>
                </c:pt>
                <c:pt idx="483">
                  <c:v>48.300000000000416</c:v>
                </c:pt>
                <c:pt idx="484">
                  <c:v>48.400000000000418</c:v>
                </c:pt>
                <c:pt idx="485">
                  <c:v>48.500000000000419</c:v>
                </c:pt>
                <c:pt idx="486">
                  <c:v>48.600000000000421</c:v>
                </c:pt>
                <c:pt idx="487">
                  <c:v>48.700000000000422</c:v>
                </c:pt>
                <c:pt idx="488">
                  <c:v>48.800000000000423</c:v>
                </c:pt>
                <c:pt idx="489">
                  <c:v>48.900000000000425</c:v>
                </c:pt>
                <c:pt idx="490">
                  <c:v>49.000000000000426</c:v>
                </c:pt>
                <c:pt idx="491">
                  <c:v>49.100000000000428</c:v>
                </c:pt>
                <c:pt idx="492">
                  <c:v>49.200000000000429</c:v>
                </c:pt>
                <c:pt idx="493">
                  <c:v>49.300000000000431</c:v>
                </c:pt>
                <c:pt idx="494">
                  <c:v>49.400000000000432</c:v>
                </c:pt>
                <c:pt idx="495">
                  <c:v>49.500000000000433</c:v>
                </c:pt>
                <c:pt idx="496">
                  <c:v>49.600000000000435</c:v>
                </c:pt>
                <c:pt idx="497">
                  <c:v>49.700000000000436</c:v>
                </c:pt>
                <c:pt idx="498">
                  <c:v>49.800000000000438</c:v>
                </c:pt>
                <c:pt idx="499">
                  <c:v>49.900000000000439</c:v>
                </c:pt>
                <c:pt idx="500">
                  <c:v>50.000000000000441</c:v>
                </c:pt>
                <c:pt idx="501">
                  <c:v>50.100000000000442</c:v>
                </c:pt>
                <c:pt idx="502">
                  <c:v>50.200000000000443</c:v>
                </c:pt>
                <c:pt idx="503">
                  <c:v>50.300000000000445</c:v>
                </c:pt>
                <c:pt idx="504">
                  <c:v>50.400000000000446</c:v>
                </c:pt>
                <c:pt idx="505">
                  <c:v>50.500000000000448</c:v>
                </c:pt>
                <c:pt idx="506">
                  <c:v>50.600000000000449</c:v>
                </c:pt>
                <c:pt idx="507">
                  <c:v>50.70000000000045</c:v>
                </c:pt>
                <c:pt idx="508">
                  <c:v>50.800000000000452</c:v>
                </c:pt>
                <c:pt idx="509">
                  <c:v>50.900000000000453</c:v>
                </c:pt>
                <c:pt idx="510">
                  <c:v>51.000000000000455</c:v>
                </c:pt>
                <c:pt idx="511">
                  <c:v>51.100000000000456</c:v>
                </c:pt>
                <c:pt idx="512">
                  <c:v>51.200000000000458</c:v>
                </c:pt>
                <c:pt idx="513">
                  <c:v>51.300000000000459</c:v>
                </c:pt>
                <c:pt idx="514">
                  <c:v>51.40000000000046</c:v>
                </c:pt>
                <c:pt idx="515">
                  <c:v>51.500000000000462</c:v>
                </c:pt>
                <c:pt idx="516">
                  <c:v>51.600000000000463</c:v>
                </c:pt>
                <c:pt idx="517">
                  <c:v>51.700000000000465</c:v>
                </c:pt>
                <c:pt idx="518">
                  <c:v>51.800000000000466</c:v>
                </c:pt>
                <c:pt idx="519">
                  <c:v>51.900000000000468</c:v>
                </c:pt>
                <c:pt idx="520">
                  <c:v>52.000000000000469</c:v>
                </c:pt>
                <c:pt idx="521">
                  <c:v>52.10000000000047</c:v>
                </c:pt>
                <c:pt idx="522">
                  <c:v>52.200000000000472</c:v>
                </c:pt>
                <c:pt idx="523">
                  <c:v>52.300000000000473</c:v>
                </c:pt>
                <c:pt idx="524">
                  <c:v>52.400000000000475</c:v>
                </c:pt>
                <c:pt idx="525">
                  <c:v>52.500000000000476</c:v>
                </c:pt>
                <c:pt idx="526">
                  <c:v>52.600000000000477</c:v>
                </c:pt>
                <c:pt idx="527">
                  <c:v>52.700000000000479</c:v>
                </c:pt>
                <c:pt idx="528">
                  <c:v>52.80000000000048</c:v>
                </c:pt>
                <c:pt idx="529">
                  <c:v>52.900000000000482</c:v>
                </c:pt>
                <c:pt idx="530">
                  <c:v>53.000000000000483</c:v>
                </c:pt>
                <c:pt idx="531">
                  <c:v>53.100000000000485</c:v>
                </c:pt>
                <c:pt idx="532">
                  <c:v>53.200000000000486</c:v>
                </c:pt>
                <c:pt idx="533">
                  <c:v>53.300000000000487</c:v>
                </c:pt>
                <c:pt idx="534">
                  <c:v>53.400000000000489</c:v>
                </c:pt>
                <c:pt idx="535">
                  <c:v>53.50000000000049</c:v>
                </c:pt>
                <c:pt idx="536">
                  <c:v>53.600000000000492</c:v>
                </c:pt>
                <c:pt idx="537">
                  <c:v>53.700000000000493</c:v>
                </c:pt>
                <c:pt idx="538">
                  <c:v>53.800000000000495</c:v>
                </c:pt>
                <c:pt idx="539">
                  <c:v>53.900000000000496</c:v>
                </c:pt>
                <c:pt idx="540">
                  <c:v>54.000000000000497</c:v>
                </c:pt>
                <c:pt idx="541">
                  <c:v>54.100000000000499</c:v>
                </c:pt>
                <c:pt idx="542">
                  <c:v>54.2000000000005</c:v>
                </c:pt>
                <c:pt idx="543">
                  <c:v>54.300000000000502</c:v>
                </c:pt>
                <c:pt idx="544">
                  <c:v>54.400000000000503</c:v>
                </c:pt>
                <c:pt idx="545">
                  <c:v>54.500000000000504</c:v>
                </c:pt>
                <c:pt idx="546">
                  <c:v>54.600000000000506</c:v>
                </c:pt>
                <c:pt idx="547">
                  <c:v>54.700000000000507</c:v>
                </c:pt>
                <c:pt idx="548">
                  <c:v>54.800000000000509</c:v>
                </c:pt>
                <c:pt idx="549">
                  <c:v>54.90000000000051</c:v>
                </c:pt>
                <c:pt idx="550">
                  <c:v>55.000000000000512</c:v>
                </c:pt>
                <c:pt idx="551">
                  <c:v>55.100000000000513</c:v>
                </c:pt>
                <c:pt idx="552">
                  <c:v>55.200000000000514</c:v>
                </c:pt>
                <c:pt idx="553">
                  <c:v>55.300000000000516</c:v>
                </c:pt>
                <c:pt idx="554">
                  <c:v>55.400000000000517</c:v>
                </c:pt>
                <c:pt idx="555">
                  <c:v>55.500000000000519</c:v>
                </c:pt>
                <c:pt idx="556">
                  <c:v>55.60000000000052</c:v>
                </c:pt>
                <c:pt idx="557">
                  <c:v>55.700000000000522</c:v>
                </c:pt>
                <c:pt idx="558">
                  <c:v>55.800000000000523</c:v>
                </c:pt>
                <c:pt idx="559">
                  <c:v>55.900000000000524</c:v>
                </c:pt>
                <c:pt idx="560">
                  <c:v>56.000000000000526</c:v>
                </c:pt>
                <c:pt idx="561">
                  <c:v>56.100000000000527</c:v>
                </c:pt>
                <c:pt idx="562">
                  <c:v>56.200000000000529</c:v>
                </c:pt>
                <c:pt idx="563">
                  <c:v>56.30000000000053</c:v>
                </c:pt>
                <c:pt idx="564">
                  <c:v>56.400000000000531</c:v>
                </c:pt>
                <c:pt idx="565">
                  <c:v>56.500000000000533</c:v>
                </c:pt>
                <c:pt idx="566">
                  <c:v>56.600000000000534</c:v>
                </c:pt>
                <c:pt idx="567">
                  <c:v>56.700000000000536</c:v>
                </c:pt>
                <c:pt idx="568">
                  <c:v>56.800000000000537</c:v>
                </c:pt>
                <c:pt idx="569">
                  <c:v>56.900000000000539</c:v>
                </c:pt>
                <c:pt idx="570">
                  <c:v>57.00000000000054</c:v>
                </c:pt>
                <c:pt idx="571">
                  <c:v>57.100000000000541</c:v>
                </c:pt>
                <c:pt idx="572">
                  <c:v>57.200000000000543</c:v>
                </c:pt>
                <c:pt idx="573">
                  <c:v>57.300000000000544</c:v>
                </c:pt>
                <c:pt idx="574">
                  <c:v>57.400000000000546</c:v>
                </c:pt>
                <c:pt idx="575">
                  <c:v>57.500000000000547</c:v>
                </c:pt>
                <c:pt idx="576">
                  <c:v>57.600000000000549</c:v>
                </c:pt>
                <c:pt idx="577">
                  <c:v>57.70000000000055</c:v>
                </c:pt>
                <c:pt idx="578">
                  <c:v>57.800000000000551</c:v>
                </c:pt>
                <c:pt idx="579">
                  <c:v>57.900000000000553</c:v>
                </c:pt>
                <c:pt idx="580">
                  <c:v>58.000000000000554</c:v>
                </c:pt>
                <c:pt idx="581">
                  <c:v>58.100000000000556</c:v>
                </c:pt>
                <c:pt idx="582">
                  <c:v>58.200000000000557</c:v>
                </c:pt>
                <c:pt idx="583">
                  <c:v>58.300000000000558</c:v>
                </c:pt>
                <c:pt idx="584">
                  <c:v>58.40000000000056</c:v>
                </c:pt>
                <c:pt idx="585">
                  <c:v>58.500000000000561</c:v>
                </c:pt>
                <c:pt idx="586">
                  <c:v>58.600000000000563</c:v>
                </c:pt>
                <c:pt idx="587">
                  <c:v>58.700000000000564</c:v>
                </c:pt>
                <c:pt idx="588">
                  <c:v>58.800000000000566</c:v>
                </c:pt>
                <c:pt idx="589">
                  <c:v>58.900000000000567</c:v>
                </c:pt>
                <c:pt idx="590">
                  <c:v>59.000000000000568</c:v>
                </c:pt>
                <c:pt idx="591">
                  <c:v>59.10000000000057</c:v>
                </c:pt>
                <c:pt idx="592">
                  <c:v>59.200000000000571</c:v>
                </c:pt>
                <c:pt idx="593">
                  <c:v>59.300000000000573</c:v>
                </c:pt>
                <c:pt idx="594">
                  <c:v>59.400000000000574</c:v>
                </c:pt>
                <c:pt idx="595">
                  <c:v>59.500000000000576</c:v>
                </c:pt>
                <c:pt idx="596">
                  <c:v>59.600000000000577</c:v>
                </c:pt>
                <c:pt idx="597">
                  <c:v>59.700000000000578</c:v>
                </c:pt>
                <c:pt idx="598">
                  <c:v>59.80000000000058</c:v>
                </c:pt>
                <c:pt idx="599">
                  <c:v>59.900000000000581</c:v>
                </c:pt>
                <c:pt idx="600">
                  <c:v>60.000000000000583</c:v>
                </c:pt>
                <c:pt idx="601">
                  <c:v>60.100000000000584</c:v>
                </c:pt>
                <c:pt idx="602">
                  <c:v>60.200000000000585</c:v>
                </c:pt>
                <c:pt idx="603">
                  <c:v>60.300000000000587</c:v>
                </c:pt>
                <c:pt idx="604">
                  <c:v>60.400000000000588</c:v>
                </c:pt>
                <c:pt idx="605">
                  <c:v>60.50000000000059</c:v>
                </c:pt>
                <c:pt idx="606">
                  <c:v>60.600000000000591</c:v>
                </c:pt>
                <c:pt idx="607">
                  <c:v>60.700000000000593</c:v>
                </c:pt>
                <c:pt idx="608">
                  <c:v>60.800000000000594</c:v>
                </c:pt>
                <c:pt idx="609">
                  <c:v>60.900000000000595</c:v>
                </c:pt>
                <c:pt idx="610">
                  <c:v>61.000000000000597</c:v>
                </c:pt>
                <c:pt idx="611">
                  <c:v>61.100000000000598</c:v>
                </c:pt>
                <c:pt idx="612">
                  <c:v>61.2000000000006</c:v>
                </c:pt>
                <c:pt idx="613">
                  <c:v>61.300000000000601</c:v>
                </c:pt>
                <c:pt idx="614">
                  <c:v>61.400000000000603</c:v>
                </c:pt>
                <c:pt idx="615">
                  <c:v>61.500000000000604</c:v>
                </c:pt>
                <c:pt idx="616">
                  <c:v>61.600000000000605</c:v>
                </c:pt>
                <c:pt idx="617">
                  <c:v>61.700000000000607</c:v>
                </c:pt>
                <c:pt idx="618">
                  <c:v>61.800000000000608</c:v>
                </c:pt>
                <c:pt idx="619">
                  <c:v>61.90000000000061</c:v>
                </c:pt>
                <c:pt idx="620">
                  <c:v>62.000000000000611</c:v>
                </c:pt>
                <c:pt idx="621">
                  <c:v>62.100000000000612</c:v>
                </c:pt>
                <c:pt idx="622">
                  <c:v>62.200000000000614</c:v>
                </c:pt>
                <c:pt idx="623">
                  <c:v>62.300000000000615</c:v>
                </c:pt>
                <c:pt idx="624">
                  <c:v>62.400000000000617</c:v>
                </c:pt>
                <c:pt idx="625">
                  <c:v>62.500000000000618</c:v>
                </c:pt>
                <c:pt idx="626">
                  <c:v>62.60000000000062</c:v>
                </c:pt>
                <c:pt idx="627">
                  <c:v>62.700000000000621</c:v>
                </c:pt>
                <c:pt idx="628">
                  <c:v>62.800000000000622</c:v>
                </c:pt>
                <c:pt idx="629">
                  <c:v>62.900000000000624</c:v>
                </c:pt>
                <c:pt idx="630">
                  <c:v>63.000000000000625</c:v>
                </c:pt>
                <c:pt idx="631">
                  <c:v>63.100000000000627</c:v>
                </c:pt>
                <c:pt idx="632">
                  <c:v>63.200000000000628</c:v>
                </c:pt>
                <c:pt idx="633">
                  <c:v>63.30000000000063</c:v>
                </c:pt>
                <c:pt idx="634">
                  <c:v>63.400000000000631</c:v>
                </c:pt>
                <c:pt idx="635">
                  <c:v>63.500000000000632</c:v>
                </c:pt>
                <c:pt idx="636">
                  <c:v>63.600000000000634</c:v>
                </c:pt>
                <c:pt idx="637">
                  <c:v>63.700000000000635</c:v>
                </c:pt>
                <c:pt idx="638">
                  <c:v>63.800000000000637</c:v>
                </c:pt>
                <c:pt idx="639">
                  <c:v>63.900000000000638</c:v>
                </c:pt>
                <c:pt idx="640">
                  <c:v>64.000000000000639</c:v>
                </c:pt>
                <c:pt idx="641">
                  <c:v>64.100000000000634</c:v>
                </c:pt>
                <c:pt idx="642">
                  <c:v>64.200000000000628</c:v>
                </c:pt>
                <c:pt idx="643">
                  <c:v>64.300000000000622</c:v>
                </c:pt>
                <c:pt idx="644">
                  <c:v>64.400000000000617</c:v>
                </c:pt>
                <c:pt idx="645">
                  <c:v>64.500000000000611</c:v>
                </c:pt>
                <c:pt idx="646">
                  <c:v>64.600000000000605</c:v>
                </c:pt>
                <c:pt idx="647">
                  <c:v>64.7000000000006</c:v>
                </c:pt>
                <c:pt idx="648">
                  <c:v>64.800000000000594</c:v>
                </c:pt>
                <c:pt idx="649">
                  <c:v>64.900000000000588</c:v>
                </c:pt>
                <c:pt idx="650">
                  <c:v>65.000000000000583</c:v>
                </c:pt>
                <c:pt idx="651">
                  <c:v>65.100000000000577</c:v>
                </c:pt>
                <c:pt idx="652">
                  <c:v>65.200000000000571</c:v>
                </c:pt>
                <c:pt idx="653">
                  <c:v>65.300000000000566</c:v>
                </c:pt>
                <c:pt idx="654">
                  <c:v>65.40000000000056</c:v>
                </c:pt>
                <c:pt idx="655">
                  <c:v>65.500000000000554</c:v>
                </c:pt>
                <c:pt idx="656">
                  <c:v>65.600000000000549</c:v>
                </c:pt>
                <c:pt idx="657">
                  <c:v>65.700000000000543</c:v>
                </c:pt>
                <c:pt idx="658">
                  <c:v>65.800000000000537</c:v>
                </c:pt>
                <c:pt idx="659">
                  <c:v>65.900000000000531</c:v>
                </c:pt>
                <c:pt idx="660">
                  <c:v>66.000000000000526</c:v>
                </c:pt>
                <c:pt idx="661">
                  <c:v>66.10000000000052</c:v>
                </c:pt>
                <c:pt idx="662">
                  <c:v>66.200000000000514</c:v>
                </c:pt>
                <c:pt idx="663">
                  <c:v>66.300000000000509</c:v>
                </c:pt>
                <c:pt idx="664">
                  <c:v>66.400000000000503</c:v>
                </c:pt>
                <c:pt idx="665">
                  <c:v>66.500000000000497</c:v>
                </c:pt>
                <c:pt idx="666">
                  <c:v>66.600000000000492</c:v>
                </c:pt>
                <c:pt idx="667">
                  <c:v>66.700000000000486</c:v>
                </c:pt>
                <c:pt idx="668">
                  <c:v>66.80000000000048</c:v>
                </c:pt>
                <c:pt idx="669">
                  <c:v>66.900000000000475</c:v>
                </c:pt>
                <c:pt idx="670">
                  <c:v>67.000000000000469</c:v>
                </c:pt>
                <c:pt idx="671">
                  <c:v>67.100000000000463</c:v>
                </c:pt>
                <c:pt idx="672">
                  <c:v>67.200000000000458</c:v>
                </c:pt>
                <c:pt idx="673">
                  <c:v>67.300000000000452</c:v>
                </c:pt>
                <c:pt idx="674">
                  <c:v>67.400000000000446</c:v>
                </c:pt>
                <c:pt idx="675">
                  <c:v>67.500000000000441</c:v>
                </c:pt>
                <c:pt idx="676">
                  <c:v>67.600000000000435</c:v>
                </c:pt>
                <c:pt idx="677">
                  <c:v>67.700000000000429</c:v>
                </c:pt>
                <c:pt idx="678">
                  <c:v>67.800000000000423</c:v>
                </c:pt>
                <c:pt idx="679">
                  <c:v>67.900000000000418</c:v>
                </c:pt>
                <c:pt idx="680">
                  <c:v>68.000000000000412</c:v>
                </c:pt>
                <c:pt idx="681">
                  <c:v>68.100000000000406</c:v>
                </c:pt>
                <c:pt idx="682">
                  <c:v>68.200000000000401</c:v>
                </c:pt>
                <c:pt idx="683">
                  <c:v>68.300000000000395</c:v>
                </c:pt>
                <c:pt idx="684">
                  <c:v>68.400000000000389</c:v>
                </c:pt>
                <c:pt idx="685">
                  <c:v>68.500000000000384</c:v>
                </c:pt>
                <c:pt idx="686">
                  <c:v>68.600000000000378</c:v>
                </c:pt>
                <c:pt idx="687">
                  <c:v>68.700000000000372</c:v>
                </c:pt>
                <c:pt idx="688">
                  <c:v>68.800000000000367</c:v>
                </c:pt>
                <c:pt idx="689">
                  <c:v>68.900000000000361</c:v>
                </c:pt>
                <c:pt idx="690">
                  <c:v>69.000000000000355</c:v>
                </c:pt>
                <c:pt idx="691">
                  <c:v>69.10000000000035</c:v>
                </c:pt>
                <c:pt idx="692">
                  <c:v>69.200000000000344</c:v>
                </c:pt>
                <c:pt idx="693">
                  <c:v>69.300000000000338</c:v>
                </c:pt>
                <c:pt idx="694">
                  <c:v>69.400000000000333</c:v>
                </c:pt>
                <c:pt idx="695">
                  <c:v>69.500000000000327</c:v>
                </c:pt>
                <c:pt idx="696">
                  <c:v>69.600000000000321</c:v>
                </c:pt>
                <c:pt idx="697">
                  <c:v>69.700000000000315</c:v>
                </c:pt>
                <c:pt idx="698">
                  <c:v>69.80000000000031</c:v>
                </c:pt>
                <c:pt idx="699">
                  <c:v>69.900000000000304</c:v>
                </c:pt>
                <c:pt idx="700">
                  <c:v>70.000000000000298</c:v>
                </c:pt>
                <c:pt idx="701">
                  <c:v>70.100000000000293</c:v>
                </c:pt>
                <c:pt idx="702">
                  <c:v>70.200000000000287</c:v>
                </c:pt>
                <c:pt idx="703">
                  <c:v>70.300000000000281</c:v>
                </c:pt>
                <c:pt idx="704">
                  <c:v>70.400000000000276</c:v>
                </c:pt>
                <c:pt idx="705">
                  <c:v>70.50000000000027</c:v>
                </c:pt>
                <c:pt idx="706">
                  <c:v>70.600000000000264</c:v>
                </c:pt>
                <c:pt idx="707">
                  <c:v>70.700000000000259</c:v>
                </c:pt>
                <c:pt idx="708">
                  <c:v>70.800000000000253</c:v>
                </c:pt>
                <c:pt idx="709">
                  <c:v>70.900000000000247</c:v>
                </c:pt>
                <c:pt idx="710">
                  <c:v>71.000000000000242</c:v>
                </c:pt>
                <c:pt idx="711">
                  <c:v>71.100000000000236</c:v>
                </c:pt>
                <c:pt idx="712">
                  <c:v>71.20000000000023</c:v>
                </c:pt>
                <c:pt idx="713">
                  <c:v>71.300000000000225</c:v>
                </c:pt>
                <c:pt idx="714">
                  <c:v>71.400000000000219</c:v>
                </c:pt>
                <c:pt idx="715">
                  <c:v>71.500000000000213</c:v>
                </c:pt>
                <c:pt idx="716">
                  <c:v>71.600000000000207</c:v>
                </c:pt>
                <c:pt idx="717">
                  <c:v>71.700000000000202</c:v>
                </c:pt>
                <c:pt idx="718">
                  <c:v>71.800000000000196</c:v>
                </c:pt>
                <c:pt idx="719">
                  <c:v>71.90000000000019</c:v>
                </c:pt>
                <c:pt idx="720">
                  <c:v>72.000000000000185</c:v>
                </c:pt>
                <c:pt idx="721">
                  <c:v>72.100000000000179</c:v>
                </c:pt>
                <c:pt idx="722">
                  <c:v>72.200000000000173</c:v>
                </c:pt>
                <c:pt idx="723">
                  <c:v>72.300000000000168</c:v>
                </c:pt>
                <c:pt idx="724">
                  <c:v>72.400000000000162</c:v>
                </c:pt>
                <c:pt idx="725">
                  <c:v>72.500000000000156</c:v>
                </c:pt>
                <c:pt idx="726">
                  <c:v>72.600000000000151</c:v>
                </c:pt>
                <c:pt idx="727">
                  <c:v>72.700000000000145</c:v>
                </c:pt>
                <c:pt idx="728">
                  <c:v>72.800000000000139</c:v>
                </c:pt>
                <c:pt idx="729">
                  <c:v>72.900000000000134</c:v>
                </c:pt>
                <c:pt idx="730">
                  <c:v>73.000000000000128</c:v>
                </c:pt>
                <c:pt idx="731">
                  <c:v>73.100000000000122</c:v>
                </c:pt>
                <c:pt idx="732">
                  <c:v>73.200000000000117</c:v>
                </c:pt>
                <c:pt idx="733">
                  <c:v>73.300000000000111</c:v>
                </c:pt>
                <c:pt idx="734">
                  <c:v>73.400000000000105</c:v>
                </c:pt>
                <c:pt idx="735">
                  <c:v>73.500000000000099</c:v>
                </c:pt>
                <c:pt idx="736">
                  <c:v>73.600000000000094</c:v>
                </c:pt>
                <c:pt idx="737">
                  <c:v>73.700000000000088</c:v>
                </c:pt>
                <c:pt idx="738">
                  <c:v>73.800000000000082</c:v>
                </c:pt>
                <c:pt idx="739">
                  <c:v>73.900000000000077</c:v>
                </c:pt>
                <c:pt idx="740">
                  <c:v>74.000000000000071</c:v>
                </c:pt>
                <c:pt idx="741">
                  <c:v>74.100000000000065</c:v>
                </c:pt>
                <c:pt idx="742">
                  <c:v>74.20000000000006</c:v>
                </c:pt>
                <c:pt idx="743">
                  <c:v>74.300000000000054</c:v>
                </c:pt>
                <c:pt idx="744">
                  <c:v>74.400000000000048</c:v>
                </c:pt>
                <c:pt idx="745">
                  <c:v>74.500000000000043</c:v>
                </c:pt>
                <c:pt idx="746">
                  <c:v>74.600000000000037</c:v>
                </c:pt>
                <c:pt idx="747">
                  <c:v>74.700000000000031</c:v>
                </c:pt>
                <c:pt idx="748">
                  <c:v>74.800000000000026</c:v>
                </c:pt>
                <c:pt idx="749">
                  <c:v>74.90000000000002</c:v>
                </c:pt>
                <c:pt idx="750">
                  <c:v>75.000000000000014</c:v>
                </c:pt>
                <c:pt idx="751">
                  <c:v>75.100000000000009</c:v>
                </c:pt>
                <c:pt idx="752">
                  <c:v>75.2</c:v>
                </c:pt>
                <c:pt idx="753">
                  <c:v>75.3</c:v>
                </c:pt>
                <c:pt idx="754">
                  <c:v>75.399999999999991</c:v>
                </c:pt>
                <c:pt idx="755">
                  <c:v>75.499999999999986</c:v>
                </c:pt>
                <c:pt idx="756">
                  <c:v>75.59999999999998</c:v>
                </c:pt>
                <c:pt idx="757">
                  <c:v>75.699999999999974</c:v>
                </c:pt>
                <c:pt idx="758">
                  <c:v>75.799999999999969</c:v>
                </c:pt>
                <c:pt idx="759">
                  <c:v>75.899999999999963</c:v>
                </c:pt>
                <c:pt idx="760">
                  <c:v>75.999999999999957</c:v>
                </c:pt>
                <c:pt idx="761">
                  <c:v>76.099999999999952</c:v>
                </c:pt>
                <c:pt idx="762">
                  <c:v>76.199999999999946</c:v>
                </c:pt>
                <c:pt idx="763">
                  <c:v>76.29999999999994</c:v>
                </c:pt>
                <c:pt idx="764">
                  <c:v>76.399999999999935</c:v>
                </c:pt>
                <c:pt idx="765">
                  <c:v>76.499999999999929</c:v>
                </c:pt>
                <c:pt idx="766">
                  <c:v>76.599999999999923</c:v>
                </c:pt>
                <c:pt idx="767">
                  <c:v>76.699999999999918</c:v>
                </c:pt>
                <c:pt idx="768">
                  <c:v>76.799999999999912</c:v>
                </c:pt>
                <c:pt idx="769">
                  <c:v>76.899999999999906</c:v>
                </c:pt>
                <c:pt idx="770">
                  <c:v>76.999999999999901</c:v>
                </c:pt>
                <c:pt idx="771">
                  <c:v>77.099999999999895</c:v>
                </c:pt>
                <c:pt idx="772">
                  <c:v>77.199999999999889</c:v>
                </c:pt>
                <c:pt idx="773">
                  <c:v>77.299999999999883</c:v>
                </c:pt>
                <c:pt idx="774">
                  <c:v>77.399999999999878</c:v>
                </c:pt>
                <c:pt idx="775">
                  <c:v>77.499999999999872</c:v>
                </c:pt>
                <c:pt idx="776">
                  <c:v>77.599999999999866</c:v>
                </c:pt>
                <c:pt idx="777">
                  <c:v>77.699999999999861</c:v>
                </c:pt>
                <c:pt idx="778">
                  <c:v>77.799999999999855</c:v>
                </c:pt>
                <c:pt idx="779">
                  <c:v>77.899999999999849</c:v>
                </c:pt>
                <c:pt idx="780">
                  <c:v>77.999999999999844</c:v>
                </c:pt>
                <c:pt idx="781">
                  <c:v>78.099999999999838</c:v>
                </c:pt>
                <c:pt idx="782">
                  <c:v>78.199999999999832</c:v>
                </c:pt>
                <c:pt idx="783">
                  <c:v>78.299999999999827</c:v>
                </c:pt>
                <c:pt idx="784">
                  <c:v>78.399999999999821</c:v>
                </c:pt>
                <c:pt idx="785">
                  <c:v>78.499999999999815</c:v>
                </c:pt>
                <c:pt idx="786">
                  <c:v>78.59999999999981</c:v>
                </c:pt>
                <c:pt idx="787">
                  <c:v>78.699999999999804</c:v>
                </c:pt>
                <c:pt idx="788">
                  <c:v>78.799999999999798</c:v>
                </c:pt>
                <c:pt idx="789">
                  <c:v>78.899999999999793</c:v>
                </c:pt>
                <c:pt idx="790">
                  <c:v>78.999999999999787</c:v>
                </c:pt>
                <c:pt idx="791">
                  <c:v>79.099999999999781</c:v>
                </c:pt>
                <c:pt idx="792">
                  <c:v>79.199999999999775</c:v>
                </c:pt>
                <c:pt idx="793">
                  <c:v>79.29999999999977</c:v>
                </c:pt>
                <c:pt idx="794">
                  <c:v>79.399999999999764</c:v>
                </c:pt>
                <c:pt idx="795">
                  <c:v>79.499999999999758</c:v>
                </c:pt>
                <c:pt idx="796">
                  <c:v>79.599999999999753</c:v>
                </c:pt>
                <c:pt idx="797">
                  <c:v>79.699999999999747</c:v>
                </c:pt>
                <c:pt idx="798">
                  <c:v>79.799999999999741</c:v>
                </c:pt>
                <c:pt idx="799">
                  <c:v>79.899999999999736</c:v>
                </c:pt>
                <c:pt idx="800">
                  <c:v>79.99999999999973</c:v>
                </c:pt>
                <c:pt idx="801">
                  <c:v>80.099999999999724</c:v>
                </c:pt>
                <c:pt idx="802">
                  <c:v>80.199999999999719</c:v>
                </c:pt>
                <c:pt idx="803">
                  <c:v>80.299999999999713</c:v>
                </c:pt>
                <c:pt idx="804">
                  <c:v>80.399999999999707</c:v>
                </c:pt>
                <c:pt idx="805">
                  <c:v>80.499999999999702</c:v>
                </c:pt>
                <c:pt idx="806">
                  <c:v>80.599999999999696</c:v>
                </c:pt>
                <c:pt idx="807">
                  <c:v>80.69999999999969</c:v>
                </c:pt>
                <c:pt idx="808">
                  <c:v>80.799999999999685</c:v>
                </c:pt>
                <c:pt idx="809">
                  <c:v>80.899999999999679</c:v>
                </c:pt>
                <c:pt idx="810">
                  <c:v>80.999999999999673</c:v>
                </c:pt>
                <c:pt idx="811">
                  <c:v>81.099999999999667</c:v>
                </c:pt>
                <c:pt idx="812">
                  <c:v>81.199999999999662</c:v>
                </c:pt>
                <c:pt idx="813">
                  <c:v>81.299999999999656</c:v>
                </c:pt>
                <c:pt idx="814">
                  <c:v>81.39999999999965</c:v>
                </c:pt>
                <c:pt idx="815">
                  <c:v>81.499999999999645</c:v>
                </c:pt>
                <c:pt idx="816">
                  <c:v>81.599999999999639</c:v>
                </c:pt>
                <c:pt idx="817">
                  <c:v>81.699999999999633</c:v>
                </c:pt>
                <c:pt idx="818">
                  <c:v>81.799999999999628</c:v>
                </c:pt>
                <c:pt idx="819">
                  <c:v>81.899999999999622</c:v>
                </c:pt>
                <c:pt idx="820">
                  <c:v>81.999999999999616</c:v>
                </c:pt>
                <c:pt idx="821">
                  <c:v>82.099999999999611</c:v>
                </c:pt>
                <c:pt idx="822">
                  <c:v>82.199999999999605</c:v>
                </c:pt>
                <c:pt idx="823">
                  <c:v>82.299999999999599</c:v>
                </c:pt>
                <c:pt idx="824">
                  <c:v>82.399999999999594</c:v>
                </c:pt>
                <c:pt idx="825">
                  <c:v>82.499999999999588</c:v>
                </c:pt>
                <c:pt idx="826">
                  <c:v>82.599999999999582</c:v>
                </c:pt>
                <c:pt idx="827">
                  <c:v>82.699999999999577</c:v>
                </c:pt>
                <c:pt idx="828">
                  <c:v>82.799999999999571</c:v>
                </c:pt>
                <c:pt idx="829">
                  <c:v>82.899999999999565</c:v>
                </c:pt>
                <c:pt idx="830">
                  <c:v>82.999999999999559</c:v>
                </c:pt>
                <c:pt idx="831">
                  <c:v>83.099999999999554</c:v>
                </c:pt>
                <c:pt idx="832">
                  <c:v>83.199999999999548</c:v>
                </c:pt>
                <c:pt idx="833">
                  <c:v>83.299999999999542</c:v>
                </c:pt>
                <c:pt idx="834">
                  <c:v>83.399999999999537</c:v>
                </c:pt>
                <c:pt idx="835">
                  <c:v>83.499999999999531</c:v>
                </c:pt>
                <c:pt idx="836">
                  <c:v>83.599999999999525</c:v>
                </c:pt>
                <c:pt idx="837">
                  <c:v>83.69999999999952</c:v>
                </c:pt>
                <c:pt idx="838">
                  <c:v>83.799999999999514</c:v>
                </c:pt>
                <c:pt idx="839">
                  <c:v>83.899999999999508</c:v>
                </c:pt>
                <c:pt idx="840">
                  <c:v>83.999999999999503</c:v>
                </c:pt>
                <c:pt idx="841">
                  <c:v>84.099999999999497</c:v>
                </c:pt>
                <c:pt idx="842">
                  <c:v>84.199999999999491</c:v>
                </c:pt>
                <c:pt idx="843">
                  <c:v>84.299999999999486</c:v>
                </c:pt>
                <c:pt idx="844">
                  <c:v>84.39999999999948</c:v>
                </c:pt>
                <c:pt idx="845">
                  <c:v>84.499999999999474</c:v>
                </c:pt>
                <c:pt idx="846">
                  <c:v>84.599999999999469</c:v>
                </c:pt>
                <c:pt idx="847">
                  <c:v>84.699999999999463</c:v>
                </c:pt>
                <c:pt idx="848">
                  <c:v>84.799999999999457</c:v>
                </c:pt>
                <c:pt idx="849">
                  <c:v>84.899999999999451</c:v>
                </c:pt>
                <c:pt idx="850">
                  <c:v>84.999999999999446</c:v>
                </c:pt>
                <c:pt idx="851">
                  <c:v>85.09999999999944</c:v>
                </c:pt>
                <c:pt idx="852">
                  <c:v>85.199999999999434</c:v>
                </c:pt>
                <c:pt idx="853">
                  <c:v>85.299999999999429</c:v>
                </c:pt>
                <c:pt idx="854">
                  <c:v>85.399999999999423</c:v>
                </c:pt>
                <c:pt idx="855">
                  <c:v>85.499999999999417</c:v>
                </c:pt>
                <c:pt idx="856">
                  <c:v>85.599999999999412</c:v>
                </c:pt>
                <c:pt idx="857">
                  <c:v>85.699999999999406</c:v>
                </c:pt>
                <c:pt idx="858">
                  <c:v>85.7999999999994</c:v>
                </c:pt>
                <c:pt idx="859">
                  <c:v>85.899999999999395</c:v>
                </c:pt>
                <c:pt idx="860">
                  <c:v>85.999999999999389</c:v>
                </c:pt>
                <c:pt idx="861">
                  <c:v>86.099999999999383</c:v>
                </c:pt>
                <c:pt idx="862">
                  <c:v>86.199999999999378</c:v>
                </c:pt>
                <c:pt idx="863">
                  <c:v>86.299999999999372</c:v>
                </c:pt>
                <c:pt idx="864">
                  <c:v>86.399999999999366</c:v>
                </c:pt>
                <c:pt idx="865">
                  <c:v>86.499999999999361</c:v>
                </c:pt>
                <c:pt idx="866">
                  <c:v>86.599999999999355</c:v>
                </c:pt>
                <c:pt idx="867">
                  <c:v>86.699999999999349</c:v>
                </c:pt>
                <c:pt idx="868">
                  <c:v>86.799999999999343</c:v>
                </c:pt>
                <c:pt idx="869">
                  <c:v>86.899999999999338</c:v>
                </c:pt>
                <c:pt idx="870">
                  <c:v>86.999999999999332</c:v>
                </c:pt>
                <c:pt idx="871">
                  <c:v>87.099999999999326</c:v>
                </c:pt>
                <c:pt idx="872">
                  <c:v>87.199999999999321</c:v>
                </c:pt>
                <c:pt idx="873">
                  <c:v>87.299999999999315</c:v>
                </c:pt>
                <c:pt idx="874">
                  <c:v>87.399999999999309</c:v>
                </c:pt>
                <c:pt idx="875">
                  <c:v>87.499999999999304</c:v>
                </c:pt>
                <c:pt idx="876">
                  <c:v>87.599999999999298</c:v>
                </c:pt>
                <c:pt idx="877">
                  <c:v>87.699999999999292</c:v>
                </c:pt>
                <c:pt idx="878">
                  <c:v>87.799999999999287</c:v>
                </c:pt>
                <c:pt idx="879">
                  <c:v>87.899999999999281</c:v>
                </c:pt>
                <c:pt idx="880">
                  <c:v>87.999999999999275</c:v>
                </c:pt>
                <c:pt idx="881">
                  <c:v>88.09999999999927</c:v>
                </c:pt>
                <c:pt idx="882">
                  <c:v>88.199999999999264</c:v>
                </c:pt>
                <c:pt idx="883">
                  <c:v>88.299999999999258</c:v>
                </c:pt>
                <c:pt idx="884">
                  <c:v>88.399999999999253</c:v>
                </c:pt>
                <c:pt idx="885">
                  <c:v>88.499999999999247</c:v>
                </c:pt>
                <c:pt idx="886">
                  <c:v>88.599999999999241</c:v>
                </c:pt>
                <c:pt idx="887">
                  <c:v>88.699999999999235</c:v>
                </c:pt>
                <c:pt idx="888">
                  <c:v>88.79999999999923</c:v>
                </c:pt>
                <c:pt idx="889">
                  <c:v>88.899999999999224</c:v>
                </c:pt>
                <c:pt idx="890">
                  <c:v>88.999999999999218</c:v>
                </c:pt>
                <c:pt idx="891">
                  <c:v>89.099999999999213</c:v>
                </c:pt>
                <c:pt idx="892">
                  <c:v>89.199999999999207</c:v>
                </c:pt>
                <c:pt idx="893">
                  <c:v>89.299999999999201</c:v>
                </c:pt>
                <c:pt idx="894">
                  <c:v>89.399999999999196</c:v>
                </c:pt>
                <c:pt idx="895">
                  <c:v>89.49999999999919</c:v>
                </c:pt>
                <c:pt idx="896">
                  <c:v>89.599999999999184</c:v>
                </c:pt>
                <c:pt idx="897">
                  <c:v>89.699999999999179</c:v>
                </c:pt>
                <c:pt idx="898">
                  <c:v>89.799999999999173</c:v>
                </c:pt>
                <c:pt idx="899">
                  <c:v>89.899999999999167</c:v>
                </c:pt>
                <c:pt idx="900">
                  <c:v>89.999999999999162</c:v>
                </c:pt>
                <c:pt idx="901">
                  <c:v>90.099999999999156</c:v>
                </c:pt>
                <c:pt idx="902">
                  <c:v>90.19999999999915</c:v>
                </c:pt>
                <c:pt idx="903">
                  <c:v>90.299999999999145</c:v>
                </c:pt>
                <c:pt idx="904">
                  <c:v>90.399999999999139</c:v>
                </c:pt>
                <c:pt idx="905">
                  <c:v>90.499999999999133</c:v>
                </c:pt>
                <c:pt idx="906">
                  <c:v>90.599999999999127</c:v>
                </c:pt>
                <c:pt idx="907">
                  <c:v>90.699999999999122</c:v>
                </c:pt>
                <c:pt idx="908">
                  <c:v>90.799999999999116</c:v>
                </c:pt>
                <c:pt idx="909">
                  <c:v>90.89999999999911</c:v>
                </c:pt>
                <c:pt idx="910">
                  <c:v>90.999999999999105</c:v>
                </c:pt>
                <c:pt idx="911">
                  <c:v>91.099999999999099</c:v>
                </c:pt>
                <c:pt idx="912">
                  <c:v>91.199999999999093</c:v>
                </c:pt>
                <c:pt idx="913">
                  <c:v>91.299999999999088</c:v>
                </c:pt>
                <c:pt idx="914">
                  <c:v>91.399999999999082</c:v>
                </c:pt>
                <c:pt idx="915">
                  <c:v>91.499999999999076</c:v>
                </c:pt>
                <c:pt idx="916">
                  <c:v>91.599999999999071</c:v>
                </c:pt>
                <c:pt idx="917">
                  <c:v>91.699999999999065</c:v>
                </c:pt>
                <c:pt idx="918">
                  <c:v>91.799999999999059</c:v>
                </c:pt>
                <c:pt idx="919">
                  <c:v>91.899999999999054</c:v>
                </c:pt>
                <c:pt idx="920">
                  <c:v>91.999999999999048</c:v>
                </c:pt>
                <c:pt idx="921">
                  <c:v>92.099999999999042</c:v>
                </c:pt>
                <c:pt idx="922">
                  <c:v>92.199999999999037</c:v>
                </c:pt>
                <c:pt idx="923">
                  <c:v>92.299999999999031</c:v>
                </c:pt>
                <c:pt idx="924">
                  <c:v>92.399999999999025</c:v>
                </c:pt>
                <c:pt idx="925">
                  <c:v>92.499999999999019</c:v>
                </c:pt>
                <c:pt idx="926">
                  <c:v>92.599999999999014</c:v>
                </c:pt>
                <c:pt idx="927">
                  <c:v>92.699999999999008</c:v>
                </c:pt>
                <c:pt idx="928">
                  <c:v>92.799999999999002</c:v>
                </c:pt>
                <c:pt idx="929">
                  <c:v>92.899999999998997</c:v>
                </c:pt>
                <c:pt idx="930">
                  <c:v>92.999999999998991</c:v>
                </c:pt>
                <c:pt idx="931">
                  <c:v>93.099999999998985</c:v>
                </c:pt>
                <c:pt idx="932">
                  <c:v>93.19999999999898</c:v>
                </c:pt>
                <c:pt idx="933">
                  <c:v>93.299999999998974</c:v>
                </c:pt>
                <c:pt idx="934">
                  <c:v>93.399999999998968</c:v>
                </c:pt>
                <c:pt idx="935">
                  <c:v>93.499999999998963</c:v>
                </c:pt>
                <c:pt idx="936">
                  <c:v>93.599999999998957</c:v>
                </c:pt>
                <c:pt idx="937">
                  <c:v>93.699999999998951</c:v>
                </c:pt>
                <c:pt idx="938">
                  <c:v>93.799999999998946</c:v>
                </c:pt>
                <c:pt idx="939">
                  <c:v>93.89999999999894</c:v>
                </c:pt>
                <c:pt idx="940">
                  <c:v>93.999999999998934</c:v>
                </c:pt>
                <c:pt idx="941">
                  <c:v>94.099999999998929</c:v>
                </c:pt>
                <c:pt idx="942">
                  <c:v>94.199999999998923</c:v>
                </c:pt>
                <c:pt idx="943">
                  <c:v>94.299999999998917</c:v>
                </c:pt>
                <c:pt idx="944">
                  <c:v>94.399999999998911</c:v>
                </c:pt>
                <c:pt idx="945">
                  <c:v>94.499999999998906</c:v>
                </c:pt>
                <c:pt idx="946">
                  <c:v>94.5999999999989</c:v>
                </c:pt>
                <c:pt idx="947">
                  <c:v>94.699999999998894</c:v>
                </c:pt>
                <c:pt idx="948">
                  <c:v>94.799999999998889</c:v>
                </c:pt>
                <c:pt idx="949">
                  <c:v>94.899999999998883</c:v>
                </c:pt>
                <c:pt idx="950">
                  <c:v>94.999999999998877</c:v>
                </c:pt>
                <c:pt idx="951">
                  <c:v>95.099999999998872</c:v>
                </c:pt>
                <c:pt idx="952">
                  <c:v>95.199999999998866</c:v>
                </c:pt>
                <c:pt idx="953">
                  <c:v>95.29999999999886</c:v>
                </c:pt>
                <c:pt idx="954">
                  <c:v>95.399999999998855</c:v>
                </c:pt>
                <c:pt idx="955">
                  <c:v>95.499999999998849</c:v>
                </c:pt>
                <c:pt idx="956">
                  <c:v>95.599999999998843</c:v>
                </c:pt>
                <c:pt idx="957">
                  <c:v>95.699999999998838</c:v>
                </c:pt>
                <c:pt idx="958">
                  <c:v>95.799999999998832</c:v>
                </c:pt>
                <c:pt idx="959">
                  <c:v>95.899999999998826</c:v>
                </c:pt>
                <c:pt idx="960">
                  <c:v>95.99999999999882</c:v>
                </c:pt>
                <c:pt idx="961">
                  <c:v>96.099999999998815</c:v>
                </c:pt>
                <c:pt idx="962">
                  <c:v>96.199999999998809</c:v>
                </c:pt>
                <c:pt idx="963">
                  <c:v>96.299999999998803</c:v>
                </c:pt>
                <c:pt idx="964">
                  <c:v>96.399999999998798</c:v>
                </c:pt>
                <c:pt idx="965">
                  <c:v>96.499999999998792</c:v>
                </c:pt>
                <c:pt idx="966">
                  <c:v>96.599999999998786</c:v>
                </c:pt>
                <c:pt idx="967">
                  <c:v>96.699999999998781</c:v>
                </c:pt>
                <c:pt idx="968">
                  <c:v>96.799999999998775</c:v>
                </c:pt>
                <c:pt idx="969">
                  <c:v>96.899999999998769</c:v>
                </c:pt>
                <c:pt idx="970">
                  <c:v>96.999999999998764</c:v>
                </c:pt>
                <c:pt idx="971">
                  <c:v>97.099999999998758</c:v>
                </c:pt>
                <c:pt idx="972">
                  <c:v>97.199999999998752</c:v>
                </c:pt>
                <c:pt idx="973">
                  <c:v>97.299999999998747</c:v>
                </c:pt>
                <c:pt idx="974">
                  <c:v>97.399999999998741</c:v>
                </c:pt>
                <c:pt idx="975">
                  <c:v>97.499999999998735</c:v>
                </c:pt>
                <c:pt idx="976">
                  <c:v>97.59999999999873</c:v>
                </c:pt>
                <c:pt idx="977">
                  <c:v>97.699999999998724</c:v>
                </c:pt>
                <c:pt idx="978">
                  <c:v>97.799999999998718</c:v>
                </c:pt>
                <c:pt idx="979">
                  <c:v>97.899999999998712</c:v>
                </c:pt>
                <c:pt idx="980">
                  <c:v>97.999999999998707</c:v>
                </c:pt>
                <c:pt idx="981">
                  <c:v>98.099999999998701</c:v>
                </c:pt>
                <c:pt idx="982">
                  <c:v>98.199999999998695</c:v>
                </c:pt>
                <c:pt idx="983">
                  <c:v>98.29999999999869</c:v>
                </c:pt>
                <c:pt idx="984">
                  <c:v>98.399999999998684</c:v>
                </c:pt>
                <c:pt idx="985">
                  <c:v>98.499999999998678</c:v>
                </c:pt>
                <c:pt idx="986">
                  <c:v>98.599999999998673</c:v>
                </c:pt>
                <c:pt idx="987">
                  <c:v>98.699999999998667</c:v>
                </c:pt>
                <c:pt idx="988">
                  <c:v>98.799999999998661</c:v>
                </c:pt>
                <c:pt idx="989">
                  <c:v>98.899999999998656</c:v>
                </c:pt>
                <c:pt idx="990">
                  <c:v>98.99999999999865</c:v>
                </c:pt>
                <c:pt idx="991">
                  <c:v>99.099999999998644</c:v>
                </c:pt>
                <c:pt idx="992">
                  <c:v>99.199999999998639</c:v>
                </c:pt>
                <c:pt idx="993">
                  <c:v>99.299999999998633</c:v>
                </c:pt>
                <c:pt idx="994">
                  <c:v>99.399999999998627</c:v>
                </c:pt>
                <c:pt idx="995">
                  <c:v>99.499999999998622</c:v>
                </c:pt>
                <c:pt idx="996">
                  <c:v>99.599999999998616</c:v>
                </c:pt>
                <c:pt idx="997">
                  <c:v>99.69999999999861</c:v>
                </c:pt>
                <c:pt idx="998">
                  <c:v>99.799999999998604</c:v>
                </c:pt>
                <c:pt idx="999">
                  <c:v>99.899999999998599</c:v>
                </c:pt>
                <c:pt idx="1000">
                  <c:v>99.999999999998593</c:v>
                </c:pt>
                <c:pt idx="1001">
                  <c:v>100.09999999999859</c:v>
                </c:pt>
                <c:pt idx="1002">
                  <c:v>100.19999999999858</c:v>
                </c:pt>
                <c:pt idx="1003">
                  <c:v>100.29999999999858</c:v>
                </c:pt>
                <c:pt idx="1004">
                  <c:v>100.39999999999857</c:v>
                </c:pt>
                <c:pt idx="1005">
                  <c:v>100.49999999999856</c:v>
                </c:pt>
                <c:pt idx="1006">
                  <c:v>100.59999999999856</c:v>
                </c:pt>
                <c:pt idx="1007">
                  <c:v>100.69999999999855</c:v>
                </c:pt>
                <c:pt idx="1008">
                  <c:v>100.79999999999855</c:v>
                </c:pt>
                <c:pt idx="1009">
                  <c:v>100.89999999999854</c:v>
                </c:pt>
                <c:pt idx="1010">
                  <c:v>100.99999999999854</c:v>
                </c:pt>
                <c:pt idx="1011">
                  <c:v>101.09999999999853</c:v>
                </c:pt>
                <c:pt idx="1012">
                  <c:v>101.19999999999852</c:v>
                </c:pt>
                <c:pt idx="1013">
                  <c:v>101.29999999999852</c:v>
                </c:pt>
                <c:pt idx="1014">
                  <c:v>101.39999999999851</c:v>
                </c:pt>
                <c:pt idx="1015">
                  <c:v>101.49999999999851</c:v>
                </c:pt>
                <c:pt idx="1016">
                  <c:v>101.5999999999985</c:v>
                </c:pt>
                <c:pt idx="1017">
                  <c:v>101.6999999999985</c:v>
                </c:pt>
                <c:pt idx="1018">
                  <c:v>101.79999999999849</c:v>
                </c:pt>
                <c:pt idx="1019">
                  <c:v>101.89999999999849</c:v>
                </c:pt>
                <c:pt idx="1020">
                  <c:v>101.99999999999848</c:v>
                </c:pt>
                <c:pt idx="1021">
                  <c:v>102.09999999999847</c:v>
                </c:pt>
                <c:pt idx="1022">
                  <c:v>102.19999999999847</c:v>
                </c:pt>
                <c:pt idx="1023">
                  <c:v>102.29999999999846</c:v>
                </c:pt>
                <c:pt idx="1024">
                  <c:v>102.39999999999846</c:v>
                </c:pt>
                <c:pt idx="1025">
                  <c:v>102.49999999999845</c:v>
                </c:pt>
                <c:pt idx="1026">
                  <c:v>102.59999999999845</c:v>
                </c:pt>
                <c:pt idx="1027">
                  <c:v>102.69999999999844</c:v>
                </c:pt>
                <c:pt idx="1028">
                  <c:v>102.79999999999843</c:v>
                </c:pt>
                <c:pt idx="1029">
                  <c:v>102.89999999999843</c:v>
                </c:pt>
                <c:pt idx="1030">
                  <c:v>102.99999999999842</c:v>
                </c:pt>
                <c:pt idx="1031">
                  <c:v>103.09999999999842</c:v>
                </c:pt>
                <c:pt idx="1032">
                  <c:v>103.19999999999841</c:v>
                </c:pt>
                <c:pt idx="1033">
                  <c:v>103.29999999999841</c:v>
                </c:pt>
                <c:pt idx="1034">
                  <c:v>103.3999999999984</c:v>
                </c:pt>
                <c:pt idx="1035">
                  <c:v>103.49999999999839</c:v>
                </c:pt>
                <c:pt idx="1036">
                  <c:v>103.59999999999839</c:v>
                </c:pt>
                <c:pt idx="1037">
                  <c:v>103.69999999999838</c:v>
                </c:pt>
                <c:pt idx="1038">
                  <c:v>103.79999999999838</c:v>
                </c:pt>
                <c:pt idx="1039">
                  <c:v>103.89999999999837</c:v>
                </c:pt>
                <c:pt idx="1040">
                  <c:v>103.99999999999837</c:v>
                </c:pt>
                <c:pt idx="1041">
                  <c:v>104.09999999999836</c:v>
                </c:pt>
                <c:pt idx="1042">
                  <c:v>104.19999999999835</c:v>
                </c:pt>
                <c:pt idx="1043">
                  <c:v>104.29999999999835</c:v>
                </c:pt>
                <c:pt idx="1044">
                  <c:v>104.39999999999834</c:v>
                </c:pt>
                <c:pt idx="1045">
                  <c:v>104.49999999999834</c:v>
                </c:pt>
                <c:pt idx="1046">
                  <c:v>104.59999999999833</c:v>
                </c:pt>
                <c:pt idx="1047">
                  <c:v>104.69999999999833</c:v>
                </c:pt>
                <c:pt idx="1048">
                  <c:v>104.79999999999832</c:v>
                </c:pt>
                <c:pt idx="1049">
                  <c:v>104.89999999999831</c:v>
                </c:pt>
                <c:pt idx="1050">
                  <c:v>104.99999999999831</c:v>
                </c:pt>
                <c:pt idx="1051">
                  <c:v>105.0999999999983</c:v>
                </c:pt>
                <c:pt idx="1052">
                  <c:v>105.1999999999983</c:v>
                </c:pt>
                <c:pt idx="1053">
                  <c:v>105.29999999999829</c:v>
                </c:pt>
                <c:pt idx="1054">
                  <c:v>105.39999999999829</c:v>
                </c:pt>
                <c:pt idx="1055">
                  <c:v>105.49999999999828</c:v>
                </c:pt>
                <c:pt idx="1056">
                  <c:v>105.59999999999827</c:v>
                </c:pt>
                <c:pt idx="1057">
                  <c:v>105.69999999999827</c:v>
                </c:pt>
                <c:pt idx="1058">
                  <c:v>105.79999999999826</c:v>
                </c:pt>
                <c:pt idx="1059">
                  <c:v>105.89999999999826</c:v>
                </c:pt>
                <c:pt idx="1060">
                  <c:v>105.99999999999825</c:v>
                </c:pt>
                <c:pt idx="1061">
                  <c:v>106.09999999999825</c:v>
                </c:pt>
                <c:pt idx="1062">
                  <c:v>106.19999999999824</c:v>
                </c:pt>
                <c:pt idx="1063">
                  <c:v>106.29999999999824</c:v>
                </c:pt>
                <c:pt idx="1064">
                  <c:v>106.39999999999823</c:v>
                </c:pt>
                <c:pt idx="1065">
                  <c:v>106.49999999999822</c:v>
                </c:pt>
                <c:pt idx="1066">
                  <c:v>106.59999999999822</c:v>
                </c:pt>
                <c:pt idx="1067">
                  <c:v>106.69999999999821</c:v>
                </c:pt>
                <c:pt idx="1068">
                  <c:v>106.79999999999821</c:v>
                </c:pt>
                <c:pt idx="1069">
                  <c:v>106.8999999999982</c:v>
                </c:pt>
                <c:pt idx="1070">
                  <c:v>106.9999999999982</c:v>
                </c:pt>
                <c:pt idx="1071">
                  <c:v>107.09999999999819</c:v>
                </c:pt>
                <c:pt idx="1072">
                  <c:v>107.19999999999818</c:v>
                </c:pt>
                <c:pt idx="1073">
                  <c:v>107.29999999999818</c:v>
                </c:pt>
                <c:pt idx="1074">
                  <c:v>107.39999999999817</c:v>
                </c:pt>
                <c:pt idx="1075">
                  <c:v>107.49999999999817</c:v>
                </c:pt>
                <c:pt idx="1076">
                  <c:v>107.59999999999816</c:v>
                </c:pt>
                <c:pt idx="1077">
                  <c:v>107.69999999999816</c:v>
                </c:pt>
                <c:pt idx="1078">
                  <c:v>107.79999999999815</c:v>
                </c:pt>
                <c:pt idx="1079">
                  <c:v>107.89999999999814</c:v>
                </c:pt>
                <c:pt idx="1080">
                  <c:v>107.99999999999814</c:v>
                </c:pt>
                <c:pt idx="1081">
                  <c:v>108.09999999999813</c:v>
                </c:pt>
                <c:pt idx="1082">
                  <c:v>108.19999999999813</c:v>
                </c:pt>
                <c:pt idx="1083">
                  <c:v>108.29999999999812</c:v>
                </c:pt>
                <c:pt idx="1084">
                  <c:v>108.39999999999812</c:v>
                </c:pt>
                <c:pt idx="1085">
                  <c:v>108.49999999999811</c:v>
                </c:pt>
                <c:pt idx="1086">
                  <c:v>108.5999999999981</c:v>
                </c:pt>
                <c:pt idx="1087">
                  <c:v>108.6999999999981</c:v>
                </c:pt>
                <c:pt idx="1088">
                  <c:v>108.79999999999809</c:v>
                </c:pt>
                <c:pt idx="1089">
                  <c:v>108.89999999999809</c:v>
                </c:pt>
                <c:pt idx="1090">
                  <c:v>108.99999999999808</c:v>
                </c:pt>
                <c:pt idx="1091">
                  <c:v>109.09999999999808</c:v>
                </c:pt>
                <c:pt idx="1092">
                  <c:v>109.19999999999807</c:v>
                </c:pt>
                <c:pt idx="1093">
                  <c:v>109.29999999999806</c:v>
                </c:pt>
                <c:pt idx="1094">
                  <c:v>109.39999999999806</c:v>
                </c:pt>
                <c:pt idx="1095">
                  <c:v>109.49999999999805</c:v>
                </c:pt>
                <c:pt idx="1096">
                  <c:v>109.59999999999805</c:v>
                </c:pt>
                <c:pt idx="1097">
                  <c:v>109.69999999999804</c:v>
                </c:pt>
                <c:pt idx="1098">
                  <c:v>109.79999999999804</c:v>
                </c:pt>
                <c:pt idx="1099">
                  <c:v>109.89999999999803</c:v>
                </c:pt>
                <c:pt idx="1100">
                  <c:v>109.99999999999802</c:v>
                </c:pt>
                <c:pt idx="1101">
                  <c:v>110.09999999999802</c:v>
                </c:pt>
                <c:pt idx="1102">
                  <c:v>110.19999999999801</c:v>
                </c:pt>
                <c:pt idx="1103">
                  <c:v>110.29999999999801</c:v>
                </c:pt>
                <c:pt idx="1104">
                  <c:v>110.399999999998</c:v>
                </c:pt>
                <c:pt idx="1105">
                  <c:v>110.499999999998</c:v>
                </c:pt>
                <c:pt idx="1106">
                  <c:v>110.59999999999799</c:v>
                </c:pt>
                <c:pt idx="1107">
                  <c:v>110.69999999999798</c:v>
                </c:pt>
                <c:pt idx="1108">
                  <c:v>110.79999999999798</c:v>
                </c:pt>
                <c:pt idx="1109">
                  <c:v>110.89999999999797</c:v>
                </c:pt>
                <c:pt idx="1110">
                  <c:v>110.99999999999797</c:v>
                </c:pt>
                <c:pt idx="1111">
                  <c:v>111.09999999999796</c:v>
                </c:pt>
                <c:pt idx="1112">
                  <c:v>111.19999999999796</c:v>
                </c:pt>
                <c:pt idx="1113">
                  <c:v>111.29999999999795</c:v>
                </c:pt>
                <c:pt idx="1114">
                  <c:v>111.39999999999795</c:v>
                </c:pt>
                <c:pt idx="1115">
                  <c:v>111.49999999999794</c:v>
                </c:pt>
                <c:pt idx="1116">
                  <c:v>111.59999999999793</c:v>
                </c:pt>
                <c:pt idx="1117">
                  <c:v>111.69999999999793</c:v>
                </c:pt>
                <c:pt idx="1118">
                  <c:v>111.79999999999792</c:v>
                </c:pt>
                <c:pt idx="1119">
                  <c:v>111.89999999999792</c:v>
                </c:pt>
                <c:pt idx="1120">
                  <c:v>111.99999999999791</c:v>
                </c:pt>
                <c:pt idx="1121">
                  <c:v>112.09999999999791</c:v>
                </c:pt>
                <c:pt idx="1122">
                  <c:v>112.1999999999979</c:v>
                </c:pt>
                <c:pt idx="1123">
                  <c:v>112.29999999999789</c:v>
                </c:pt>
                <c:pt idx="1124">
                  <c:v>112.39999999999789</c:v>
                </c:pt>
                <c:pt idx="1125">
                  <c:v>112.49999999999788</c:v>
                </c:pt>
                <c:pt idx="1126">
                  <c:v>112.59999999999788</c:v>
                </c:pt>
                <c:pt idx="1127">
                  <c:v>112.69999999999787</c:v>
                </c:pt>
                <c:pt idx="1128">
                  <c:v>112.79999999999787</c:v>
                </c:pt>
                <c:pt idx="1129">
                  <c:v>112.89999999999786</c:v>
                </c:pt>
                <c:pt idx="1130">
                  <c:v>112.99999999999785</c:v>
                </c:pt>
                <c:pt idx="1131">
                  <c:v>113.09999999999785</c:v>
                </c:pt>
                <c:pt idx="1132">
                  <c:v>113.19999999999784</c:v>
                </c:pt>
                <c:pt idx="1133">
                  <c:v>113.29999999999784</c:v>
                </c:pt>
                <c:pt idx="1134">
                  <c:v>113.39999999999783</c:v>
                </c:pt>
                <c:pt idx="1135">
                  <c:v>113.49999999999783</c:v>
                </c:pt>
                <c:pt idx="1136">
                  <c:v>113.59999999999782</c:v>
                </c:pt>
                <c:pt idx="1137">
                  <c:v>113.69999999999781</c:v>
                </c:pt>
                <c:pt idx="1138">
                  <c:v>113.79999999999781</c:v>
                </c:pt>
                <c:pt idx="1139">
                  <c:v>113.8999999999978</c:v>
                </c:pt>
                <c:pt idx="1140">
                  <c:v>113.9999999999978</c:v>
                </c:pt>
                <c:pt idx="1141">
                  <c:v>114.09999999999779</c:v>
                </c:pt>
                <c:pt idx="1142">
                  <c:v>114.19999999999779</c:v>
                </c:pt>
                <c:pt idx="1143">
                  <c:v>114.29999999999778</c:v>
                </c:pt>
                <c:pt idx="1144">
                  <c:v>114.39999999999777</c:v>
                </c:pt>
                <c:pt idx="1145">
                  <c:v>114.49999999999777</c:v>
                </c:pt>
                <c:pt idx="1146">
                  <c:v>114.59999999999776</c:v>
                </c:pt>
                <c:pt idx="1147">
                  <c:v>114.69999999999776</c:v>
                </c:pt>
                <c:pt idx="1148">
                  <c:v>114.79999999999775</c:v>
                </c:pt>
                <c:pt idx="1149">
                  <c:v>114.89999999999775</c:v>
                </c:pt>
                <c:pt idx="1150">
                  <c:v>114.99999999999774</c:v>
                </c:pt>
                <c:pt idx="1151">
                  <c:v>115.09999999999773</c:v>
                </c:pt>
                <c:pt idx="1152">
                  <c:v>115.19999999999773</c:v>
                </c:pt>
                <c:pt idx="1153">
                  <c:v>115.29999999999772</c:v>
                </c:pt>
                <c:pt idx="1154">
                  <c:v>115.39999999999772</c:v>
                </c:pt>
                <c:pt idx="1155">
                  <c:v>115.49999999999771</c:v>
                </c:pt>
                <c:pt idx="1156">
                  <c:v>115.59999999999771</c:v>
                </c:pt>
                <c:pt idx="1157">
                  <c:v>115.6999999999977</c:v>
                </c:pt>
                <c:pt idx="1158">
                  <c:v>115.79999999999769</c:v>
                </c:pt>
                <c:pt idx="1159">
                  <c:v>115.89999999999769</c:v>
                </c:pt>
                <c:pt idx="1160">
                  <c:v>115.99999999999768</c:v>
                </c:pt>
                <c:pt idx="1161">
                  <c:v>116.09999999999768</c:v>
                </c:pt>
                <c:pt idx="1162">
                  <c:v>116.19999999999767</c:v>
                </c:pt>
                <c:pt idx="1163">
                  <c:v>116.29999999999767</c:v>
                </c:pt>
                <c:pt idx="1164">
                  <c:v>116.39999999999766</c:v>
                </c:pt>
                <c:pt idx="1165">
                  <c:v>116.49999999999766</c:v>
                </c:pt>
                <c:pt idx="1166">
                  <c:v>116.59999999999765</c:v>
                </c:pt>
                <c:pt idx="1167">
                  <c:v>116.69999999999764</c:v>
                </c:pt>
                <c:pt idx="1168">
                  <c:v>116.79999999999764</c:v>
                </c:pt>
                <c:pt idx="1169">
                  <c:v>116.89999999999763</c:v>
                </c:pt>
                <c:pt idx="1170">
                  <c:v>116.99999999999763</c:v>
                </c:pt>
                <c:pt idx="1171">
                  <c:v>117.09999999999762</c:v>
                </c:pt>
                <c:pt idx="1172">
                  <c:v>117.19999999999762</c:v>
                </c:pt>
                <c:pt idx="1173">
                  <c:v>117.29999999999761</c:v>
                </c:pt>
                <c:pt idx="1174">
                  <c:v>117.3999999999976</c:v>
                </c:pt>
                <c:pt idx="1175">
                  <c:v>117.4999999999976</c:v>
                </c:pt>
                <c:pt idx="1176">
                  <c:v>117.59999999999759</c:v>
                </c:pt>
                <c:pt idx="1177">
                  <c:v>117.69999999999759</c:v>
                </c:pt>
                <c:pt idx="1178">
                  <c:v>117.79999999999758</c:v>
                </c:pt>
                <c:pt idx="1179">
                  <c:v>117.89999999999758</c:v>
                </c:pt>
                <c:pt idx="1180">
                  <c:v>117.99999999999757</c:v>
                </c:pt>
                <c:pt idx="1181">
                  <c:v>118.09999999999756</c:v>
                </c:pt>
                <c:pt idx="1182">
                  <c:v>118.19999999999756</c:v>
                </c:pt>
                <c:pt idx="1183">
                  <c:v>118.29999999999755</c:v>
                </c:pt>
                <c:pt idx="1184">
                  <c:v>118.39999999999755</c:v>
                </c:pt>
                <c:pt idx="1185">
                  <c:v>118.49999999999754</c:v>
                </c:pt>
                <c:pt idx="1186">
                  <c:v>118.59999999999754</c:v>
                </c:pt>
                <c:pt idx="1187">
                  <c:v>118.69999999999753</c:v>
                </c:pt>
                <c:pt idx="1188">
                  <c:v>118.79999999999752</c:v>
                </c:pt>
                <c:pt idx="1189">
                  <c:v>118.89999999999752</c:v>
                </c:pt>
                <c:pt idx="1190">
                  <c:v>118.99999999999751</c:v>
                </c:pt>
                <c:pt idx="1191">
                  <c:v>119.09999999999751</c:v>
                </c:pt>
                <c:pt idx="1192">
                  <c:v>119.1999999999975</c:v>
                </c:pt>
                <c:pt idx="1193">
                  <c:v>119.2999999999975</c:v>
                </c:pt>
                <c:pt idx="1194">
                  <c:v>119.39999999999749</c:v>
                </c:pt>
                <c:pt idx="1195">
                  <c:v>119.49999999999748</c:v>
                </c:pt>
                <c:pt idx="1196">
                  <c:v>119.59999999999748</c:v>
                </c:pt>
                <c:pt idx="1197">
                  <c:v>119.69999999999747</c:v>
                </c:pt>
                <c:pt idx="1198">
                  <c:v>119.79999999999747</c:v>
                </c:pt>
                <c:pt idx="1199">
                  <c:v>119.89999999999746</c:v>
                </c:pt>
                <c:pt idx="1200">
                  <c:v>119.99999999999746</c:v>
                </c:pt>
                <c:pt idx="1201">
                  <c:v>120.09999999999745</c:v>
                </c:pt>
                <c:pt idx="1202">
                  <c:v>120.19999999999744</c:v>
                </c:pt>
                <c:pt idx="1203">
                  <c:v>120.29999999999744</c:v>
                </c:pt>
                <c:pt idx="1204">
                  <c:v>120.39999999999743</c:v>
                </c:pt>
                <c:pt idx="1205">
                  <c:v>120.49999999999743</c:v>
                </c:pt>
                <c:pt idx="1206">
                  <c:v>120.59999999999742</c:v>
                </c:pt>
                <c:pt idx="1207">
                  <c:v>120.69999999999742</c:v>
                </c:pt>
                <c:pt idx="1208">
                  <c:v>120.79999999999741</c:v>
                </c:pt>
                <c:pt idx="1209">
                  <c:v>120.89999999999741</c:v>
                </c:pt>
                <c:pt idx="1210">
                  <c:v>120.9999999999974</c:v>
                </c:pt>
                <c:pt idx="1211">
                  <c:v>121.09999999999739</c:v>
                </c:pt>
                <c:pt idx="1212">
                  <c:v>121.19999999999739</c:v>
                </c:pt>
                <c:pt idx="1213">
                  <c:v>121.29999999999738</c:v>
                </c:pt>
                <c:pt idx="1214">
                  <c:v>121.39999999999738</c:v>
                </c:pt>
                <c:pt idx="1215">
                  <c:v>121.49999999999737</c:v>
                </c:pt>
                <c:pt idx="1216">
                  <c:v>121.59999999999737</c:v>
                </c:pt>
                <c:pt idx="1217">
                  <c:v>121.69999999999736</c:v>
                </c:pt>
                <c:pt idx="1218">
                  <c:v>121.79999999999735</c:v>
                </c:pt>
                <c:pt idx="1219">
                  <c:v>121.89999999999735</c:v>
                </c:pt>
                <c:pt idx="1220">
                  <c:v>121.99999999999734</c:v>
                </c:pt>
                <c:pt idx="1221">
                  <c:v>122.09999999999734</c:v>
                </c:pt>
                <c:pt idx="1222">
                  <c:v>122.19999999999733</c:v>
                </c:pt>
                <c:pt idx="1223">
                  <c:v>122.29999999999733</c:v>
                </c:pt>
                <c:pt idx="1224">
                  <c:v>122.39999999999732</c:v>
                </c:pt>
                <c:pt idx="1225">
                  <c:v>122.49999999999731</c:v>
                </c:pt>
                <c:pt idx="1226">
                  <c:v>122.59999999999731</c:v>
                </c:pt>
                <c:pt idx="1227">
                  <c:v>122.6999999999973</c:v>
                </c:pt>
                <c:pt idx="1228">
                  <c:v>122.7999999999973</c:v>
                </c:pt>
                <c:pt idx="1229">
                  <c:v>122.89999999999729</c:v>
                </c:pt>
                <c:pt idx="1230">
                  <c:v>122.99999999999729</c:v>
                </c:pt>
                <c:pt idx="1231">
                  <c:v>123.09999999999728</c:v>
                </c:pt>
                <c:pt idx="1232">
                  <c:v>123.19999999999727</c:v>
                </c:pt>
                <c:pt idx="1233">
                  <c:v>123.29999999999727</c:v>
                </c:pt>
                <c:pt idx="1234">
                  <c:v>123.39999999999726</c:v>
                </c:pt>
                <c:pt idx="1235">
                  <c:v>123.49999999999726</c:v>
                </c:pt>
                <c:pt idx="1236">
                  <c:v>123.59999999999725</c:v>
                </c:pt>
                <c:pt idx="1237">
                  <c:v>123.69999999999725</c:v>
                </c:pt>
                <c:pt idx="1238">
                  <c:v>123.79999999999724</c:v>
                </c:pt>
                <c:pt idx="1239">
                  <c:v>123.89999999999723</c:v>
                </c:pt>
                <c:pt idx="1240">
                  <c:v>123.99999999999723</c:v>
                </c:pt>
                <c:pt idx="1241">
                  <c:v>124.09999999999722</c:v>
                </c:pt>
                <c:pt idx="1242">
                  <c:v>124.19999999999722</c:v>
                </c:pt>
                <c:pt idx="1243">
                  <c:v>124.29999999999721</c:v>
                </c:pt>
                <c:pt idx="1244">
                  <c:v>124.39999999999721</c:v>
                </c:pt>
                <c:pt idx="1245">
                  <c:v>124.4999999999972</c:v>
                </c:pt>
                <c:pt idx="1246">
                  <c:v>124.59999999999719</c:v>
                </c:pt>
                <c:pt idx="1247">
                  <c:v>124.69999999999719</c:v>
                </c:pt>
                <c:pt idx="1248">
                  <c:v>124.79999999999718</c:v>
                </c:pt>
                <c:pt idx="1249">
                  <c:v>124.89999999999718</c:v>
                </c:pt>
                <c:pt idx="1250">
                  <c:v>124.99999999999717</c:v>
                </c:pt>
                <c:pt idx="1251">
                  <c:v>125.09999999999717</c:v>
                </c:pt>
                <c:pt idx="1252">
                  <c:v>125.19999999999716</c:v>
                </c:pt>
                <c:pt idx="1253">
                  <c:v>125.29999999999715</c:v>
                </c:pt>
                <c:pt idx="1254">
                  <c:v>125.39999999999715</c:v>
                </c:pt>
                <c:pt idx="1255">
                  <c:v>125.49999999999714</c:v>
                </c:pt>
                <c:pt idx="1256">
                  <c:v>125.59999999999714</c:v>
                </c:pt>
                <c:pt idx="1257">
                  <c:v>125.69999999999713</c:v>
                </c:pt>
                <c:pt idx="1258">
                  <c:v>125.79999999999713</c:v>
                </c:pt>
                <c:pt idx="1259">
                  <c:v>125.89999999999712</c:v>
                </c:pt>
                <c:pt idx="1260">
                  <c:v>125.99999999999712</c:v>
                </c:pt>
                <c:pt idx="1261">
                  <c:v>126.09999999999711</c:v>
                </c:pt>
                <c:pt idx="1262">
                  <c:v>126.1999999999971</c:v>
                </c:pt>
                <c:pt idx="1263">
                  <c:v>126.2999999999971</c:v>
                </c:pt>
                <c:pt idx="1264">
                  <c:v>126.39999999999709</c:v>
                </c:pt>
                <c:pt idx="1265">
                  <c:v>126.49999999999709</c:v>
                </c:pt>
                <c:pt idx="1266">
                  <c:v>126.59999999999708</c:v>
                </c:pt>
                <c:pt idx="1267">
                  <c:v>126.69999999999708</c:v>
                </c:pt>
                <c:pt idx="1268">
                  <c:v>126.79999999999707</c:v>
                </c:pt>
                <c:pt idx="1269">
                  <c:v>126.89999999999706</c:v>
                </c:pt>
                <c:pt idx="1270">
                  <c:v>126.99999999999706</c:v>
                </c:pt>
                <c:pt idx="1271">
                  <c:v>127.09999999999705</c:v>
                </c:pt>
                <c:pt idx="1272">
                  <c:v>127.19999999999705</c:v>
                </c:pt>
                <c:pt idx="1273">
                  <c:v>127.29999999999704</c:v>
                </c:pt>
                <c:pt idx="1274">
                  <c:v>127.39999999999704</c:v>
                </c:pt>
                <c:pt idx="1275">
                  <c:v>127.49999999999703</c:v>
                </c:pt>
                <c:pt idx="1276">
                  <c:v>127.59999999999702</c:v>
                </c:pt>
                <c:pt idx="1277">
                  <c:v>127.69999999999702</c:v>
                </c:pt>
                <c:pt idx="1278">
                  <c:v>127.79999999999701</c:v>
                </c:pt>
                <c:pt idx="1279">
                  <c:v>127.89999999999701</c:v>
                </c:pt>
                <c:pt idx="1280">
                  <c:v>127.999999999997</c:v>
                </c:pt>
                <c:pt idx="1281">
                  <c:v>128.09999999999701</c:v>
                </c:pt>
                <c:pt idx="1282">
                  <c:v>128.199999999997</c:v>
                </c:pt>
                <c:pt idx="1283">
                  <c:v>128.299999999997</c:v>
                </c:pt>
                <c:pt idx="1284">
                  <c:v>128.39999999999699</c:v>
                </c:pt>
                <c:pt idx="1285">
                  <c:v>128.49999999999699</c:v>
                </c:pt>
                <c:pt idx="1286">
                  <c:v>128.59999999999698</c:v>
                </c:pt>
                <c:pt idx="1287">
                  <c:v>128.69999999999698</c:v>
                </c:pt>
                <c:pt idx="1288">
                  <c:v>128.79999999999697</c:v>
                </c:pt>
                <c:pt idx="1289">
                  <c:v>128.89999999999696</c:v>
                </c:pt>
                <c:pt idx="1290">
                  <c:v>128.99999999999696</c:v>
                </c:pt>
                <c:pt idx="1291">
                  <c:v>129.09999999999695</c:v>
                </c:pt>
                <c:pt idx="1292">
                  <c:v>129.19999999999695</c:v>
                </c:pt>
                <c:pt idx="1293">
                  <c:v>129.29999999999694</c:v>
                </c:pt>
                <c:pt idx="1294">
                  <c:v>129.39999999999694</c:v>
                </c:pt>
                <c:pt idx="1295">
                  <c:v>129.49999999999693</c:v>
                </c:pt>
                <c:pt idx="1296">
                  <c:v>129.59999999999692</c:v>
                </c:pt>
                <c:pt idx="1297">
                  <c:v>129.69999999999692</c:v>
                </c:pt>
                <c:pt idx="1298">
                  <c:v>129.79999999999691</c:v>
                </c:pt>
                <c:pt idx="1299">
                  <c:v>129.89999999999691</c:v>
                </c:pt>
                <c:pt idx="1300">
                  <c:v>129.9999999999969</c:v>
                </c:pt>
                <c:pt idx="1301">
                  <c:v>130.0999999999969</c:v>
                </c:pt>
                <c:pt idx="1302">
                  <c:v>130.19999999999689</c:v>
                </c:pt>
                <c:pt idx="1303">
                  <c:v>130.29999999999688</c:v>
                </c:pt>
                <c:pt idx="1304">
                  <c:v>130.39999999999688</c:v>
                </c:pt>
                <c:pt idx="1305">
                  <c:v>130.49999999999687</c:v>
                </c:pt>
                <c:pt idx="1306">
                  <c:v>130.59999999999687</c:v>
                </c:pt>
                <c:pt idx="1307">
                  <c:v>130.69999999999686</c:v>
                </c:pt>
                <c:pt idx="1308">
                  <c:v>130.79999999999686</c:v>
                </c:pt>
                <c:pt idx="1309">
                  <c:v>130.89999999999685</c:v>
                </c:pt>
                <c:pt idx="1310">
                  <c:v>130.99999999999685</c:v>
                </c:pt>
                <c:pt idx="1311">
                  <c:v>131.09999999999684</c:v>
                </c:pt>
                <c:pt idx="1312">
                  <c:v>131.19999999999683</c:v>
                </c:pt>
                <c:pt idx="1313">
                  <c:v>131.29999999999683</c:v>
                </c:pt>
                <c:pt idx="1314">
                  <c:v>131.39999999999682</c:v>
                </c:pt>
                <c:pt idx="1315">
                  <c:v>131.49999999999682</c:v>
                </c:pt>
                <c:pt idx="1316">
                  <c:v>131.59999999999681</c:v>
                </c:pt>
                <c:pt idx="1317">
                  <c:v>131.69999999999681</c:v>
                </c:pt>
                <c:pt idx="1318">
                  <c:v>131.7999999999968</c:v>
                </c:pt>
                <c:pt idx="1319">
                  <c:v>131.89999999999679</c:v>
                </c:pt>
                <c:pt idx="1320">
                  <c:v>131.99999999999679</c:v>
                </c:pt>
                <c:pt idx="1321">
                  <c:v>132.09999999999678</c:v>
                </c:pt>
                <c:pt idx="1322">
                  <c:v>132.19999999999678</c:v>
                </c:pt>
                <c:pt idx="1323">
                  <c:v>132.29999999999677</c:v>
                </c:pt>
                <c:pt idx="1324">
                  <c:v>132.39999999999677</c:v>
                </c:pt>
                <c:pt idx="1325">
                  <c:v>132.49999999999676</c:v>
                </c:pt>
                <c:pt idx="1326">
                  <c:v>132.59999999999675</c:v>
                </c:pt>
                <c:pt idx="1327">
                  <c:v>132.69999999999675</c:v>
                </c:pt>
                <c:pt idx="1328">
                  <c:v>132.79999999999674</c:v>
                </c:pt>
                <c:pt idx="1329">
                  <c:v>132.89999999999674</c:v>
                </c:pt>
                <c:pt idx="1330">
                  <c:v>132.99999999999673</c:v>
                </c:pt>
                <c:pt idx="1331">
                  <c:v>133.09999999999673</c:v>
                </c:pt>
                <c:pt idx="1332">
                  <c:v>133.19999999999672</c:v>
                </c:pt>
                <c:pt idx="1333">
                  <c:v>133.29999999999671</c:v>
                </c:pt>
                <c:pt idx="1334">
                  <c:v>133.39999999999671</c:v>
                </c:pt>
                <c:pt idx="1335">
                  <c:v>133.4999999999967</c:v>
                </c:pt>
                <c:pt idx="1336">
                  <c:v>133.5999999999967</c:v>
                </c:pt>
                <c:pt idx="1337">
                  <c:v>133.69999999999669</c:v>
                </c:pt>
                <c:pt idx="1338">
                  <c:v>133.79999999999669</c:v>
                </c:pt>
                <c:pt idx="1339">
                  <c:v>133.89999999999668</c:v>
                </c:pt>
                <c:pt idx="1340">
                  <c:v>133.99999999999667</c:v>
                </c:pt>
                <c:pt idx="1341">
                  <c:v>134.09999999999667</c:v>
                </c:pt>
                <c:pt idx="1342">
                  <c:v>134.19999999999666</c:v>
                </c:pt>
                <c:pt idx="1343">
                  <c:v>134.29999999999666</c:v>
                </c:pt>
                <c:pt idx="1344">
                  <c:v>134.39999999999665</c:v>
                </c:pt>
                <c:pt idx="1345">
                  <c:v>134.49999999999665</c:v>
                </c:pt>
                <c:pt idx="1346">
                  <c:v>134.59999999999664</c:v>
                </c:pt>
                <c:pt idx="1347">
                  <c:v>134.69999999999663</c:v>
                </c:pt>
                <c:pt idx="1348">
                  <c:v>134.79999999999663</c:v>
                </c:pt>
                <c:pt idx="1349">
                  <c:v>134.89999999999662</c:v>
                </c:pt>
                <c:pt idx="1350">
                  <c:v>134.99999999999662</c:v>
                </c:pt>
                <c:pt idx="1351">
                  <c:v>135.09999999999661</c:v>
                </c:pt>
                <c:pt idx="1352">
                  <c:v>135.19999999999661</c:v>
                </c:pt>
                <c:pt idx="1353">
                  <c:v>135.2999999999966</c:v>
                </c:pt>
                <c:pt idx="1354">
                  <c:v>135.3999999999966</c:v>
                </c:pt>
                <c:pt idx="1355">
                  <c:v>135.49999999999659</c:v>
                </c:pt>
                <c:pt idx="1356">
                  <c:v>135.59999999999658</c:v>
                </c:pt>
                <c:pt idx="1357">
                  <c:v>135.69999999999658</c:v>
                </c:pt>
                <c:pt idx="1358">
                  <c:v>135.79999999999657</c:v>
                </c:pt>
                <c:pt idx="1359">
                  <c:v>135.89999999999657</c:v>
                </c:pt>
                <c:pt idx="1360">
                  <c:v>135.99999999999656</c:v>
                </c:pt>
                <c:pt idx="1361">
                  <c:v>136.09999999999656</c:v>
                </c:pt>
                <c:pt idx="1362">
                  <c:v>136.19999999999655</c:v>
                </c:pt>
                <c:pt idx="1363">
                  <c:v>136.29999999999654</c:v>
                </c:pt>
                <c:pt idx="1364">
                  <c:v>136.39999999999654</c:v>
                </c:pt>
                <c:pt idx="1365">
                  <c:v>136.49999999999653</c:v>
                </c:pt>
                <c:pt idx="1366">
                  <c:v>136.59999999999653</c:v>
                </c:pt>
                <c:pt idx="1367">
                  <c:v>136.69999999999652</c:v>
                </c:pt>
                <c:pt idx="1368">
                  <c:v>136.79999999999652</c:v>
                </c:pt>
                <c:pt idx="1369">
                  <c:v>136.89999999999651</c:v>
                </c:pt>
                <c:pt idx="1370">
                  <c:v>136.9999999999965</c:v>
                </c:pt>
                <c:pt idx="1371">
                  <c:v>137.0999999999965</c:v>
                </c:pt>
                <c:pt idx="1372">
                  <c:v>137.19999999999649</c:v>
                </c:pt>
                <c:pt idx="1373">
                  <c:v>137.29999999999649</c:v>
                </c:pt>
                <c:pt idx="1374">
                  <c:v>137.39999999999648</c:v>
                </c:pt>
                <c:pt idx="1375">
                  <c:v>137.49999999999648</c:v>
                </c:pt>
                <c:pt idx="1376">
                  <c:v>137.59999999999647</c:v>
                </c:pt>
                <c:pt idx="1377">
                  <c:v>137.69999999999646</c:v>
                </c:pt>
                <c:pt idx="1378">
                  <c:v>137.79999999999646</c:v>
                </c:pt>
                <c:pt idx="1379">
                  <c:v>137.89999999999645</c:v>
                </c:pt>
                <c:pt idx="1380">
                  <c:v>137.99999999999645</c:v>
                </c:pt>
                <c:pt idx="1381">
                  <c:v>138.09999999999644</c:v>
                </c:pt>
                <c:pt idx="1382">
                  <c:v>138.19999999999644</c:v>
                </c:pt>
                <c:pt idx="1383">
                  <c:v>138.29999999999643</c:v>
                </c:pt>
                <c:pt idx="1384">
                  <c:v>138.39999999999642</c:v>
                </c:pt>
                <c:pt idx="1385">
                  <c:v>138.49999999999642</c:v>
                </c:pt>
                <c:pt idx="1386">
                  <c:v>138.59999999999641</c:v>
                </c:pt>
                <c:pt idx="1387">
                  <c:v>138.69999999999641</c:v>
                </c:pt>
                <c:pt idx="1388">
                  <c:v>138.7999999999964</c:v>
                </c:pt>
                <c:pt idx="1389">
                  <c:v>138.8999999999964</c:v>
                </c:pt>
                <c:pt idx="1390">
                  <c:v>138.99999999999639</c:v>
                </c:pt>
                <c:pt idx="1391">
                  <c:v>139.09999999999638</c:v>
                </c:pt>
                <c:pt idx="1392">
                  <c:v>139.19999999999638</c:v>
                </c:pt>
                <c:pt idx="1393">
                  <c:v>139.29999999999637</c:v>
                </c:pt>
                <c:pt idx="1394">
                  <c:v>139.39999999999637</c:v>
                </c:pt>
                <c:pt idx="1395">
                  <c:v>139.49999999999636</c:v>
                </c:pt>
                <c:pt idx="1396">
                  <c:v>139.59999999999636</c:v>
                </c:pt>
                <c:pt idx="1397">
                  <c:v>139.69999999999635</c:v>
                </c:pt>
                <c:pt idx="1398">
                  <c:v>139.79999999999634</c:v>
                </c:pt>
                <c:pt idx="1399">
                  <c:v>139.89999999999634</c:v>
                </c:pt>
                <c:pt idx="1400">
                  <c:v>139.99999999999633</c:v>
                </c:pt>
                <c:pt idx="1401">
                  <c:v>140.09999999999633</c:v>
                </c:pt>
                <c:pt idx="1402">
                  <c:v>140.19999999999632</c:v>
                </c:pt>
                <c:pt idx="1403">
                  <c:v>140.29999999999632</c:v>
                </c:pt>
                <c:pt idx="1404">
                  <c:v>140.39999999999631</c:v>
                </c:pt>
                <c:pt idx="1405">
                  <c:v>140.49999999999631</c:v>
                </c:pt>
                <c:pt idx="1406">
                  <c:v>140.5999999999963</c:v>
                </c:pt>
                <c:pt idx="1407">
                  <c:v>140.69999999999629</c:v>
                </c:pt>
                <c:pt idx="1408">
                  <c:v>140.79999999999629</c:v>
                </c:pt>
                <c:pt idx="1409">
                  <c:v>140.89999999999628</c:v>
                </c:pt>
                <c:pt idx="1410">
                  <c:v>140.99999999999628</c:v>
                </c:pt>
                <c:pt idx="1411">
                  <c:v>141.09999999999627</c:v>
                </c:pt>
                <c:pt idx="1412">
                  <c:v>141.19999999999627</c:v>
                </c:pt>
                <c:pt idx="1413">
                  <c:v>141.29999999999626</c:v>
                </c:pt>
                <c:pt idx="1414">
                  <c:v>141.39999999999625</c:v>
                </c:pt>
                <c:pt idx="1415">
                  <c:v>141.49999999999625</c:v>
                </c:pt>
                <c:pt idx="1416">
                  <c:v>141.59999999999624</c:v>
                </c:pt>
                <c:pt idx="1417">
                  <c:v>141.69999999999624</c:v>
                </c:pt>
                <c:pt idx="1418">
                  <c:v>141.79999999999623</c:v>
                </c:pt>
                <c:pt idx="1419">
                  <c:v>141.89999999999623</c:v>
                </c:pt>
                <c:pt idx="1420">
                  <c:v>141.99999999999622</c:v>
                </c:pt>
                <c:pt idx="1421">
                  <c:v>142.09999999999621</c:v>
                </c:pt>
                <c:pt idx="1422">
                  <c:v>142.19999999999621</c:v>
                </c:pt>
                <c:pt idx="1423">
                  <c:v>142.2999999999962</c:v>
                </c:pt>
                <c:pt idx="1424">
                  <c:v>142.3999999999962</c:v>
                </c:pt>
                <c:pt idx="1425">
                  <c:v>142.49999999999619</c:v>
                </c:pt>
                <c:pt idx="1426">
                  <c:v>142.59999999999619</c:v>
                </c:pt>
                <c:pt idx="1427">
                  <c:v>142.69999999999618</c:v>
                </c:pt>
                <c:pt idx="1428">
                  <c:v>142.79999999999617</c:v>
                </c:pt>
                <c:pt idx="1429">
                  <c:v>142.89999999999617</c:v>
                </c:pt>
                <c:pt idx="1430">
                  <c:v>142.99999999999616</c:v>
                </c:pt>
                <c:pt idx="1431">
                  <c:v>143.09999999999616</c:v>
                </c:pt>
                <c:pt idx="1432">
                  <c:v>143.19999999999615</c:v>
                </c:pt>
                <c:pt idx="1433">
                  <c:v>143.29999999999615</c:v>
                </c:pt>
                <c:pt idx="1434">
                  <c:v>143.39999999999614</c:v>
                </c:pt>
                <c:pt idx="1435">
                  <c:v>143.49999999999613</c:v>
                </c:pt>
                <c:pt idx="1436">
                  <c:v>143.59999999999613</c:v>
                </c:pt>
                <c:pt idx="1437">
                  <c:v>143.69999999999612</c:v>
                </c:pt>
                <c:pt idx="1438">
                  <c:v>143.79999999999612</c:v>
                </c:pt>
                <c:pt idx="1439">
                  <c:v>143.89999999999611</c:v>
                </c:pt>
                <c:pt idx="1440">
                  <c:v>143.99999999999611</c:v>
                </c:pt>
                <c:pt idx="1441">
                  <c:v>144.0999999999961</c:v>
                </c:pt>
                <c:pt idx="1442">
                  <c:v>144.19999999999609</c:v>
                </c:pt>
                <c:pt idx="1443">
                  <c:v>144.29999999999609</c:v>
                </c:pt>
                <c:pt idx="1444">
                  <c:v>144.39999999999608</c:v>
                </c:pt>
                <c:pt idx="1445">
                  <c:v>144.49999999999608</c:v>
                </c:pt>
                <c:pt idx="1446">
                  <c:v>144.59999999999607</c:v>
                </c:pt>
                <c:pt idx="1447">
                  <c:v>144.69999999999607</c:v>
                </c:pt>
                <c:pt idx="1448">
                  <c:v>144.79999999999606</c:v>
                </c:pt>
                <c:pt idx="1449">
                  <c:v>144.89999999999606</c:v>
                </c:pt>
                <c:pt idx="1450">
                  <c:v>144.99999999999605</c:v>
                </c:pt>
                <c:pt idx="1451">
                  <c:v>145.09999999999604</c:v>
                </c:pt>
                <c:pt idx="1452">
                  <c:v>145.19999999999604</c:v>
                </c:pt>
                <c:pt idx="1453">
                  <c:v>145.29999999999603</c:v>
                </c:pt>
                <c:pt idx="1454">
                  <c:v>145.39999999999603</c:v>
                </c:pt>
                <c:pt idx="1455">
                  <c:v>145.49999999999602</c:v>
                </c:pt>
                <c:pt idx="1456">
                  <c:v>145.59999999999602</c:v>
                </c:pt>
                <c:pt idx="1457">
                  <c:v>145.69999999999601</c:v>
                </c:pt>
                <c:pt idx="1458">
                  <c:v>145.799999999996</c:v>
                </c:pt>
                <c:pt idx="1459">
                  <c:v>145.899999999996</c:v>
                </c:pt>
                <c:pt idx="1460">
                  <c:v>145.99999999999599</c:v>
                </c:pt>
                <c:pt idx="1461">
                  <c:v>146.09999999999599</c:v>
                </c:pt>
                <c:pt idx="1462">
                  <c:v>146.19999999999598</c:v>
                </c:pt>
                <c:pt idx="1463">
                  <c:v>146.29999999999598</c:v>
                </c:pt>
                <c:pt idx="1464">
                  <c:v>146.39999999999597</c:v>
                </c:pt>
                <c:pt idx="1465">
                  <c:v>146.49999999999596</c:v>
                </c:pt>
                <c:pt idx="1466">
                  <c:v>146.59999999999596</c:v>
                </c:pt>
                <c:pt idx="1467">
                  <c:v>146.69999999999595</c:v>
                </c:pt>
                <c:pt idx="1468">
                  <c:v>146.79999999999595</c:v>
                </c:pt>
                <c:pt idx="1469">
                  <c:v>146.89999999999594</c:v>
                </c:pt>
                <c:pt idx="1470">
                  <c:v>146.99999999999594</c:v>
                </c:pt>
                <c:pt idx="1471">
                  <c:v>147.09999999999593</c:v>
                </c:pt>
                <c:pt idx="1472">
                  <c:v>147.19999999999592</c:v>
                </c:pt>
                <c:pt idx="1473">
                  <c:v>147.29999999999592</c:v>
                </c:pt>
                <c:pt idx="1474">
                  <c:v>147.39999999999591</c:v>
                </c:pt>
                <c:pt idx="1475">
                  <c:v>147.49999999999591</c:v>
                </c:pt>
                <c:pt idx="1476">
                  <c:v>147.5999999999959</c:v>
                </c:pt>
                <c:pt idx="1477">
                  <c:v>147.6999999999959</c:v>
                </c:pt>
                <c:pt idx="1478">
                  <c:v>147.79999999999589</c:v>
                </c:pt>
                <c:pt idx="1479">
                  <c:v>147.89999999999588</c:v>
                </c:pt>
                <c:pt idx="1480">
                  <c:v>147.99999999999588</c:v>
                </c:pt>
                <c:pt idx="1481">
                  <c:v>148.09999999999587</c:v>
                </c:pt>
                <c:pt idx="1482">
                  <c:v>148.19999999999587</c:v>
                </c:pt>
                <c:pt idx="1483">
                  <c:v>148.29999999999586</c:v>
                </c:pt>
                <c:pt idx="1484">
                  <c:v>148.39999999999586</c:v>
                </c:pt>
                <c:pt idx="1485">
                  <c:v>148.49999999999585</c:v>
                </c:pt>
                <c:pt idx="1486">
                  <c:v>148.59999999999584</c:v>
                </c:pt>
                <c:pt idx="1487">
                  <c:v>148.69999999999584</c:v>
                </c:pt>
                <c:pt idx="1488">
                  <c:v>148.79999999999583</c:v>
                </c:pt>
                <c:pt idx="1489">
                  <c:v>148.89999999999583</c:v>
                </c:pt>
                <c:pt idx="1490">
                  <c:v>148.99999999999582</c:v>
                </c:pt>
                <c:pt idx="1491">
                  <c:v>149.09999999999582</c:v>
                </c:pt>
                <c:pt idx="1492">
                  <c:v>149.19999999999581</c:v>
                </c:pt>
                <c:pt idx="1493">
                  <c:v>149.2999999999958</c:v>
                </c:pt>
                <c:pt idx="1494">
                  <c:v>149.3999999999958</c:v>
                </c:pt>
                <c:pt idx="1495">
                  <c:v>149.49999999999579</c:v>
                </c:pt>
                <c:pt idx="1496">
                  <c:v>149.59999999999579</c:v>
                </c:pt>
                <c:pt idx="1497">
                  <c:v>149.69999999999578</c:v>
                </c:pt>
                <c:pt idx="1498">
                  <c:v>149.79999999999578</c:v>
                </c:pt>
                <c:pt idx="1499">
                  <c:v>149.89999999999577</c:v>
                </c:pt>
                <c:pt idx="1500">
                  <c:v>149.99999999999577</c:v>
                </c:pt>
                <c:pt idx="1501">
                  <c:v>150.09999999999576</c:v>
                </c:pt>
                <c:pt idx="1502">
                  <c:v>150.19999999999575</c:v>
                </c:pt>
                <c:pt idx="1503">
                  <c:v>150.29999999999575</c:v>
                </c:pt>
                <c:pt idx="1504">
                  <c:v>150.39999999999574</c:v>
                </c:pt>
                <c:pt idx="1505">
                  <c:v>150.49999999999574</c:v>
                </c:pt>
                <c:pt idx="1506">
                  <c:v>150.59999999999573</c:v>
                </c:pt>
                <c:pt idx="1507">
                  <c:v>150.69999999999573</c:v>
                </c:pt>
                <c:pt idx="1508">
                  <c:v>150.79999999999572</c:v>
                </c:pt>
                <c:pt idx="1509">
                  <c:v>150.89999999999571</c:v>
                </c:pt>
                <c:pt idx="1510">
                  <c:v>150.99999999999571</c:v>
                </c:pt>
                <c:pt idx="1511">
                  <c:v>151.0999999999957</c:v>
                </c:pt>
                <c:pt idx="1512">
                  <c:v>151.1999999999957</c:v>
                </c:pt>
                <c:pt idx="1513">
                  <c:v>151.29999999999569</c:v>
                </c:pt>
                <c:pt idx="1514">
                  <c:v>151.39999999999569</c:v>
                </c:pt>
                <c:pt idx="1515">
                  <c:v>151.49999999999568</c:v>
                </c:pt>
                <c:pt idx="1516">
                  <c:v>151.59999999999567</c:v>
                </c:pt>
                <c:pt idx="1517">
                  <c:v>151.69999999999567</c:v>
                </c:pt>
                <c:pt idx="1518">
                  <c:v>151.79999999999566</c:v>
                </c:pt>
                <c:pt idx="1519">
                  <c:v>151.89999999999566</c:v>
                </c:pt>
                <c:pt idx="1520">
                  <c:v>151.99999999999565</c:v>
                </c:pt>
                <c:pt idx="1521">
                  <c:v>152.09999999999565</c:v>
                </c:pt>
                <c:pt idx="1522">
                  <c:v>152.19999999999564</c:v>
                </c:pt>
                <c:pt idx="1523">
                  <c:v>152.29999999999563</c:v>
                </c:pt>
                <c:pt idx="1524">
                  <c:v>152.39999999999563</c:v>
                </c:pt>
                <c:pt idx="1525">
                  <c:v>152.49999999999562</c:v>
                </c:pt>
                <c:pt idx="1526">
                  <c:v>152.59999999999562</c:v>
                </c:pt>
                <c:pt idx="1527">
                  <c:v>152.69999999999561</c:v>
                </c:pt>
                <c:pt idx="1528">
                  <c:v>152.79999999999561</c:v>
                </c:pt>
                <c:pt idx="1529">
                  <c:v>152.8999999999956</c:v>
                </c:pt>
                <c:pt idx="1530">
                  <c:v>152.99999999999559</c:v>
                </c:pt>
                <c:pt idx="1531">
                  <c:v>153.09999999999559</c:v>
                </c:pt>
                <c:pt idx="1532">
                  <c:v>153.19999999999558</c:v>
                </c:pt>
                <c:pt idx="1533">
                  <c:v>153.29999999999558</c:v>
                </c:pt>
                <c:pt idx="1534">
                  <c:v>153.39999999999557</c:v>
                </c:pt>
                <c:pt idx="1535">
                  <c:v>153.49999999999557</c:v>
                </c:pt>
                <c:pt idx="1536">
                  <c:v>153.59999999999556</c:v>
                </c:pt>
                <c:pt idx="1537">
                  <c:v>153.69999999999555</c:v>
                </c:pt>
                <c:pt idx="1538">
                  <c:v>153.79999999999555</c:v>
                </c:pt>
                <c:pt idx="1539">
                  <c:v>153.89999999999554</c:v>
                </c:pt>
                <c:pt idx="1540">
                  <c:v>153.99999999999554</c:v>
                </c:pt>
                <c:pt idx="1541">
                  <c:v>154.09999999999553</c:v>
                </c:pt>
                <c:pt idx="1542">
                  <c:v>154.19999999999553</c:v>
                </c:pt>
                <c:pt idx="1543">
                  <c:v>154.29999999999552</c:v>
                </c:pt>
                <c:pt idx="1544">
                  <c:v>154.39999999999552</c:v>
                </c:pt>
                <c:pt idx="1545">
                  <c:v>154.49999999999551</c:v>
                </c:pt>
                <c:pt idx="1546">
                  <c:v>154.5999999999955</c:v>
                </c:pt>
                <c:pt idx="1547">
                  <c:v>154.6999999999955</c:v>
                </c:pt>
                <c:pt idx="1548">
                  <c:v>154.79999999999549</c:v>
                </c:pt>
                <c:pt idx="1549">
                  <c:v>154.89999999999549</c:v>
                </c:pt>
                <c:pt idx="1550">
                  <c:v>154.99999999999548</c:v>
                </c:pt>
                <c:pt idx="1551">
                  <c:v>155.09999999999548</c:v>
                </c:pt>
                <c:pt idx="1552">
                  <c:v>155.19999999999547</c:v>
                </c:pt>
                <c:pt idx="1553">
                  <c:v>155.29999999999546</c:v>
                </c:pt>
                <c:pt idx="1554">
                  <c:v>155.39999999999546</c:v>
                </c:pt>
                <c:pt idx="1555">
                  <c:v>155.49999999999545</c:v>
                </c:pt>
                <c:pt idx="1556">
                  <c:v>155.59999999999545</c:v>
                </c:pt>
                <c:pt idx="1557">
                  <c:v>155.69999999999544</c:v>
                </c:pt>
                <c:pt idx="1558">
                  <c:v>155.79999999999544</c:v>
                </c:pt>
                <c:pt idx="1559">
                  <c:v>155.89999999999543</c:v>
                </c:pt>
                <c:pt idx="1560">
                  <c:v>155.99999999999542</c:v>
                </c:pt>
                <c:pt idx="1561">
                  <c:v>156.09999999999542</c:v>
                </c:pt>
                <c:pt idx="1562">
                  <c:v>156.19999999999541</c:v>
                </c:pt>
                <c:pt idx="1563">
                  <c:v>156.29999999999541</c:v>
                </c:pt>
                <c:pt idx="1564">
                  <c:v>156.3999999999954</c:v>
                </c:pt>
                <c:pt idx="1565">
                  <c:v>156.4999999999954</c:v>
                </c:pt>
                <c:pt idx="1566">
                  <c:v>156.59999999999539</c:v>
                </c:pt>
                <c:pt idx="1567">
                  <c:v>156.69999999999538</c:v>
                </c:pt>
                <c:pt idx="1568">
                  <c:v>156.79999999999538</c:v>
                </c:pt>
                <c:pt idx="1569">
                  <c:v>156.89999999999537</c:v>
                </c:pt>
                <c:pt idx="1570">
                  <c:v>156.99999999999537</c:v>
                </c:pt>
                <c:pt idx="1571">
                  <c:v>157.09999999999536</c:v>
                </c:pt>
                <c:pt idx="1572">
                  <c:v>157.19999999999536</c:v>
                </c:pt>
                <c:pt idx="1573">
                  <c:v>157.29999999999535</c:v>
                </c:pt>
                <c:pt idx="1574">
                  <c:v>157.39999999999534</c:v>
                </c:pt>
                <c:pt idx="1575">
                  <c:v>157.49999999999534</c:v>
                </c:pt>
                <c:pt idx="1576">
                  <c:v>157.59999999999533</c:v>
                </c:pt>
                <c:pt idx="1577">
                  <c:v>157.69999999999533</c:v>
                </c:pt>
                <c:pt idx="1578">
                  <c:v>157.79999999999532</c:v>
                </c:pt>
                <c:pt idx="1579">
                  <c:v>157.89999999999532</c:v>
                </c:pt>
                <c:pt idx="1580">
                  <c:v>157.99999999999531</c:v>
                </c:pt>
                <c:pt idx="1581">
                  <c:v>158.0999999999953</c:v>
                </c:pt>
                <c:pt idx="1582">
                  <c:v>158.1999999999953</c:v>
                </c:pt>
                <c:pt idx="1583">
                  <c:v>158.29999999999529</c:v>
                </c:pt>
                <c:pt idx="1584">
                  <c:v>158.39999999999529</c:v>
                </c:pt>
                <c:pt idx="1585">
                  <c:v>158.49999999999528</c:v>
                </c:pt>
                <c:pt idx="1586">
                  <c:v>158.59999999999528</c:v>
                </c:pt>
                <c:pt idx="1587">
                  <c:v>158.69999999999527</c:v>
                </c:pt>
                <c:pt idx="1588">
                  <c:v>158.79999999999526</c:v>
                </c:pt>
                <c:pt idx="1589">
                  <c:v>158.89999999999526</c:v>
                </c:pt>
                <c:pt idx="1590">
                  <c:v>158.99999999999525</c:v>
                </c:pt>
                <c:pt idx="1591">
                  <c:v>159.09999999999525</c:v>
                </c:pt>
                <c:pt idx="1592">
                  <c:v>159.19999999999524</c:v>
                </c:pt>
                <c:pt idx="1593">
                  <c:v>159.29999999999524</c:v>
                </c:pt>
                <c:pt idx="1594">
                  <c:v>159.39999999999523</c:v>
                </c:pt>
                <c:pt idx="1595">
                  <c:v>159.49999999999523</c:v>
                </c:pt>
                <c:pt idx="1596">
                  <c:v>159.59999999999522</c:v>
                </c:pt>
                <c:pt idx="1597">
                  <c:v>159.69999999999521</c:v>
                </c:pt>
                <c:pt idx="1598">
                  <c:v>159.79999999999521</c:v>
                </c:pt>
                <c:pt idx="1599">
                  <c:v>159.8999999999952</c:v>
                </c:pt>
                <c:pt idx="1600">
                  <c:v>159.9999999999952</c:v>
                </c:pt>
                <c:pt idx="1601">
                  <c:v>160.09999999999519</c:v>
                </c:pt>
                <c:pt idx="1602">
                  <c:v>160.19999999999519</c:v>
                </c:pt>
                <c:pt idx="1603">
                  <c:v>160.29999999999518</c:v>
                </c:pt>
                <c:pt idx="1604">
                  <c:v>160.39999999999517</c:v>
                </c:pt>
                <c:pt idx="1605">
                  <c:v>160.49999999999517</c:v>
                </c:pt>
                <c:pt idx="1606">
                  <c:v>160.59999999999516</c:v>
                </c:pt>
                <c:pt idx="1607">
                  <c:v>160.69999999999516</c:v>
                </c:pt>
                <c:pt idx="1608">
                  <c:v>160.79999999999515</c:v>
                </c:pt>
                <c:pt idx="1609">
                  <c:v>160.89999999999515</c:v>
                </c:pt>
                <c:pt idx="1610">
                  <c:v>160.99999999999514</c:v>
                </c:pt>
                <c:pt idx="1611">
                  <c:v>161.09999999999513</c:v>
                </c:pt>
                <c:pt idx="1612">
                  <c:v>161.19999999999513</c:v>
                </c:pt>
                <c:pt idx="1613">
                  <c:v>161.29999999999512</c:v>
                </c:pt>
                <c:pt idx="1614">
                  <c:v>161.39999999999512</c:v>
                </c:pt>
                <c:pt idx="1615">
                  <c:v>161.49999999999511</c:v>
                </c:pt>
                <c:pt idx="1616">
                  <c:v>161.59999999999511</c:v>
                </c:pt>
                <c:pt idx="1617">
                  <c:v>161.6999999999951</c:v>
                </c:pt>
                <c:pt idx="1618">
                  <c:v>161.79999999999509</c:v>
                </c:pt>
                <c:pt idx="1619">
                  <c:v>161.89999999999509</c:v>
                </c:pt>
                <c:pt idx="1620">
                  <c:v>161.99999999999508</c:v>
                </c:pt>
                <c:pt idx="1621">
                  <c:v>162.09999999999508</c:v>
                </c:pt>
                <c:pt idx="1622">
                  <c:v>162.19999999999507</c:v>
                </c:pt>
                <c:pt idx="1623">
                  <c:v>162.29999999999507</c:v>
                </c:pt>
                <c:pt idx="1624">
                  <c:v>162.39999999999506</c:v>
                </c:pt>
                <c:pt idx="1625">
                  <c:v>162.49999999999505</c:v>
                </c:pt>
                <c:pt idx="1626">
                  <c:v>162.59999999999505</c:v>
                </c:pt>
                <c:pt idx="1627">
                  <c:v>162.69999999999504</c:v>
                </c:pt>
                <c:pt idx="1628">
                  <c:v>162.79999999999504</c:v>
                </c:pt>
                <c:pt idx="1629">
                  <c:v>162.89999999999503</c:v>
                </c:pt>
                <c:pt idx="1630">
                  <c:v>162.99999999999503</c:v>
                </c:pt>
                <c:pt idx="1631">
                  <c:v>163.09999999999502</c:v>
                </c:pt>
                <c:pt idx="1632">
                  <c:v>163.19999999999501</c:v>
                </c:pt>
                <c:pt idx="1633">
                  <c:v>163.29999999999501</c:v>
                </c:pt>
                <c:pt idx="1634">
                  <c:v>163.399999999995</c:v>
                </c:pt>
                <c:pt idx="1635">
                  <c:v>163.499999999995</c:v>
                </c:pt>
                <c:pt idx="1636">
                  <c:v>163.59999999999499</c:v>
                </c:pt>
                <c:pt idx="1637">
                  <c:v>163.69999999999499</c:v>
                </c:pt>
                <c:pt idx="1638">
                  <c:v>163.79999999999498</c:v>
                </c:pt>
                <c:pt idx="1639">
                  <c:v>163.89999999999498</c:v>
                </c:pt>
                <c:pt idx="1640">
                  <c:v>163.99999999999497</c:v>
                </c:pt>
                <c:pt idx="1641">
                  <c:v>164.09999999999496</c:v>
                </c:pt>
                <c:pt idx="1642">
                  <c:v>164.19999999999496</c:v>
                </c:pt>
                <c:pt idx="1643">
                  <c:v>164.29999999999495</c:v>
                </c:pt>
                <c:pt idx="1644">
                  <c:v>164.39999999999495</c:v>
                </c:pt>
                <c:pt idx="1645">
                  <c:v>164.49999999999494</c:v>
                </c:pt>
                <c:pt idx="1646">
                  <c:v>164.59999999999494</c:v>
                </c:pt>
                <c:pt idx="1647">
                  <c:v>164.69999999999493</c:v>
                </c:pt>
                <c:pt idx="1648">
                  <c:v>164.79999999999492</c:v>
                </c:pt>
                <c:pt idx="1649">
                  <c:v>164.89999999999492</c:v>
                </c:pt>
                <c:pt idx="1650">
                  <c:v>164.99999999999491</c:v>
                </c:pt>
                <c:pt idx="1651">
                  <c:v>165.09999999999491</c:v>
                </c:pt>
                <c:pt idx="1652">
                  <c:v>165.1999999999949</c:v>
                </c:pt>
                <c:pt idx="1653">
                  <c:v>165.2999999999949</c:v>
                </c:pt>
                <c:pt idx="1654">
                  <c:v>165.39999999999489</c:v>
                </c:pt>
                <c:pt idx="1655">
                  <c:v>165.49999999999488</c:v>
                </c:pt>
                <c:pt idx="1656">
                  <c:v>165.59999999999488</c:v>
                </c:pt>
                <c:pt idx="1657">
                  <c:v>165.69999999999487</c:v>
                </c:pt>
                <c:pt idx="1658">
                  <c:v>165.79999999999487</c:v>
                </c:pt>
                <c:pt idx="1659">
                  <c:v>165.89999999999486</c:v>
                </c:pt>
                <c:pt idx="1660">
                  <c:v>165.99999999999486</c:v>
                </c:pt>
                <c:pt idx="1661">
                  <c:v>166.09999999999485</c:v>
                </c:pt>
                <c:pt idx="1662">
                  <c:v>166.19999999999484</c:v>
                </c:pt>
                <c:pt idx="1663">
                  <c:v>166.29999999999484</c:v>
                </c:pt>
                <c:pt idx="1664">
                  <c:v>166.39999999999483</c:v>
                </c:pt>
                <c:pt idx="1665">
                  <c:v>166.49999999999483</c:v>
                </c:pt>
                <c:pt idx="1666">
                  <c:v>166.59999999999482</c:v>
                </c:pt>
                <c:pt idx="1667">
                  <c:v>166.69999999999482</c:v>
                </c:pt>
                <c:pt idx="1668">
                  <c:v>166.79999999999481</c:v>
                </c:pt>
                <c:pt idx="1669">
                  <c:v>166.8999999999948</c:v>
                </c:pt>
                <c:pt idx="1670">
                  <c:v>166.9999999999948</c:v>
                </c:pt>
                <c:pt idx="1671">
                  <c:v>167.09999999999479</c:v>
                </c:pt>
                <c:pt idx="1672">
                  <c:v>167.19999999999479</c:v>
                </c:pt>
                <c:pt idx="1673">
                  <c:v>167.29999999999478</c:v>
                </c:pt>
                <c:pt idx="1674">
                  <c:v>167.39999999999478</c:v>
                </c:pt>
                <c:pt idx="1675">
                  <c:v>167.49999999999477</c:v>
                </c:pt>
                <c:pt idx="1676">
                  <c:v>167.59999999999476</c:v>
                </c:pt>
                <c:pt idx="1677">
                  <c:v>167.69999999999476</c:v>
                </c:pt>
                <c:pt idx="1678">
                  <c:v>167.79999999999475</c:v>
                </c:pt>
                <c:pt idx="1679">
                  <c:v>167.89999999999475</c:v>
                </c:pt>
                <c:pt idx="1680">
                  <c:v>167.99999999999474</c:v>
                </c:pt>
                <c:pt idx="1681">
                  <c:v>168.09999999999474</c:v>
                </c:pt>
                <c:pt idx="1682">
                  <c:v>168.19999999999473</c:v>
                </c:pt>
                <c:pt idx="1683">
                  <c:v>168.29999999999472</c:v>
                </c:pt>
                <c:pt idx="1684">
                  <c:v>168.39999999999472</c:v>
                </c:pt>
                <c:pt idx="1685">
                  <c:v>168.49999999999471</c:v>
                </c:pt>
                <c:pt idx="1686">
                  <c:v>168.59999999999471</c:v>
                </c:pt>
                <c:pt idx="1687">
                  <c:v>168.6999999999947</c:v>
                </c:pt>
                <c:pt idx="1688">
                  <c:v>168.7999999999947</c:v>
                </c:pt>
                <c:pt idx="1689">
                  <c:v>168.89999999999469</c:v>
                </c:pt>
                <c:pt idx="1690">
                  <c:v>168.99999999999469</c:v>
                </c:pt>
                <c:pt idx="1691">
                  <c:v>169.09999999999468</c:v>
                </c:pt>
                <c:pt idx="1692">
                  <c:v>169.19999999999467</c:v>
                </c:pt>
                <c:pt idx="1693">
                  <c:v>169.29999999999467</c:v>
                </c:pt>
                <c:pt idx="1694">
                  <c:v>169.39999999999466</c:v>
                </c:pt>
                <c:pt idx="1695">
                  <c:v>169.49999999999466</c:v>
                </c:pt>
                <c:pt idx="1696">
                  <c:v>169.59999999999465</c:v>
                </c:pt>
                <c:pt idx="1697">
                  <c:v>169.69999999999465</c:v>
                </c:pt>
                <c:pt idx="1698">
                  <c:v>169.79999999999464</c:v>
                </c:pt>
                <c:pt idx="1699">
                  <c:v>169.89999999999463</c:v>
                </c:pt>
                <c:pt idx="1700">
                  <c:v>169.99999999999463</c:v>
                </c:pt>
                <c:pt idx="1701">
                  <c:v>170.09999999999462</c:v>
                </c:pt>
                <c:pt idx="1702">
                  <c:v>170.19999999999462</c:v>
                </c:pt>
                <c:pt idx="1703">
                  <c:v>170.29999999999461</c:v>
                </c:pt>
                <c:pt idx="1704">
                  <c:v>170.39999999999461</c:v>
                </c:pt>
                <c:pt idx="1705">
                  <c:v>170.4999999999946</c:v>
                </c:pt>
                <c:pt idx="1706">
                  <c:v>170.59999999999459</c:v>
                </c:pt>
                <c:pt idx="1707">
                  <c:v>170.69999999999459</c:v>
                </c:pt>
                <c:pt idx="1708">
                  <c:v>170.79999999999458</c:v>
                </c:pt>
                <c:pt idx="1709">
                  <c:v>170.89999999999458</c:v>
                </c:pt>
                <c:pt idx="1710">
                  <c:v>170.99999999999457</c:v>
                </c:pt>
                <c:pt idx="1711">
                  <c:v>171.09999999999457</c:v>
                </c:pt>
                <c:pt idx="1712">
                  <c:v>171.19999999999456</c:v>
                </c:pt>
                <c:pt idx="1713">
                  <c:v>171.29999999999455</c:v>
                </c:pt>
                <c:pt idx="1714">
                  <c:v>171.39999999999455</c:v>
                </c:pt>
                <c:pt idx="1715">
                  <c:v>171.49999999999454</c:v>
                </c:pt>
                <c:pt idx="1716">
                  <c:v>171.59999999999454</c:v>
                </c:pt>
                <c:pt idx="1717">
                  <c:v>171.69999999999453</c:v>
                </c:pt>
                <c:pt idx="1718">
                  <c:v>171.79999999999453</c:v>
                </c:pt>
                <c:pt idx="1719">
                  <c:v>171.89999999999452</c:v>
                </c:pt>
                <c:pt idx="1720">
                  <c:v>171.99999999999451</c:v>
                </c:pt>
                <c:pt idx="1721">
                  <c:v>172.09999999999451</c:v>
                </c:pt>
                <c:pt idx="1722">
                  <c:v>172.1999999999945</c:v>
                </c:pt>
                <c:pt idx="1723">
                  <c:v>172.2999999999945</c:v>
                </c:pt>
                <c:pt idx="1724">
                  <c:v>172.39999999999449</c:v>
                </c:pt>
                <c:pt idx="1725">
                  <c:v>172.49999999999449</c:v>
                </c:pt>
                <c:pt idx="1726">
                  <c:v>172.59999999999448</c:v>
                </c:pt>
                <c:pt idx="1727">
                  <c:v>172.69999999999447</c:v>
                </c:pt>
                <c:pt idx="1728">
                  <c:v>172.79999999999447</c:v>
                </c:pt>
                <c:pt idx="1729">
                  <c:v>172.89999999999446</c:v>
                </c:pt>
                <c:pt idx="1730">
                  <c:v>172.99999999999446</c:v>
                </c:pt>
                <c:pt idx="1731">
                  <c:v>173.09999999999445</c:v>
                </c:pt>
                <c:pt idx="1732">
                  <c:v>173.19999999999445</c:v>
                </c:pt>
                <c:pt idx="1733">
                  <c:v>173.29999999999444</c:v>
                </c:pt>
                <c:pt idx="1734">
                  <c:v>173.39999999999444</c:v>
                </c:pt>
                <c:pt idx="1735">
                  <c:v>173.49999999999443</c:v>
                </c:pt>
                <c:pt idx="1736">
                  <c:v>173.59999999999442</c:v>
                </c:pt>
                <c:pt idx="1737">
                  <c:v>173.69999999999442</c:v>
                </c:pt>
                <c:pt idx="1738">
                  <c:v>173.79999999999441</c:v>
                </c:pt>
                <c:pt idx="1739">
                  <c:v>173.89999999999441</c:v>
                </c:pt>
                <c:pt idx="1740">
                  <c:v>173.9999999999944</c:v>
                </c:pt>
                <c:pt idx="1741">
                  <c:v>174.0999999999944</c:v>
                </c:pt>
                <c:pt idx="1742">
                  <c:v>174.19999999999439</c:v>
                </c:pt>
                <c:pt idx="1743">
                  <c:v>174.29999999999438</c:v>
                </c:pt>
                <c:pt idx="1744">
                  <c:v>174.39999999999438</c:v>
                </c:pt>
                <c:pt idx="1745">
                  <c:v>174.49999999999437</c:v>
                </c:pt>
                <c:pt idx="1746">
                  <c:v>174.59999999999437</c:v>
                </c:pt>
                <c:pt idx="1747">
                  <c:v>174.69999999999436</c:v>
                </c:pt>
                <c:pt idx="1748">
                  <c:v>174.79999999999436</c:v>
                </c:pt>
                <c:pt idx="1749">
                  <c:v>174.89999999999435</c:v>
                </c:pt>
                <c:pt idx="1750">
                  <c:v>174.99999999999434</c:v>
                </c:pt>
                <c:pt idx="1751">
                  <c:v>175.09999999999434</c:v>
                </c:pt>
                <c:pt idx="1752">
                  <c:v>175.19999999999433</c:v>
                </c:pt>
                <c:pt idx="1753">
                  <c:v>175.29999999999433</c:v>
                </c:pt>
                <c:pt idx="1754">
                  <c:v>175.39999999999432</c:v>
                </c:pt>
                <c:pt idx="1755">
                  <c:v>175.49999999999432</c:v>
                </c:pt>
                <c:pt idx="1756">
                  <c:v>175.59999999999431</c:v>
                </c:pt>
                <c:pt idx="1757">
                  <c:v>175.6999999999943</c:v>
                </c:pt>
                <c:pt idx="1758">
                  <c:v>175.7999999999943</c:v>
                </c:pt>
                <c:pt idx="1759">
                  <c:v>175.89999999999429</c:v>
                </c:pt>
                <c:pt idx="1760">
                  <c:v>175.99999999999429</c:v>
                </c:pt>
                <c:pt idx="1761">
                  <c:v>176.09999999999428</c:v>
                </c:pt>
                <c:pt idx="1762">
                  <c:v>176.19999999999428</c:v>
                </c:pt>
                <c:pt idx="1763">
                  <c:v>176.29999999999427</c:v>
                </c:pt>
                <c:pt idx="1764">
                  <c:v>176.39999999999426</c:v>
                </c:pt>
                <c:pt idx="1765">
                  <c:v>176.49999999999426</c:v>
                </c:pt>
                <c:pt idx="1766">
                  <c:v>176.59999999999425</c:v>
                </c:pt>
                <c:pt idx="1767">
                  <c:v>176.69999999999425</c:v>
                </c:pt>
                <c:pt idx="1768">
                  <c:v>176.79999999999424</c:v>
                </c:pt>
                <c:pt idx="1769">
                  <c:v>176.89999999999424</c:v>
                </c:pt>
                <c:pt idx="1770">
                  <c:v>176.99999999999423</c:v>
                </c:pt>
                <c:pt idx="1771">
                  <c:v>177.09999999999422</c:v>
                </c:pt>
                <c:pt idx="1772">
                  <c:v>177.19999999999422</c:v>
                </c:pt>
                <c:pt idx="1773">
                  <c:v>177.29999999999421</c:v>
                </c:pt>
                <c:pt idx="1774">
                  <c:v>177.39999999999421</c:v>
                </c:pt>
                <c:pt idx="1775">
                  <c:v>177.4999999999942</c:v>
                </c:pt>
                <c:pt idx="1776">
                  <c:v>177.5999999999942</c:v>
                </c:pt>
                <c:pt idx="1777">
                  <c:v>177.69999999999419</c:v>
                </c:pt>
                <c:pt idx="1778">
                  <c:v>177.79999999999418</c:v>
                </c:pt>
                <c:pt idx="1779">
                  <c:v>177.89999999999418</c:v>
                </c:pt>
                <c:pt idx="1780">
                  <c:v>177.99999999999417</c:v>
                </c:pt>
                <c:pt idx="1781">
                  <c:v>178.09999999999417</c:v>
                </c:pt>
                <c:pt idx="1782">
                  <c:v>178.19999999999416</c:v>
                </c:pt>
                <c:pt idx="1783">
                  <c:v>178.29999999999416</c:v>
                </c:pt>
                <c:pt idx="1784">
                  <c:v>178.39999999999415</c:v>
                </c:pt>
                <c:pt idx="1785">
                  <c:v>178.49999999999415</c:v>
                </c:pt>
                <c:pt idx="1786">
                  <c:v>178.59999999999414</c:v>
                </c:pt>
                <c:pt idx="1787">
                  <c:v>178.69999999999413</c:v>
                </c:pt>
                <c:pt idx="1788">
                  <c:v>178.79999999999413</c:v>
                </c:pt>
                <c:pt idx="1789">
                  <c:v>178.89999999999412</c:v>
                </c:pt>
                <c:pt idx="1790">
                  <c:v>178.99999999999412</c:v>
                </c:pt>
                <c:pt idx="1791">
                  <c:v>179.09999999999411</c:v>
                </c:pt>
                <c:pt idx="1792">
                  <c:v>179.19999999999411</c:v>
                </c:pt>
                <c:pt idx="1793">
                  <c:v>179.2999999999941</c:v>
                </c:pt>
                <c:pt idx="1794">
                  <c:v>179.39999999999409</c:v>
                </c:pt>
                <c:pt idx="1795">
                  <c:v>179.49999999999409</c:v>
                </c:pt>
                <c:pt idx="1796">
                  <c:v>179.59999999999408</c:v>
                </c:pt>
                <c:pt idx="1797">
                  <c:v>179.69999999999408</c:v>
                </c:pt>
                <c:pt idx="1798">
                  <c:v>179.79999999999407</c:v>
                </c:pt>
                <c:pt idx="1799">
                  <c:v>179.89999999999407</c:v>
                </c:pt>
                <c:pt idx="1800">
                  <c:v>179.99999999999406</c:v>
                </c:pt>
                <c:pt idx="1801">
                  <c:v>180.09999999999405</c:v>
                </c:pt>
                <c:pt idx="1802">
                  <c:v>180.19999999999405</c:v>
                </c:pt>
                <c:pt idx="1803">
                  <c:v>180.29999999999404</c:v>
                </c:pt>
                <c:pt idx="1804">
                  <c:v>180.39999999999404</c:v>
                </c:pt>
                <c:pt idx="1805">
                  <c:v>180.49999999999403</c:v>
                </c:pt>
                <c:pt idx="1806">
                  <c:v>180.59999999999403</c:v>
                </c:pt>
                <c:pt idx="1807">
                  <c:v>180.69999999999402</c:v>
                </c:pt>
                <c:pt idx="1808">
                  <c:v>180.79999999999401</c:v>
                </c:pt>
                <c:pt idx="1809">
                  <c:v>180.89999999999401</c:v>
                </c:pt>
                <c:pt idx="1810">
                  <c:v>180.999999999994</c:v>
                </c:pt>
                <c:pt idx="1811">
                  <c:v>181.099999999994</c:v>
                </c:pt>
                <c:pt idx="1812">
                  <c:v>181.19999999999399</c:v>
                </c:pt>
                <c:pt idx="1813">
                  <c:v>181.29999999999399</c:v>
                </c:pt>
                <c:pt idx="1814">
                  <c:v>181.39999999999398</c:v>
                </c:pt>
                <c:pt idx="1815">
                  <c:v>181.49999999999397</c:v>
                </c:pt>
                <c:pt idx="1816">
                  <c:v>181.59999999999397</c:v>
                </c:pt>
                <c:pt idx="1817">
                  <c:v>181.69999999999396</c:v>
                </c:pt>
                <c:pt idx="1818">
                  <c:v>181.79999999999396</c:v>
                </c:pt>
                <c:pt idx="1819">
                  <c:v>181.89999999999395</c:v>
                </c:pt>
                <c:pt idx="1820">
                  <c:v>181.99999999999395</c:v>
                </c:pt>
                <c:pt idx="1821">
                  <c:v>182.09999999999394</c:v>
                </c:pt>
                <c:pt idx="1822">
                  <c:v>182.19999999999393</c:v>
                </c:pt>
                <c:pt idx="1823">
                  <c:v>182.29999999999393</c:v>
                </c:pt>
                <c:pt idx="1824">
                  <c:v>182.39999999999392</c:v>
                </c:pt>
                <c:pt idx="1825">
                  <c:v>182.49999999999392</c:v>
                </c:pt>
                <c:pt idx="1826">
                  <c:v>182.59999999999391</c:v>
                </c:pt>
                <c:pt idx="1827">
                  <c:v>182.69999999999391</c:v>
                </c:pt>
                <c:pt idx="1828">
                  <c:v>182.7999999999939</c:v>
                </c:pt>
                <c:pt idx="1829">
                  <c:v>182.8999999999939</c:v>
                </c:pt>
                <c:pt idx="1830">
                  <c:v>182.99999999999389</c:v>
                </c:pt>
                <c:pt idx="1831">
                  <c:v>183.09999999999388</c:v>
                </c:pt>
                <c:pt idx="1832">
                  <c:v>183.19999999999388</c:v>
                </c:pt>
                <c:pt idx="1833">
                  <c:v>183.29999999999387</c:v>
                </c:pt>
                <c:pt idx="1834">
                  <c:v>183.39999999999387</c:v>
                </c:pt>
                <c:pt idx="1835">
                  <c:v>183.49999999999386</c:v>
                </c:pt>
                <c:pt idx="1836">
                  <c:v>183.59999999999386</c:v>
                </c:pt>
                <c:pt idx="1837">
                  <c:v>183.69999999999385</c:v>
                </c:pt>
                <c:pt idx="1838">
                  <c:v>183.79999999999384</c:v>
                </c:pt>
                <c:pt idx="1839">
                  <c:v>183.89999999999384</c:v>
                </c:pt>
                <c:pt idx="1840">
                  <c:v>183.99999999999383</c:v>
                </c:pt>
                <c:pt idx="1841">
                  <c:v>184.09999999999383</c:v>
                </c:pt>
                <c:pt idx="1842">
                  <c:v>184.19999999999382</c:v>
                </c:pt>
                <c:pt idx="1843">
                  <c:v>184.29999999999382</c:v>
                </c:pt>
                <c:pt idx="1844">
                  <c:v>184.39999999999381</c:v>
                </c:pt>
                <c:pt idx="1845">
                  <c:v>184.4999999999938</c:v>
                </c:pt>
                <c:pt idx="1846">
                  <c:v>184.5999999999938</c:v>
                </c:pt>
                <c:pt idx="1847">
                  <c:v>184.69999999999379</c:v>
                </c:pt>
                <c:pt idx="1848">
                  <c:v>184.79999999999379</c:v>
                </c:pt>
                <c:pt idx="1849">
                  <c:v>184.89999999999378</c:v>
                </c:pt>
                <c:pt idx="1850">
                  <c:v>184.99999999999378</c:v>
                </c:pt>
                <c:pt idx="1851">
                  <c:v>185.09999999999377</c:v>
                </c:pt>
                <c:pt idx="1852">
                  <c:v>185.19999999999376</c:v>
                </c:pt>
                <c:pt idx="1853">
                  <c:v>185.29999999999376</c:v>
                </c:pt>
                <c:pt idx="1854">
                  <c:v>185.39999999999375</c:v>
                </c:pt>
                <c:pt idx="1855">
                  <c:v>185.49999999999375</c:v>
                </c:pt>
                <c:pt idx="1856">
                  <c:v>185.59999999999374</c:v>
                </c:pt>
                <c:pt idx="1857">
                  <c:v>185.69999999999374</c:v>
                </c:pt>
                <c:pt idx="1858">
                  <c:v>185.79999999999373</c:v>
                </c:pt>
                <c:pt idx="1859">
                  <c:v>185.89999999999372</c:v>
                </c:pt>
                <c:pt idx="1860">
                  <c:v>185.99999999999372</c:v>
                </c:pt>
                <c:pt idx="1861">
                  <c:v>186.09999999999371</c:v>
                </c:pt>
                <c:pt idx="1862">
                  <c:v>186.19999999999371</c:v>
                </c:pt>
                <c:pt idx="1863">
                  <c:v>186.2999999999937</c:v>
                </c:pt>
                <c:pt idx="1864">
                  <c:v>186.3999999999937</c:v>
                </c:pt>
                <c:pt idx="1865">
                  <c:v>186.49999999999369</c:v>
                </c:pt>
                <c:pt idx="1866">
                  <c:v>186.59999999999368</c:v>
                </c:pt>
                <c:pt idx="1867">
                  <c:v>186.69999999999368</c:v>
                </c:pt>
                <c:pt idx="1868">
                  <c:v>186.79999999999367</c:v>
                </c:pt>
                <c:pt idx="1869">
                  <c:v>186.89999999999367</c:v>
                </c:pt>
                <c:pt idx="1870">
                  <c:v>186.99999999999366</c:v>
                </c:pt>
                <c:pt idx="1871">
                  <c:v>187.09999999999366</c:v>
                </c:pt>
                <c:pt idx="1872">
                  <c:v>187.19999999999365</c:v>
                </c:pt>
                <c:pt idx="1873">
                  <c:v>187.29999999999364</c:v>
                </c:pt>
                <c:pt idx="1874">
                  <c:v>187.39999999999364</c:v>
                </c:pt>
                <c:pt idx="1875">
                  <c:v>187.49999999999363</c:v>
                </c:pt>
                <c:pt idx="1876">
                  <c:v>187.59999999999363</c:v>
                </c:pt>
                <c:pt idx="1877">
                  <c:v>187.69999999999362</c:v>
                </c:pt>
                <c:pt idx="1878">
                  <c:v>187.79999999999362</c:v>
                </c:pt>
                <c:pt idx="1879">
                  <c:v>187.89999999999361</c:v>
                </c:pt>
                <c:pt idx="1880">
                  <c:v>187.99999999999361</c:v>
                </c:pt>
                <c:pt idx="1881">
                  <c:v>188.0999999999936</c:v>
                </c:pt>
                <c:pt idx="1882">
                  <c:v>188.19999999999359</c:v>
                </c:pt>
                <c:pt idx="1883">
                  <c:v>188.29999999999359</c:v>
                </c:pt>
                <c:pt idx="1884">
                  <c:v>188.39999999999358</c:v>
                </c:pt>
                <c:pt idx="1885">
                  <c:v>188.49999999999358</c:v>
                </c:pt>
                <c:pt idx="1886">
                  <c:v>188.59999999999357</c:v>
                </c:pt>
                <c:pt idx="1887">
                  <c:v>188.69999999999357</c:v>
                </c:pt>
                <c:pt idx="1888">
                  <c:v>188.79999999999356</c:v>
                </c:pt>
                <c:pt idx="1889">
                  <c:v>188.89999999999355</c:v>
                </c:pt>
                <c:pt idx="1890">
                  <c:v>188.99999999999355</c:v>
                </c:pt>
                <c:pt idx="1891">
                  <c:v>189.09999999999354</c:v>
                </c:pt>
                <c:pt idx="1892">
                  <c:v>189.19999999999354</c:v>
                </c:pt>
                <c:pt idx="1893">
                  <c:v>189.29999999999353</c:v>
                </c:pt>
                <c:pt idx="1894">
                  <c:v>189.39999999999353</c:v>
                </c:pt>
                <c:pt idx="1895">
                  <c:v>189.49999999999352</c:v>
                </c:pt>
                <c:pt idx="1896">
                  <c:v>189.59999999999351</c:v>
                </c:pt>
                <c:pt idx="1897">
                  <c:v>189.69999999999351</c:v>
                </c:pt>
                <c:pt idx="1898">
                  <c:v>189.7999999999935</c:v>
                </c:pt>
                <c:pt idx="1899">
                  <c:v>189.8999999999935</c:v>
                </c:pt>
                <c:pt idx="1900">
                  <c:v>189.99999999999349</c:v>
                </c:pt>
                <c:pt idx="1901">
                  <c:v>190.09999999999349</c:v>
                </c:pt>
                <c:pt idx="1902">
                  <c:v>190.19999999999348</c:v>
                </c:pt>
                <c:pt idx="1903">
                  <c:v>190.29999999999347</c:v>
                </c:pt>
                <c:pt idx="1904">
                  <c:v>190.39999999999347</c:v>
                </c:pt>
                <c:pt idx="1905">
                  <c:v>190.49999999999346</c:v>
                </c:pt>
                <c:pt idx="1906">
                  <c:v>190.59999999999346</c:v>
                </c:pt>
                <c:pt idx="1907">
                  <c:v>190.69999999999345</c:v>
                </c:pt>
                <c:pt idx="1908">
                  <c:v>190.79999999999345</c:v>
                </c:pt>
                <c:pt idx="1909">
                  <c:v>190.89999999999344</c:v>
                </c:pt>
                <c:pt idx="1910">
                  <c:v>190.99999999999343</c:v>
                </c:pt>
                <c:pt idx="1911">
                  <c:v>191.09999999999343</c:v>
                </c:pt>
                <c:pt idx="1912">
                  <c:v>191.19999999999342</c:v>
                </c:pt>
                <c:pt idx="1913">
                  <c:v>191.29999999999342</c:v>
                </c:pt>
                <c:pt idx="1914">
                  <c:v>191.39999999999341</c:v>
                </c:pt>
                <c:pt idx="1915">
                  <c:v>191.49999999999341</c:v>
                </c:pt>
                <c:pt idx="1916">
                  <c:v>191.5999999999934</c:v>
                </c:pt>
                <c:pt idx="1917">
                  <c:v>191.69999999999339</c:v>
                </c:pt>
                <c:pt idx="1918">
                  <c:v>191.79999999999339</c:v>
                </c:pt>
                <c:pt idx="1919">
                  <c:v>191.89999999999338</c:v>
                </c:pt>
                <c:pt idx="1920">
                  <c:v>191.99999999999338</c:v>
                </c:pt>
                <c:pt idx="1921">
                  <c:v>192.09999999999337</c:v>
                </c:pt>
                <c:pt idx="1922">
                  <c:v>192.19999999999337</c:v>
                </c:pt>
                <c:pt idx="1923">
                  <c:v>192.29999999999336</c:v>
                </c:pt>
                <c:pt idx="1924">
                  <c:v>192.39999999999336</c:v>
                </c:pt>
                <c:pt idx="1925">
                  <c:v>192.49999999999335</c:v>
                </c:pt>
                <c:pt idx="1926">
                  <c:v>192.59999999999334</c:v>
                </c:pt>
                <c:pt idx="1927">
                  <c:v>192.69999999999334</c:v>
                </c:pt>
                <c:pt idx="1928">
                  <c:v>192.79999999999333</c:v>
                </c:pt>
                <c:pt idx="1929">
                  <c:v>192.89999999999333</c:v>
                </c:pt>
                <c:pt idx="1930">
                  <c:v>192.99999999999332</c:v>
                </c:pt>
                <c:pt idx="1931">
                  <c:v>193.09999999999332</c:v>
                </c:pt>
                <c:pt idx="1932">
                  <c:v>193.19999999999331</c:v>
                </c:pt>
                <c:pt idx="1933">
                  <c:v>193.2999999999933</c:v>
                </c:pt>
                <c:pt idx="1934">
                  <c:v>193.3999999999933</c:v>
                </c:pt>
                <c:pt idx="1935">
                  <c:v>193.49999999999329</c:v>
                </c:pt>
                <c:pt idx="1936">
                  <c:v>193.59999999999329</c:v>
                </c:pt>
                <c:pt idx="1937">
                  <c:v>193.69999999999328</c:v>
                </c:pt>
                <c:pt idx="1938">
                  <c:v>193.79999999999328</c:v>
                </c:pt>
                <c:pt idx="1939">
                  <c:v>193.89999999999327</c:v>
                </c:pt>
                <c:pt idx="1940">
                  <c:v>193.99999999999326</c:v>
                </c:pt>
                <c:pt idx="1941">
                  <c:v>194.09999999999326</c:v>
                </c:pt>
                <c:pt idx="1942">
                  <c:v>194.19999999999325</c:v>
                </c:pt>
                <c:pt idx="1943">
                  <c:v>194.29999999999325</c:v>
                </c:pt>
                <c:pt idx="1944">
                  <c:v>194.39999999999324</c:v>
                </c:pt>
                <c:pt idx="1945">
                  <c:v>194.49999999999324</c:v>
                </c:pt>
                <c:pt idx="1946">
                  <c:v>194.59999999999323</c:v>
                </c:pt>
                <c:pt idx="1947">
                  <c:v>194.69999999999322</c:v>
                </c:pt>
                <c:pt idx="1948">
                  <c:v>194.79999999999322</c:v>
                </c:pt>
                <c:pt idx="1949">
                  <c:v>194.89999999999321</c:v>
                </c:pt>
                <c:pt idx="1950">
                  <c:v>194.99999999999321</c:v>
                </c:pt>
                <c:pt idx="1951">
                  <c:v>195.0999999999932</c:v>
                </c:pt>
                <c:pt idx="1952">
                  <c:v>195.1999999999932</c:v>
                </c:pt>
                <c:pt idx="1953">
                  <c:v>195.29999999999319</c:v>
                </c:pt>
                <c:pt idx="1954">
                  <c:v>195.39999999999318</c:v>
                </c:pt>
                <c:pt idx="1955">
                  <c:v>195.49999999999318</c:v>
                </c:pt>
                <c:pt idx="1956">
                  <c:v>195.59999999999317</c:v>
                </c:pt>
                <c:pt idx="1957">
                  <c:v>195.69999999999317</c:v>
                </c:pt>
                <c:pt idx="1958">
                  <c:v>195.79999999999316</c:v>
                </c:pt>
                <c:pt idx="1959">
                  <c:v>195.89999999999316</c:v>
                </c:pt>
                <c:pt idx="1960">
                  <c:v>195.99999999999315</c:v>
                </c:pt>
                <c:pt idx="1961">
                  <c:v>196.09999999999314</c:v>
                </c:pt>
                <c:pt idx="1962">
                  <c:v>196.19999999999314</c:v>
                </c:pt>
                <c:pt idx="1963">
                  <c:v>196.29999999999313</c:v>
                </c:pt>
                <c:pt idx="1964">
                  <c:v>196.39999999999313</c:v>
                </c:pt>
                <c:pt idx="1965">
                  <c:v>196.49999999999312</c:v>
                </c:pt>
                <c:pt idx="1966">
                  <c:v>196.59999999999312</c:v>
                </c:pt>
                <c:pt idx="1967">
                  <c:v>196.69999999999311</c:v>
                </c:pt>
                <c:pt idx="1968">
                  <c:v>196.7999999999931</c:v>
                </c:pt>
                <c:pt idx="1969">
                  <c:v>196.8999999999931</c:v>
                </c:pt>
                <c:pt idx="1970">
                  <c:v>196.99999999999309</c:v>
                </c:pt>
                <c:pt idx="1971">
                  <c:v>197.09999999999309</c:v>
                </c:pt>
                <c:pt idx="1972">
                  <c:v>197.19999999999308</c:v>
                </c:pt>
                <c:pt idx="1973">
                  <c:v>197.29999999999308</c:v>
                </c:pt>
                <c:pt idx="1974">
                  <c:v>197.39999999999307</c:v>
                </c:pt>
                <c:pt idx="1975">
                  <c:v>197.49999999999307</c:v>
                </c:pt>
                <c:pt idx="1976">
                  <c:v>197.59999999999306</c:v>
                </c:pt>
                <c:pt idx="1977">
                  <c:v>197.69999999999305</c:v>
                </c:pt>
                <c:pt idx="1978">
                  <c:v>197.79999999999305</c:v>
                </c:pt>
                <c:pt idx="1979">
                  <c:v>197.89999999999304</c:v>
                </c:pt>
                <c:pt idx="1980">
                  <c:v>197.99999999999304</c:v>
                </c:pt>
                <c:pt idx="1981">
                  <c:v>198.09999999999303</c:v>
                </c:pt>
                <c:pt idx="1982">
                  <c:v>198.19999999999303</c:v>
                </c:pt>
                <c:pt idx="1983">
                  <c:v>198.29999999999302</c:v>
                </c:pt>
                <c:pt idx="1984">
                  <c:v>198.39999999999301</c:v>
                </c:pt>
                <c:pt idx="1985">
                  <c:v>198.49999999999301</c:v>
                </c:pt>
                <c:pt idx="1986">
                  <c:v>198.599999999993</c:v>
                </c:pt>
                <c:pt idx="1987">
                  <c:v>198.699999999993</c:v>
                </c:pt>
                <c:pt idx="1988">
                  <c:v>198.79999999999299</c:v>
                </c:pt>
                <c:pt idx="1989">
                  <c:v>198.89999999999299</c:v>
                </c:pt>
                <c:pt idx="1990">
                  <c:v>198.99999999999298</c:v>
                </c:pt>
                <c:pt idx="1991">
                  <c:v>199.09999999999297</c:v>
                </c:pt>
                <c:pt idx="1992">
                  <c:v>199.19999999999297</c:v>
                </c:pt>
                <c:pt idx="1993">
                  <c:v>199.29999999999296</c:v>
                </c:pt>
                <c:pt idx="1994">
                  <c:v>199.39999999999296</c:v>
                </c:pt>
                <c:pt idx="1995">
                  <c:v>199.49999999999295</c:v>
                </c:pt>
                <c:pt idx="1996">
                  <c:v>199.59999999999295</c:v>
                </c:pt>
                <c:pt idx="1997">
                  <c:v>199.69999999999294</c:v>
                </c:pt>
                <c:pt idx="1998">
                  <c:v>199.79999999999293</c:v>
                </c:pt>
                <c:pt idx="1999">
                  <c:v>199.89999999999293</c:v>
                </c:pt>
                <c:pt idx="2000">
                  <c:v>199.99999999999292</c:v>
                </c:pt>
                <c:pt idx="2001">
                  <c:v>200.09999999999292</c:v>
                </c:pt>
                <c:pt idx="2002">
                  <c:v>200.19999999999291</c:v>
                </c:pt>
                <c:pt idx="2003">
                  <c:v>200.29999999999291</c:v>
                </c:pt>
                <c:pt idx="2004">
                  <c:v>200.3999999999929</c:v>
                </c:pt>
                <c:pt idx="2005">
                  <c:v>200.49999999999289</c:v>
                </c:pt>
                <c:pt idx="2006">
                  <c:v>200.59999999999289</c:v>
                </c:pt>
                <c:pt idx="2007">
                  <c:v>200.69999999999288</c:v>
                </c:pt>
                <c:pt idx="2008">
                  <c:v>200.79999999999288</c:v>
                </c:pt>
                <c:pt idx="2009">
                  <c:v>200.89999999999287</c:v>
                </c:pt>
                <c:pt idx="2010">
                  <c:v>200.99999999999287</c:v>
                </c:pt>
                <c:pt idx="2011">
                  <c:v>201.09999999999286</c:v>
                </c:pt>
                <c:pt idx="2012">
                  <c:v>201.19999999999285</c:v>
                </c:pt>
                <c:pt idx="2013">
                  <c:v>201.29999999999285</c:v>
                </c:pt>
                <c:pt idx="2014">
                  <c:v>201.39999999999284</c:v>
                </c:pt>
                <c:pt idx="2015">
                  <c:v>201.49999999999284</c:v>
                </c:pt>
                <c:pt idx="2016">
                  <c:v>201.59999999999283</c:v>
                </c:pt>
                <c:pt idx="2017">
                  <c:v>201.69999999999283</c:v>
                </c:pt>
                <c:pt idx="2018">
                  <c:v>201.79999999999282</c:v>
                </c:pt>
                <c:pt idx="2019">
                  <c:v>201.89999999999281</c:v>
                </c:pt>
                <c:pt idx="2020">
                  <c:v>201.99999999999281</c:v>
                </c:pt>
                <c:pt idx="2021">
                  <c:v>202.0999999999928</c:v>
                </c:pt>
                <c:pt idx="2022">
                  <c:v>202.1999999999928</c:v>
                </c:pt>
                <c:pt idx="2023">
                  <c:v>202.29999999999279</c:v>
                </c:pt>
                <c:pt idx="2024">
                  <c:v>202.39999999999279</c:v>
                </c:pt>
                <c:pt idx="2025">
                  <c:v>202.49999999999278</c:v>
                </c:pt>
                <c:pt idx="2026">
                  <c:v>202.59999999999278</c:v>
                </c:pt>
                <c:pt idx="2027">
                  <c:v>202.69999999999277</c:v>
                </c:pt>
                <c:pt idx="2028">
                  <c:v>202.79999999999276</c:v>
                </c:pt>
                <c:pt idx="2029">
                  <c:v>202.89999999999276</c:v>
                </c:pt>
                <c:pt idx="2030">
                  <c:v>202.99999999999275</c:v>
                </c:pt>
                <c:pt idx="2031">
                  <c:v>203.09999999999275</c:v>
                </c:pt>
                <c:pt idx="2032">
                  <c:v>203.19999999999274</c:v>
                </c:pt>
                <c:pt idx="2033">
                  <c:v>203.29999999999274</c:v>
                </c:pt>
                <c:pt idx="2034">
                  <c:v>203.39999999999273</c:v>
                </c:pt>
                <c:pt idx="2035">
                  <c:v>203.49999999999272</c:v>
                </c:pt>
                <c:pt idx="2036">
                  <c:v>203.59999999999272</c:v>
                </c:pt>
                <c:pt idx="2037">
                  <c:v>203.69999999999271</c:v>
                </c:pt>
                <c:pt idx="2038">
                  <c:v>203.79999999999271</c:v>
                </c:pt>
                <c:pt idx="2039">
                  <c:v>203.8999999999927</c:v>
                </c:pt>
                <c:pt idx="2040">
                  <c:v>203.9999999999927</c:v>
                </c:pt>
                <c:pt idx="2041">
                  <c:v>204.09999999999269</c:v>
                </c:pt>
                <c:pt idx="2042">
                  <c:v>204.19999999999268</c:v>
                </c:pt>
                <c:pt idx="2043">
                  <c:v>204.29999999999268</c:v>
                </c:pt>
                <c:pt idx="2044">
                  <c:v>204.39999999999267</c:v>
                </c:pt>
                <c:pt idx="2045">
                  <c:v>204.49999999999267</c:v>
                </c:pt>
                <c:pt idx="2046">
                  <c:v>204.59999999999266</c:v>
                </c:pt>
                <c:pt idx="2047">
                  <c:v>204.69999999999266</c:v>
                </c:pt>
                <c:pt idx="2048">
                  <c:v>204.79999999999265</c:v>
                </c:pt>
                <c:pt idx="2049">
                  <c:v>204.89999999999264</c:v>
                </c:pt>
                <c:pt idx="2050">
                  <c:v>204.99999999999264</c:v>
                </c:pt>
                <c:pt idx="2051">
                  <c:v>205.09999999999263</c:v>
                </c:pt>
                <c:pt idx="2052">
                  <c:v>205.19999999999263</c:v>
                </c:pt>
                <c:pt idx="2053">
                  <c:v>205.29999999999262</c:v>
                </c:pt>
                <c:pt idx="2054">
                  <c:v>205.39999999999262</c:v>
                </c:pt>
                <c:pt idx="2055">
                  <c:v>205.49999999999261</c:v>
                </c:pt>
                <c:pt idx="2056">
                  <c:v>205.5999999999926</c:v>
                </c:pt>
                <c:pt idx="2057">
                  <c:v>205.6999999999926</c:v>
                </c:pt>
                <c:pt idx="2058">
                  <c:v>205.79999999999259</c:v>
                </c:pt>
                <c:pt idx="2059">
                  <c:v>205.89999999999259</c:v>
                </c:pt>
                <c:pt idx="2060">
                  <c:v>205.99999999999258</c:v>
                </c:pt>
                <c:pt idx="2061">
                  <c:v>206.09999999999258</c:v>
                </c:pt>
                <c:pt idx="2062">
                  <c:v>206.19999999999257</c:v>
                </c:pt>
                <c:pt idx="2063">
                  <c:v>206.29999999999256</c:v>
                </c:pt>
                <c:pt idx="2064">
                  <c:v>206.39999999999256</c:v>
                </c:pt>
                <c:pt idx="2065">
                  <c:v>206.49999999999255</c:v>
                </c:pt>
                <c:pt idx="2066">
                  <c:v>206.59999999999255</c:v>
                </c:pt>
                <c:pt idx="2067">
                  <c:v>206.69999999999254</c:v>
                </c:pt>
                <c:pt idx="2068">
                  <c:v>206.79999999999254</c:v>
                </c:pt>
                <c:pt idx="2069">
                  <c:v>206.89999999999253</c:v>
                </c:pt>
                <c:pt idx="2070">
                  <c:v>206.99999999999253</c:v>
                </c:pt>
                <c:pt idx="2071">
                  <c:v>207.09999999999252</c:v>
                </c:pt>
                <c:pt idx="2072">
                  <c:v>207.19999999999251</c:v>
                </c:pt>
                <c:pt idx="2073">
                  <c:v>207.29999999999251</c:v>
                </c:pt>
                <c:pt idx="2074">
                  <c:v>207.3999999999925</c:v>
                </c:pt>
                <c:pt idx="2075">
                  <c:v>207.4999999999925</c:v>
                </c:pt>
                <c:pt idx="2076">
                  <c:v>207.59999999999249</c:v>
                </c:pt>
                <c:pt idx="2077">
                  <c:v>207.69999999999249</c:v>
                </c:pt>
                <c:pt idx="2078">
                  <c:v>207.79999999999248</c:v>
                </c:pt>
                <c:pt idx="2079">
                  <c:v>207.89999999999247</c:v>
                </c:pt>
                <c:pt idx="2080">
                  <c:v>207.99999999999247</c:v>
                </c:pt>
                <c:pt idx="2081">
                  <c:v>208.09999999999246</c:v>
                </c:pt>
                <c:pt idx="2082">
                  <c:v>208.19999999999246</c:v>
                </c:pt>
                <c:pt idx="2083">
                  <c:v>208.29999999999245</c:v>
                </c:pt>
                <c:pt idx="2084">
                  <c:v>208.39999999999245</c:v>
                </c:pt>
                <c:pt idx="2085">
                  <c:v>208.49999999999244</c:v>
                </c:pt>
                <c:pt idx="2086">
                  <c:v>208.59999999999243</c:v>
                </c:pt>
                <c:pt idx="2087">
                  <c:v>208.69999999999243</c:v>
                </c:pt>
                <c:pt idx="2088">
                  <c:v>208.79999999999242</c:v>
                </c:pt>
                <c:pt idx="2089">
                  <c:v>208.89999999999242</c:v>
                </c:pt>
                <c:pt idx="2090">
                  <c:v>208.99999999999241</c:v>
                </c:pt>
                <c:pt idx="2091">
                  <c:v>209.09999999999241</c:v>
                </c:pt>
                <c:pt idx="2092">
                  <c:v>209.1999999999924</c:v>
                </c:pt>
                <c:pt idx="2093">
                  <c:v>209.29999999999239</c:v>
                </c:pt>
                <c:pt idx="2094">
                  <c:v>209.39999999999239</c:v>
                </c:pt>
                <c:pt idx="2095">
                  <c:v>209.49999999999238</c:v>
                </c:pt>
                <c:pt idx="2096">
                  <c:v>209.59999999999238</c:v>
                </c:pt>
                <c:pt idx="2097">
                  <c:v>209.69999999999237</c:v>
                </c:pt>
                <c:pt idx="2098">
                  <c:v>209.79999999999237</c:v>
                </c:pt>
                <c:pt idx="2099">
                  <c:v>209.89999999999236</c:v>
                </c:pt>
                <c:pt idx="2100">
                  <c:v>209.99999999999235</c:v>
                </c:pt>
                <c:pt idx="2101">
                  <c:v>210.09999999999235</c:v>
                </c:pt>
                <c:pt idx="2102">
                  <c:v>210.19999999999234</c:v>
                </c:pt>
                <c:pt idx="2103">
                  <c:v>210.29999999999234</c:v>
                </c:pt>
                <c:pt idx="2104">
                  <c:v>210.39999999999233</c:v>
                </c:pt>
                <c:pt idx="2105">
                  <c:v>210.49999999999233</c:v>
                </c:pt>
                <c:pt idx="2106">
                  <c:v>210.59999999999232</c:v>
                </c:pt>
                <c:pt idx="2107">
                  <c:v>210.69999999999231</c:v>
                </c:pt>
                <c:pt idx="2108">
                  <c:v>210.79999999999231</c:v>
                </c:pt>
                <c:pt idx="2109">
                  <c:v>210.8999999999923</c:v>
                </c:pt>
                <c:pt idx="2110">
                  <c:v>210.9999999999923</c:v>
                </c:pt>
                <c:pt idx="2111">
                  <c:v>211.09999999999229</c:v>
                </c:pt>
                <c:pt idx="2112">
                  <c:v>211.19999999999229</c:v>
                </c:pt>
                <c:pt idx="2113">
                  <c:v>211.29999999999228</c:v>
                </c:pt>
                <c:pt idx="2114">
                  <c:v>211.39999999999227</c:v>
                </c:pt>
                <c:pt idx="2115">
                  <c:v>211.49999999999227</c:v>
                </c:pt>
                <c:pt idx="2116">
                  <c:v>211.59999999999226</c:v>
                </c:pt>
                <c:pt idx="2117">
                  <c:v>211.69999999999226</c:v>
                </c:pt>
                <c:pt idx="2118">
                  <c:v>211.79999999999225</c:v>
                </c:pt>
                <c:pt idx="2119">
                  <c:v>211.89999999999225</c:v>
                </c:pt>
                <c:pt idx="2120">
                  <c:v>211.99999999999224</c:v>
                </c:pt>
                <c:pt idx="2121">
                  <c:v>212.09999999999224</c:v>
                </c:pt>
                <c:pt idx="2122">
                  <c:v>212.19999999999223</c:v>
                </c:pt>
                <c:pt idx="2123">
                  <c:v>212.29999999999222</c:v>
                </c:pt>
                <c:pt idx="2124">
                  <c:v>212.39999999999222</c:v>
                </c:pt>
                <c:pt idx="2125">
                  <c:v>212.49999999999221</c:v>
                </c:pt>
                <c:pt idx="2126">
                  <c:v>212.59999999999221</c:v>
                </c:pt>
                <c:pt idx="2127">
                  <c:v>212.6999999999922</c:v>
                </c:pt>
                <c:pt idx="2128">
                  <c:v>212.7999999999922</c:v>
                </c:pt>
                <c:pt idx="2129">
                  <c:v>212.89999999999219</c:v>
                </c:pt>
                <c:pt idx="2130">
                  <c:v>212.99999999999218</c:v>
                </c:pt>
                <c:pt idx="2131">
                  <c:v>213.09999999999218</c:v>
                </c:pt>
                <c:pt idx="2132">
                  <c:v>213.19999999999217</c:v>
                </c:pt>
                <c:pt idx="2133">
                  <c:v>213.29999999999217</c:v>
                </c:pt>
                <c:pt idx="2134">
                  <c:v>213.39999999999216</c:v>
                </c:pt>
                <c:pt idx="2135">
                  <c:v>213.49999999999216</c:v>
                </c:pt>
                <c:pt idx="2136">
                  <c:v>213.59999999999215</c:v>
                </c:pt>
                <c:pt idx="2137">
                  <c:v>213.69999999999214</c:v>
                </c:pt>
                <c:pt idx="2138">
                  <c:v>213.79999999999214</c:v>
                </c:pt>
                <c:pt idx="2139">
                  <c:v>213.89999999999213</c:v>
                </c:pt>
                <c:pt idx="2140">
                  <c:v>213.99999999999213</c:v>
                </c:pt>
                <c:pt idx="2141">
                  <c:v>214.09999999999212</c:v>
                </c:pt>
                <c:pt idx="2142">
                  <c:v>214.19999999999212</c:v>
                </c:pt>
                <c:pt idx="2143">
                  <c:v>214.29999999999211</c:v>
                </c:pt>
                <c:pt idx="2144">
                  <c:v>214.3999999999921</c:v>
                </c:pt>
                <c:pt idx="2145">
                  <c:v>214.4999999999921</c:v>
                </c:pt>
                <c:pt idx="2146">
                  <c:v>214.59999999999209</c:v>
                </c:pt>
                <c:pt idx="2147">
                  <c:v>214.69999999999209</c:v>
                </c:pt>
                <c:pt idx="2148">
                  <c:v>214.79999999999208</c:v>
                </c:pt>
                <c:pt idx="2149">
                  <c:v>214.89999999999208</c:v>
                </c:pt>
                <c:pt idx="2150">
                  <c:v>214.99999999999207</c:v>
                </c:pt>
                <c:pt idx="2151">
                  <c:v>215.09999999999206</c:v>
                </c:pt>
                <c:pt idx="2152">
                  <c:v>215.19999999999206</c:v>
                </c:pt>
                <c:pt idx="2153">
                  <c:v>215.29999999999205</c:v>
                </c:pt>
                <c:pt idx="2154">
                  <c:v>215.39999999999205</c:v>
                </c:pt>
                <c:pt idx="2155">
                  <c:v>215.49999999999204</c:v>
                </c:pt>
                <c:pt idx="2156">
                  <c:v>215.59999999999204</c:v>
                </c:pt>
                <c:pt idx="2157">
                  <c:v>215.69999999999203</c:v>
                </c:pt>
                <c:pt idx="2158">
                  <c:v>215.79999999999202</c:v>
                </c:pt>
                <c:pt idx="2159">
                  <c:v>215.89999999999202</c:v>
                </c:pt>
                <c:pt idx="2160">
                  <c:v>215.99999999999201</c:v>
                </c:pt>
                <c:pt idx="2161">
                  <c:v>216.09999999999201</c:v>
                </c:pt>
                <c:pt idx="2162">
                  <c:v>216.199999999992</c:v>
                </c:pt>
                <c:pt idx="2163">
                  <c:v>216.299999999992</c:v>
                </c:pt>
                <c:pt idx="2164">
                  <c:v>216.39999999999199</c:v>
                </c:pt>
                <c:pt idx="2165">
                  <c:v>216.49999999999199</c:v>
                </c:pt>
                <c:pt idx="2166">
                  <c:v>216.59999999999198</c:v>
                </c:pt>
                <c:pt idx="2167">
                  <c:v>216.69999999999197</c:v>
                </c:pt>
                <c:pt idx="2168">
                  <c:v>216.79999999999197</c:v>
                </c:pt>
                <c:pt idx="2169">
                  <c:v>216.89999999999196</c:v>
                </c:pt>
                <c:pt idx="2170">
                  <c:v>216.99999999999196</c:v>
                </c:pt>
                <c:pt idx="2171">
                  <c:v>217.09999999999195</c:v>
                </c:pt>
                <c:pt idx="2172">
                  <c:v>217.19999999999195</c:v>
                </c:pt>
                <c:pt idx="2173">
                  <c:v>217.29999999999194</c:v>
                </c:pt>
                <c:pt idx="2174">
                  <c:v>217.39999999999193</c:v>
                </c:pt>
                <c:pt idx="2175">
                  <c:v>217.49999999999193</c:v>
                </c:pt>
                <c:pt idx="2176">
                  <c:v>217.59999999999192</c:v>
                </c:pt>
                <c:pt idx="2177">
                  <c:v>217.69999999999192</c:v>
                </c:pt>
                <c:pt idx="2178">
                  <c:v>217.79999999999191</c:v>
                </c:pt>
                <c:pt idx="2179">
                  <c:v>217.89999999999191</c:v>
                </c:pt>
                <c:pt idx="2180">
                  <c:v>217.9999999999919</c:v>
                </c:pt>
                <c:pt idx="2181">
                  <c:v>218.09999999999189</c:v>
                </c:pt>
                <c:pt idx="2182">
                  <c:v>218.19999999999189</c:v>
                </c:pt>
                <c:pt idx="2183">
                  <c:v>218.29999999999188</c:v>
                </c:pt>
                <c:pt idx="2184">
                  <c:v>218.39999999999188</c:v>
                </c:pt>
                <c:pt idx="2185">
                  <c:v>218.49999999999187</c:v>
                </c:pt>
                <c:pt idx="2186">
                  <c:v>218.59999999999187</c:v>
                </c:pt>
                <c:pt idx="2187">
                  <c:v>218.69999999999186</c:v>
                </c:pt>
                <c:pt idx="2188">
                  <c:v>218.79999999999185</c:v>
                </c:pt>
                <c:pt idx="2189">
                  <c:v>218.89999999999185</c:v>
                </c:pt>
                <c:pt idx="2190">
                  <c:v>218.99999999999184</c:v>
                </c:pt>
                <c:pt idx="2191">
                  <c:v>219.09999999999184</c:v>
                </c:pt>
                <c:pt idx="2192">
                  <c:v>219.19999999999183</c:v>
                </c:pt>
                <c:pt idx="2193">
                  <c:v>219.29999999999183</c:v>
                </c:pt>
                <c:pt idx="2194">
                  <c:v>219.39999999999182</c:v>
                </c:pt>
                <c:pt idx="2195">
                  <c:v>219.49999999999181</c:v>
                </c:pt>
                <c:pt idx="2196">
                  <c:v>219.59999999999181</c:v>
                </c:pt>
                <c:pt idx="2197">
                  <c:v>219.6999999999918</c:v>
                </c:pt>
                <c:pt idx="2198">
                  <c:v>219.7999999999918</c:v>
                </c:pt>
                <c:pt idx="2199">
                  <c:v>219.89999999999179</c:v>
                </c:pt>
                <c:pt idx="2200">
                  <c:v>219.99999999999179</c:v>
                </c:pt>
                <c:pt idx="2201">
                  <c:v>220.09999999999178</c:v>
                </c:pt>
                <c:pt idx="2202">
                  <c:v>220.19999999999177</c:v>
                </c:pt>
                <c:pt idx="2203">
                  <c:v>220.29999999999177</c:v>
                </c:pt>
                <c:pt idx="2204">
                  <c:v>220.39999999999176</c:v>
                </c:pt>
                <c:pt idx="2205">
                  <c:v>220.49999999999176</c:v>
                </c:pt>
                <c:pt idx="2206">
                  <c:v>220.59999999999175</c:v>
                </c:pt>
                <c:pt idx="2207">
                  <c:v>220.69999999999175</c:v>
                </c:pt>
                <c:pt idx="2208">
                  <c:v>220.79999999999174</c:v>
                </c:pt>
                <c:pt idx="2209">
                  <c:v>220.89999999999173</c:v>
                </c:pt>
                <c:pt idx="2210">
                  <c:v>220.99999999999173</c:v>
                </c:pt>
                <c:pt idx="2211">
                  <c:v>221.09999999999172</c:v>
                </c:pt>
                <c:pt idx="2212">
                  <c:v>221.19999999999172</c:v>
                </c:pt>
                <c:pt idx="2213">
                  <c:v>221.29999999999171</c:v>
                </c:pt>
                <c:pt idx="2214">
                  <c:v>221.39999999999171</c:v>
                </c:pt>
                <c:pt idx="2215">
                  <c:v>221.4999999999917</c:v>
                </c:pt>
                <c:pt idx="2216">
                  <c:v>221.5999999999917</c:v>
                </c:pt>
                <c:pt idx="2217">
                  <c:v>221.69999999999169</c:v>
                </c:pt>
                <c:pt idx="2218">
                  <c:v>221.79999999999168</c:v>
                </c:pt>
                <c:pt idx="2219">
                  <c:v>221.89999999999168</c:v>
                </c:pt>
                <c:pt idx="2220">
                  <c:v>221.99999999999167</c:v>
                </c:pt>
                <c:pt idx="2221">
                  <c:v>222.09999999999167</c:v>
                </c:pt>
                <c:pt idx="2222">
                  <c:v>222.19999999999166</c:v>
                </c:pt>
                <c:pt idx="2223">
                  <c:v>222.29999999999166</c:v>
                </c:pt>
                <c:pt idx="2224">
                  <c:v>222.39999999999165</c:v>
                </c:pt>
                <c:pt idx="2225">
                  <c:v>222.49999999999164</c:v>
                </c:pt>
                <c:pt idx="2226">
                  <c:v>222.59999999999164</c:v>
                </c:pt>
                <c:pt idx="2227">
                  <c:v>222.69999999999163</c:v>
                </c:pt>
                <c:pt idx="2228">
                  <c:v>222.79999999999163</c:v>
                </c:pt>
                <c:pt idx="2229">
                  <c:v>222.89999999999162</c:v>
                </c:pt>
                <c:pt idx="2230">
                  <c:v>222.99999999999162</c:v>
                </c:pt>
                <c:pt idx="2231">
                  <c:v>223.09999999999161</c:v>
                </c:pt>
                <c:pt idx="2232">
                  <c:v>223.1999999999916</c:v>
                </c:pt>
                <c:pt idx="2233">
                  <c:v>223.2999999999916</c:v>
                </c:pt>
                <c:pt idx="2234">
                  <c:v>223.39999999999159</c:v>
                </c:pt>
                <c:pt idx="2235">
                  <c:v>223.49999999999159</c:v>
                </c:pt>
                <c:pt idx="2236">
                  <c:v>223.59999999999158</c:v>
                </c:pt>
                <c:pt idx="2237">
                  <c:v>223.69999999999158</c:v>
                </c:pt>
                <c:pt idx="2238">
                  <c:v>223.79999999999157</c:v>
                </c:pt>
                <c:pt idx="2239">
                  <c:v>223.89999999999156</c:v>
                </c:pt>
                <c:pt idx="2240">
                  <c:v>223.99999999999156</c:v>
                </c:pt>
                <c:pt idx="2241">
                  <c:v>224.09999999999155</c:v>
                </c:pt>
                <c:pt idx="2242">
                  <c:v>224.19999999999155</c:v>
                </c:pt>
                <c:pt idx="2243">
                  <c:v>224.29999999999154</c:v>
                </c:pt>
                <c:pt idx="2244">
                  <c:v>224.39999999999154</c:v>
                </c:pt>
                <c:pt idx="2245">
                  <c:v>224.49999999999153</c:v>
                </c:pt>
                <c:pt idx="2246">
                  <c:v>224.59999999999152</c:v>
                </c:pt>
                <c:pt idx="2247">
                  <c:v>224.69999999999152</c:v>
                </c:pt>
                <c:pt idx="2248">
                  <c:v>224.79999999999151</c:v>
                </c:pt>
                <c:pt idx="2249">
                  <c:v>224.89999999999151</c:v>
                </c:pt>
                <c:pt idx="2250">
                  <c:v>224.9999999999915</c:v>
                </c:pt>
                <c:pt idx="2251">
                  <c:v>225.0999999999915</c:v>
                </c:pt>
                <c:pt idx="2252">
                  <c:v>225.19999999999149</c:v>
                </c:pt>
                <c:pt idx="2253">
                  <c:v>225.29999999999148</c:v>
                </c:pt>
                <c:pt idx="2254">
                  <c:v>225.39999999999148</c:v>
                </c:pt>
                <c:pt idx="2255">
                  <c:v>225.49999999999147</c:v>
                </c:pt>
                <c:pt idx="2256">
                  <c:v>225.59999999999147</c:v>
                </c:pt>
                <c:pt idx="2257">
                  <c:v>225.69999999999146</c:v>
                </c:pt>
                <c:pt idx="2258">
                  <c:v>225.79999999999146</c:v>
                </c:pt>
                <c:pt idx="2259">
                  <c:v>225.89999999999145</c:v>
                </c:pt>
                <c:pt idx="2260">
                  <c:v>225.99999999999145</c:v>
                </c:pt>
                <c:pt idx="2261">
                  <c:v>226.09999999999144</c:v>
                </c:pt>
                <c:pt idx="2262">
                  <c:v>226.19999999999143</c:v>
                </c:pt>
                <c:pt idx="2263">
                  <c:v>226.29999999999143</c:v>
                </c:pt>
                <c:pt idx="2264">
                  <c:v>226.39999999999142</c:v>
                </c:pt>
                <c:pt idx="2265">
                  <c:v>226.49999999999142</c:v>
                </c:pt>
                <c:pt idx="2266">
                  <c:v>226.59999999999141</c:v>
                </c:pt>
                <c:pt idx="2267">
                  <c:v>226.69999999999141</c:v>
                </c:pt>
                <c:pt idx="2268">
                  <c:v>226.7999999999914</c:v>
                </c:pt>
                <c:pt idx="2269">
                  <c:v>226.89999999999139</c:v>
                </c:pt>
                <c:pt idx="2270">
                  <c:v>226.99999999999139</c:v>
                </c:pt>
                <c:pt idx="2271">
                  <c:v>227.09999999999138</c:v>
                </c:pt>
                <c:pt idx="2272">
                  <c:v>227.19999999999138</c:v>
                </c:pt>
                <c:pt idx="2273">
                  <c:v>227.29999999999137</c:v>
                </c:pt>
                <c:pt idx="2274">
                  <c:v>227.39999999999137</c:v>
                </c:pt>
                <c:pt idx="2275">
                  <c:v>227.49999999999136</c:v>
                </c:pt>
                <c:pt idx="2276">
                  <c:v>227.59999999999135</c:v>
                </c:pt>
                <c:pt idx="2277">
                  <c:v>227.69999999999135</c:v>
                </c:pt>
                <c:pt idx="2278">
                  <c:v>227.79999999999134</c:v>
                </c:pt>
                <c:pt idx="2279">
                  <c:v>227.89999999999134</c:v>
                </c:pt>
                <c:pt idx="2280">
                  <c:v>227.99999999999133</c:v>
                </c:pt>
                <c:pt idx="2281">
                  <c:v>228.09999999999133</c:v>
                </c:pt>
                <c:pt idx="2282">
                  <c:v>228.19999999999132</c:v>
                </c:pt>
                <c:pt idx="2283">
                  <c:v>228.29999999999131</c:v>
                </c:pt>
                <c:pt idx="2284">
                  <c:v>228.39999999999131</c:v>
                </c:pt>
                <c:pt idx="2285">
                  <c:v>228.4999999999913</c:v>
                </c:pt>
                <c:pt idx="2286">
                  <c:v>228.5999999999913</c:v>
                </c:pt>
                <c:pt idx="2287">
                  <c:v>228.69999999999129</c:v>
                </c:pt>
                <c:pt idx="2288">
                  <c:v>228.79999999999129</c:v>
                </c:pt>
                <c:pt idx="2289">
                  <c:v>228.89999999999128</c:v>
                </c:pt>
                <c:pt idx="2290">
                  <c:v>228.99999999999127</c:v>
                </c:pt>
                <c:pt idx="2291">
                  <c:v>229.09999999999127</c:v>
                </c:pt>
                <c:pt idx="2292">
                  <c:v>229.19999999999126</c:v>
                </c:pt>
                <c:pt idx="2293">
                  <c:v>229.29999999999126</c:v>
                </c:pt>
                <c:pt idx="2294">
                  <c:v>229.39999999999125</c:v>
                </c:pt>
                <c:pt idx="2295">
                  <c:v>229.49999999999125</c:v>
                </c:pt>
                <c:pt idx="2296">
                  <c:v>229.59999999999124</c:v>
                </c:pt>
                <c:pt idx="2297">
                  <c:v>229.69999999999123</c:v>
                </c:pt>
                <c:pt idx="2298">
                  <c:v>229.79999999999123</c:v>
                </c:pt>
                <c:pt idx="2299">
                  <c:v>229.89999999999122</c:v>
                </c:pt>
                <c:pt idx="2300">
                  <c:v>229.99999999999122</c:v>
                </c:pt>
                <c:pt idx="2301">
                  <c:v>230.09999999999121</c:v>
                </c:pt>
                <c:pt idx="2302">
                  <c:v>230.19999999999121</c:v>
                </c:pt>
                <c:pt idx="2303">
                  <c:v>230.2999999999912</c:v>
                </c:pt>
                <c:pt idx="2304">
                  <c:v>230.39999999999119</c:v>
                </c:pt>
                <c:pt idx="2305">
                  <c:v>230.49999999999119</c:v>
                </c:pt>
                <c:pt idx="2306">
                  <c:v>230.59999999999118</c:v>
                </c:pt>
                <c:pt idx="2307">
                  <c:v>230.69999999999118</c:v>
                </c:pt>
                <c:pt idx="2308">
                  <c:v>230.79999999999117</c:v>
                </c:pt>
                <c:pt idx="2309">
                  <c:v>230.89999999999117</c:v>
                </c:pt>
                <c:pt idx="2310">
                  <c:v>230.99999999999116</c:v>
                </c:pt>
                <c:pt idx="2311">
                  <c:v>231.09999999999116</c:v>
                </c:pt>
                <c:pt idx="2312">
                  <c:v>231.19999999999115</c:v>
                </c:pt>
                <c:pt idx="2313">
                  <c:v>231.29999999999114</c:v>
                </c:pt>
                <c:pt idx="2314">
                  <c:v>231.39999999999114</c:v>
                </c:pt>
                <c:pt idx="2315">
                  <c:v>231.49999999999113</c:v>
                </c:pt>
                <c:pt idx="2316">
                  <c:v>231.59999999999113</c:v>
                </c:pt>
                <c:pt idx="2317">
                  <c:v>231.69999999999112</c:v>
                </c:pt>
                <c:pt idx="2318">
                  <c:v>231.79999999999112</c:v>
                </c:pt>
                <c:pt idx="2319">
                  <c:v>231.89999999999111</c:v>
                </c:pt>
                <c:pt idx="2320">
                  <c:v>231.9999999999911</c:v>
                </c:pt>
                <c:pt idx="2321">
                  <c:v>232.0999999999911</c:v>
                </c:pt>
                <c:pt idx="2322">
                  <c:v>232.19999999999109</c:v>
                </c:pt>
                <c:pt idx="2323">
                  <c:v>232.29999999999109</c:v>
                </c:pt>
                <c:pt idx="2324">
                  <c:v>232.39999999999108</c:v>
                </c:pt>
                <c:pt idx="2325">
                  <c:v>232.49999999999108</c:v>
                </c:pt>
                <c:pt idx="2326">
                  <c:v>232.59999999999107</c:v>
                </c:pt>
                <c:pt idx="2327">
                  <c:v>232.69999999999106</c:v>
                </c:pt>
                <c:pt idx="2328">
                  <c:v>232.79999999999106</c:v>
                </c:pt>
                <c:pt idx="2329">
                  <c:v>232.89999999999105</c:v>
                </c:pt>
                <c:pt idx="2330">
                  <c:v>232.99999999999105</c:v>
                </c:pt>
                <c:pt idx="2331">
                  <c:v>233.09999999999104</c:v>
                </c:pt>
                <c:pt idx="2332">
                  <c:v>233.19999999999104</c:v>
                </c:pt>
                <c:pt idx="2333">
                  <c:v>233.29999999999103</c:v>
                </c:pt>
                <c:pt idx="2334">
                  <c:v>233.39999999999102</c:v>
                </c:pt>
                <c:pt idx="2335">
                  <c:v>233.49999999999102</c:v>
                </c:pt>
                <c:pt idx="2336">
                  <c:v>233.59999999999101</c:v>
                </c:pt>
                <c:pt idx="2337">
                  <c:v>233.69999999999101</c:v>
                </c:pt>
                <c:pt idx="2338">
                  <c:v>233.799999999991</c:v>
                </c:pt>
                <c:pt idx="2339">
                  <c:v>233.899999999991</c:v>
                </c:pt>
                <c:pt idx="2340">
                  <c:v>233.99999999999099</c:v>
                </c:pt>
                <c:pt idx="2341">
                  <c:v>234.09999999999098</c:v>
                </c:pt>
                <c:pt idx="2342">
                  <c:v>234.19999999999098</c:v>
                </c:pt>
                <c:pt idx="2343">
                  <c:v>234.29999999999097</c:v>
                </c:pt>
                <c:pt idx="2344">
                  <c:v>234.39999999999097</c:v>
                </c:pt>
                <c:pt idx="2345">
                  <c:v>234.49999999999096</c:v>
                </c:pt>
                <c:pt idx="2346">
                  <c:v>234.59999999999096</c:v>
                </c:pt>
                <c:pt idx="2347">
                  <c:v>234.69999999999095</c:v>
                </c:pt>
                <c:pt idx="2348">
                  <c:v>234.79999999999094</c:v>
                </c:pt>
                <c:pt idx="2349">
                  <c:v>234.89999999999094</c:v>
                </c:pt>
                <c:pt idx="2350">
                  <c:v>234.99999999999093</c:v>
                </c:pt>
                <c:pt idx="2351">
                  <c:v>235.09999999999093</c:v>
                </c:pt>
                <c:pt idx="2352">
                  <c:v>235.19999999999092</c:v>
                </c:pt>
                <c:pt idx="2353">
                  <c:v>235.29999999999092</c:v>
                </c:pt>
                <c:pt idx="2354">
                  <c:v>235.39999999999091</c:v>
                </c:pt>
                <c:pt idx="2355">
                  <c:v>235.49999999999091</c:v>
                </c:pt>
                <c:pt idx="2356">
                  <c:v>235.5999999999909</c:v>
                </c:pt>
                <c:pt idx="2357">
                  <c:v>235.69999999999089</c:v>
                </c:pt>
                <c:pt idx="2358">
                  <c:v>235.79999999999089</c:v>
                </c:pt>
                <c:pt idx="2359">
                  <c:v>235.89999999999088</c:v>
                </c:pt>
                <c:pt idx="2360">
                  <c:v>235.99999999999088</c:v>
                </c:pt>
                <c:pt idx="2361">
                  <c:v>236.09999999999087</c:v>
                </c:pt>
                <c:pt idx="2362">
                  <c:v>236.19999999999087</c:v>
                </c:pt>
                <c:pt idx="2363">
                  <c:v>236.29999999999086</c:v>
                </c:pt>
                <c:pt idx="2364">
                  <c:v>236.39999999999085</c:v>
                </c:pt>
                <c:pt idx="2365">
                  <c:v>236.49999999999085</c:v>
                </c:pt>
                <c:pt idx="2366">
                  <c:v>236.59999999999084</c:v>
                </c:pt>
                <c:pt idx="2367">
                  <c:v>236.69999999999084</c:v>
                </c:pt>
                <c:pt idx="2368">
                  <c:v>236.79999999999083</c:v>
                </c:pt>
                <c:pt idx="2369">
                  <c:v>236.89999999999083</c:v>
                </c:pt>
                <c:pt idx="2370">
                  <c:v>236.99999999999082</c:v>
                </c:pt>
                <c:pt idx="2371">
                  <c:v>237.09999999999081</c:v>
                </c:pt>
                <c:pt idx="2372">
                  <c:v>237.19999999999081</c:v>
                </c:pt>
                <c:pt idx="2373">
                  <c:v>237.2999999999908</c:v>
                </c:pt>
                <c:pt idx="2374">
                  <c:v>237.3999999999908</c:v>
                </c:pt>
                <c:pt idx="2375">
                  <c:v>237.49999999999079</c:v>
                </c:pt>
                <c:pt idx="2376">
                  <c:v>237.59999999999079</c:v>
                </c:pt>
                <c:pt idx="2377">
                  <c:v>237.69999999999078</c:v>
                </c:pt>
                <c:pt idx="2378">
                  <c:v>237.79999999999077</c:v>
                </c:pt>
                <c:pt idx="2379">
                  <c:v>237.89999999999077</c:v>
                </c:pt>
                <c:pt idx="2380">
                  <c:v>237.99999999999076</c:v>
                </c:pt>
                <c:pt idx="2381">
                  <c:v>238.09999999999076</c:v>
                </c:pt>
                <c:pt idx="2382">
                  <c:v>238.19999999999075</c:v>
                </c:pt>
                <c:pt idx="2383">
                  <c:v>238.29999999999075</c:v>
                </c:pt>
                <c:pt idx="2384">
                  <c:v>238.39999999999074</c:v>
                </c:pt>
                <c:pt idx="2385">
                  <c:v>238.49999999999073</c:v>
                </c:pt>
                <c:pt idx="2386">
                  <c:v>238.59999999999073</c:v>
                </c:pt>
                <c:pt idx="2387">
                  <c:v>238.69999999999072</c:v>
                </c:pt>
                <c:pt idx="2388">
                  <c:v>238.79999999999072</c:v>
                </c:pt>
                <c:pt idx="2389">
                  <c:v>238.89999999999071</c:v>
                </c:pt>
                <c:pt idx="2390">
                  <c:v>238.99999999999071</c:v>
                </c:pt>
                <c:pt idx="2391">
                  <c:v>239.0999999999907</c:v>
                </c:pt>
                <c:pt idx="2392">
                  <c:v>239.19999999999069</c:v>
                </c:pt>
                <c:pt idx="2393">
                  <c:v>239.29999999999069</c:v>
                </c:pt>
                <c:pt idx="2394">
                  <c:v>239.39999999999068</c:v>
                </c:pt>
                <c:pt idx="2395">
                  <c:v>239.49999999999068</c:v>
                </c:pt>
                <c:pt idx="2396">
                  <c:v>239.59999999999067</c:v>
                </c:pt>
                <c:pt idx="2397">
                  <c:v>239.69999999999067</c:v>
                </c:pt>
                <c:pt idx="2398">
                  <c:v>239.79999999999066</c:v>
                </c:pt>
                <c:pt idx="2399">
                  <c:v>239.89999999999065</c:v>
                </c:pt>
                <c:pt idx="2400">
                  <c:v>239.99999999999065</c:v>
                </c:pt>
                <c:pt idx="2401">
                  <c:v>240.09999999999064</c:v>
                </c:pt>
                <c:pt idx="2402">
                  <c:v>240.19999999999064</c:v>
                </c:pt>
                <c:pt idx="2403">
                  <c:v>240.29999999999063</c:v>
                </c:pt>
                <c:pt idx="2404">
                  <c:v>240.39999999999063</c:v>
                </c:pt>
                <c:pt idx="2405">
                  <c:v>240.49999999999062</c:v>
                </c:pt>
                <c:pt idx="2406">
                  <c:v>240.59999999999062</c:v>
                </c:pt>
                <c:pt idx="2407">
                  <c:v>240.69999999999061</c:v>
                </c:pt>
                <c:pt idx="2408">
                  <c:v>240.7999999999906</c:v>
                </c:pt>
                <c:pt idx="2409">
                  <c:v>240.8999999999906</c:v>
                </c:pt>
                <c:pt idx="2410">
                  <c:v>240.99999999999059</c:v>
                </c:pt>
                <c:pt idx="2411">
                  <c:v>241.09999999999059</c:v>
                </c:pt>
                <c:pt idx="2412">
                  <c:v>241.19999999999058</c:v>
                </c:pt>
                <c:pt idx="2413">
                  <c:v>241.29999999999058</c:v>
                </c:pt>
                <c:pt idx="2414">
                  <c:v>241.39999999999057</c:v>
                </c:pt>
                <c:pt idx="2415">
                  <c:v>241.49999999999056</c:v>
                </c:pt>
                <c:pt idx="2416">
                  <c:v>241.59999999999056</c:v>
                </c:pt>
                <c:pt idx="2417">
                  <c:v>241.69999999999055</c:v>
                </c:pt>
                <c:pt idx="2418">
                  <c:v>241.79999999999055</c:v>
                </c:pt>
                <c:pt idx="2419">
                  <c:v>241.89999999999054</c:v>
                </c:pt>
                <c:pt idx="2420">
                  <c:v>241.99999999999054</c:v>
                </c:pt>
                <c:pt idx="2421">
                  <c:v>242.09999999999053</c:v>
                </c:pt>
                <c:pt idx="2422">
                  <c:v>242.19999999999052</c:v>
                </c:pt>
                <c:pt idx="2423">
                  <c:v>242.29999999999052</c:v>
                </c:pt>
                <c:pt idx="2424">
                  <c:v>242.39999999999051</c:v>
                </c:pt>
                <c:pt idx="2425">
                  <c:v>242.49999999999051</c:v>
                </c:pt>
                <c:pt idx="2426">
                  <c:v>242.5999999999905</c:v>
                </c:pt>
                <c:pt idx="2427">
                  <c:v>242.6999999999905</c:v>
                </c:pt>
                <c:pt idx="2428">
                  <c:v>242.79999999999049</c:v>
                </c:pt>
                <c:pt idx="2429">
                  <c:v>242.89999999999048</c:v>
                </c:pt>
                <c:pt idx="2430">
                  <c:v>242.99999999999048</c:v>
                </c:pt>
                <c:pt idx="2431">
                  <c:v>243.09999999999047</c:v>
                </c:pt>
                <c:pt idx="2432">
                  <c:v>243.19999999999047</c:v>
                </c:pt>
                <c:pt idx="2433">
                  <c:v>243.29999999999046</c:v>
                </c:pt>
                <c:pt idx="2434">
                  <c:v>243.39999999999046</c:v>
                </c:pt>
                <c:pt idx="2435">
                  <c:v>243.49999999999045</c:v>
                </c:pt>
                <c:pt idx="2436">
                  <c:v>243.59999999999044</c:v>
                </c:pt>
                <c:pt idx="2437">
                  <c:v>243.69999999999044</c:v>
                </c:pt>
                <c:pt idx="2438">
                  <c:v>243.79999999999043</c:v>
                </c:pt>
                <c:pt idx="2439">
                  <c:v>243.89999999999043</c:v>
                </c:pt>
                <c:pt idx="2440">
                  <c:v>243.99999999999042</c:v>
                </c:pt>
                <c:pt idx="2441">
                  <c:v>244.09999999999042</c:v>
                </c:pt>
                <c:pt idx="2442">
                  <c:v>244.19999999999041</c:v>
                </c:pt>
                <c:pt idx="2443">
                  <c:v>244.2999999999904</c:v>
                </c:pt>
                <c:pt idx="2444">
                  <c:v>244.3999999999904</c:v>
                </c:pt>
                <c:pt idx="2445">
                  <c:v>244.49999999999039</c:v>
                </c:pt>
                <c:pt idx="2446">
                  <c:v>244.59999999999039</c:v>
                </c:pt>
                <c:pt idx="2447">
                  <c:v>244.69999999999038</c:v>
                </c:pt>
                <c:pt idx="2448">
                  <c:v>244.79999999999038</c:v>
                </c:pt>
                <c:pt idx="2449">
                  <c:v>244.89999999999037</c:v>
                </c:pt>
                <c:pt idx="2450">
                  <c:v>244.99999999999037</c:v>
                </c:pt>
                <c:pt idx="2451">
                  <c:v>245.09999999999036</c:v>
                </c:pt>
                <c:pt idx="2452">
                  <c:v>245.19999999999035</c:v>
                </c:pt>
                <c:pt idx="2453">
                  <c:v>245.29999999999035</c:v>
                </c:pt>
                <c:pt idx="2454">
                  <c:v>245.39999999999034</c:v>
                </c:pt>
                <c:pt idx="2455">
                  <c:v>245.49999999999034</c:v>
                </c:pt>
                <c:pt idx="2456">
                  <c:v>245.59999999999033</c:v>
                </c:pt>
                <c:pt idx="2457">
                  <c:v>245.69999999999033</c:v>
                </c:pt>
                <c:pt idx="2458">
                  <c:v>245.79999999999032</c:v>
                </c:pt>
                <c:pt idx="2459">
                  <c:v>245.89999999999031</c:v>
                </c:pt>
                <c:pt idx="2460">
                  <c:v>245.99999999999031</c:v>
                </c:pt>
                <c:pt idx="2461">
                  <c:v>246.0999999999903</c:v>
                </c:pt>
                <c:pt idx="2462">
                  <c:v>246.1999999999903</c:v>
                </c:pt>
                <c:pt idx="2463">
                  <c:v>246.29999999999029</c:v>
                </c:pt>
                <c:pt idx="2464">
                  <c:v>246.39999999999029</c:v>
                </c:pt>
                <c:pt idx="2465">
                  <c:v>246.49999999999028</c:v>
                </c:pt>
                <c:pt idx="2466">
                  <c:v>246.59999999999027</c:v>
                </c:pt>
                <c:pt idx="2467">
                  <c:v>246.69999999999027</c:v>
                </c:pt>
                <c:pt idx="2468">
                  <c:v>246.79999999999026</c:v>
                </c:pt>
                <c:pt idx="2469">
                  <c:v>246.89999999999026</c:v>
                </c:pt>
                <c:pt idx="2470">
                  <c:v>246.99999999999025</c:v>
                </c:pt>
                <c:pt idx="2471">
                  <c:v>247.09999999999025</c:v>
                </c:pt>
                <c:pt idx="2472">
                  <c:v>247.19999999999024</c:v>
                </c:pt>
                <c:pt idx="2473">
                  <c:v>247.29999999999023</c:v>
                </c:pt>
                <c:pt idx="2474">
                  <c:v>247.39999999999023</c:v>
                </c:pt>
                <c:pt idx="2475">
                  <c:v>247.49999999999022</c:v>
                </c:pt>
                <c:pt idx="2476">
                  <c:v>247.59999999999022</c:v>
                </c:pt>
                <c:pt idx="2477">
                  <c:v>247.69999999999021</c:v>
                </c:pt>
                <c:pt idx="2478">
                  <c:v>247.79999999999021</c:v>
                </c:pt>
                <c:pt idx="2479">
                  <c:v>247.8999999999902</c:v>
                </c:pt>
                <c:pt idx="2480">
                  <c:v>247.99999999999019</c:v>
                </c:pt>
                <c:pt idx="2481">
                  <c:v>248.09999999999019</c:v>
                </c:pt>
                <c:pt idx="2482">
                  <c:v>248.19999999999018</c:v>
                </c:pt>
                <c:pt idx="2483">
                  <c:v>248.29999999999018</c:v>
                </c:pt>
                <c:pt idx="2484">
                  <c:v>248.39999999999017</c:v>
                </c:pt>
                <c:pt idx="2485">
                  <c:v>248.49999999999017</c:v>
                </c:pt>
                <c:pt idx="2486">
                  <c:v>248.59999999999016</c:v>
                </c:pt>
                <c:pt idx="2487">
                  <c:v>248.69999999999015</c:v>
                </c:pt>
                <c:pt idx="2488">
                  <c:v>248.79999999999015</c:v>
                </c:pt>
                <c:pt idx="2489">
                  <c:v>248.89999999999014</c:v>
                </c:pt>
                <c:pt idx="2490">
                  <c:v>248.99999999999014</c:v>
                </c:pt>
                <c:pt idx="2491">
                  <c:v>249.09999999999013</c:v>
                </c:pt>
                <c:pt idx="2492">
                  <c:v>249.19999999999013</c:v>
                </c:pt>
                <c:pt idx="2493">
                  <c:v>249.29999999999012</c:v>
                </c:pt>
                <c:pt idx="2494">
                  <c:v>249.39999999999011</c:v>
                </c:pt>
                <c:pt idx="2495">
                  <c:v>249.49999999999011</c:v>
                </c:pt>
                <c:pt idx="2496">
                  <c:v>249.5999999999901</c:v>
                </c:pt>
                <c:pt idx="2497">
                  <c:v>249.6999999999901</c:v>
                </c:pt>
                <c:pt idx="2498">
                  <c:v>249.79999999999009</c:v>
                </c:pt>
                <c:pt idx="2499">
                  <c:v>249.89999999999009</c:v>
                </c:pt>
                <c:pt idx="2500">
                  <c:v>249.99999999999008</c:v>
                </c:pt>
                <c:pt idx="2501">
                  <c:v>250.09999999999008</c:v>
                </c:pt>
                <c:pt idx="2502">
                  <c:v>250.19999999999007</c:v>
                </c:pt>
                <c:pt idx="2503">
                  <c:v>250.29999999999006</c:v>
                </c:pt>
                <c:pt idx="2504">
                  <c:v>250.39999999999006</c:v>
                </c:pt>
                <c:pt idx="2505">
                  <c:v>250.49999999999005</c:v>
                </c:pt>
                <c:pt idx="2506">
                  <c:v>250.59999999999005</c:v>
                </c:pt>
                <c:pt idx="2507">
                  <c:v>250.69999999999004</c:v>
                </c:pt>
                <c:pt idx="2508">
                  <c:v>250.79999999999004</c:v>
                </c:pt>
                <c:pt idx="2509">
                  <c:v>250.89999999999003</c:v>
                </c:pt>
                <c:pt idx="2510">
                  <c:v>250.99999999999002</c:v>
                </c:pt>
                <c:pt idx="2511">
                  <c:v>251.09999999999002</c:v>
                </c:pt>
                <c:pt idx="2512">
                  <c:v>251.19999999999001</c:v>
                </c:pt>
                <c:pt idx="2513">
                  <c:v>251.29999999999001</c:v>
                </c:pt>
                <c:pt idx="2514">
                  <c:v>251.39999999999</c:v>
                </c:pt>
                <c:pt idx="2515">
                  <c:v>251.49999999999</c:v>
                </c:pt>
                <c:pt idx="2516">
                  <c:v>251.59999999998999</c:v>
                </c:pt>
                <c:pt idx="2517">
                  <c:v>251.69999999998998</c:v>
                </c:pt>
                <c:pt idx="2518">
                  <c:v>251.79999999998998</c:v>
                </c:pt>
                <c:pt idx="2519">
                  <c:v>251.89999999998997</c:v>
                </c:pt>
                <c:pt idx="2520">
                  <c:v>251.99999999998997</c:v>
                </c:pt>
                <c:pt idx="2521">
                  <c:v>252.09999999998996</c:v>
                </c:pt>
                <c:pt idx="2522">
                  <c:v>252.19999999998996</c:v>
                </c:pt>
                <c:pt idx="2523">
                  <c:v>252.29999999998995</c:v>
                </c:pt>
                <c:pt idx="2524">
                  <c:v>252.39999999998994</c:v>
                </c:pt>
                <c:pt idx="2525">
                  <c:v>252.49999999998994</c:v>
                </c:pt>
                <c:pt idx="2526">
                  <c:v>252.59999999998993</c:v>
                </c:pt>
                <c:pt idx="2527">
                  <c:v>252.69999999998993</c:v>
                </c:pt>
                <c:pt idx="2528">
                  <c:v>252.79999999998992</c:v>
                </c:pt>
                <c:pt idx="2529">
                  <c:v>252.89999999998992</c:v>
                </c:pt>
                <c:pt idx="2530">
                  <c:v>252.99999999998991</c:v>
                </c:pt>
                <c:pt idx="2531">
                  <c:v>253.0999999999899</c:v>
                </c:pt>
                <c:pt idx="2532">
                  <c:v>253.1999999999899</c:v>
                </c:pt>
                <c:pt idx="2533">
                  <c:v>253.29999999998989</c:v>
                </c:pt>
                <c:pt idx="2534">
                  <c:v>253.39999999998989</c:v>
                </c:pt>
                <c:pt idx="2535">
                  <c:v>253.49999999998988</c:v>
                </c:pt>
                <c:pt idx="2536">
                  <c:v>253.59999999998988</c:v>
                </c:pt>
                <c:pt idx="2537">
                  <c:v>253.69999999998987</c:v>
                </c:pt>
                <c:pt idx="2538">
                  <c:v>253.79999999998986</c:v>
                </c:pt>
                <c:pt idx="2539">
                  <c:v>253.89999999998986</c:v>
                </c:pt>
                <c:pt idx="2540">
                  <c:v>253.99999999998985</c:v>
                </c:pt>
                <c:pt idx="2541">
                  <c:v>254.09999999998985</c:v>
                </c:pt>
                <c:pt idx="2542">
                  <c:v>254.19999999998984</c:v>
                </c:pt>
                <c:pt idx="2543">
                  <c:v>254.29999999998984</c:v>
                </c:pt>
                <c:pt idx="2544">
                  <c:v>254.39999999998983</c:v>
                </c:pt>
                <c:pt idx="2545">
                  <c:v>254.49999999998983</c:v>
                </c:pt>
                <c:pt idx="2546">
                  <c:v>254.59999999998982</c:v>
                </c:pt>
                <c:pt idx="2547">
                  <c:v>254.69999999998981</c:v>
                </c:pt>
                <c:pt idx="2548">
                  <c:v>254.79999999998981</c:v>
                </c:pt>
                <c:pt idx="2549">
                  <c:v>254.8999999999898</c:v>
                </c:pt>
                <c:pt idx="2550">
                  <c:v>254.9999999999898</c:v>
                </c:pt>
                <c:pt idx="2551">
                  <c:v>255.09999999998979</c:v>
                </c:pt>
                <c:pt idx="2552">
                  <c:v>255.19999999998979</c:v>
                </c:pt>
                <c:pt idx="2553">
                  <c:v>255.29999999998978</c:v>
                </c:pt>
                <c:pt idx="2554">
                  <c:v>255.39999999998977</c:v>
                </c:pt>
                <c:pt idx="2555">
                  <c:v>255.49999999998977</c:v>
                </c:pt>
                <c:pt idx="2556">
                  <c:v>255.59999999998976</c:v>
                </c:pt>
                <c:pt idx="2557">
                  <c:v>255.69999999998976</c:v>
                </c:pt>
                <c:pt idx="2558">
                  <c:v>255.79999999998975</c:v>
                </c:pt>
                <c:pt idx="2559">
                  <c:v>255.89999999998975</c:v>
                </c:pt>
                <c:pt idx="2560">
                  <c:v>255.99999999998974</c:v>
                </c:pt>
                <c:pt idx="2561">
                  <c:v>256.09999999998973</c:v>
                </c:pt>
                <c:pt idx="2562">
                  <c:v>256.19999999998976</c:v>
                </c:pt>
                <c:pt idx="2563">
                  <c:v>256.29999999998978</c:v>
                </c:pt>
                <c:pt idx="2564">
                  <c:v>256.3999999999898</c:v>
                </c:pt>
                <c:pt idx="2565">
                  <c:v>256.49999999998983</c:v>
                </c:pt>
                <c:pt idx="2566">
                  <c:v>256.59999999998985</c:v>
                </c:pt>
                <c:pt idx="2567">
                  <c:v>256.69999999998987</c:v>
                </c:pt>
                <c:pt idx="2568">
                  <c:v>256.79999999998989</c:v>
                </c:pt>
                <c:pt idx="2569">
                  <c:v>256.89999999998992</c:v>
                </c:pt>
                <c:pt idx="2570">
                  <c:v>256.99999999998994</c:v>
                </c:pt>
                <c:pt idx="2571">
                  <c:v>257.09999999998996</c:v>
                </c:pt>
                <c:pt idx="2572">
                  <c:v>257.19999999998998</c:v>
                </c:pt>
                <c:pt idx="2573">
                  <c:v>257.29999999999001</c:v>
                </c:pt>
                <c:pt idx="2574">
                  <c:v>257.39999999999003</c:v>
                </c:pt>
                <c:pt idx="2575">
                  <c:v>257.49999999999005</c:v>
                </c:pt>
                <c:pt idx="2576">
                  <c:v>257.59999999999008</c:v>
                </c:pt>
                <c:pt idx="2577">
                  <c:v>257.6999999999901</c:v>
                </c:pt>
                <c:pt idx="2578">
                  <c:v>257.79999999999012</c:v>
                </c:pt>
                <c:pt idx="2579">
                  <c:v>257.89999999999014</c:v>
                </c:pt>
                <c:pt idx="2580">
                  <c:v>257.99999999999017</c:v>
                </c:pt>
                <c:pt idx="2581">
                  <c:v>258.09999999999019</c:v>
                </c:pt>
                <c:pt idx="2582">
                  <c:v>258.19999999999021</c:v>
                </c:pt>
                <c:pt idx="2583">
                  <c:v>258.29999999999023</c:v>
                </c:pt>
                <c:pt idx="2584">
                  <c:v>258.39999999999026</c:v>
                </c:pt>
                <c:pt idx="2585">
                  <c:v>258.49999999999028</c:v>
                </c:pt>
                <c:pt idx="2586">
                  <c:v>258.5999999999903</c:v>
                </c:pt>
                <c:pt idx="2587">
                  <c:v>258.69999999999033</c:v>
                </c:pt>
                <c:pt idx="2588">
                  <c:v>258.79999999999035</c:v>
                </c:pt>
                <c:pt idx="2589">
                  <c:v>258.89999999999037</c:v>
                </c:pt>
                <c:pt idx="2590">
                  <c:v>258.99999999999039</c:v>
                </c:pt>
                <c:pt idx="2591">
                  <c:v>259.09999999999042</c:v>
                </c:pt>
                <c:pt idx="2592">
                  <c:v>259.19999999999044</c:v>
                </c:pt>
                <c:pt idx="2593">
                  <c:v>259.29999999999046</c:v>
                </c:pt>
                <c:pt idx="2594">
                  <c:v>259.39999999999048</c:v>
                </c:pt>
                <c:pt idx="2595">
                  <c:v>259.49999999999051</c:v>
                </c:pt>
                <c:pt idx="2596">
                  <c:v>259.59999999999053</c:v>
                </c:pt>
                <c:pt idx="2597">
                  <c:v>259.69999999999055</c:v>
                </c:pt>
                <c:pt idx="2598">
                  <c:v>259.79999999999058</c:v>
                </c:pt>
                <c:pt idx="2599">
                  <c:v>259.8999999999906</c:v>
                </c:pt>
                <c:pt idx="2600">
                  <c:v>259.99999999999062</c:v>
                </c:pt>
                <c:pt idx="2601">
                  <c:v>260.09999999999064</c:v>
                </c:pt>
                <c:pt idx="2602">
                  <c:v>260.19999999999067</c:v>
                </c:pt>
                <c:pt idx="2603">
                  <c:v>260.29999999999069</c:v>
                </c:pt>
                <c:pt idx="2604">
                  <c:v>260.39999999999071</c:v>
                </c:pt>
                <c:pt idx="2605">
                  <c:v>260.49999999999073</c:v>
                </c:pt>
                <c:pt idx="2606">
                  <c:v>260.59999999999076</c:v>
                </c:pt>
                <c:pt idx="2607">
                  <c:v>260.69999999999078</c:v>
                </c:pt>
                <c:pt idx="2608">
                  <c:v>260.7999999999908</c:v>
                </c:pt>
                <c:pt idx="2609">
                  <c:v>260.89999999999083</c:v>
                </c:pt>
                <c:pt idx="2610">
                  <c:v>260.99999999999085</c:v>
                </c:pt>
                <c:pt idx="2611">
                  <c:v>261.09999999999087</c:v>
                </c:pt>
                <c:pt idx="2612">
                  <c:v>261.19999999999089</c:v>
                </c:pt>
                <c:pt idx="2613">
                  <c:v>261.29999999999092</c:v>
                </c:pt>
                <c:pt idx="2614">
                  <c:v>261.39999999999094</c:v>
                </c:pt>
                <c:pt idx="2615">
                  <c:v>261.49999999999096</c:v>
                </c:pt>
                <c:pt idx="2616">
                  <c:v>261.59999999999098</c:v>
                </c:pt>
                <c:pt idx="2617">
                  <c:v>261.69999999999101</c:v>
                </c:pt>
                <c:pt idx="2618">
                  <c:v>261.79999999999103</c:v>
                </c:pt>
                <c:pt idx="2619">
                  <c:v>261.89999999999105</c:v>
                </c:pt>
                <c:pt idx="2620">
                  <c:v>261.99999999999108</c:v>
                </c:pt>
                <c:pt idx="2621">
                  <c:v>262.0999999999911</c:v>
                </c:pt>
                <c:pt idx="2622">
                  <c:v>262.19999999999112</c:v>
                </c:pt>
                <c:pt idx="2623">
                  <c:v>262.29999999999114</c:v>
                </c:pt>
                <c:pt idx="2624">
                  <c:v>262.39999999999117</c:v>
                </c:pt>
                <c:pt idx="2625">
                  <c:v>262.49999999999119</c:v>
                </c:pt>
                <c:pt idx="2626">
                  <c:v>262.59999999999121</c:v>
                </c:pt>
                <c:pt idx="2627">
                  <c:v>262.69999999999123</c:v>
                </c:pt>
                <c:pt idx="2628">
                  <c:v>262.79999999999126</c:v>
                </c:pt>
                <c:pt idx="2629">
                  <c:v>262.89999999999128</c:v>
                </c:pt>
                <c:pt idx="2630">
                  <c:v>262.9999999999913</c:v>
                </c:pt>
                <c:pt idx="2631">
                  <c:v>263.09999999999133</c:v>
                </c:pt>
                <c:pt idx="2632">
                  <c:v>263.19999999999135</c:v>
                </c:pt>
                <c:pt idx="2633">
                  <c:v>263.29999999999137</c:v>
                </c:pt>
                <c:pt idx="2634">
                  <c:v>263.39999999999139</c:v>
                </c:pt>
                <c:pt idx="2635">
                  <c:v>263.49999999999142</c:v>
                </c:pt>
                <c:pt idx="2636">
                  <c:v>263.59999999999144</c:v>
                </c:pt>
                <c:pt idx="2637">
                  <c:v>263.69999999999146</c:v>
                </c:pt>
                <c:pt idx="2638">
                  <c:v>263.79999999999148</c:v>
                </c:pt>
                <c:pt idx="2639">
                  <c:v>263.89999999999151</c:v>
                </c:pt>
                <c:pt idx="2640">
                  <c:v>263.99999999999153</c:v>
                </c:pt>
                <c:pt idx="2641">
                  <c:v>264.09999999999155</c:v>
                </c:pt>
                <c:pt idx="2642">
                  <c:v>264.19999999999158</c:v>
                </c:pt>
                <c:pt idx="2643">
                  <c:v>264.2999999999916</c:v>
                </c:pt>
                <c:pt idx="2644">
                  <c:v>264.39999999999162</c:v>
                </c:pt>
                <c:pt idx="2645">
                  <c:v>264.49999999999164</c:v>
                </c:pt>
                <c:pt idx="2646">
                  <c:v>264.59999999999167</c:v>
                </c:pt>
                <c:pt idx="2647">
                  <c:v>264.69999999999169</c:v>
                </c:pt>
                <c:pt idx="2648">
                  <c:v>264.79999999999171</c:v>
                </c:pt>
                <c:pt idx="2649">
                  <c:v>264.89999999999173</c:v>
                </c:pt>
                <c:pt idx="2650">
                  <c:v>264.99999999999176</c:v>
                </c:pt>
                <c:pt idx="2651">
                  <c:v>265.09999999999178</c:v>
                </c:pt>
                <c:pt idx="2652">
                  <c:v>265.1999999999918</c:v>
                </c:pt>
                <c:pt idx="2653">
                  <c:v>265.29999999999183</c:v>
                </c:pt>
                <c:pt idx="2654">
                  <c:v>265.39999999999185</c:v>
                </c:pt>
                <c:pt idx="2655">
                  <c:v>265.49999999999187</c:v>
                </c:pt>
                <c:pt idx="2656">
                  <c:v>265.59999999999189</c:v>
                </c:pt>
                <c:pt idx="2657">
                  <c:v>265.69999999999192</c:v>
                </c:pt>
                <c:pt idx="2658">
                  <c:v>265.79999999999194</c:v>
                </c:pt>
                <c:pt idx="2659">
                  <c:v>265.89999999999196</c:v>
                </c:pt>
                <c:pt idx="2660">
                  <c:v>265.99999999999199</c:v>
                </c:pt>
                <c:pt idx="2661">
                  <c:v>266.09999999999201</c:v>
                </c:pt>
                <c:pt idx="2662">
                  <c:v>266.19999999999203</c:v>
                </c:pt>
                <c:pt idx="2663">
                  <c:v>266.29999999999205</c:v>
                </c:pt>
                <c:pt idx="2664">
                  <c:v>266.39999999999208</c:v>
                </c:pt>
                <c:pt idx="2665">
                  <c:v>266.4999999999921</c:v>
                </c:pt>
                <c:pt idx="2666">
                  <c:v>266.59999999999212</c:v>
                </c:pt>
                <c:pt idx="2667">
                  <c:v>266.69999999999214</c:v>
                </c:pt>
                <c:pt idx="2668">
                  <c:v>266.79999999999217</c:v>
                </c:pt>
                <c:pt idx="2669">
                  <c:v>266.89999999999219</c:v>
                </c:pt>
                <c:pt idx="2670">
                  <c:v>266.99999999999221</c:v>
                </c:pt>
                <c:pt idx="2671">
                  <c:v>267.09999999999224</c:v>
                </c:pt>
                <c:pt idx="2672">
                  <c:v>267.19999999999226</c:v>
                </c:pt>
                <c:pt idx="2673">
                  <c:v>267.29999999999228</c:v>
                </c:pt>
                <c:pt idx="2674">
                  <c:v>267.3999999999923</c:v>
                </c:pt>
                <c:pt idx="2675">
                  <c:v>267.49999999999233</c:v>
                </c:pt>
                <c:pt idx="2676">
                  <c:v>267.59999999999235</c:v>
                </c:pt>
                <c:pt idx="2677">
                  <c:v>267.69999999999237</c:v>
                </c:pt>
                <c:pt idx="2678">
                  <c:v>267.79999999999239</c:v>
                </c:pt>
                <c:pt idx="2679">
                  <c:v>267.89999999999242</c:v>
                </c:pt>
                <c:pt idx="2680">
                  <c:v>267.99999999999244</c:v>
                </c:pt>
                <c:pt idx="2681">
                  <c:v>268.09999999999246</c:v>
                </c:pt>
                <c:pt idx="2682">
                  <c:v>268.19999999999249</c:v>
                </c:pt>
                <c:pt idx="2683">
                  <c:v>268.29999999999251</c:v>
                </c:pt>
                <c:pt idx="2684">
                  <c:v>268.39999999999253</c:v>
                </c:pt>
                <c:pt idx="2685">
                  <c:v>268.49999999999255</c:v>
                </c:pt>
                <c:pt idx="2686">
                  <c:v>268.59999999999258</c:v>
                </c:pt>
                <c:pt idx="2687">
                  <c:v>268.6999999999926</c:v>
                </c:pt>
                <c:pt idx="2688">
                  <c:v>268.79999999999262</c:v>
                </c:pt>
                <c:pt idx="2689">
                  <c:v>268.89999999999264</c:v>
                </c:pt>
                <c:pt idx="2690">
                  <c:v>268.99999999999267</c:v>
                </c:pt>
                <c:pt idx="2691">
                  <c:v>269.09999999999269</c:v>
                </c:pt>
                <c:pt idx="2692">
                  <c:v>269.19999999999271</c:v>
                </c:pt>
                <c:pt idx="2693">
                  <c:v>269.29999999999274</c:v>
                </c:pt>
                <c:pt idx="2694">
                  <c:v>269.39999999999276</c:v>
                </c:pt>
                <c:pt idx="2695">
                  <c:v>269.49999999999278</c:v>
                </c:pt>
                <c:pt idx="2696">
                  <c:v>269.5999999999928</c:v>
                </c:pt>
                <c:pt idx="2697">
                  <c:v>269.69999999999283</c:v>
                </c:pt>
                <c:pt idx="2698">
                  <c:v>269.79999999999285</c:v>
                </c:pt>
                <c:pt idx="2699">
                  <c:v>269.89999999999287</c:v>
                </c:pt>
                <c:pt idx="2700">
                  <c:v>269.99999999999289</c:v>
                </c:pt>
                <c:pt idx="2701">
                  <c:v>270.09999999999292</c:v>
                </c:pt>
                <c:pt idx="2702">
                  <c:v>270.19999999999294</c:v>
                </c:pt>
                <c:pt idx="2703">
                  <c:v>270.29999999999296</c:v>
                </c:pt>
                <c:pt idx="2704">
                  <c:v>270.39999999999299</c:v>
                </c:pt>
                <c:pt idx="2705">
                  <c:v>270.49999999999301</c:v>
                </c:pt>
                <c:pt idx="2706">
                  <c:v>270.59999999999303</c:v>
                </c:pt>
                <c:pt idx="2707">
                  <c:v>270.69999999999305</c:v>
                </c:pt>
                <c:pt idx="2708">
                  <c:v>270.79999999999308</c:v>
                </c:pt>
                <c:pt idx="2709">
                  <c:v>270.8999999999931</c:v>
                </c:pt>
                <c:pt idx="2710">
                  <c:v>270.99999999999312</c:v>
                </c:pt>
                <c:pt idx="2711">
                  <c:v>271.09999999999314</c:v>
                </c:pt>
                <c:pt idx="2712">
                  <c:v>271.19999999999317</c:v>
                </c:pt>
                <c:pt idx="2713">
                  <c:v>271.29999999999319</c:v>
                </c:pt>
                <c:pt idx="2714">
                  <c:v>271.39999999999321</c:v>
                </c:pt>
                <c:pt idx="2715">
                  <c:v>271.49999999999324</c:v>
                </c:pt>
                <c:pt idx="2716">
                  <c:v>271.59999999999326</c:v>
                </c:pt>
                <c:pt idx="2717">
                  <c:v>271.69999999999328</c:v>
                </c:pt>
                <c:pt idx="2718">
                  <c:v>271.7999999999933</c:v>
                </c:pt>
                <c:pt idx="2719">
                  <c:v>271.89999999999333</c:v>
                </c:pt>
                <c:pt idx="2720">
                  <c:v>271.99999999999335</c:v>
                </c:pt>
                <c:pt idx="2721">
                  <c:v>272.09999999999337</c:v>
                </c:pt>
                <c:pt idx="2722">
                  <c:v>272.19999999999339</c:v>
                </c:pt>
                <c:pt idx="2723">
                  <c:v>272.29999999999342</c:v>
                </c:pt>
                <c:pt idx="2724">
                  <c:v>272.39999999999344</c:v>
                </c:pt>
                <c:pt idx="2725">
                  <c:v>272.49999999999346</c:v>
                </c:pt>
                <c:pt idx="2726">
                  <c:v>272.59999999999349</c:v>
                </c:pt>
                <c:pt idx="2727">
                  <c:v>272.69999999999351</c:v>
                </c:pt>
                <c:pt idx="2728">
                  <c:v>272.79999999999353</c:v>
                </c:pt>
                <c:pt idx="2729">
                  <c:v>272.89999999999355</c:v>
                </c:pt>
                <c:pt idx="2730">
                  <c:v>272.99999999999358</c:v>
                </c:pt>
                <c:pt idx="2731">
                  <c:v>273.0999999999936</c:v>
                </c:pt>
                <c:pt idx="2732">
                  <c:v>273.19999999999362</c:v>
                </c:pt>
                <c:pt idx="2733">
                  <c:v>273.29999999999364</c:v>
                </c:pt>
                <c:pt idx="2734">
                  <c:v>273.39999999999367</c:v>
                </c:pt>
                <c:pt idx="2735">
                  <c:v>273.49999999999369</c:v>
                </c:pt>
                <c:pt idx="2736">
                  <c:v>273.59999999999371</c:v>
                </c:pt>
                <c:pt idx="2737">
                  <c:v>273.69999999999374</c:v>
                </c:pt>
                <c:pt idx="2738">
                  <c:v>273.79999999999376</c:v>
                </c:pt>
                <c:pt idx="2739">
                  <c:v>273.89999999999378</c:v>
                </c:pt>
                <c:pt idx="2740">
                  <c:v>273.9999999999938</c:v>
                </c:pt>
                <c:pt idx="2741">
                  <c:v>274.09999999999383</c:v>
                </c:pt>
                <c:pt idx="2742">
                  <c:v>274.19999999999385</c:v>
                </c:pt>
                <c:pt idx="2743">
                  <c:v>274.29999999999387</c:v>
                </c:pt>
                <c:pt idx="2744">
                  <c:v>274.3999999999939</c:v>
                </c:pt>
                <c:pt idx="2745">
                  <c:v>274.49999999999392</c:v>
                </c:pt>
                <c:pt idx="2746">
                  <c:v>274.59999999999394</c:v>
                </c:pt>
                <c:pt idx="2747">
                  <c:v>274.69999999999396</c:v>
                </c:pt>
                <c:pt idx="2748">
                  <c:v>274.79999999999399</c:v>
                </c:pt>
                <c:pt idx="2749">
                  <c:v>274.89999999999401</c:v>
                </c:pt>
                <c:pt idx="2750">
                  <c:v>274.99999999999403</c:v>
                </c:pt>
                <c:pt idx="2751">
                  <c:v>275.09999999999405</c:v>
                </c:pt>
                <c:pt idx="2752">
                  <c:v>275.19999999999408</c:v>
                </c:pt>
                <c:pt idx="2753">
                  <c:v>275.2999999999941</c:v>
                </c:pt>
                <c:pt idx="2754">
                  <c:v>275.39999999999412</c:v>
                </c:pt>
                <c:pt idx="2755">
                  <c:v>275.49999999999415</c:v>
                </c:pt>
                <c:pt idx="2756">
                  <c:v>275.59999999999417</c:v>
                </c:pt>
                <c:pt idx="2757">
                  <c:v>275.69999999999419</c:v>
                </c:pt>
                <c:pt idx="2758">
                  <c:v>275.79999999999421</c:v>
                </c:pt>
                <c:pt idx="2759">
                  <c:v>275.89999999999424</c:v>
                </c:pt>
                <c:pt idx="2760">
                  <c:v>275.99999999999426</c:v>
                </c:pt>
                <c:pt idx="2761">
                  <c:v>276.09999999999428</c:v>
                </c:pt>
                <c:pt idx="2762">
                  <c:v>276.1999999999943</c:v>
                </c:pt>
                <c:pt idx="2763">
                  <c:v>276.29999999999433</c:v>
                </c:pt>
                <c:pt idx="2764">
                  <c:v>276.39999999999435</c:v>
                </c:pt>
                <c:pt idx="2765">
                  <c:v>276.49999999999437</c:v>
                </c:pt>
                <c:pt idx="2766">
                  <c:v>276.5999999999944</c:v>
                </c:pt>
                <c:pt idx="2767">
                  <c:v>276.69999999999442</c:v>
                </c:pt>
                <c:pt idx="2768">
                  <c:v>276.79999999999444</c:v>
                </c:pt>
                <c:pt idx="2769">
                  <c:v>276.89999999999446</c:v>
                </c:pt>
                <c:pt idx="2770">
                  <c:v>276.99999999999449</c:v>
                </c:pt>
                <c:pt idx="2771">
                  <c:v>277.09999999999451</c:v>
                </c:pt>
                <c:pt idx="2772">
                  <c:v>277.19999999999453</c:v>
                </c:pt>
                <c:pt idx="2773">
                  <c:v>277.29999999999455</c:v>
                </c:pt>
                <c:pt idx="2774">
                  <c:v>277.39999999999458</c:v>
                </c:pt>
                <c:pt idx="2775">
                  <c:v>277.4999999999946</c:v>
                </c:pt>
                <c:pt idx="2776">
                  <c:v>277.59999999999462</c:v>
                </c:pt>
                <c:pt idx="2777">
                  <c:v>277.69999999999465</c:v>
                </c:pt>
                <c:pt idx="2778">
                  <c:v>277.79999999999467</c:v>
                </c:pt>
                <c:pt idx="2779">
                  <c:v>277.89999999999469</c:v>
                </c:pt>
                <c:pt idx="2780">
                  <c:v>277.99999999999471</c:v>
                </c:pt>
                <c:pt idx="2781">
                  <c:v>278.09999999999474</c:v>
                </c:pt>
                <c:pt idx="2782">
                  <c:v>278.19999999999476</c:v>
                </c:pt>
                <c:pt idx="2783">
                  <c:v>278.29999999999478</c:v>
                </c:pt>
                <c:pt idx="2784">
                  <c:v>278.3999999999948</c:v>
                </c:pt>
                <c:pt idx="2785">
                  <c:v>278.49999999999483</c:v>
                </c:pt>
                <c:pt idx="2786">
                  <c:v>278.59999999999485</c:v>
                </c:pt>
                <c:pt idx="2787">
                  <c:v>278.69999999999487</c:v>
                </c:pt>
                <c:pt idx="2788">
                  <c:v>278.7999999999949</c:v>
                </c:pt>
                <c:pt idx="2789">
                  <c:v>278.89999999999492</c:v>
                </c:pt>
                <c:pt idx="2790">
                  <c:v>278.99999999999494</c:v>
                </c:pt>
                <c:pt idx="2791">
                  <c:v>279.09999999999496</c:v>
                </c:pt>
                <c:pt idx="2792">
                  <c:v>279.19999999999499</c:v>
                </c:pt>
                <c:pt idx="2793">
                  <c:v>279.29999999999501</c:v>
                </c:pt>
                <c:pt idx="2794">
                  <c:v>279.39999999999503</c:v>
                </c:pt>
                <c:pt idx="2795">
                  <c:v>279.49999999999505</c:v>
                </c:pt>
                <c:pt idx="2796">
                  <c:v>279.59999999999508</c:v>
                </c:pt>
                <c:pt idx="2797">
                  <c:v>279.6999999999951</c:v>
                </c:pt>
                <c:pt idx="2798">
                  <c:v>279.79999999999512</c:v>
                </c:pt>
                <c:pt idx="2799">
                  <c:v>279.89999999999515</c:v>
                </c:pt>
                <c:pt idx="2800">
                  <c:v>279.99999999999517</c:v>
                </c:pt>
                <c:pt idx="2801">
                  <c:v>280.09999999999519</c:v>
                </c:pt>
                <c:pt idx="2802">
                  <c:v>280.19999999999521</c:v>
                </c:pt>
                <c:pt idx="2803">
                  <c:v>280.29999999999524</c:v>
                </c:pt>
                <c:pt idx="2804">
                  <c:v>280.39999999999526</c:v>
                </c:pt>
                <c:pt idx="2805">
                  <c:v>280.49999999999528</c:v>
                </c:pt>
                <c:pt idx="2806">
                  <c:v>280.5999999999953</c:v>
                </c:pt>
                <c:pt idx="2807">
                  <c:v>280.69999999999533</c:v>
                </c:pt>
                <c:pt idx="2808">
                  <c:v>280.79999999999535</c:v>
                </c:pt>
                <c:pt idx="2809">
                  <c:v>280.89999999999537</c:v>
                </c:pt>
                <c:pt idx="2810">
                  <c:v>280.9999999999954</c:v>
                </c:pt>
                <c:pt idx="2811">
                  <c:v>281.09999999999542</c:v>
                </c:pt>
                <c:pt idx="2812">
                  <c:v>281.19999999999544</c:v>
                </c:pt>
                <c:pt idx="2813">
                  <c:v>281.29999999999546</c:v>
                </c:pt>
                <c:pt idx="2814">
                  <c:v>281.39999999999549</c:v>
                </c:pt>
                <c:pt idx="2815">
                  <c:v>281.49999999999551</c:v>
                </c:pt>
                <c:pt idx="2816">
                  <c:v>281.59999999999553</c:v>
                </c:pt>
                <c:pt idx="2817">
                  <c:v>281.69999999999555</c:v>
                </c:pt>
                <c:pt idx="2818">
                  <c:v>281.79999999999558</c:v>
                </c:pt>
                <c:pt idx="2819">
                  <c:v>281.8999999999956</c:v>
                </c:pt>
                <c:pt idx="2820">
                  <c:v>281.99999999999562</c:v>
                </c:pt>
                <c:pt idx="2821">
                  <c:v>282.09999999999565</c:v>
                </c:pt>
                <c:pt idx="2822">
                  <c:v>282.19999999999567</c:v>
                </c:pt>
                <c:pt idx="2823">
                  <c:v>282.29999999999569</c:v>
                </c:pt>
                <c:pt idx="2824">
                  <c:v>282.39999999999571</c:v>
                </c:pt>
                <c:pt idx="2825">
                  <c:v>282.49999999999574</c:v>
                </c:pt>
                <c:pt idx="2826">
                  <c:v>282.59999999999576</c:v>
                </c:pt>
                <c:pt idx="2827">
                  <c:v>282.69999999999578</c:v>
                </c:pt>
                <c:pt idx="2828">
                  <c:v>282.7999999999958</c:v>
                </c:pt>
                <c:pt idx="2829">
                  <c:v>282.89999999999583</c:v>
                </c:pt>
                <c:pt idx="2830">
                  <c:v>282.99999999999585</c:v>
                </c:pt>
                <c:pt idx="2831">
                  <c:v>283.09999999999587</c:v>
                </c:pt>
                <c:pt idx="2832">
                  <c:v>283.1999999999959</c:v>
                </c:pt>
                <c:pt idx="2833">
                  <c:v>283.29999999999592</c:v>
                </c:pt>
                <c:pt idx="2834">
                  <c:v>283.39999999999594</c:v>
                </c:pt>
                <c:pt idx="2835">
                  <c:v>283.49999999999596</c:v>
                </c:pt>
                <c:pt idx="2836">
                  <c:v>283.59999999999599</c:v>
                </c:pt>
                <c:pt idx="2837">
                  <c:v>283.69999999999601</c:v>
                </c:pt>
                <c:pt idx="2838">
                  <c:v>283.79999999999603</c:v>
                </c:pt>
                <c:pt idx="2839">
                  <c:v>283.89999999999606</c:v>
                </c:pt>
                <c:pt idx="2840">
                  <c:v>283.99999999999608</c:v>
                </c:pt>
                <c:pt idx="2841">
                  <c:v>284.0999999999961</c:v>
                </c:pt>
                <c:pt idx="2842">
                  <c:v>284.19999999999612</c:v>
                </c:pt>
                <c:pt idx="2843">
                  <c:v>284.29999999999615</c:v>
                </c:pt>
                <c:pt idx="2844">
                  <c:v>284.39999999999617</c:v>
                </c:pt>
                <c:pt idx="2845">
                  <c:v>284.49999999999619</c:v>
                </c:pt>
                <c:pt idx="2846">
                  <c:v>284.59999999999621</c:v>
                </c:pt>
                <c:pt idx="2847">
                  <c:v>284.69999999999624</c:v>
                </c:pt>
                <c:pt idx="2848">
                  <c:v>284.79999999999626</c:v>
                </c:pt>
                <c:pt idx="2849">
                  <c:v>284.89999999999628</c:v>
                </c:pt>
                <c:pt idx="2850">
                  <c:v>284.99999999999631</c:v>
                </c:pt>
                <c:pt idx="2851">
                  <c:v>285.09999999999633</c:v>
                </c:pt>
                <c:pt idx="2852">
                  <c:v>285.19999999999635</c:v>
                </c:pt>
                <c:pt idx="2853">
                  <c:v>285.29999999999637</c:v>
                </c:pt>
                <c:pt idx="2854">
                  <c:v>285.3999999999964</c:v>
                </c:pt>
                <c:pt idx="2855">
                  <c:v>285.49999999999642</c:v>
                </c:pt>
                <c:pt idx="2856">
                  <c:v>285.59999999999644</c:v>
                </c:pt>
                <c:pt idx="2857">
                  <c:v>285.69999999999646</c:v>
                </c:pt>
                <c:pt idx="2858">
                  <c:v>285.79999999999649</c:v>
                </c:pt>
                <c:pt idx="2859">
                  <c:v>285.89999999999651</c:v>
                </c:pt>
                <c:pt idx="2860">
                  <c:v>285.99999999999653</c:v>
                </c:pt>
                <c:pt idx="2861">
                  <c:v>286.09999999999656</c:v>
                </c:pt>
                <c:pt idx="2862">
                  <c:v>286.19999999999658</c:v>
                </c:pt>
                <c:pt idx="2863">
                  <c:v>286.2999999999966</c:v>
                </c:pt>
                <c:pt idx="2864">
                  <c:v>286.39999999999662</c:v>
                </c:pt>
                <c:pt idx="2865">
                  <c:v>286.49999999999665</c:v>
                </c:pt>
                <c:pt idx="2866">
                  <c:v>286.59999999999667</c:v>
                </c:pt>
                <c:pt idx="2867">
                  <c:v>286.69999999999669</c:v>
                </c:pt>
                <c:pt idx="2868">
                  <c:v>286.79999999999671</c:v>
                </c:pt>
                <c:pt idx="2869">
                  <c:v>286.89999999999674</c:v>
                </c:pt>
                <c:pt idx="2870">
                  <c:v>286.99999999999676</c:v>
                </c:pt>
                <c:pt idx="2871">
                  <c:v>287.09999999999678</c:v>
                </c:pt>
                <c:pt idx="2872">
                  <c:v>287.19999999999681</c:v>
                </c:pt>
                <c:pt idx="2873">
                  <c:v>287.29999999999683</c:v>
                </c:pt>
                <c:pt idx="2874">
                  <c:v>287.39999999999685</c:v>
                </c:pt>
                <c:pt idx="2875">
                  <c:v>287.49999999999687</c:v>
                </c:pt>
                <c:pt idx="2876">
                  <c:v>287.5999999999969</c:v>
                </c:pt>
                <c:pt idx="2877">
                  <c:v>287.69999999999692</c:v>
                </c:pt>
                <c:pt idx="2878">
                  <c:v>287.79999999999694</c:v>
                </c:pt>
                <c:pt idx="2879">
                  <c:v>287.89999999999696</c:v>
                </c:pt>
                <c:pt idx="2880">
                  <c:v>287.99999999999699</c:v>
                </c:pt>
                <c:pt idx="2881">
                  <c:v>288.09999999999701</c:v>
                </c:pt>
                <c:pt idx="2882">
                  <c:v>288.19999999999703</c:v>
                </c:pt>
                <c:pt idx="2883">
                  <c:v>288.29999999999706</c:v>
                </c:pt>
                <c:pt idx="2884">
                  <c:v>288.39999999999708</c:v>
                </c:pt>
                <c:pt idx="2885">
                  <c:v>288.4999999999971</c:v>
                </c:pt>
                <c:pt idx="2886">
                  <c:v>288.59999999999712</c:v>
                </c:pt>
                <c:pt idx="2887">
                  <c:v>288.69999999999715</c:v>
                </c:pt>
                <c:pt idx="2888">
                  <c:v>288.79999999999717</c:v>
                </c:pt>
                <c:pt idx="2889">
                  <c:v>288.89999999999719</c:v>
                </c:pt>
                <c:pt idx="2890">
                  <c:v>288.99999999999721</c:v>
                </c:pt>
                <c:pt idx="2891">
                  <c:v>289.09999999999724</c:v>
                </c:pt>
                <c:pt idx="2892">
                  <c:v>289.19999999999726</c:v>
                </c:pt>
                <c:pt idx="2893">
                  <c:v>289.29999999999728</c:v>
                </c:pt>
                <c:pt idx="2894">
                  <c:v>289.39999999999731</c:v>
                </c:pt>
                <c:pt idx="2895">
                  <c:v>289.49999999999733</c:v>
                </c:pt>
                <c:pt idx="2896">
                  <c:v>289.59999999999735</c:v>
                </c:pt>
                <c:pt idx="2897">
                  <c:v>289.69999999999737</c:v>
                </c:pt>
                <c:pt idx="2898">
                  <c:v>289.7999999999974</c:v>
                </c:pt>
                <c:pt idx="2899">
                  <c:v>289.89999999999742</c:v>
                </c:pt>
                <c:pt idx="2900">
                  <c:v>289.99999999999744</c:v>
                </c:pt>
                <c:pt idx="2901">
                  <c:v>290.09999999999746</c:v>
                </c:pt>
                <c:pt idx="2902">
                  <c:v>290.19999999999749</c:v>
                </c:pt>
                <c:pt idx="2903">
                  <c:v>290.29999999999751</c:v>
                </c:pt>
                <c:pt idx="2904">
                  <c:v>290.39999999999753</c:v>
                </c:pt>
                <c:pt idx="2905">
                  <c:v>290.49999999999756</c:v>
                </c:pt>
                <c:pt idx="2906">
                  <c:v>290.59999999999758</c:v>
                </c:pt>
                <c:pt idx="2907">
                  <c:v>290.6999999999976</c:v>
                </c:pt>
                <c:pt idx="2908">
                  <c:v>290.79999999999762</c:v>
                </c:pt>
                <c:pt idx="2909">
                  <c:v>290.89999999999765</c:v>
                </c:pt>
                <c:pt idx="2910">
                  <c:v>290.99999999999767</c:v>
                </c:pt>
                <c:pt idx="2911">
                  <c:v>291.09999999999769</c:v>
                </c:pt>
                <c:pt idx="2912">
                  <c:v>291.19999999999771</c:v>
                </c:pt>
                <c:pt idx="2913">
                  <c:v>291.29999999999774</c:v>
                </c:pt>
                <c:pt idx="2914">
                  <c:v>291.39999999999776</c:v>
                </c:pt>
                <c:pt idx="2915">
                  <c:v>291.49999999999778</c:v>
                </c:pt>
                <c:pt idx="2916">
                  <c:v>291.59999999999781</c:v>
                </c:pt>
                <c:pt idx="2917">
                  <c:v>291.69999999999783</c:v>
                </c:pt>
                <c:pt idx="2918">
                  <c:v>291.79999999999785</c:v>
                </c:pt>
                <c:pt idx="2919">
                  <c:v>291.89999999999787</c:v>
                </c:pt>
                <c:pt idx="2920">
                  <c:v>291.9999999999979</c:v>
                </c:pt>
                <c:pt idx="2921">
                  <c:v>292.09999999999792</c:v>
                </c:pt>
                <c:pt idx="2922">
                  <c:v>292.19999999999794</c:v>
                </c:pt>
                <c:pt idx="2923">
                  <c:v>292.29999999999797</c:v>
                </c:pt>
                <c:pt idx="2924">
                  <c:v>292.39999999999799</c:v>
                </c:pt>
                <c:pt idx="2925">
                  <c:v>292.49999999999801</c:v>
                </c:pt>
                <c:pt idx="2926">
                  <c:v>292.59999999999803</c:v>
                </c:pt>
                <c:pt idx="2927">
                  <c:v>292.69999999999806</c:v>
                </c:pt>
                <c:pt idx="2928">
                  <c:v>292.79999999999808</c:v>
                </c:pt>
                <c:pt idx="2929">
                  <c:v>292.8999999999981</c:v>
                </c:pt>
                <c:pt idx="2930">
                  <c:v>292.99999999999812</c:v>
                </c:pt>
                <c:pt idx="2931">
                  <c:v>293.09999999999815</c:v>
                </c:pt>
                <c:pt idx="2932">
                  <c:v>293.19999999999817</c:v>
                </c:pt>
                <c:pt idx="2933">
                  <c:v>293.29999999999819</c:v>
                </c:pt>
                <c:pt idx="2934">
                  <c:v>293.39999999999822</c:v>
                </c:pt>
                <c:pt idx="2935">
                  <c:v>293.49999999999824</c:v>
                </c:pt>
                <c:pt idx="2936">
                  <c:v>293.59999999999826</c:v>
                </c:pt>
                <c:pt idx="2937">
                  <c:v>293.69999999999828</c:v>
                </c:pt>
                <c:pt idx="2938">
                  <c:v>293.79999999999831</c:v>
                </c:pt>
                <c:pt idx="2939">
                  <c:v>293.89999999999833</c:v>
                </c:pt>
                <c:pt idx="2940">
                  <c:v>293.99999999999835</c:v>
                </c:pt>
                <c:pt idx="2941">
                  <c:v>294.09999999999837</c:v>
                </c:pt>
                <c:pt idx="2942">
                  <c:v>294.1999999999984</c:v>
                </c:pt>
                <c:pt idx="2943">
                  <c:v>294.29999999999842</c:v>
                </c:pt>
                <c:pt idx="2944">
                  <c:v>294.39999999999844</c:v>
                </c:pt>
                <c:pt idx="2945">
                  <c:v>294.49999999999847</c:v>
                </c:pt>
                <c:pt idx="2946">
                  <c:v>294.59999999999849</c:v>
                </c:pt>
                <c:pt idx="2947">
                  <c:v>294.69999999999851</c:v>
                </c:pt>
                <c:pt idx="2948">
                  <c:v>294.79999999999853</c:v>
                </c:pt>
                <c:pt idx="2949">
                  <c:v>294.89999999999856</c:v>
                </c:pt>
                <c:pt idx="2950">
                  <c:v>294.99999999999858</c:v>
                </c:pt>
                <c:pt idx="2951">
                  <c:v>295.0999999999986</c:v>
                </c:pt>
                <c:pt idx="2952">
                  <c:v>295.19999999999862</c:v>
                </c:pt>
                <c:pt idx="2953">
                  <c:v>295.29999999999865</c:v>
                </c:pt>
                <c:pt idx="2954">
                  <c:v>295.39999999999867</c:v>
                </c:pt>
                <c:pt idx="2955">
                  <c:v>295.49999999999869</c:v>
                </c:pt>
                <c:pt idx="2956">
                  <c:v>295.59999999999872</c:v>
                </c:pt>
                <c:pt idx="2957">
                  <c:v>295.69999999999874</c:v>
                </c:pt>
                <c:pt idx="2958">
                  <c:v>295.79999999999876</c:v>
                </c:pt>
                <c:pt idx="2959">
                  <c:v>295.89999999999878</c:v>
                </c:pt>
                <c:pt idx="2960">
                  <c:v>295.99999999999881</c:v>
                </c:pt>
                <c:pt idx="2961">
                  <c:v>296.09999999999883</c:v>
                </c:pt>
                <c:pt idx="2962">
                  <c:v>296.19999999999885</c:v>
                </c:pt>
                <c:pt idx="2963">
                  <c:v>296.29999999999887</c:v>
                </c:pt>
                <c:pt idx="2964">
                  <c:v>296.3999999999989</c:v>
                </c:pt>
                <c:pt idx="2965">
                  <c:v>296.49999999999892</c:v>
                </c:pt>
                <c:pt idx="2966">
                  <c:v>296.59999999999894</c:v>
                </c:pt>
                <c:pt idx="2967">
                  <c:v>296.69999999999897</c:v>
                </c:pt>
                <c:pt idx="2968">
                  <c:v>296.79999999999899</c:v>
                </c:pt>
                <c:pt idx="2969">
                  <c:v>296.89999999999901</c:v>
                </c:pt>
                <c:pt idx="2970">
                  <c:v>296.99999999999903</c:v>
                </c:pt>
                <c:pt idx="2971">
                  <c:v>297.09999999999906</c:v>
                </c:pt>
                <c:pt idx="2972">
                  <c:v>297.19999999999908</c:v>
                </c:pt>
                <c:pt idx="2973">
                  <c:v>297.2999999999991</c:v>
                </c:pt>
                <c:pt idx="2974">
                  <c:v>297.39999999999912</c:v>
                </c:pt>
                <c:pt idx="2975">
                  <c:v>297.49999999999915</c:v>
                </c:pt>
                <c:pt idx="2976">
                  <c:v>297.59999999999917</c:v>
                </c:pt>
                <c:pt idx="2977">
                  <c:v>297.69999999999919</c:v>
                </c:pt>
                <c:pt idx="2978">
                  <c:v>297.79999999999922</c:v>
                </c:pt>
                <c:pt idx="2979">
                  <c:v>297.89999999999924</c:v>
                </c:pt>
                <c:pt idx="2980">
                  <c:v>297.99999999999926</c:v>
                </c:pt>
                <c:pt idx="2981">
                  <c:v>298.09999999999928</c:v>
                </c:pt>
                <c:pt idx="2982">
                  <c:v>298.19999999999931</c:v>
                </c:pt>
                <c:pt idx="2983">
                  <c:v>298.29999999999933</c:v>
                </c:pt>
                <c:pt idx="2984">
                  <c:v>298.39999999999935</c:v>
                </c:pt>
                <c:pt idx="2985">
                  <c:v>298.49999999999937</c:v>
                </c:pt>
                <c:pt idx="2986">
                  <c:v>298.5999999999994</c:v>
                </c:pt>
                <c:pt idx="2987">
                  <c:v>298.69999999999942</c:v>
                </c:pt>
                <c:pt idx="2988">
                  <c:v>298.79999999999944</c:v>
                </c:pt>
                <c:pt idx="2989">
                  <c:v>298.89999999999947</c:v>
                </c:pt>
                <c:pt idx="2990">
                  <c:v>298.99999999999949</c:v>
                </c:pt>
                <c:pt idx="2991">
                  <c:v>299.09999999999951</c:v>
                </c:pt>
                <c:pt idx="2992">
                  <c:v>299.19999999999953</c:v>
                </c:pt>
                <c:pt idx="2993">
                  <c:v>299.29999999999956</c:v>
                </c:pt>
                <c:pt idx="2994">
                  <c:v>299.39999999999958</c:v>
                </c:pt>
                <c:pt idx="2995">
                  <c:v>299.4999999999996</c:v>
                </c:pt>
                <c:pt idx="2996">
                  <c:v>299.59999999999962</c:v>
                </c:pt>
                <c:pt idx="2997">
                  <c:v>299.69999999999965</c:v>
                </c:pt>
                <c:pt idx="2998">
                  <c:v>299.79999999999967</c:v>
                </c:pt>
                <c:pt idx="2999">
                  <c:v>299.89999999999969</c:v>
                </c:pt>
                <c:pt idx="3000">
                  <c:v>299.99999999999972</c:v>
                </c:pt>
                <c:pt idx="3001">
                  <c:v>300.09999999999974</c:v>
                </c:pt>
                <c:pt idx="3002">
                  <c:v>300.19999999999976</c:v>
                </c:pt>
                <c:pt idx="3003">
                  <c:v>300.29999999999978</c:v>
                </c:pt>
                <c:pt idx="3004">
                  <c:v>300.39999999999981</c:v>
                </c:pt>
                <c:pt idx="3005">
                  <c:v>300.49999999999983</c:v>
                </c:pt>
                <c:pt idx="3006">
                  <c:v>300.59999999999985</c:v>
                </c:pt>
                <c:pt idx="3007">
                  <c:v>300.69999999999987</c:v>
                </c:pt>
                <c:pt idx="3008">
                  <c:v>300.7999999999999</c:v>
                </c:pt>
                <c:pt idx="3009">
                  <c:v>300.89999999999992</c:v>
                </c:pt>
                <c:pt idx="3010">
                  <c:v>300.99999999999994</c:v>
                </c:pt>
                <c:pt idx="3011">
                  <c:v>301.09999999999997</c:v>
                </c:pt>
                <c:pt idx="3012">
                  <c:v>301.2</c:v>
                </c:pt>
                <c:pt idx="3013">
                  <c:v>301.3</c:v>
                </c:pt>
                <c:pt idx="3014">
                  <c:v>301.40000000000003</c:v>
                </c:pt>
                <c:pt idx="3015">
                  <c:v>301.50000000000006</c:v>
                </c:pt>
                <c:pt idx="3016">
                  <c:v>301.60000000000008</c:v>
                </c:pt>
                <c:pt idx="3017">
                  <c:v>301.7000000000001</c:v>
                </c:pt>
                <c:pt idx="3018">
                  <c:v>301.80000000000013</c:v>
                </c:pt>
                <c:pt idx="3019">
                  <c:v>301.90000000000015</c:v>
                </c:pt>
                <c:pt idx="3020">
                  <c:v>302.00000000000017</c:v>
                </c:pt>
                <c:pt idx="3021">
                  <c:v>302.10000000000019</c:v>
                </c:pt>
                <c:pt idx="3022">
                  <c:v>302.20000000000022</c:v>
                </c:pt>
                <c:pt idx="3023">
                  <c:v>302.30000000000024</c:v>
                </c:pt>
                <c:pt idx="3024">
                  <c:v>302.40000000000026</c:v>
                </c:pt>
                <c:pt idx="3025">
                  <c:v>302.50000000000028</c:v>
                </c:pt>
                <c:pt idx="3026">
                  <c:v>302.60000000000031</c:v>
                </c:pt>
                <c:pt idx="3027">
                  <c:v>302.70000000000033</c:v>
                </c:pt>
                <c:pt idx="3028">
                  <c:v>302.80000000000035</c:v>
                </c:pt>
                <c:pt idx="3029">
                  <c:v>302.90000000000038</c:v>
                </c:pt>
                <c:pt idx="3030">
                  <c:v>303.0000000000004</c:v>
                </c:pt>
                <c:pt idx="3031">
                  <c:v>303.10000000000042</c:v>
                </c:pt>
                <c:pt idx="3032">
                  <c:v>303.20000000000044</c:v>
                </c:pt>
                <c:pt idx="3033">
                  <c:v>303.30000000000047</c:v>
                </c:pt>
                <c:pt idx="3034">
                  <c:v>303.40000000000049</c:v>
                </c:pt>
                <c:pt idx="3035">
                  <c:v>303.50000000000051</c:v>
                </c:pt>
                <c:pt idx="3036">
                  <c:v>303.60000000000053</c:v>
                </c:pt>
                <c:pt idx="3037">
                  <c:v>303.70000000000056</c:v>
                </c:pt>
                <c:pt idx="3038">
                  <c:v>303.80000000000058</c:v>
                </c:pt>
                <c:pt idx="3039">
                  <c:v>303.9000000000006</c:v>
                </c:pt>
                <c:pt idx="3040">
                  <c:v>304.00000000000063</c:v>
                </c:pt>
                <c:pt idx="3041">
                  <c:v>304.10000000000065</c:v>
                </c:pt>
                <c:pt idx="3042">
                  <c:v>304.20000000000067</c:v>
                </c:pt>
                <c:pt idx="3043">
                  <c:v>304.30000000000069</c:v>
                </c:pt>
                <c:pt idx="3044">
                  <c:v>304.40000000000072</c:v>
                </c:pt>
                <c:pt idx="3045">
                  <c:v>304.50000000000074</c:v>
                </c:pt>
                <c:pt idx="3046">
                  <c:v>304.60000000000076</c:v>
                </c:pt>
                <c:pt idx="3047">
                  <c:v>304.70000000000078</c:v>
                </c:pt>
                <c:pt idx="3048">
                  <c:v>304.80000000000081</c:v>
                </c:pt>
                <c:pt idx="3049">
                  <c:v>304.90000000000083</c:v>
                </c:pt>
                <c:pt idx="3050">
                  <c:v>305.00000000000085</c:v>
                </c:pt>
                <c:pt idx="3051">
                  <c:v>305.10000000000088</c:v>
                </c:pt>
                <c:pt idx="3052">
                  <c:v>305.2000000000009</c:v>
                </c:pt>
                <c:pt idx="3053">
                  <c:v>305.30000000000092</c:v>
                </c:pt>
                <c:pt idx="3054">
                  <c:v>305.40000000000094</c:v>
                </c:pt>
                <c:pt idx="3055">
                  <c:v>305.50000000000097</c:v>
                </c:pt>
                <c:pt idx="3056">
                  <c:v>305.60000000000099</c:v>
                </c:pt>
                <c:pt idx="3057">
                  <c:v>305.70000000000101</c:v>
                </c:pt>
                <c:pt idx="3058">
                  <c:v>305.80000000000103</c:v>
                </c:pt>
                <c:pt idx="3059">
                  <c:v>305.90000000000106</c:v>
                </c:pt>
                <c:pt idx="3060">
                  <c:v>306.00000000000108</c:v>
                </c:pt>
                <c:pt idx="3061">
                  <c:v>306.1000000000011</c:v>
                </c:pt>
                <c:pt idx="3062">
                  <c:v>306.20000000000113</c:v>
                </c:pt>
                <c:pt idx="3063">
                  <c:v>306.30000000000115</c:v>
                </c:pt>
                <c:pt idx="3064">
                  <c:v>306.40000000000117</c:v>
                </c:pt>
                <c:pt idx="3065">
                  <c:v>306.50000000000119</c:v>
                </c:pt>
                <c:pt idx="3066">
                  <c:v>306.60000000000122</c:v>
                </c:pt>
                <c:pt idx="3067">
                  <c:v>306.70000000000124</c:v>
                </c:pt>
                <c:pt idx="3068">
                  <c:v>306.80000000000126</c:v>
                </c:pt>
                <c:pt idx="3069">
                  <c:v>306.90000000000128</c:v>
                </c:pt>
                <c:pt idx="3070">
                  <c:v>307.00000000000131</c:v>
                </c:pt>
                <c:pt idx="3071">
                  <c:v>307.10000000000133</c:v>
                </c:pt>
                <c:pt idx="3072">
                  <c:v>307.20000000000135</c:v>
                </c:pt>
                <c:pt idx="3073">
                  <c:v>307.30000000000138</c:v>
                </c:pt>
                <c:pt idx="3074">
                  <c:v>307.4000000000014</c:v>
                </c:pt>
                <c:pt idx="3075">
                  <c:v>307.50000000000142</c:v>
                </c:pt>
                <c:pt idx="3076">
                  <c:v>307.60000000000144</c:v>
                </c:pt>
                <c:pt idx="3077">
                  <c:v>307.70000000000147</c:v>
                </c:pt>
                <c:pt idx="3078">
                  <c:v>307.80000000000149</c:v>
                </c:pt>
                <c:pt idx="3079">
                  <c:v>307.90000000000151</c:v>
                </c:pt>
                <c:pt idx="3080">
                  <c:v>308.00000000000153</c:v>
                </c:pt>
                <c:pt idx="3081">
                  <c:v>308.10000000000156</c:v>
                </c:pt>
                <c:pt idx="3082">
                  <c:v>308.20000000000158</c:v>
                </c:pt>
                <c:pt idx="3083">
                  <c:v>308.3000000000016</c:v>
                </c:pt>
                <c:pt idx="3084">
                  <c:v>308.40000000000163</c:v>
                </c:pt>
                <c:pt idx="3085">
                  <c:v>308.50000000000165</c:v>
                </c:pt>
                <c:pt idx="3086">
                  <c:v>308.60000000000167</c:v>
                </c:pt>
                <c:pt idx="3087">
                  <c:v>308.70000000000169</c:v>
                </c:pt>
                <c:pt idx="3088">
                  <c:v>308.80000000000172</c:v>
                </c:pt>
                <c:pt idx="3089">
                  <c:v>308.90000000000174</c:v>
                </c:pt>
                <c:pt idx="3090">
                  <c:v>309.00000000000176</c:v>
                </c:pt>
                <c:pt idx="3091">
                  <c:v>309.10000000000178</c:v>
                </c:pt>
                <c:pt idx="3092">
                  <c:v>309.20000000000181</c:v>
                </c:pt>
                <c:pt idx="3093">
                  <c:v>309.30000000000183</c:v>
                </c:pt>
                <c:pt idx="3094">
                  <c:v>309.40000000000185</c:v>
                </c:pt>
                <c:pt idx="3095">
                  <c:v>309.50000000000188</c:v>
                </c:pt>
                <c:pt idx="3096">
                  <c:v>309.6000000000019</c:v>
                </c:pt>
                <c:pt idx="3097">
                  <c:v>309.70000000000192</c:v>
                </c:pt>
                <c:pt idx="3098">
                  <c:v>309.80000000000194</c:v>
                </c:pt>
                <c:pt idx="3099">
                  <c:v>309.90000000000197</c:v>
                </c:pt>
                <c:pt idx="3100">
                  <c:v>310.00000000000199</c:v>
                </c:pt>
                <c:pt idx="3101">
                  <c:v>310.10000000000201</c:v>
                </c:pt>
                <c:pt idx="3102">
                  <c:v>310.20000000000203</c:v>
                </c:pt>
                <c:pt idx="3103">
                  <c:v>310.30000000000206</c:v>
                </c:pt>
                <c:pt idx="3104">
                  <c:v>310.40000000000208</c:v>
                </c:pt>
                <c:pt idx="3105">
                  <c:v>310.5000000000021</c:v>
                </c:pt>
                <c:pt idx="3106">
                  <c:v>310.60000000000213</c:v>
                </c:pt>
                <c:pt idx="3107">
                  <c:v>310.70000000000215</c:v>
                </c:pt>
                <c:pt idx="3108">
                  <c:v>310.80000000000217</c:v>
                </c:pt>
                <c:pt idx="3109">
                  <c:v>310.90000000000219</c:v>
                </c:pt>
                <c:pt idx="3110">
                  <c:v>311.00000000000222</c:v>
                </c:pt>
                <c:pt idx="3111">
                  <c:v>311.10000000000224</c:v>
                </c:pt>
                <c:pt idx="3112">
                  <c:v>311.20000000000226</c:v>
                </c:pt>
                <c:pt idx="3113">
                  <c:v>311.30000000000229</c:v>
                </c:pt>
                <c:pt idx="3114">
                  <c:v>311.40000000000231</c:v>
                </c:pt>
                <c:pt idx="3115">
                  <c:v>311.50000000000233</c:v>
                </c:pt>
                <c:pt idx="3116">
                  <c:v>311.60000000000235</c:v>
                </c:pt>
                <c:pt idx="3117">
                  <c:v>311.70000000000238</c:v>
                </c:pt>
                <c:pt idx="3118">
                  <c:v>311.8000000000024</c:v>
                </c:pt>
                <c:pt idx="3119">
                  <c:v>311.90000000000242</c:v>
                </c:pt>
                <c:pt idx="3120">
                  <c:v>312.00000000000244</c:v>
                </c:pt>
                <c:pt idx="3121">
                  <c:v>312.10000000000247</c:v>
                </c:pt>
                <c:pt idx="3122">
                  <c:v>312.20000000000249</c:v>
                </c:pt>
                <c:pt idx="3123">
                  <c:v>312.30000000000251</c:v>
                </c:pt>
                <c:pt idx="3124">
                  <c:v>312.40000000000254</c:v>
                </c:pt>
                <c:pt idx="3125">
                  <c:v>312.50000000000256</c:v>
                </c:pt>
                <c:pt idx="3126">
                  <c:v>312.60000000000258</c:v>
                </c:pt>
                <c:pt idx="3127">
                  <c:v>312.7000000000026</c:v>
                </c:pt>
                <c:pt idx="3128">
                  <c:v>312.80000000000263</c:v>
                </c:pt>
                <c:pt idx="3129">
                  <c:v>312.90000000000265</c:v>
                </c:pt>
                <c:pt idx="3130">
                  <c:v>313.00000000000267</c:v>
                </c:pt>
                <c:pt idx="3131">
                  <c:v>313.10000000000269</c:v>
                </c:pt>
                <c:pt idx="3132">
                  <c:v>313.20000000000272</c:v>
                </c:pt>
                <c:pt idx="3133">
                  <c:v>313.30000000000274</c:v>
                </c:pt>
                <c:pt idx="3134">
                  <c:v>313.40000000000276</c:v>
                </c:pt>
                <c:pt idx="3135">
                  <c:v>313.50000000000279</c:v>
                </c:pt>
                <c:pt idx="3136">
                  <c:v>313.60000000000281</c:v>
                </c:pt>
                <c:pt idx="3137">
                  <c:v>313.70000000000283</c:v>
                </c:pt>
                <c:pt idx="3138">
                  <c:v>313.80000000000285</c:v>
                </c:pt>
                <c:pt idx="3139">
                  <c:v>313.90000000000288</c:v>
                </c:pt>
                <c:pt idx="3140">
                  <c:v>314.0000000000029</c:v>
                </c:pt>
                <c:pt idx="3141">
                  <c:v>314.10000000000292</c:v>
                </c:pt>
                <c:pt idx="3142">
                  <c:v>314.20000000000294</c:v>
                </c:pt>
                <c:pt idx="3143">
                  <c:v>314.30000000000297</c:v>
                </c:pt>
                <c:pt idx="3144">
                  <c:v>314.40000000000299</c:v>
                </c:pt>
                <c:pt idx="3145">
                  <c:v>314.50000000000301</c:v>
                </c:pt>
                <c:pt idx="3146">
                  <c:v>314.60000000000304</c:v>
                </c:pt>
                <c:pt idx="3147">
                  <c:v>314.70000000000306</c:v>
                </c:pt>
                <c:pt idx="3148">
                  <c:v>314.80000000000308</c:v>
                </c:pt>
                <c:pt idx="3149">
                  <c:v>314.9000000000031</c:v>
                </c:pt>
                <c:pt idx="3150">
                  <c:v>315.00000000000313</c:v>
                </c:pt>
                <c:pt idx="3151">
                  <c:v>315.10000000000315</c:v>
                </c:pt>
                <c:pt idx="3152">
                  <c:v>315.20000000000317</c:v>
                </c:pt>
                <c:pt idx="3153">
                  <c:v>315.30000000000319</c:v>
                </c:pt>
                <c:pt idx="3154">
                  <c:v>315.40000000000322</c:v>
                </c:pt>
                <c:pt idx="3155">
                  <c:v>315.50000000000324</c:v>
                </c:pt>
                <c:pt idx="3156">
                  <c:v>315.60000000000326</c:v>
                </c:pt>
                <c:pt idx="3157">
                  <c:v>315.70000000000329</c:v>
                </c:pt>
                <c:pt idx="3158">
                  <c:v>315.80000000000331</c:v>
                </c:pt>
                <c:pt idx="3159">
                  <c:v>315.90000000000333</c:v>
                </c:pt>
                <c:pt idx="3160">
                  <c:v>316.00000000000335</c:v>
                </c:pt>
                <c:pt idx="3161">
                  <c:v>316.10000000000338</c:v>
                </c:pt>
                <c:pt idx="3162">
                  <c:v>316.2000000000034</c:v>
                </c:pt>
                <c:pt idx="3163">
                  <c:v>316.30000000000342</c:v>
                </c:pt>
                <c:pt idx="3164">
                  <c:v>316.40000000000344</c:v>
                </c:pt>
                <c:pt idx="3165">
                  <c:v>316.50000000000347</c:v>
                </c:pt>
                <c:pt idx="3166">
                  <c:v>316.60000000000349</c:v>
                </c:pt>
                <c:pt idx="3167">
                  <c:v>316.70000000000351</c:v>
                </c:pt>
                <c:pt idx="3168">
                  <c:v>316.80000000000354</c:v>
                </c:pt>
                <c:pt idx="3169">
                  <c:v>316.90000000000356</c:v>
                </c:pt>
                <c:pt idx="3170">
                  <c:v>317.00000000000358</c:v>
                </c:pt>
                <c:pt idx="3171">
                  <c:v>317.1000000000036</c:v>
                </c:pt>
                <c:pt idx="3172">
                  <c:v>317.20000000000363</c:v>
                </c:pt>
                <c:pt idx="3173">
                  <c:v>317.30000000000365</c:v>
                </c:pt>
                <c:pt idx="3174">
                  <c:v>317.40000000000367</c:v>
                </c:pt>
                <c:pt idx="3175">
                  <c:v>317.50000000000369</c:v>
                </c:pt>
                <c:pt idx="3176">
                  <c:v>317.60000000000372</c:v>
                </c:pt>
                <c:pt idx="3177">
                  <c:v>317.70000000000374</c:v>
                </c:pt>
                <c:pt idx="3178">
                  <c:v>317.80000000000376</c:v>
                </c:pt>
                <c:pt idx="3179">
                  <c:v>317.90000000000379</c:v>
                </c:pt>
                <c:pt idx="3180">
                  <c:v>318.00000000000381</c:v>
                </c:pt>
                <c:pt idx="3181">
                  <c:v>318.10000000000383</c:v>
                </c:pt>
                <c:pt idx="3182">
                  <c:v>318.20000000000385</c:v>
                </c:pt>
                <c:pt idx="3183">
                  <c:v>318.30000000000388</c:v>
                </c:pt>
                <c:pt idx="3184">
                  <c:v>318.4000000000039</c:v>
                </c:pt>
                <c:pt idx="3185">
                  <c:v>318.50000000000392</c:v>
                </c:pt>
                <c:pt idx="3186">
                  <c:v>318.60000000000394</c:v>
                </c:pt>
                <c:pt idx="3187">
                  <c:v>318.70000000000397</c:v>
                </c:pt>
                <c:pt idx="3188">
                  <c:v>318.80000000000399</c:v>
                </c:pt>
                <c:pt idx="3189">
                  <c:v>318.90000000000401</c:v>
                </c:pt>
                <c:pt idx="3190">
                  <c:v>319.00000000000404</c:v>
                </c:pt>
                <c:pt idx="3191">
                  <c:v>319.10000000000406</c:v>
                </c:pt>
                <c:pt idx="3192">
                  <c:v>319.20000000000408</c:v>
                </c:pt>
                <c:pt idx="3193">
                  <c:v>319.3000000000041</c:v>
                </c:pt>
                <c:pt idx="3194">
                  <c:v>319.40000000000413</c:v>
                </c:pt>
                <c:pt idx="3195">
                  <c:v>319.50000000000415</c:v>
                </c:pt>
                <c:pt idx="3196">
                  <c:v>319.60000000000417</c:v>
                </c:pt>
                <c:pt idx="3197">
                  <c:v>319.7000000000042</c:v>
                </c:pt>
                <c:pt idx="3198">
                  <c:v>319.80000000000422</c:v>
                </c:pt>
                <c:pt idx="3199">
                  <c:v>319.90000000000424</c:v>
                </c:pt>
                <c:pt idx="3200">
                  <c:v>320.00000000000426</c:v>
                </c:pt>
                <c:pt idx="3201">
                  <c:v>320.10000000000429</c:v>
                </c:pt>
                <c:pt idx="3202">
                  <c:v>320.20000000000431</c:v>
                </c:pt>
                <c:pt idx="3203">
                  <c:v>320.30000000000433</c:v>
                </c:pt>
                <c:pt idx="3204">
                  <c:v>320.40000000000435</c:v>
                </c:pt>
                <c:pt idx="3205">
                  <c:v>320.50000000000438</c:v>
                </c:pt>
                <c:pt idx="3206">
                  <c:v>320.6000000000044</c:v>
                </c:pt>
                <c:pt idx="3207">
                  <c:v>320.70000000000442</c:v>
                </c:pt>
                <c:pt idx="3208">
                  <c:v>320.80000000000445</c:v>
                </c:pt>
                <c:pt idx="3209">
                  <c:v>320.90000000000447</c:v>
                </c:pt>
                <c:pt idx="3210">
                  <c:v>321.00000000000449</c:v>
                </c:pt>
                <c:pt idx="3211">
                  <c:v>321.10000000000451</c:v>
                </c:pt>
                <c:pt idx="3212">
                  <c:v>321.20000000000454</c:v>
                </c:pt>
                <c:pt idx="3213">
                  <c:v>321.30000000000456</c:v>
                </c:pt>
                <c:pt idx="3214">
                  <c:v>321.40000000000458</c:v>
                </c:pt>
                <c:pt idx="3215">
                  <c:v>321.5000000000046</c:v>
                </c:pt>
                <c:pt idx="3216">
                  <c:v>321.60000000000463</c:v>
                </c:pt>
                <c:pt idx="3217">
                  <c:v>321.70000000000465</c:v>
                </c:pt>
                <c:pt idx="3218">
                  <c:v>321.80000000000467</c:v>
                </c:pt>
                <c:pt idx="3219">
                  <c:v>321.9000000000047</c:v>
                </c:pt>
                <c:pt idx="3220">
                  <c:v>322.00000000000472</c:v>
                </c:pt>
                <c:pt idx="3221">
                  <c:v>322.10000000000474</c:v>
                </c:pt>
                <c:pt idx="3222">
                  <c:v>322.20000000000476</c:v>
                </c:pt>
                <c:pt idx="3223">
                  <c:v>322.30000000000479</c:v>
                </c:pt>
                <c:pt idx="3224">
                  <c:v>322.40000000000481</c:v>
                </c:pt>
                <c:pt idx="3225">
                  <c:v>322.50000000000483</c:v>
                </c:pt>
                <c:pt idx="3226">
                  <c:v>322.60000000000485</c:v>
                </c:pt>
                <c:pt idx="3227">
                  <c:v>322.70000000000488</c:v>
                </c:pt>
                <c:pt idx="3228">
                  <c:v>322.8000000000049</c:v>
                </c:pt>
                <c:pt idx="3229">
                  <c:v>322.90000000000492</c:v>
                </c:pt>
                <c:pt idx="3230">
                  <c:v>323.00000000000495</c:v>
                </c:pt>
                <c:pt idx="3231">
                  <c:v>323.10000000000497</c:v>
                </c:pt>
                <c:pt idx="3232">
                  <c:v>323.20000000000499</c:v>
                </c:pt>
                <c:pt idx="3233">
                  <c:v>323.30000000000501</c:v>
                </c:pt>
                <c:pt idx="3234">
                  <c:v>323.40000000000504</c:v>
                </c:pt>
                <c:pt idx="3235">
                  <c:v>323.50000000000506</c:v>
                </c:pt>
                <c:pt idx="3236">
                  <c:v>323.60000000000508</c:v>
                </c:pt>
                <c:pt idx="3237">
                  <c:v>323.7000000000051</c:v>
                </c:pt>
                <c:pt idx="3238">
                  <c:v>323.80000000000513</c:v>
                </c:pt>
                <c:pt idx="3239">
                  <c:v>323.90000000000515</c:v>
                </c:pt>
                <c:pt idx="3240">
                  <c:v>324.00000000000517</c:v>
                </c:pt>
                <c:pt idx="3241">
                  <c:v>324.1000000000052</c:v>
                </c:pt>
                <c:pt idx="3242">
                  <c:v>324.20000000000522</c:v>
                </c:pt>
                <c:pt idx="3243">
                  <c:v>324.30000000000524</c:v>
                </c:pt>
                <c:pt idx="3244">
                  <c:v>324.40000000000526</c:v>
                </c:pt>
                <c:pt idx="3245">
                  <c:v>324.50000000000529</c:v>
                </c:pt>
                <c:pt idx="3246">
                  <c:v>324.60000000000531</c:v>
                </c:pt>
                <c:pt idx="3247">
                  <c:v>324.70000000000533</c:v>
                </c:pt>
                <c:pt idx="3248">
                  <c:v>324.80000000000535</c:v>
                </c:pt>
                <c:pt idx="3249">
                  <c:v>324.90000000000538</c:v>
                </c:pt>
                <c:pt idx="3250">
                  <c:v>325.0000000000054</c:v>
                </c:pt>
                <c:pt idx="3251">
                  <c:v>325.10000000000542</c:v>
                </c:pt>
                <c:pt idx="3252">
                  <c:v>325.20000000000545</c:v>
                </c:pt>
                <c:pt idx="3253">
                  <c:v>325.30000000000547</c:v>
                </c:pt>
                <c:pt idx="3254">
                  <c:v>325.40000000000549</c:v>
                </c:pt>
                <c:pt idx="3255">
                  <c:v>325.50000000000551</c:v>
                </c:pt>
                <c:pt idx="3256">
                  <c:v>325.60000000000554</c:v>
                </c:pt>
                <c:pt idx="3257">
                  <c:v>325.70000000000556</c:v>
                </c:pt>
                <c:pt idx="3258">
                  <c:v>325.80000000000558</c:v>
                </c:pt>
                <c:pt idx="3259">
                  <c:v>325.9000000000056</c:v>
                </c:pt>
                <c:pt idx="3260">
                  <c:v>326.00000000000563</c:v>
                </c:pt>
                <c:pt idx="3261">
                  <c:v>326.10000000000565</c:v>
                </c:pt>
                <c:pt idx="3262">
                  <c:v>326.20000000000567</c:v>
                </c:pt>
                <c:pt idx="3263">
                  <c:v>326.3000000000057</c:v>
                </c:pt>
                <c:pt idx="3264">
                  <c:v>326.40000000000572</c:v>
                </c:pt>
                <c:pt idx="3265">
                  <c:v>326.50000000000574</c:v>
                </c:pt>
                <c:pt idx="3266">
                  <c:v>326.60000000000576</c:v>
                </c:pt>
                <c:pt idx="3267">
                  <c:v>326.70000000000579</c:v>
                </c:pt>
                <c:pt idx="3268">
                  <c:v>326.80000000000581</c:v>
                </c:pt>
                <c:pt idx="3269">
                  <c:v>326.90000000000583</c:v>
                </c:pt>
                <c:pt idx="3270">
                  <c:v>327.00000000000585</c:v>
                </c:pt>
                <c:pt idx="3271">
                  <c:v>327.10000000000588</c:v>
                </c:pt>
                <c:pt idx="3272">
                  <c:v>327.2000000000059</c:v>
                </c:pt>
                <c:pt idx="3273">
                  <c:v>327.30000000000592</c:v>
                </c:pt>
                <c:pt idx="3274">
                  <c:v>327.40000000000595</c:v>
                </c:pt>
                <c:pt idx="3275">
                  <c:v>327.50000000000597</c:v>
                </c:pt>
                <c:pt idx="3276">
                  <c:v>327.60000000000599</c:v>
                </c:pt>
                <c:pt idx="3277">
                  <c:v>327.70000000000601</c:v>
                </c:pt>
                <c:pt idx="3278">
                  <c:v>327.80000000000604</c:v>
                </c:pt>
                <c:pt idx="3279">
                  <c:v>327.90000000000606</c:v>
                </c:pt>
                <c:pt idx="3280">
                  <c:v>328.00000000000608</c:v>
                </c:pt>
                <c:pt idx="3281">
                  <c:v>328.1000000000061</c:v>
                </c:pt>
                <c:pt idx="3282">
                  <c:v>328.20000000000613</c:v>
                </c:pt>
                <c:pt idx="3283">
                  <c:v>328.30000000000615</c:v>
                </c:pt>
                <c:pt idx="3284">
                  <c:v>328.40000000000617</c:v>
                </c:pt>
                <c:pt idx="3285">
                  <c:v>328.5000000000062</c:v>
                </c:pt>
                <c:pt idx="3286">
                  <c:v>328.60000000000622</c:v>
                </c:pt>
                <c:pt idx="3287">
                  <c:v>328.70000000000624</c:v>
                </c:pt>
                <c:pt idx="3288">
                  <c:v>328.80000000000626</c:v>
                </c:pt>
                <c:pt idx="3289">
                  <c:v>328.90000000000629</c:v>
                </c:pt>
                <c:pt idx="3290">
                  <c:v>329.00000000000631</c:v>
                </c:pt>
                <c:pt idx="3291">
                  <c:v>329.10000000000633</c:v>
                </c:pt>
                <c:pt idx="3292">
                  <c:v>329.20000000000636</c:v>
                </c:pt>
                <c:pt idx="3293">
                  <c:v>329.30000000000638</c:v>
                </c:pt>
                <c:pt idx="3294">
                  <c:v>329.4000000000064</c:v>
                </c:pt>
                <c:pt idx="3295">
                  <c:v>329.50000000000642</c:v>
                </c:pt>
                <c:pt idx="3296">
                  <c:v>329.60000000000645</c:v>
                </c:pt>
                <c:pt idx="3297">
                  <c:v>329.70000000000647</c:v>
                </c:pt>
                <c:pt idx="3298">
                  <c:v>329.80000000000649</c:v>
                </c:pt>
                <c:pt idx="3299">
                  <c:v>329.90000000000651</c:v>
                </c:pt>
                <c:pt idx="3300">
                  <c:v>330.00000000000654</c:v>
                </c:pt>
                <c:pt idx="3301">
                  <c:v>330.10000000000656</c:v>
                </c:pt>
                <c:pt idx="3302">
                  <c:v>330.20000000000658</c:v>
                </c:pt>
                <c:pt idx="3303">
                  <c:v>330.30000000000661</c:v>
                </c:pt>
                <c:pt idx="3304">
                  <c:v>330.40000000000663</c:v>
                </c:pt>
                <c:pt idx="3305">
                  <c:v>330.50000000000665</c:v>
                </c:pt>
                <c:pt idx="3306">
                  <c:v>330.60000000000667</c:v>
                </c:pt>
                <c:pt idx="3307">
                  <c:v>330.7000000000067</c:v>
                </c:pt>
                <c:pt idx="3308">
                  <c:v>330.80000000000672</c:v>
                </c:pt>
                <c:pt idx="3309">
                  <c:v>330.90000000000674</c:v>
                </c:pt>
                <c:pt idx="3310">
                  <c:v>331.00000000000676</c:v>
                </c:pt>
                <c:pt idx="3311">
                  <c:v>331.10000000000679</c:v>
                </c:pt>
                <c:pt idx="3312">
                  <c:v>331.20000000000681</c:v>
                </c:pt>
                <c:pt idx="3313">
                  <c:v>331.30000000000683</c:v>
                </c:pt>
                <c:pt idx="3314">
                  <c:v>331.40000000000686</c:v>
                </c:pt>
                <c:pt idx="3315">
                  <c:v>331.50000000000688</c:v>
                </c:pt>
                <c:pt idx="3316">
                  <c:v>331.6000000000069</c:v>
                </c:pt>
                <c:pt idx="3317">
                  <c:v>331.70000000000692</c:v>
                </c:pt>
                <c:pt idx="3318">
                  <c:v>331.80000000000695</c:v>
                </c:pt>
                <c:pt idx="3319">
                  <c:v>331.90000000000697</c:v>
                </c:pt>
                <c:pt idx="3320">
                  <c:v>332.00000000000699</c:v>
                </c:pt>
                <c:pt idx="3321">
                  <c:v>332.10000000000701</c:v>
                </c:pt>
                <c:pt idx="3322">
                  <c:v>332.20000000000704</c:v>
                </c:pt>
                <c:pt idx="3323">
                  <c:v>332.30000000000706</c:v>
                </c:pt>
                <c:pt idx="3324">
                  <c:v>332.40000000000708</c:v>
                </c:pt>
                <c:pt idx="3325">
                  <c:v>332.50000000000711</c:v>
                </c:pt>
                <c:pt idx="3326">
                  <c:v>332.60000000000713</c:v>
                </c:pt>
                <c:pt idx="3327">
                  <c:v>332.70000000000715</c:v>
                </c:pt>
                <c:pt idx="3328">
                  <c:v>332.80000000000717</c:v>
                </c:pt>
                <c:pt idx="3329">
                  <c:v>332.9000000000072</c:v>
                </c:pt>
                <c:pt idx="3330">
                  <c:v>333.00000000000722</c:v>
                </c:pt>
                <c:pt idx="3331">
                  <c:v>333.10000000000724</c:v>
                </c:pt>
                <c:pt idx="3332">
                  <c:v>333.20000000000726</c:v>
                </c:pt>
                <c:pt idx="3333">
                  <c:v>333.30000000000729</c:v>
                </c:pt>
                <c:pt idx="3334">
                  <c:v>333.40000000000731</c:v>
                </c:pt>
                <c:pt idx="3335">
                  <c:v>333.50000000000733</c:v>
                </c:pt>
                <c:pt idx="3336">
                  <c:v>333.60000000000736</c:v>
                </c:pt>
                <c:pt idx="3337">
                  <c:v>333.70000000000738</c:v>
                </c:pt>
                <c:pt idx="3338">
                  <c:v>333.8000000000074</c:v>
                </c:pt>
                <c:pt idx="3339">
                  <c:v>333.90000000000742</c:v>
                </c:pt>
                <c:pt idx="3340">
                  <c:v>334.00000000000745</c:v>
                </c:pt>
                <c:pt idx="3341">
                  <c:v>334.10000000000747</c:v>
                </c:pt>
                <c:pt idx="3342">
                  <c:v>334.20000000000749</c:v>
                </c:pt>
                <c:pt idx="3343">
                  <c:v>334.30000000000751</c:v>
                </c:pt>
                <c:pt idx="3344">
                  <c:v>334.40000000000754</c:v>
                </c:pt>
                <c:pt idx="3345">
                  <c:v>334.50000000000756</c:v>
                </c:pt>
                <c:pt idx="3346">
                  <c:v>334.60000000000758</c:v>
                </c:pt>
                <c:pt idx="3347">
                  <c:v>334.70000000000761</c:v>
                </c:pt>
                <c:pt idx="3348">
                  <c:v>334.80000000000763</c:v>
                </c:pt>
                <c:pt idx="3349">
                  <c:v>334.90000000000765</c:v>
                </c:pt>
                <c:pt idx="3350">
                  <c:v>335.00000000000767</c:v>
                </c:pt>
                <c:pt idx="3351">
                  <c:v>335.1000000000077</c:v>
                </c:pt>
                <c:pt idx="3352">
                  <c:v>335.20000000000772</c:v>
                </c:pt>
                <c:pt idx="3353">
                  <c:v>335.30000000000774</c:v>
                </c:pt>
                <c:pt idx="3354">
                  <c:v>335.40000000000776</c:v>
                </c:pt>
                <c:pt idx="3355">
                  <c:v>335.50000000000779</c:v>
                </c:pt>
                <c:pt idx="3356">
                  <c:v>335.60000000000781</c:v>
                </c:pt>
                <c:pt idx="3357">
                  <c:v>335.70000000000783</c:v>
                </c:pt>
                <c:pt idx="3358">
                  <c:v>335.80000000000786</c:v>
                </c:pt>
                <c:pt idx="3359">
                  <c:v>335.90000000000788</c:v>
                </c:pt>
                <c:pt idx="3360">
                  <c:v>336.0000000000079</c:v>
                </c:pt>
                <c:pt idx="3361">
                  <c:v>336.10000000000792</c:v>
                </c:pt>
                <c:pt idx="3362">
                  <c:v>336.20000000000795</c:v>
                </c:pt>
                <c:pt idx="3363">
                  <c:v>336.30000000000797</c:v>
                </c:pt>
                <c:pt idx="3364">
                  <c:v>336.40000000000799</c:v>
                </c:pt>
                <c:pt idx="3365">
                  <c:v>336.50000000000801</c:v>
                </c:pt>
                <c:pt idx="3366">
                  <c:v>336.60000000000804</c:v>
                </c:pt>
                <c:pt idx="3367">
                  <c:v>336.70000000000806</c:v>
                </c:pt>
                <c:pt idx="3368">
                  <c:v>336.80000000000808</c:v>
                </c:pt>
                <c:pt idx="3369">
                  <c:v>336.90000000000811</c:v>
                </c:pt>
                <c:pt idx="3370">
                  <c:v>337.00000000000813</c:v>
                </c:pt>
                <c:pt idx="3371">
                  <c:v>337.10000000000815</c:v>
                </c:pt>
                <c:pt idx="3372">
                  <c:v>337.20000000000817</c:v>
                </c:pt>
                <c:pt idx="3373">
                  <c:v>337.3000000000082</c:v>
                </c:pt>
                <c:pt idx="3374">
                  <c:v>337.40000000000822</c:v>
                </c:pt>
                <c:pt idx="3375">
                  <c:v>337.50000000000824</c:v>
                </c:pt>
                <c:pt idx="3376">
                  <c:v>337.60000000000827</c:v>
                </c:pt>
                <c:pt idx="3377">
                  <c:v>337.70000000000829</c:v>
                </c:pt>
                <c:pt idx="3378">
                  <c:v>337.80000000000831</c:v>
                </c:pt>
                <c:pt idx="3379">
                  <c:v>337.90000000000833</c:v>
                </c:pt>
                <c:pt idx="3380">
                  <c:v>338.00000000000836</c:v>
                </c:pt>
                <c:pt idx="3381">
                  <c:v>338.10000000000838</c:v>
                </c:pt>
                <c:pt idx="3382">
                  <c:v>338.2000000000084</c:v>
                </c:pt>
                <c:pt idx="3383">
                  <c:v>338.30000000000842</c:v>
                </c:pt>
                <c:pt idx="3384">
                  <c:v>338.40000000000845</c:v>
                </c:pt>
                <c:pt idx="3385">
                  <c:v>338.50000000000847</c:v>
                </c:pt>
                <c:pt idx="3386">
                  <c:v>338.60000000000849</c:v>
                </c:pt>
                <c:pt idx="3387">
                  <c:v>338.70000000000852</c:v>
                </c:pt>
                <c:pt idx="3388">
                  <c:v>338.80000000000854</c:v>
                </c:pt>
                <c:pt idx="3389">
                  <c:v>338.90000000000856</c:v>
                </c:pt>
                <c:pt idx="3390">
                  <c:v>339.00000000000858</c:v>
                </c:pt>
                <c:pt idx="3391">
                  <c:v>339.10000000000861</c:v>
                </c:pt>
                <c:pt idx="3392">
                  <c:v>339.20000000000863</c:v>
                </c:pt>
                <c:pt idx="3393">
                  <c:v>339.30000000000865</c:v>
                </c:pt>
                <c:pt idx="3394">
                  <c:v>339.40000000000867</c:v>
                </c:pt>
                <c:pt idx="3395">
                  <c:v>339.5000000000087</c:v>
                </c:pt>
                <c:pt idx="3396">
                  <c:v>339.60000000000872</c:v>
                </c:pt>
                <c:pt idx="3397">
                  <c:v>339.70000000000874</c:v>
                </c:pt>
                <c:pt idx="3398">
                  <c:v>339.80000000000877</c:v>
                </c:pt>
                <c:pt idx="3399">
                  <c:v>339.90000000000879</c:v>
                </c:pt>
                <c:pt idx="3400">
                  <c:v>340.00000000000881</c:v>
                </c:pt>
                <c:pt idx="3401">
                  <c:v>340.10000000000883</c:v>
                </c:pt>
                <c:pt idx="3402">
                  <c:v>340.20000000000886</c:v>
                </c:pt>
                <c:pt idx="3403">
                  <c:v>340.30000000000888</c:v>
                </c:pt>
                <c:pt idx="3404">
                  <c:v>340.4000000000089</c:v>
                </c:pt>
                <c:pt idx="3405">
                  <c:v>340.50000000000892</c:v>
                </c:pt>
                <c:pt idx="3406">
                  <c:v>340.60000000000895</c:v>
                </c:pt>
                <c:pt idx="3407">
                  <c:v>340.70000000000897</c:v>
                </c:pt>
                <c:pt idx="3408">
                  <c:v>340.80000000000899</c:v>
                </c:pt>
                <c:pt idx="3409">
                  <c:v>340.90000000000902</c:v>
                </c:pt>
                <c:pt idx="3410">
                  <c:v>341.00000000000904</c:v>
                </c:pt>
                <c:pt idx="3411">
                  <c:v>341.10000000000906</c:v>
                </c:pt>
                <c:pt idx="3412">
                  <c:v>341.20000000000908</c:v>
                </c:pt>
                <c:pt idx="3413">
                  <c:v>341.30000000000911</c:v>
                </c:pt>
                <c:pt idx="3414">
                  <c:v>341.40000000000913</c:v>
                </c:pt>
                <c:pt idx="3415">
                  <c:v>341.50000000000915</c:v>
                </c:pt>
                <c:pt idx="3416">
                  <c:v>341.60000000000917</c:v>
                </c:pt>
                <c:pt idx="3417">
                  <c:v>341.7000000000092</c:v>
                </c:pt>
                <c:pt idx="3418">
                  <c:v>341.80000000000922</c:v>
                </c:pt>
                <c:pt idx="3419">
                  <c:v>341.90000000000924</c:v>
                </c:pt>
                <c:pt idx="3420">
                  <c:v>342.00000000000927</c:v>
                </c:pt>
                <c:pt idx="3421">
                  <c:v>342.10000000000929</c:v>
                </c:pt>
                <c:pt idx="3422">
                  <c:v>342.20000000000931</c:v>
                </c:pt>
                <c:pt idx="3423">
                  <c:v>342.30000000000933</c:v>
                </c:pt>
                <c:pt idx="3424">
                  <c:v>342.40000000000936</c:v>
                </c:pt>
                <c:pt idx="3425">
                  <c:v>342.50000000000938</c:v>
                </c:pt>
                <c:pt idx="3426">
                  <c:v>342.6000000000094</c:v>
                </c:pt>
                <c:pt idx="3427">
                  <c:v>342.70000000000942</c:v>
                </c:pt>
                <c:pt idx="3428">
                  <c:v>342.80000000000945</c:v>
                </c:pt>
                <c:pt idx="3429">
                  <c:v>342.90000000000947</c:v>
                </c:pt>
                <c:pt idx="3430">
                  <c:v>343.00000000000949</c:v>
                </c:pt>
                <c:pt idx="3431">
                  <c:v>343.10000000000952</c:v>
                </c:pt>
                <c:pt idx="3432">
                  <c:v>343.20000000000954</c:v>
                </c:pt>
                <c:pt idx="3433">
                  <c:v>343.30000000000956</c:v>
                </c:pt>
                <c:pt idx="3434">
                  <c:v>343.40000000000958</c:v>
                </c:pt>
                <c:pt idx="3435">
                  <c:v>343.50000000000961</c:v>
                </c:pt>
                <c:pt idx="3436">
                  <c:v>343.60000000000963</c:v>
                </c:pt>
                <c:pt idx="3437">
                  <c:v>343.70000000000965</c:v>
                </c:pt>
                <c:pt idx="3438">
                  <c:v>343.80000000000967</c:v>
                </c:pt>
                <c:pt idx="3439">
                  <c:v>343.9000000000097</c:v>
                </c:pt>
                <c:pt idx="3440">
                  <c:v>344.00000000000972</c:v>
                </c:pt>
                <c:pt idx="3441">
                  <c:v>344.10000000000974</c:v>
                </c:pt>
                <c:pt idx="3442">
                  <c:v>344.20000000000977</c:v>
                </c:pt>
                <c:pt idx="3443">
                  <c:v>344.30000000000979</c:v>
                </c:pt>
                <c:pt idx="3444">
                  <c:v>344.40000000000981</c:v>
                </c:pt>
                <c:pt idx="3445">
                  <c:v>344.50000000000983</c:v>
                </c:pt>
                <c:pt idx="3446">
                  <c:v>344.60000000000986</c:v>
                </c:pt>
                <c:pt idx="3447">
                  <c:v>344.70000000000988</c:v>
                </c:pt>
                <c:pt idx="3448">
                  <c:v>344.8000000000099</c:v>
                </c:pt>
                <c:pt idx="3449">
                  <c:v>344.90000000000992</c:v>
                </c:pt>
                <c:pt idx="3450">
                  <c:v>345.00000000000995</c:v>
                </c:pt>
                <c:pt idx="3451">
                  <c:v>345.10000000000997</c:v>
                </c:pt>
                <c:pt idx="3452">
                  <c:v>345.20000000000999</c:v>
                </c:pt>
                <c:pt idx="3453">
                  <c:v>345.30000000001002</c:v>
                </c:pt>
                <c:pt idx="3454">
                  <c:v>345.40000000001004</c:v>
                </c:pt>
                <c:pt idx="3455">
                  <c:v>345.50000000001006</c:v>
                </c:pt>
                <c:pt idx="3456">
                  <c:v>345.60000000001008</c:v>
                </c:pt>
                <c:pt idx="3457">
                  <c:v>345.70000000001011</c:v>
                </c:pt>
                <c:pt idx="3458">
                  <c:v>345.80000000001013</c:v>
                </c:pt>
                <c:pt idx="3459">
                  <c:v>345.90000000001015</c:v>
                </c:pt>
                <c:pt idx="3460">
                  <c:v>346.00000000001017</c:v>
                </c:pt>
                <c:pt idx="3461">
                  <c:v>346.1000000000102</c:v>
                </c:pt>
                <c:pt idx="3462">
                  <c:v>346.20000000001022</c:v>
                </c:pt>
                <c:pt idx="3463">
                  <c:v>346.30000000001024</c:v>
                </c:pt>
                <c:pt idx="3464">
                  <c:v>346.40000000001027</c:v>
                </c:pt>
                <c:pt idx="3465">
                  <c:v>346.50000000001029</c:v>
                </c:pt>
                <c:pt idx="3466">
                  <c:v>346.60000000001031</c:v>
                </c:pt>
                <c:pt idx="3467">
                  <c:v>346.70000000001033</c:v>
                </c:pt>
                <c:pt idx="3468">
                  <c:v>346.80000000001036</c:v>
                </c:pt>
                <c:pt idx="3469">
                  <c:v>346.90000000001038</c:v>
                </c:pt>
                <c:pt idx="3470">
                  <c:v>347.0000000000104</c:v>
                </c:pt>
                <c:pt idx="3471">
                  <c:v>347.10000000001043</c:v>
                </c:pt>
                <c:pt idx="3472">
                  <c:v>347.20000000001045</c:v>
                </c:pt>
                <c:pt idx="3473">
                  <c:v>347.30000000001047</c:v>
                </c:pt>
                <c:pt idx="3474">
                  <c:v>347.40000000001049</c:v>
                </c:pt>
                <c:pt idx="3475">
                  <c:v>347.50000000001052</c:v>
                </c:pt>
                <c:pt idx="3476">
                  <c:v>347.60000000001054</c:v>
                </c:pt>
                <c:pt idx="3477">
                  <c:v>347.70000000001056</c:v>
                </c:pt>
                <c:pt idx="3478">
                  <c:v>347.80000000001058</c:v>
                </c:pt>
                <c:pt idx="3479">
                  <c:v>347.90000000001061</c:v>
                </c:pt>
                <c:pt idx="3480">
                  <c:v>348.00000000001063</c:v>
                </c:pt>
                <c:pt idx="3481">
                  <c:v>348.10000000001065</c:v>
                </c:pt>
                <c:pt idx="3482">
                  <c:v>348.20000000001068</c:v>
                </c:pt>
                <c:pt idx="3483">
                  <c:v>348.3000000000107</c:v>
                </c:pt>
                <c:pt idx="3484">
                  <c:v>348.40000000001072</c:v>
                </c:pt>
                <c:pt idx="3485">
                  <c:v>348.50000000001074</c:v>
                </c:pt>
                <c:pt idx="3486">
                  <c:v>348.60000000001077</c:v>
                </c:pt>
                <c:pt idx="3487">
                  <c:v>348.70000000001079</c:v>
                </c:pt>
                <c:pt idx="3488">
                  <c:v>348.80000000001081</c:v>
                </c:pt>
                <c:pt idx="3489">
                  <c:v>348.90000000001083</c:v>
                </c:pt>
                <c:pt idx="3490">
                  <c:v>349.00000000001086</c:v>
                </c:pt>
                <c:pt idx="3491">
                  <c:v>349.10000000001088</c:v>
                </c:pt>
                <c:pt idx="3492">
                  <c:v>349.2000000000109</c:v>
                </c:pt>
                <c:pt idx="3493">
                  <c:v>349.30000000001093</c:v>
                </c:pt>
                <c:pt idx="3494">
                  <c:v>349.40000000001095</c:v>
                </c:pt>
                <c:pt idx="3495">
                  <c:v>349.50000000001097</c:v>
                </c:pt>
                <c:pt idx="3496">
                  <c:v>349.60000000001099</c:v>
                </c:pt>
                <c:pt idx="3497">
                  <c:v>349.70000000001102</c:v>
                </c:pt>
                <c:pt idx="3498">
                  <c:v>349.80000000001104</c:v>
                </c:pt>
                <c:pt idx="3499">
                  <c:v>349.90000000001106</c:v>
                </c:pt>
                <c:pt idx="3500">
                  <c:v>350.00000000001108</c:v>
                </c:pt>
                <c:pt idx="3501">
                  <c:v>350.10000000001111</c:v>
                </c:pt>
                <c:pt idx="3502">
                  <c:v>350.20000000001113</c:v>
                </c:pt>
                <c:pt idx="3503">
                  <c:v>350.30000000001115</c:v>
                </c:pt>
                <c:pt idx="3504">
                  <c:v>350.40000000001118</c:v>
                </c:pt>
                <c:pt idx="3505">
                  <c:v>350.5000000000112</c:v>
                </c:pt>
                <c:pt idx="3506">
                  <c:v>350.60000000001122</c:v>
                </c:pt>
                <c:pt idx="3507">
                  <c:v>350.70000000001124</c:v>
                </c:pt>
                <c:pt idx="3508">
                  <c:v>350.80000000001127</c:v>
                </c:pt>
                <c:pt idx="3509">
                  <c:v>350.90000000001129</c:v>
                </c:pt>
                <c:pt idx="3510">
                  <c:v>351.00000000001131</c:v>
                </c:pt>
                <c:pt idx="3511">
                  <c:v>351.10000000001133</c:v>
                </c:pt>
                <c:pt idx="3512">
                  <c:v>351.20000000001136</c:v>
                </c:pt>
                <c:pt idx="3513">
                  <c:v>351.30000000001138</c:v>
                </c:pt>
                <c:pt idx="3514">
                  <c:v>351.4000000000114</c:v>
                </c:pt>
                <c:pt idx="3515">
                  <c:v>351.50000000001143</c:v>
                </c:pt>
                <c:pt idx="3516">
                  <c:v>351.60000000001145</c:v>
                </c:pt>
                <c:pt idx="3517">
                  <c:v>351.70000000001147</c:v>
                </c:pt>
                <c:pt idx="3518">
                  <c:v>351.80000000001149</c:v>
                </c:pt>
                <c:pt idx="3519">
                  <c:v>351.90000000001152</c:v>
                </c:pt>
                <c:pt idx="3520">
                  <c:v>352.00000000001154</c:v>
                </c:pt>
                <c:pt idx="3521">
                  <c:v>352.10000000001156</c:v>
                </c:pt>
                <c:pt idx="3522">
                  <c:v>352.20000000001158</c:v>
                </c:pt>
                <c:pt idx="3523">
                  <c:v>352.30000000001161</c:v>
                </c:pt>
                <c:pt idx="3524">
                  <c:v>352.40000000001163</c:v>
                </c:pt>
                <c:pt idx="3525">
                  <c:v>352.50000000001165</c:v>
                </c:pt>
                <c:pt idx="3526">
                  <c:v>352.60000000001168</c:v>
                </c:pt>
                <c:pt idx="3527">
                  <c:v>352.7000000000117</c:v>
                </c:pt>
                <c:pt idx="3528">
                  <c:v>352.80000000001172</c:v>
                </c:pt>
                <c:pt idx="3529">
                  <c:v>352.90000000001174</c:v>
                </c:pt>
                <c:pt idx="3530">
                  <c:v>353.00000000001177</c:v>
                </c:pt>
                <c:pt idx="3531">
                  <c:v>353.10000000001179</c:v>
                </c:pt>
                <c:pt idx="3532">
                  <c:v>353.20000000001181</c:v>
                </c:pt>
                <c:pt idx="3533">
                  <c:v>353.30000000001183</c:v>
                </c:pt>
                <c:pt idx="3534">
                  <c:v>353.40000000001186</c:v>
                </c:pt>
                <c:pt idx="3535">
                  <c:v>353.50000000001188</c:v>
                </c:pt>
                <c:pt idx="3536">
                  <c:v>353.6000000000119</c:v>
                </c:pt>
                <c:pt idx="3537">
                  <c:v>353.70000000001193</c:v>
                </c:pt>
                <c:pt idx="3538">
                  <c:v>353.80000000001195</c:v>
                </c:pt>
                <c:pt idx="3539">
                  <c:v>353.90000000001197</c:v>
                </c:pt>
                <c:pt idx="3540">
                  <c:v>354.00000000001199</c:v>
                </c:pt>
                <c:pt idx="3541">
                  <c:v>354.10000000001202</c:v>
                </c:pt>
                <c:pt idx="3542">
                  <c:v>354.20000000001204</c:v>
                </c:pt>
                <c:pt idx="3543">
                  <c:v>354.30000000001206</c:v>
                </c:pt>
                <c:pt idx="3544">
                  <c:v>354.40000000001208</c:v>
                </c:pt>
                <c:pt idx="3545">
                  <c:v>354.50000000001211</c:v>
                </c:pt>
                <c:pt idx="3546">
                  <c:v>354.60000000001213</c:v>
                </c:pt>
                <c:pt idx="3547">
                  <c:v>354.70000000001215</c:v>
                </c:pt>
                <c:pt idx="3548">
                  <c:v>354.80000000001218</c:v>
                </c:pt>
                <c:pt idx="3549">
                  <c:v>354.9000000000122</c:v>
                </c:pt>
                <c:pt idx="3550">
                  <c:v>355.00000000001222</c:v>
                </c:pt>
                <c:pt idx="3551">
                  <c:v>355.10000000001224</c:v>
                </c:pt>
                <c:pt idx="3552">
                  <c:v>355.20000000001227</c:v>
                </c:pt>
                <c:pt idx="3553">
                  <c:v>355.30000000001229</c:v>
                </c:pt>
                <c:pt idx="3554">
                  <c:v>355.40000000001231</c:v>
                </c:pt>
                <c:pt idx="3555">
                  <c:v>355.50000000001234</c:v>
                </c:pt>
                <c:pt idx="3556">
                  <c:v>355.60000000001236</c:v>
                </c:pt>
                <c:pt idx="3557">
                  <c:v>355.70000000001238</c:v>
                </c:pt>
                <c:pt idx="3558">
                  <c:v>355.8000000000124</c:v>
                </c:pt>
                <c:pt idx="3559">
                  <c:v>355.90000000001243</c:v>
                </c:pt>
                <c:pt idx="3560">
                  <c:v>356.00000000001245</c:v>
                </c:pt>
                <c:pt idx="3561">
                  <c:v>356.10000000001247</c:v>
                </c:pt>
                <c:pt idx="3562">
                  <c:v>356.20000000001249</c:v>
                </c:pt>
                <c:pt idx="3563">
                  <c:v>356.30000000001252</c:v>
                </c:pt>
                <c:pt idx="3564">
                  <c:v>356.40000000001254</c:v>
                </c:pt>
                <c:pt idx="3565">
                  <c:v>356.50000000001256</c:v>
                </c:pt>
                <c:pt idx="3566">
                  <c:v>356.60000000001259</c:v>
                </c:pt>
                <c:pt idx="3567">
                  <c:v>356.70000000001261</c:v>
                </c:pt>
                <c:pt idx="3568">
                  <c:v>356.80000000001263</c:v>
                </c:pt>
                <c:pt idx="3569">
                  <c:v>356.90000000001265</c:v>
                </c:pt>
                <c:pt idx="3570">
                  <c:v>357.00000000001268</c:v>
                </c:pt>
                <c:pt idx="3571">
                  <c:v>357.1000000000127</c:v>
                </c:pt>
                <c:pt idx="3572">
                  <c:v>357.20000000001272</c:v>
                </c:pt>
                <c:pt idx="3573">
                  <c:v>357.30000000001274</c:v>
                </c:pt>
                <c:pt idx="3574">
                  <c:v>357.40000000001277</c:v>
                </c:pt>
                <c:pt idx="3575">
                  <c:v>357.50000000001279</c:v>
                </c:pt>
                <c:pt idx="3576">
                  <c:v>357.60000000001281</c:v>
                </c:pt>
                <c:pt idx="3577">
                  <c:v>357.70000000001284</c:v>
                </c:pt>
                <c:pt idx="3578">
                  <c:v>357.80000000001286</c:v>
                </c:pt>
                <c:pt idx="3579">
                  <c:v>357.90000000001288</c:v>
                </c:pt>
                <c:pt idx="3580">
                  <c:v>358.0000000000129</c:v>
                </c:pt>
                <c:pt idx="3581">
                  <c:v>358.10000000001293</c:v>
                </c:pt>
                <c:pt idx="3582">
                  <c:v>358.20000000001295</c:v>
                </c:pt>
                <c:pt idx="3583">
                  <c:v>358.30000000001297</c:v>
                </c:pt>
                <c:pt idx="3584">
                  <c:v>358.40000000001299</c:v>
                </c:pt>
                <c:pt idx="3585">
                  <c:v>358.50000000001302</c:v>
                </c:pt>
                <c:pt idx="3586">
                  <c:v>358.60000000001304</c:v>
                </c:pt>
                <c:pt idx="3587">
                  <c:v>358.70000000001306</c:v>
                </c:pt>
                <c:pt idx="3588">
                  <c:v>358.80000000001309</c:v>
                </c:pt>
                <c:pt idx="3589">
                  <c:v>358.90000000001311</c:v>
                </c:pt>
                <c:pt idx="3590">
                  <c:v>359.00000000001313</c:v>
                </c:pt>
                <c:pt idx="3591">
                  <c:v>359.10000000001315</c:v>
                </c:pt>
                <c:pt idx="3592">
                  <c:v>359.20000000001318</c:v>
                </c:pt>
                <c:pt idx="3593">
                  <c:v>359.3000000000132</c:v>
                </c:pt>
                <c:pt idx="3594">
                  <c:v>359.40000000001322</c:v>
                </c:pt>
                <c:pt idx="3595">
                  <c:v>359.50000000001324</c:v>
                </c:pt>
                <c:pt idx="3596">
                  <c:v>359.60000000001327</c:v>
                </c:pt>
                <c:pt idx="3597">
                  <c:v>359.70000000001329</c:v>
                </c:pt>
                <c:pt idx="3598">
                  <c:v>359.80000000001331</c:v>
                </c:pt>
                <c:pt idx="3599">
                  <c:v>359.90000000001334</c:v>
                </c:pt>
                <c:pt idx="3600">
                  <c:v>360.00000000001336</c:v>
                </c:pt>
                <c:pt idx="3601">
                  <c:v>360.10000000001338</c:v>
                </c:pt>
                <c:pt idx="3602">
                  <c:v>360.2000000000134</c:v>
                </c:pt>
                <c:pt idx="3603">
                  <c:v>360.30000000001343</c:v>
                </c:pt>
                <c:pt idx="3604">
                  <c:v>360.40000000001345</c:v>
                </c:pt>
                <c:pt idx="3605">
                  <c:v>360.50000000001347</c:v>
                </c:pt>
                <c:pt idx="3606">
                  <c:v>360.60000000001349</c:v>
                </c:pt>
                <c:pt idx="3607">
                  <c:v>360.70000000001352</c:v>
                </c:pt>
                <c:pt idx="3608">
                  <c:v>360.80000000001354</c:v>
                </c:pt>
                <c:pt idx="3609">
                  <c:v>360.90000000001356</c:v>
                </c:pt>
                <c:pt idx="3610">
                  <c:v>361.00000000001359</c:v>
                </c:pt>
                <c:pt idx="3611">
                  <c:v>361.10000000001361</c:v>
                </c:pt>
                <c:pt idx="3612">
                  <c:v>361.20000000001363</c:v>
                </c:pt>
                <c:pt idx="3613">
                  <c:v>361.30000000001365</c:v>
                </c:pt>
                <c:pt idx="3614">
                  <c:v>361.40000000001368</c:v>
                </c:pt>
                <c:pt idx="3615">
                  <c:v>361.5000000000137</c:v>
                </c:pt>
                <c:pt idx="3616">
                  <c:v>361.60000000001372</c:v>
                </c:pt>
                <c:pt idx="3617">
                  <c:v>361.70000000001374</c:v>
                </c:pt>
                <c:pt idx="3618">
                  <c:v>361.80000000001377</c:v>
                </c:pt>
                <c:pt idx="3619">
                  <c:v>361.90000000001379</c:v>
                </c:pt>
                <c:pt idx="3620">
                  <c:v>362.00000000001381</c:v>
                </c:pt>
                <c:pt idx="3621">
                  <c:v>362.10000000001384</c:v>
                </c:pt>
                <c:pt idx="3622">
                  <c:v>362.20000000001386</c:v>
                </c:pt>
                <c:pt idx="3623">
                  <c:v>362.30000000001388</c:v>
                </c:pt>
                <c:pt idx="3624">
                  <c:v>362.4000000000139</c:v>
                </c:pt>
                <c:pt idx="3625">
                  <c:v>362.50000000001393</c:v>
                </c:pt>
                <c:pt idx="3626">
                  <c:v>362.60000000001395</c:v>
                </c:pt>
                <c:pt idx="3627">
                  <c:v>362.70000000001397</c:v>
                </c:pt>
                <c:pt idx="3628">
                  <c:v>362.80000000001399</c:v>
                </c:pt>
                <c:pt idx="3629">
                  <c:v>362.90000000001402</c:v>
                </c:pt>
                <c:pt idx="3630">
                  <c:v>363.00000000001404</c:v>
                </c:pt>
                <c:pt idx="3631">
                  <c:v>363.10000000001406</c:v>
                </c:pt>
                <c:pt idx="3632">
                  <c:v>363.20000000001409</c:v>
                </c:pt>
                <c:pt idx="3633">
                  <c:v>363.30000000001411</c:v>
                </c:pt>
                <c:pt idx="3634">
                  <c:v>363.40000000001413</c:v>
                </c:pt>
                <c:pt idx="3635">
                  <c:v>363.50000000001415</c:v>
                </c:pt>
                <c:pt idx="3636">
                  <c:v>363.60000000001418</c:v>
                </c:pt>
                <c:pt idx="3637">
                  <c:v>363.7000000000142</c:v>
                </c:pt>
                <c:pt idx="3638">
                  <c:v>363.80000000001422</c:v>
                </c:pt>
                <c:pt idx="3639">
                  <c:v>363.90000000001424</c:v>
                </c:pt>
                <c:pt idx="3640">
                  <c:v>364.00000000001427</c:v>
                </c:pt>
                <c:pt idx="3641">
                  <c:v>364.10000000001429</c:v>
                </c:pt>
                <c:pt idx="3642">
                  <c:v>364.20000000001431</c:v>
                </c:pt>
                <c:pt idx="3643">
                  <c:v>364.30000000001434</c:v>
                </c:pt>
                <c:pt idx="3644">
                  <c:v>364.40000000001436</c:v>
                </c:pt>
                <c:pt idx="3645">
                  <c:v>364.50000000001438</c:v>
                </c:pt>
                <c:pt idx="3646">
                  <c:v>364.6000000000144</c:v>
                </c:pt>
                <c:pt idx="3647">
                  <c:v>364.70000000001443</c:v>
                </c:pt>
                <c:pt idx="3648">
                  <c:v>364.80000000001445</c:v>
                </c:pt>
                <c:pt idx="3649">
                  <c:v>364.90000000001447</c:v>
                </c:pt>
                <c:pt idx="3650">
                  <c:v>365.0000000000145</c:v>
                </c:pt>
                <c:pt idx="3651">
                  <c:v>365.10000000001452</c:v>
                </c:pt>
                <c:pt idx="3652">
                  <c:v>365.20000000001454</c:v>
                </c:pt>
                <c:pt idx="3653">
                  <c:v>365.30000000001456</c:v>
                </c:pt>
                <c:pt idx="3654">
                  <c:v>365.40000000001459</c:v>
                </c:pt>
                <c:pt idx="3655">
                  <c:v>365.50000000001461</c:v>
                </c:pt>
                <c:pt idx="3656">
                  <c:v>365.60000000001463</c:v>
                </c:pt>
                <c:pt idx="3657">
                  <c:v>365.70000000001465</c:v>
                </c:pt>
                <c:pt idx="3658">
                  <c:v>365.80000000001468</c:v>
                </c:pt>
                <c:pt idx="3659">
                  <c:v>365.9000000000147</c:v>
                </c:pt>
                <c:pt idx="3660">
                  <c:v>366.00000000001472</c:v>
                </c:pt>
                <c:pt idx="3661">
                  <c:v>366.10000000001475</c:v>
                </c:pt>
                <c:pt idx="3662">
                  <c:v>366.20000000001477</c:v>
                </c:pt>
                <c:pt idx="3663">
                  <c:v>366.30000000001479</c:v>
                </c:pt>
                <c:pt idx="3664">
                  <c:v>366.40000000001481</c:v>
                </c:pt>
                <c:pt idx="3665">
                  <c:v>366.50000000001484</c:v>
                </c:pt>
                <c:pt idx="3666">
                  <c:v>366.60000000001486</c:v>
                </c:pt>
                <c:pt idx="3667">
                  <c:v>366.70000000001488</c:v>
                </c:pt>
                <c:pt idx="3668">
                  <c:v>366.8000000000149</c:v>
                </c:pt>
                <c:pt idx="3669">
                  <c:v>366.90000000001493</c:v>
                </c:pt>
                <c:pt idx="3670">
                  <c:v>367.00000000001495</c:v>
                </c:pt>
                <c:pt idx="3671">
                  <c:v>367.10000000001497</c:v>
                </c:pt>
                <c:pt idx="3672">
                  <c:v>367.200000000015</c:v>
                </c:pt>
                <c:pt idx="3673">
                  <c:v>367.30000000001502</c:v>
                </c:pt>
                <c:pt idx="3674">
                  <c:v>367.40000000001504</c:v>
                </c:pt>
                <c:pt idx="3675">
                  <c:v>367.50000000001506</c:v>
                </c:pt>
                <c:pt idx="3676">
                  <c:v>367.60000000001509</c:v>
                </c:pt>
                <c:pt idx="3677">
                  <c:v>367.70000000001511</c:v>
                </c:pt>
                <c:pt idx="3678">
                  <c:v>367.80000000001513</c:v>
                </c:pt>
                <c:pt idx="3679">
                  <c:v>367.90000000001515</c:v>
                </c:pt>
                <c:pt idx="3680">
                  <c:v>368.00000000001518</c:v>
                </c:pt>
                <c:pt idx="3681">
                  <c:v>368.1000000000152</c:v>
                </c:pt>
                <c:pt idx="3682">
                  <c:v>368.20000000001522</c:v>
                </c:pt>
                <c:pt idx="3683">
                  <c:v>368.30000000001525</c:v>
                </c:pt>
                <c:pt idx="3684">
                  <c:v>368.40000000001527</c:v>
                </c:pt>
                <c:pt idx="3685">
                  <c:v>368.50000000001529</c:v>
                </c:pt>
                <c:pt idx="3686">
                  <c:v>368.60000000001531</c:v>
                </c:pt>
                <c:pt idx="3687">
                  <c:v>368.70000000001534</c:v>
                </c:pt>
                <c:pt idx="3688">
                  <c:v>368.80000000001536</c:v>
                </c:pt>
                <c:pt idx="3689">
                  <c:v>368.90000000001538</c:v>
                </c:pt>
                <c:pt idx="3690">
                  <c:v>369.0000000000154</c:v>
                </c:pt>
                <c:pt idx="3691">
                  <c:v>369.10000000001543</c:v>
                </c:pt>
                <c:pt idx="3692">
                  <c:v>369.20000000001545</c:v>
                </c:pt>
                <c:pt idx="3693">
                  <c:v>369.30000000001547</c:v>
                </c:pt>
                <c:pt idx="3694">
                  <c:v>369.4000000000155</c:v>
                </c:pt>
                <c:pt idx="3695">
                  <c:v>369.50000000001552</c:v>
                </c:pt>
                <c:pt idx="3696">
                  <c:v>369.60000000001554</c:v>
                </c:pt>
                <c:pt idx="3697">
                  <c:v>369.70000000001556</c:v>
                </c:pt>
                <c:pt idx="3698">
                  <c:v>369.80000000001559</c:v>
                </c:pt>
                <c:pt idx="3699">
                  <c:v>369.90000000001561</c:v>
                </c:pt>
                <c:pt idx="3700">
                  <c:v>370.00000000001563</c:v>
                </c:pt>
                <c:pt idx="3701">
                  <c:v>370.10000000001565</c:v>
                </c:pt>
                <c:pt idx="3702">
                  <c:v>370.20000000001568</c:v>
                </c:pt>
                <c:pt idx="3703">
                  <c:v>370.3000000000157</c:v>
                </c:pt>
                <c:pt idx="3704">
                  <c:v>370.40000000001572</c:v>
                </c:pt>
                <c:pt idx="3705">
                  <c:v>370.50000000001575</c:v>
                </c:pt>
                <c:pt idx="3706">
                  <c:v>370.60000000001577</c:v>
                </c:pt>
                <c:pt idx="3707">
                  <c:v>370.70000000001579</c:v>
                </c:pt>
                <c:pt idx="3708">
                  <c:v>370.80000000001581</c:v>
                </c:pt>
                <c:pt idx="3709">
                  <c:v>370.90000000001584</c:v>
                </c:pt>
                <c:pt idx="3710">
                  <c:v>371.00000000001586</c:v>
                </c:pt>
                <c:pt idx="3711">
                  <c:v>371.10000000001588</c:v>
                </c:pt>
                <c:pt idx="3712">
                  <c:v>371.2000000000159</c:v>
                </c:pt>
                <c:pt idx="3713">
                  <c:v>371.30000000001593</c:v>
                </c:pt>
                <c:pt idx="3714">
                  <c:v>371.40000000001595</c:v>
                </c:pt>
                <c:pt idx="3715">
                  <c:v>371.50000000001597</c:v>
                </c:pt>
                <c:pt idx="3716">
                  <c:v>371.600000000016</c:v>
                </c:pt>
                <c:pt idx="3717">
                  <c:v>371.70000000001602</c:v>
                </c:pt>
                <c:pt idx="3718">
                  <c:v>371.80000000001604</c:v>
                </c:pt>
                <c:pt idx="3719">
                  <c:v>371.90000000001606</c:v>
                </c:pt>
                <c:pt idx="3720">
                  <c:v>372.00000000001609</c:v>
                </c:pt>
                <c:pt idx="3721">
                  <c:v>372.10000000001611</c:v>
                </c:pt>
                <c:pt idx="3722">
                  <c:v>372.20000000001613</c:v>
                </c:pt>
                <c:pt idx="3723">
                  <c:v>372.30000000001615</c:v>
                </c:pt>
                <c:pt idx="3724">
                  <c:v>372.40000000001618</c:v>
                </c:pt>
                <c:pt idx="3725">
                  <c:v>372.5000000000162</c:v>
                </c:pt>
                <c:pt idx="3726">
                  <c:v>372.60000000001622</c:v>
                </c:pt>
                <c:pt idx="3727">
                  <c:v>372.70000000001625</c:v>
                </c:pt>
                <c:pt idx="3728">
                  <c:v>372.80000000001627</c:v>
                </c:pt>
                <c:pt idx="3729">
                  <c:v>372.90000000001629</c:v>
                </c:pt>
                <c:pt idx="3730">
                  <c:v>373.00000000001631</c:v>
                </c:pt>
                <c:pt idx="3731">
                  <c:v>373.10000000001634</c:v>
                </c:pt>
                <c:pt idx="3732">
                  <c:v>373.20000000001636</c:v>
                </c:pt>
                <c:pt idx="3733">
                  <c:v>373.30000000001638</c:v>
                </c:pt>
                <c:pt idx="3734">
                  <c:v>373.40000000001641</c:v>
                </c:pt>
                <c:pt idx="3735">
                  <c:v>373.50000000001643</c:v>
                </c:pt>
                <c:pt idx="3736">
                  <c:v>373.60000000001645</c:v>
                </c:pt>
                <c:pt idx="3737">
                  <c:v>373.70000000001647</c:v>
                </c:pt>
                <c:pt idx="3738">
                  <c:v>373.8000000000165</c:v>
                </c:pt>
                <c:pt idx="3739">
                  <c:v>373.90000000001652</c:v>
                </c:pt>
                <c:pt idx="3740">
                  <c:v>374.00000000001654</c:v>
                </c:pt>
                <c:pt idx="3741">
                  <c:v>374.10000000001656</c:v>
                </c:pt>
                <c:pt idx="3742">
                  <c:v>374.20000000001659</c:v>
                </c:pt>
                <c:pt idx="3743">
                  <c:v>374.30000000001661</c:v>
                </c:pt>
                <c:pt idx="3744">
                  <c:v>374.40000000001663</c:v>
                </c:pt>
                <c:pt idx="3745">
                  <c:v>374.50000000001666</c:v>
                </c:pt>
                <c:pt idx="3746">
                  <c:v>374.60000000001668</c:v>
                </c:pt>
                <c:pt idx="3747">
                  <c:v>374.7000000000167</c:v>
                </c:pt>
                <c:pt idx="3748">
                  <c:v>374.80000000001672</c:v>
                </c:pt>
                <c:pt idx="3749">
                  <c:v>374.90000000001675</c:v>
                </c:pt>
                <c:pt idx="3750">
                  <c:v>375.00000000001677</c:v>
                </c:pt>
                <c:pt idx="3751">
                  <c:v>375.10000000001679</c:v>
                </c:pt>
                <c:pt idx="3752">
                  <c:v>375.20000000001681</c:v>
                </c:pt>
                <c:pt idx="3753">
                  <c:v>375.30000000001684</c:v>
                </c:pt>
                <c:pt idx="3754">
                  <c:v>375.40000000001686</c:v>
                </c:pt>
                <c:pt idx="3755">
                  <c:v>375.50000000001688</c:v>
                </c:pt>
                <c:pt idx="3756">
                  <c:v>375.60000000001691</c:v>
                </c:pt>
                <c:pt idx="3757">
                  <c:v>375.70000000001693</c:v>
                </c:pt>
                <c:pt idx="3758">
                  <c:v>375.80000000001695</c:v>
                </c:pt>
                <c:pt idx="3759">
                  <c:v>375.90000000001697</c:v>
                </c:pt>
                <c:pt idx="3760">
                  <c:v>376.000000000017</c:v>
                </c:pt>
                <c:pt idx="3761">
                  <c:v>376.10000000001702</c:v>
                </c:pt>
                <c:pt idx="3762">
                  <c:v>376.20000000001704</c:v>
                </c:pt>
                <c:pt idx="3763">
                  <c:v>376.30000000001706</c:v>
                </c:pt>
                <c:pt idx="3764">
                  <c:v>376.40000000001709</c:v>
                </c:pt>
                <c:pt idx="3765">
                  <c:v>376.50000000001711</c:v>
                </c:pt>
                <c:pt idx="3766">
                  <c:v>376.60000000001713</c:v>
                </c:pt>
                <c:pt idx="3767">
                  <c:v>376.70000000001716</c:v>
                </c:pt>
                <c:pt idx="3768">
                  <c:v>376.80000000001718</c:v>
                </c:pt>
                <c:pt idx="3769">
                  <c:v>376.9000000000172</c:v>
                </c:pt>
                <c:pt idx="3770">
                  <c:v>377.00000000001722</c:v>
                </c:pt>
                <c:pt idx="3771">
                  <c:v>377.10000000001725</c:v>
                </c:pt>
                <c:pt idx="3772">
                  <c:v>377.20000000001727</c:v>
                </c:pt>
                <c:pt idx="3773">
                  <c:v>377.30000000001729</c:v>
                </c:pt>
                <c:pt idx="3774">
                  <c:v>377.40000000001731</c:v>
                </c:pt>
                <c:pt idx="3775">
                  <c:v>377.50000000001734</c:v>
                </c:pt>
                <c:pt idx="3776">
                  <c:v>377.60000000001736</c:v>
                </c:pt>
                <c:pt idx="3777">
                  <c:v>377.70000000001738</c:v>
                </c:pt>
                <c:pt idx="3778">
                  <c:v>377.80000000001741</c:v>
                </c:pt>
                <c:pt idx="3779">
                  <c:v>377.90000000001743</c:v>
                </c:pt>
                <c:pt idx="3780">
                  <c:v>378.00000000001745</c:v>
                </c:pt>
                <c:pt idx="3781">
                  <c:v>378.10000000001747</c:v>
                </c:pt>
                <c:pt idx="3782">
                  <c:v>378.2000000000175</c:v>
                </c:pt>
                <c:pt idx="3783">
                  <c:v>378.30000000001752</c:v>
                </c:pt>
                <c:pt idx="3784">
                  <c:v>378.40000000001754</c:v>
                </c:pt>
                <c:pt idx="3785">
                  <c:v>378.50000000001756</c:v>
                </c:pt>
                <c:pt idx="3786">
                  <c:v>378.60000000001759</c:v>
                </c:pt>
                <c:pt idx="3787">
                  <c:v>378.70000000001761</c:v>
                </c:pt>
                <c:pt idx="3788">
                  <c:v>378.80000000001763</c:v>
                </c:pt>
                <c:pt idx="3789">
                  <c:v>378.90000000001766</c:v>
                </c:pt>
                <c:pt idx="3790">
                  <c:v>379.00000000001768</c:v>
                </c:pt>
                <c:pt idx="3791">
                  <c:v>379.1000000000177</c:v>
                </c:pt>
                <c:pt idx="3792">
                  <c:v>379.20000000001772</c:v>
                </c:pt>
                <c:pt idx="3793">
                  <c:v>379.30000000001775</c:v>
                </c:pt>
                <c:pt idx="3794">
                  <c:v>379.40000000001777</c:v>
                </c:pt>
                <c:pt idx="3795">
                  <c:v>379.50000000001779</c:v>
                </c:pt>
                <c:pt idx="3796">
                  <c:v>379.60000000001781</c:v>
                </c:pt>
                <c:pt idx="3797">
                  <c:v>379.70000000001784</c:v>
                </c:pt>
                <c:pt idx="3798">
                  <c:v>379.80000000001786</c:v>
                </c:pt>
                <c:pt idx="3799">
                  <c:v>379.90000000001788</c:v>
                </c:pt>
                <c:pt idx="3800">
                  <c:v>380.00000000001791</c:v>
                </c:pt>
                <c:pt idx="3801">
                  <c:v>380.10000000001793</c:v>
                </c:pt>
                <c:pt idx="3802">
                  <c:v>380.20000000001795</c:v>
                </c:pt>
                <c:pt idx="3803">
                  <c:v>380.30000000001797</c:v>
                </c:pt>
                <c:pt idx="3804">
                  <c:v>380.400000000018</c:v>
                </c:pt>
                <c:pt idx="3805">
                  <c:v>380.50000000001802</c:v>
                </c:pt>
                <c:pt idx="3806">
                  <c:v>380.60000000001804</c:v>
                </c:pt>
                <c:pt idx="3807">
                  <c:v>380.70000000001806</c:v>
                </c:pt>
                <c:pt idx="3808">
                  <c:v>380.80000000001809</c:v>
                </c:pt>
                <c:pt idx="3809">
                  <c:v>380.90000000001811</c:v>
                </c:pt>
                <c:pt idx="3810">
                  <c:v>381.00000000001813</c:v>
                </c:pt>
                <c:pt idx="3811">
                  <c:v>381.10000000001816</c:v>
                </c:pt>
                <c:pt idx="3812">
                  <c:v>381.20000000001818</c:v>
                </c:pt>
                <c:pt idx="3813">
                  <c:v>381.3000000000182</c:v>
                </c:pt>
                <c:pt idx="3814">
                  <c:v>381.40000000001822</c:v>
                </c:pt>
                <c:pt idx="3815">
                  <c:v>381.50000000001825</c:v>
                </c:pt>
                <c:pt idx="3816">
                  <c:v>381.60000000001827</c:v>
                </c:pt>
                <c:pt idx="3817">
                  <c:v>381.70000000001829</c:v>
                </c:pt>
                <c:pt idx="3818">
                  <c:v>381.80000000001831</c:v>
                </c:pt>
                <c:pt idx="3819">
                  <c:v>381.90000000001834</c:v>
                </c:pt>
                <c:pt idx="3820">
                  <c:v>382.00000000001836</c:v>
                </c:pt>
                <c:pt idx="3821">
                  <c:v>382.10000000001838</c:v>
                </c:pt>
                <c:pt idx="3822">
                  <c:v>382.20000000001841</c:v>
                </c:pt>
                <c:pt idx="3823">
                  <c:v>382.30000000001843</c:v>
                </c:pt>
                <c:pt idx="3824">
                  <c:v>382.40000000001845</c:v>
                </c:pt>
                <c:pt idx="3825">
                  <c:v>382.50000000001847</c:v>
                </c:pt>
                <c:pt idx="3826">
                  <c:v>382.6000000000185</c:v>
                </c:pt>
                <c:pt idx="3827">
                  <c:v>382.70000000001852</c:v>
                </c:pt>
                <c:pt idx="3828">
                  <c:v>382.80000000001854</c:v>
                </c:pt>
                <c:pt idx="3829">
                  <c:v>382.90000000001857</c:v>
                </c:pt>
                <c:pt idx="3830">
                  <c:v>383.00000000001859</c:v>
                </c:pt>
                <c:pt idx="3831">
                  <c:v>383.10000000001861</c:v>
                </c:pt>
                <c:pt idx="3832">
                  <c:v>383.20000000001863</c:v>
                </c:pt>
                <c:pt idx="3833">
                  <c:v>383.30000000001866</c:v>
                </c:pt>
                <c:pt idx="3834">
                  <c:v>383.40000000001868</c:v>
                </c:pt>
                <c:pt idx="3835">
                  <c:v>383.5000000000187</c:v>
                </c:pt>
                <c:pt idx="3836">
                  <c:v>383.60000000001872</c:v>
                </c:pt>
                <c:pt idx="3837">
                  <c:v>383.70000000001875</c:v>
                </c:pt>
                <c:pt idx="3838">
                  <c:v>383.80000000001877</c:v>
                </c:pt>
                <c:pt idx="3839">
                  <c:v>383.90000000001879</c:v>
                </c:pt>
                <c:pt idx="3840">
                  <c:v>384.00000000001882</c:v>
                </c:pt>
                <c:pt idx="3841">
                  <c:v>384.10000000001884</c:v>
                </c:pt>
                <c:pt idx="3842">
                  <c:v>384.20000000001886</c:v>
                </c:pt>
                <c:pt idx="3843">
                  <c:v>384.30000000001888</c:v>
                </c:pt>
                <c:pt idx="3844">
                  <c:v>384.40000000001891</c:v>
                </c:pt>
                <c:pt idx="3845">
                  <c:v>384.50000000001893</c:v>
                </c:pt>
                <c:pt idx="3846">
                  <c:v>384.60000000001895</c:v>
                </c:pt>
                <c:pt idx="3847">
                  <c:v>384.70000000001897</c:v>
                </c:pt>
                <c:pt idx="3848">
                  <c:v>384.800000000019</c:v>
                </c:pt>
                <c:pt idx="3849">
                  <c:v>384.90000000001902</c:v>
                </c:pt>
                <c:pt idx="3850">
                  <c:v>385.00000000001904</c:v>
                </c:pt>
                <c:pt idx="3851">
                  <c:v>385.10000000001907</c:v>
                </c:pt>
                <c:pt idx="3852">
                  <c:v>385.20000000001909</c:v>
                </c:pt>
                <c:pt idx="3853">
                  <c:v>385.30000000001911</c:v>
                </c:pt>
                <c:pt idx="3854">
                  <c:v>385.40000000001913</c:v>
                </c:pt>
                <c:pt idx="3855">
                  <c:v>385.50000000001916</c:v>
                </c:pt>
                <c:pt idx="3856">
                  <c:v>385.60000000001918</c:v>
                </c:pt>
                <c:pt idx="3857">
                  <c:v>385.7000000000192</c:v>
                </c:pt>
                <c:pt idx="3858">
                  <c:v>385.80000000001922</c:v>
                </c:pt>
                <c:pt idx="3859">
                  <c:v>385.90000000001925</c:v>
                </c:pt>
                <c:pt idx="3860">
                  <c:v>386.00000000001927</c:v>
                </c:pt>
                <c:pt idx="3861">
                  <c:v>386.10000000001929</c:v>
                </c:pt>
                <c:pt idx="3862">
                  <c:v>386.20000000001932</c:v>
                </c:pt>
                <c:pt idx="3863">
                  <c:v>386.30000000001934</c:v>
                </c:pt>
                <c:pt idx="3864">
                  <c:v>386.40000000001936</c:v>
                </c:pt>
                <c:pt idx="3865">
                  <c:v>386.50000000001938</c:v>
                </c:pt>
                <c:pt idx="3866">
                  <c:v>386.60000000001941</c:v>
                </c:pt>
                <c:pt idx="3867">
                  <c:v>386.70000000001943</c:v>
                </c:pt>
                <c:pt idx="3868">
                  <c:v>386.80000000001945</c:v>
                </c:pt>
                <c:pt idx="3869">
                  <c:v>386.90000000001947</c:v>
                </c:pt>
                <c:pt idx="3870">
                  <c:v>387.0000000000195</c:v>
                </c:pt>
                <c:pt idx="3871">
                  <c:v>387.10000000001952</c:v>
                </c:pt>
                <c:pt idx="3872">
                  <c:v>387.20000000001954</c:v>
                </c:pt>
                <c:pt idx="3873">
                  <c:v>387.30000000001957</c:v>
                </c:pt>
                <c:pt idx="3874">
                  <c:v>387.40000000001959</c:v>
                </c:pt>
                <c:pt idx="3875">
                  <c:v>387.50000000001961</c:v>
                </c:pt>
                <c:pt idx="3876">
                  <c:v>387.60000000001963</c:v>
                </c:pt>
                <c:pt idx="3877">
                  <c:v>387.70000000001966</c:v>
                </c:pt>
                <c:pt idx="3878">
                  <c:v>387.80000000001968</c:v>
                </c:pt>
                <c:pt idx="3879">
                  <c:v>387.9000000000197</c:v>
                </c:pt>
                <c:pt idx="3880">
                  <c:v>388.00000000001972</c:v>
                </c:pt>
                <c:pt idx="3881">
                  <c:v>388.10000000001975</c:v>
                </c:pt>
                <c:pt idx="3882">
                  <c:v>388.20000000001977</c:v>
                </c:pt>
                <c:pt idx="3883">
                  <c:v>388.30000000001979</c:v>
                </c:pt>
                <c:pt idx="3884">
                  <c:v>388.40000000001982</c:v>
                </c:pt>
                <c:pt idx="3885">
                  <c:v>388.50000000001984</c:v>
                </c:pt>
                <c:pt idx="3886">
                  <c:v>388.60000000001986</c:v>
                </c:pt>
                <c:pt idx="3887">
                  <c:v>388.70000000001988</c:v>
                </c:pt>
                <c:pt idx="3888">
                  <c:v>388.80000000001991</c:v>
                </c:pt>
                <c:pt idx="3889">
                  <c:v>388.90000000001993</c:v>
                </c:pt>
                <c:pt idx="3890">
                  <c:v>389.00000000001995</c:v>
                </c:pt>
                <c:pt idx="3891">
                  <c:v>389.10000000001997</c:v>
                </c:pt>
                <c:pt idx="3892">
                  <c:v>389.20000000002</c:v>
                </c:pt>
                <c:pt idx="3893">
                  <c:v>389.30000000002002</c:v>
                </c:pt>
                <c:pt idx="3894">
                  <c:v>389.40000000002004</c:v>
                </c:pt>
                <c:pt idx="3895">
                  <c:v>389.50000000002007</c:v>
                </c:pt>
                <c:pt idx="3896">
                  <c:v>389.60000000002009</c:v>
                </c:pt>
                <c:pt idx="3897">
                  <c:v>389.70000000002011</c:v>
                </c:pt>
                <c:pt idx="3898">
                  <c:v>389.80000000002013</c:v>
                </c:pt>
                <c:pt idx="3899">
                  <c:v>389.90000000002016</c:v>
                </c:pt>
                <c:pt idx="3900">
                  <c:v>390.00000000002018</c:v>
                </c:pt>
                <c:pt idx="3901">
                  <c:v>390.1000000000202</c:v>
                </c:pt>
                <c:pt idx="3902">
                  <c:v>390.20000000002022</c:v>
                </c:pt>
                <c:pt idx="3903">
                  <c:v>390.30000000002025</c:v>
                </c:pt>
                <c:pt idx="3904">
                  <c:v>390.40000000002027</c:v>
                </c:pt>
                <c:pt idx="3905">
                  <c:v>390.50000000002029</c:v>
                </c:pt>
                <c:pt idx="3906">
                  <c:v>390.60000000002032</c:v>
                </c:pt>
                <c:pt idx="3907">
                  <c:v>390.70000000002034</c:v>
                </c:pt>
                <c:pt idx="3908">
                  <c:v>390.80000000002036</c:v>
                </c:pt>
                <c:pt idx="3909">
                  <c:v>390.90000000002038</c:v>
                </c:pt>
                <c:pt idx="3910">
                  <c:v>391.00000000002041</c:v>
                </c:pt>
                <c:pt idx="3911">
                  <c:v>391.10000000002043</c:v>
                </c:pt>
                <c:pt idx="3912">
                  <c:v>391.20000000002045</c:v>
                </c:pt>
                <c:pt idx="3913">
                  <c:v>391.30000000002047</c:v>
                </c:pt>
                <c:pt idx="3914">
                  <c:v>391.4000000000205</c:v>
                </c:pt>
                <c:pt idx="3915">
                  <c:v>391.50000000002052</c:v>
                </c:pt>
                <c:pt idx="3916">
                  <c:v>391.60000000002054</c:v>
                </c:pt>
                <c:pt idx="3917">
                  <c:v>391.70000000002057</c:v>
                </c:pt>
                <c:pt idx="3918">
                  <c:v>391.80000000002059</c:v>
                </c:pt>
                <c:pt idx="3919">
                  <c:v>391.90000000002061</c:v>
                </c:pt>
                <c:pt idx="3920">
                  <c:v>392.00000000002063</c:v>
                </c:pt>
                <c:pt idx="3921">
                  <c:v>392.10000000002066</c:v>
                </c:pt>
                <c:pt idx="3922">
                  <c:v>392.20000000002068</c:v>
                </c:pt>
                <c:pt idx="3923">
                  <c:v>392.3000000000207</c:v>
                </c:pt>
                <c:pt idx="3924">
                  <c:v>392.40000000002073</c:v>
                </c:pt>
                <c:pt idx="3925">
                  <c:v>392.50000000002075</c:v>
                </c:pt>
                <c:pt idx="3926">
                  <c:v>392.60000000002077</c:v>
                </c:pt>
                <c:pt idx="3927">
                  <c:v>392.70000000002079</c:v>
                </c:pt>
                <c:pt idx="3928">
                  <c:v>392.80000000002082</c:v>
                </c:pt>
                <c:pt idx="3929">
                  <c:v>392.90000000002084</c:v>
                </c:pt>
                <c:pt idx="3930">
                  <c:v>393.00000000002086</c:v>
                </c:pt>
                <c:pt idx="3931">
                  <c:v>393.10000000002088</c:v>
                </c:pt>
                <c:pt idx="3932">
                  <c:v>393.20000000002091</c:v>
                </c:pt>
                <c:pt idx="3933">
                  <c:v>393.30000000002093</c:v>
                </c:pt>
                <c:pt idx="3934">
                  <c:v>393.40000000002095</c:v>
                </c:pt>
                <c:pt idx="3935">
                  <c:v>393.50000000002098</c:v>
                </c:pt>
                <c:pt idx="3936">
                  <c:v>393.600000000021</c:v>
                </c:pt>
                <c:pt idx="3937">
                  <c:v>393.70000000002102</c:v>
                </c:pt>
                <c:pt idx="3938">
                  <c:v>393.80000000002104</c:v>
                </c:pt>
                <c:pt idx="3939">
                  <c:v>393.90000000002107</c:v>
                </c:pt>
                <c:pt idx="3940">
                  <c:v>394.00000000002109</c:v>
                </c:pt>
                <c:pt idx="3941">
                  <c:v>394.10000000002111</c:v>
                </c:pt>
                <c:pt idx="3942">
                  <c:v>394.20000000002113</c:v>
                </c:pt>
                <c:pt idx="3943">
                  <c:v>394.30000000002116</c:v>
                </c:pt>
                <c:pt idx="3944">
                  <c:v>394.40000000002118</c:v>
                </c:pt>
                <c:pt idx="3945">
                  <c:v>394.5000000000212</c:v>
                </c:pt>
                <c:pt idx="3946">
                  <c:v>394.60000000002123</c:v>
                </c:pt>
                <c:pt idx="3947">
                  <c:v>394.70000000002125</c:v>
                </c:pt>
                <c:pt idx="3948">
                  <c:v>394.80000000002127</c:v>
                </c:pt>
                <c:pt idx="3949">
                  <c:v>394.90000000002129</c:v>
                </c:pt>
                <c:pt idx="3950">
                  <c:v>395.00000000002132</c:v>
                </c:pt>
                <c:pt idx="3951">
                  <c:v>395.10000000002134</c:v>
                </c:pt>
                <c:pt idx="3952">
                  <c:v>395.20000000002136</c:v>
                </c:pt>
                <c:pt idx="3953">
                  <c:v>395.30000000002138</c:v>
                </c:pt>
                <c:pt idx="3954">
                  <c:v>395.40000000002141</c:v>
                </c:pt>
                <c:pt idx="3955">
                  <c:v>395.50000000002143</c:v>
                </c:pt>
                <c:pt idx="3956">
                  <c:v>395.60000000002145</c:v>
                </c:pt>
                <c:pt idx="3957">
                  <c:v>395.70000000002148</c:v>
                </c:pt>
                <c:pt idx="3958">
                  <c:v>395.8000000000215</c:v>
                </c:pt>
                <c:pt idx="3959">
                  <c:v>395.90000000002152</c:v>
                </c:pt>
                <c:pt idx="3960">
                  <c:v>396.00000000002154</c:v>
                </c:pt>
                <c:pt idx="3961">
                  <c:v>396.10000000002157</c:v>
                </c:pt>
                <c:pt idx="3962">
                  <c:v>396.20000000002159</c:v>
                </c:pt>
                <c:pt idx="3963">
                  <c:v>396.30000000002161</c:v>
                </c:pt>
                <c:pt idx="3964">
                  <c:v>396.40000000002163</c:v>
                </c:pt>
                <c:pt idx="3965">
                  <c:v>396.50000000002166</c:v>
                </c:pt>
                <c:pt idx="3966">
                  <c:v>396.60000000002168</c:v>
                </c:pt>
                <c:pt idx="3967">
                  <c:v>396.7000000000217</c:v>
                </c:pt>
                <c:pt idx="3968">
                  <c:v>396.80000000002173</c:v>
                </c:pt>
                <c:pt idx="3969">
                  <c:v>396.90000000002175</c:v>
                </c:pt>
                <c:pt idx="3970">
                  <c:v>397.00000000002177</c:v>
                </c:pt>
                <c:pt idx="3971">
                  <c:v>397.10000000002179</c:v>
                </c:pt>
                <c:pt idx="3972">
                  <c:v>397.20000000002182</c:v>
                </c:pt>
                <c:pt idx="3973">
                  <c:v>397.30000000002184</c:v>
                </c:pt>
                <c:pt idx="3974">
                  <c:v>397.40000000002186</c:v>
                </c:pt>
                <c:pt idx="3975">
                  <c:v>397.50000000002188</c:v>
                </c:pt>
                <c:pt idx="3976">
                  <c:v>397.60000000002191</c:v>
                </c:pt>
                <c:pt idx="3977">
                  <c:v>397.70000000002193</c:v>
                </c:pt>
                <c:pt idx="3978">
                  <c:v>397.80000000002195</c:v>
                </c:pt>
                <c:pt idx="3979">
                  <c:v>397.90000000002198</c:v>
                </c:pt>
                <c:pt idx="3980">
                  <c:v>398.000000000022</c:v>
                </c:pt>
                <c:pt idx="3981">
                  <c:v>398.10000000002202</c:v>
                </c:pt>
                <c:pt idx="3982">
                  <c:v>398.20000000002204</c:v>
                </c:pt>
                <c:pt idx="3983">
                  <c:v>398.30000000002207</c:v>
                </c:pt>
                <c:pt idx="3984">
                  <c:v>398.40000000002209</c:v>
                </c:pt>
                <c:pt idx="3985">
                  <c:v>398.50000000002211</c:v>
                </c:pt>
                <c:pt idx="3986">
                  <c:v>398.60000000002213</c:v>
                </c:pt>
                <c:pt idx="3987">
                  <c:v>398.70000000002216</c:v>
                </c:pt>
                <c:pt idx="3988">
                  <c:v>398.80000000002218</c:v>
                </c:pt>
                <c:pt idx="3989">
                  <c:v>398.9000000000222</c:v>
                </c:pt>
                <c:pt idx="3990">
                  <c:v>399.00000000002223</c:v>
                </c:pt>
                <c:pt idx="3991">
                  <c:v>399.10000000002225</c:v>
                </c:pt>
                <c:pt idx="3992">
                  <c:v>399.20000000002227</c:v>
                </c:pt>
                <c:pt idx="3993">
                  <c:v>399.30000000002229</c:v>
                </c:pt>
                <c:pt idx="3994">
                  <c:v>399.40000000002232</c:v>
                </c:pt>
                <c:pt idx="3995">
                  <c:v>399.50000000002234</c:v>
                </c:pt>
                <c:pt idx="3996">
                  <c:v>399.60000000002236</c:v>
                </c:pt>
                <c:pt idx="3997">
                  <c:v>399.70000000002238</c:v>
                </c:pt>
                <c:pt idx="3998">
                  <c:v>399.80000000002241</c:v>
                </c:pt>
                <c:pt idx="3999">
                  <c:v>399.90000000002243</c:v>
                </c:pt>
                <c:pt idx="4000">
                  <c:v>400.00000000002245</c:v>
                </c:pt>
                <c:pt idx="4001">
                  <c:v>400.10000000002248</c:v>
                </c:pt>
                <c:pt idx="4002">
                  <c:v>400.2000000000225</c:v>
                </c:pt>
                <c:pt idx="4003">
                  <c:v>400.30000000002252</c:v>
                </c:pt>
                <c:pt idx="4004">
                  <c:v>400.40000000002254</c:v>
                </c:pt>
                <c:pt idx="4005">
                  <c:v>400.50000000002257</c:v>
                </c:pt>
                <c:pt idx="4006">
                  <c:v>400.60000000002259</c:v>
                </c:pt>
                <c:pt idx="4007">
                  <c:v>400.70000000002261</c:v>
                </c:pt>
                <c:pt idx="4008">
                  <c:v>400.80000000002264</c:v>
                </c:pt>
                <c:pt idx="4009">
                  <c:v>400.90000000002266</c:v>
                </c:pt>
                <c:pt idx="4010">
                  <c:v>401.00000000002268</c:v>
                </c:pt>
                <c:pt idx="4011">
                  <c:v>401.1000000000227</c:v>
                </c:pt>
                <c:pt idx="4012">
                  <c:v>401.20000000002273</c:v>
                </c:pt>
                <c:pt idx="4013">
                  <c:v>401.30000000002275</c:v>
                </c:pt>
                <c:pt idx="4014">
                  <c:v>401.40000000002277</c:v>
                </c:pt>
                <c:pt idx="4015">
                  <c:v>401.50000000002279</c:v>
                </c:pt>
                <c:pt idx="4016">
                  <c:v>401.60000000002282</c:v>
                </c:pt>
                <c:pt idx="4017">
                  <c:v>401.70000000002284</c:v>
                </c:pt>
                <c:pt idx="4018">
                  <c:v>401.80000000002286</c:v>
                </c:pt>
                <c:pt idx="4019">
                  <c:v>401.90000000002289</c:v>
                </c:pt>
                <c:pt idx="4020">
                  <c:v>402.00000000002291</c:v>
                </c:pt>
                <c:pt idx="4021">
                  <c:v>402.10000000002293</c:v>
                </c:pt>
                <c:pt idx="4022">
                  <c:v>402.20000000002295</c:v>
                </c:pt>
                <c:pt idx="4023">
                  <c:v>402.30000000002298</c:v>
                </c:pt>
                <c:pt idx="4024">
                  <c:v>402.400000000023</c:v>
                </c:pt>
                <c:pt idx="4025">
                  <c:v>402.50000000002302</c:v>
                </c:pt>
                <c:pt idx="4026">
                  <c:v>402.60000000002304</c:v>
                </c:pt>
                <c:pt idx="4027">
                  <c:v>402.70000000002307</c:v>
                </c:pt>
                <c:pt idx="4028">
                  <c:v>402.80000000002309</c:v>
                </c:pt>
                <c:pt idx="4029">
                  <c:v>402.90000000002311</c:v>
                </c:pt>
                <c:pt idx="4030">
                  <c:v>403.00000000002314</c:v>
                </c:pt>
                <c:pt idx="4031">
                  <c:v>403.10000000002316</c:v>
                </c:pt>
                <c:pt idx="4032">
                  <c:v>403.20000000002318</c:v>
                </c:pt>
                <c:pt idx="4033">
                  <c:v>403.3000000000232</c:v>
                </c:pt>
                <c:pt idx="4034">
                  <c:v>403.40000000002323</c:v>
                </c:pt>
                <c:pt idx="4035">
                  <c:v>403.50000000002325</c:v>
                </c:pt>
                <c:pt idx="4036">
                  <c:v>403.60000000002327</c:v>
                </c:pt>
                <c:pt idx="4037">
                  <c:v>403.70000000002329</c:v>
                </c:pt>
                <c:pt idx="4038">
                  <c:v>403.80000000002332</c:v>
                </c:pt>
                <c:pt idx="4039">
                  <c:v>403.90000000002334</c:v>
                </c:pt>
                <c:pt idx="4040">
                  <c:v>404.00000000002336</c:v>
                </c:pt>
                <c:pt idx="4041">
                  <c:v>404.10000000002339</c:v>
                </c:pt>
                <c:pt idx="4042">
                  <c:v>404.20000000002341</c:v>
                </c:pt>
                <c:pt idx="4043">
                  <c:v>404.30000000002343</c:v>
                </c:pt>
                <c:pt idx="4044">
                  <c:v>404.40000000002345</c:v>
                </c:pt>
                <c:pt idx="4045">
                  <c:v>404.50000000002348</c:v>
                </c:pt>
                <c:pt idx="4046">
                  <c:v>404.6000000000235</c:v>
                </c:pt>
                <c:pt idx="4047">
                  <c:v>404.70000000002352</c:v>
                </c:pt>
                <c:pt idx="4048">
                  <c:v>404.80000000002354</c:v>
                </c:pt>
                <c:pt idx="4049">
                  <c:v>404.90000000002357</c:v>
                </c:pt>
                <c:pt idx="4050">
                  <c:v>405.00000000002359</c:v>
                </c:pt>
                <c:pt idx="4051">
                  <c:v>405.10000000002361</c:v>
                </c:pt>
                <c:pt idx="4052">
                  <c:v>405.20000000002364</c:v>
                </c:pt>
                <c:pt idx="4053">
                  <c:v>405.30000000002366</c:v>
                </c:pt>
                <c:pt idx="4054">
                  <c:v>405.40000000002368</c:v>
                </c:pt>
                <c:pt idx="4055">
                  <c:v>405.5000000000237</c:v>
                </c:pt>
                <c:pt idx="4056">
                  <c:v>405.60000000002373</c:v>
                </c:pt>
                <c:pt idx="4057">
                  <c:v>405.70000000002375</c:v>
                </c:pt>
                <c:pt idx="4058">
                  <c:v>405.80000000002377</c:v>
                </c:pt>
                <c:pt idx="4059">
                  <c:v>405.90000000002379</c:v>
                </c:pt>
                <c:pt idx="4060">
                  <c:v>406.00000000002382</c:v>
                </c:pt>
                <c:pt idx="4061">
                  <c:v>406.10000000002384</c:v>
                </c:pt>
                <c:pt idx="4062">
                  <c:v>406.20000000002386</c:v>
                </c:pt>
                <c:pt idx="4063">
                  <c:v>406.30000000002389</c:v>
                </c:pt>
                <c:pt idx="4064">
                  <c:v>406.40000000002391</c:v>
                </c:pt>
                <c:pt idx="4065">
                  <c:v>406.50000000002393</c:v>
                </c:pt>
                <c:pt idx="4066">
                  <c:v>406.60000000002395</c:v>
                </c:pt>
                <c:pt idx="4067">
                  <c:v>406.70000000002398</c:v>
                </c:pt>
                <c:pt idx="4068">
                  <c:v>406.800000000024</c:v>
                </c:pt>
                <c:pt idx="4069">
                  <c:v>406.90000000002402</c:v>
                </c:pt>
                <c:pt idx="4070">
                  <c:v>407.00000000002404</c:v>
                </c:pt>
                <c:pt idx="4071">
                  <c:v>407.10000000002407</c:v>
                </c:pt>
                <c:pt idx="4072">
                  <c:v>407.20000000002409</c:v>
                </c:pt>
                <c:pt idx="4073">
                  <c:v>407.30000000002411</c:v>
                </c:pt>
                <c:pt idx="4074">
                  <c:v>407.40000000002414</c:v>
                </c:pt>
                <c:pt idx="4075">
                  <c:v>407.50000000002416</c:v>
                </c:pt>
                <c:pt idx="4076">
                  <c:v>407.60000000002418</c:v>
                </c:pt>
                <c:pt idx="4077">
                  <c:v>407.7000000000242</c:v>
                </c:pt>
                <c:pt idx="4078">
                  <c:v>407.80000000002423</c:v>
                </c:pt>
                <c:pt idx="4079">
                  <c:v>407.90000000002425</c:v>
                </c:pt>
                <c:pt idx="4080">
                  <c:v>408.00000000002427</c:v>
                </c:pt>
                <c:pt idx="4081">
                  <c:v>408.10000000002429</c:v>
                </c:pt>
                <c:pt idx="4082">
                  <c:v>408.20000000002432</c:v>
                </c:pt>
                <c:pt idx="4083">
                  <c:v>408.30000000002434</c:v>
                </c:pt>
                <c:pt idx="4084">
                  <c:v>408.40000000002436</c:v>
                </c:pt>
                <c:pt idx="4085">
                  <c:v>408.50000000002439</c:v>
                </c:pt>
                <c:pt idx="4086">
                  <c:v>408.60000000002441</c:v>
                </c:pt>
                <c:pt idx="4087">
                  <c:v>408.70000000002443</c:v>
                </c:pt>
                <c:pt idx="4088">
                  <c:v>408.80000000002445</c:v>
                </c:pt>
                <c:pt idx="4089">
                  <c:v>408.90000000002448</c:v>
                </c:pt>
                <c:pt idx="4090">
                  <c:v>409.0000000000245</c:v>
                </c:pt>
                <c:pt idx="4091">
                  <c:v>409.10000000002452</c:v>
                </c:pt>
                <c:pt idx="4092">
                  <c:v>409.20000000002454</c:v>
                </c:pt>
                <c:pt idx="4093">
                  <c:v>409.30000000002457</c:v>
                </c:pt>
                <c:pt idx="4094">
                  <c:v>409.40000000002459</c:v>
                </c:pt>
                <c:pt idx="4095">
                  <c:v>409.50000000002461</c:v>
                </c:pt>
                <c:pt idx="4096">
                  <c:v>409.60000000002464</c:v>
                </c:pt>
                <c:pt idx="4097">
                  <c:v>409.70000000002466</c:v>
                </c:pt>
                <c:pt idx="4098">
                  <c:v>409.80000000002468</c:v>
                </c:pt>
                <c:pt idx="4099">
                  <c:v>409.9000000000247</c:v>
                </c:pt>
                <c:pt idx="4100">
                  <c:v>410.00000000002473</c:v>
                </c:pt>
                <c:pt idx="4101">
                  <c:v>410.10000000002475</c:v>
                </c:pt>
                <c:pt idx="4102">
                  <c:v>410.20000000002477</c:v>
                </c:pt>
                <c:pt idx="4103">
                  <c:v>410.3000000000248</c:v>
                </c:pt>
                <c:pt idx="4104">
                  <c:v>410.40000000002482</c:v>
                </c:pt>
                <c:pt idx="4105">
                  <c:v>410.50000000002484</c:v>
                </c:pt>
                <c:pt idx="4106">
                  <c:v>410.60000000002486</c:v>
                </c:pt>
                <c:pt idx="4107">
                  <c:v>410.70000000002489</c:v>
                </c:pt>
                <c:pt idx="4108">
                  <c:v>410.80000000002491</c:v>
                </c:pt>
                <c:pt idx="4109">
                  <c:v>410.90000000002493</c:v>
                </c:pt>
                <c:pt idx="4110">
                  <c:v>411.00000000002495</c:v>
                </c:pt>
                <c:pt idx="4111">
                  <c:v>411.10000000002498</c:v>
                </c:pt>
                <c:pt idx="4112">
                  <c:v>411.200000000025</c:v>
                </c:pt>
                <c:pt idx="4113">
                  <c:v>411.30000000002502</c:v>
                </c:pt>
                <c:pt idx="4114">
                  <c:v>411.40000000002505</c:v>
                </c:pt>
                <c:pt idx="4115">
                  <c:v>411.50000000002507</c:v>
                </c:pt>
                <c:pt idx="4116">
                  <c:v>411.60000000002509</c:v>
                </c:pt>
                <c:pt idx="4117">
                  <c:v>411.70000000002511</c:v>
                </c:pt>
                <c:pt idx="4118">
                  <c:v>411.80000000002514</c:v>
                </c:pt>
                <c:pt idx="4119">
                  <c:v>411.90000000002516</c:v>
                </c:pt>
                <c:pt idx="4120">
                  <c:v>412.00000000002518</c:v>
                </c:pt>
                <c:pt idx="4121">
                  <c:v>412.1000000000252</c:v>
                </c:pt>
                <c:pt idx="4122">
                  <c:v>412.20000000002523</c:v>
                </c:pt>
                <c:pt idx="4123">
                  <c:v>412.30000000002525</c:v>
                </c:pt>
                <c:pt idx="4124">
                  <c:v>412.40000000002527</c:v>
                </c:pt>
                <c:pt idx="4125">
                  <c:v>412.5000000000253</c:v>
                </c:pt>
                <c:pt idx="4126">
                  <c:v>412.60000000002532</c:v>
                </c:pt>
                <c:pt idx="4127">
                  <c:v>412.70000000002534</c:v>
                </c:pt>
                <c:pt idx="4128">
                  <c:v>412.80000000002536</c:v>
                </c:pt>
                <c:pt idx="4129">
                  <c:v>412.90000000002539</c:v>
                </c:pt>
                <c:pt idx="4130">
                  <c:v>413.00000000002541</c:v>
                </c:pt>
                <c:pt idx="4131">
                  <c:v>413.10000000002543</c:v>
                </c:pt>
                <c:pt idx="4132">
                  <c:v>413.20000000002545</c:v>
                </c:pt>
                <c:pt idx="4133">
                  <c:v>413.30000000002548</c:v>
                </c:pt>
                <c:pt idx="4134">
                  <c:v>413.4000000000255</c:v>
                </c:pt>
                <c:pt idx="4135">
                  <c:v>413.50000000002552</c:v>
                </c:pt>
                <c:pt idx="4136">
                  <c:v>413.60000000002555</c:v>
                </c:pt>
                <c:pt idx="4137">
                  <c:v>413.70000000002557</c:v>
                </c:pt>
                <c:pt idx="4138">
                  <c:v>413.80000000002559</c:v>
                </c:pt>
                <c:pt idx="4139">
                  <c:v>413.90000000002561</c:v>
                </c:pt>
                <c:pt idx="4140">
                  <c:v>414.00000000002564</c:v>
                </c:pt>
                <c:pt idx="4141">
                  <c:v>414.10000000002566</c:v>
                </c:pt>
                <c:pt idx="4142">
                  <c:v>414.20000000002568</c:v>
                </c:pt>
                <c:pt idx="4143">
                  <c:v>414.3000000000257</c:v>
                </c:pt>
                <c:pt idx="4144">
                  <c:v>414.40000000002573</c:v>
                </c:pt>
                <c:pt idx="4145">
                  <c:v>414.50000000002575</c:v>
                </c:pt>
                <c:pt idx="4146">
                  <c:v>414.60000000002577</c:v>
                </c:pt>
                <c:pt idx="4147">
                  <c:v>414.7000000000258</c:v>
                </c:pt>
                <c:pt idx="4148">
                  <c:v>414.80000000002582</c:v>
                </c:pt>
                <c:pt idx="4149">
                  <c:v>414.90000000002584</c:v>
                </c:pt>
                <c:pt idx="4150">
                  <c:v>415.00000000002586</c:v>
                </c:pt>
                <c:pt idx="4151">
                  <c:v>415.10000000002589</c:v>
                </c:pt>
                <c:pt idx="4152">
                  <c:v>415.20000000002591</c:v>
                </c:pt>
                <c:pt idx="4153">
                  <c:v>415.30000000002593</c:v>
                </c:pt>
                <c:pt idx="4154">
                  <c:v>415.40000000002595</c:v>
                </c:pt>
                <c:pt idx="4155">
                  <c:v>415.50000000002598</c:v>
                </c:pt>
                <c:pt idx="4156">
                  <c:v>415.600000000026</c:v>
                </c:pt>
                <c:pt idx="4157">
                  <c:v>415.70000000002602</c:v>
                </c:pt>
                <c:pt idx="4158">
                  <c:v>415.80000000002605</c:v>
                </c:pt>
                <c:pt idx="4159">
                  <c:v>415.90000000002607</c:v>
                </c:pt>
                <c:pt idx="4160">
                  <c:v>416.00000000002609</c:v>
                </c:pt>
                <c:pt idx="4161">
                  <c:v>416.10000000002611</c:v>
                </c:pt>
                <c:pt idx="4162">
                  <c:v>416.20000000002614</c:v>
                </c:pt>
                <c:pt idx="4163">
                  <c:v>416.30000000002616</c:v>
                </c:pt>
                <c:pt idx="4164">
                  <c:v>416.40000000002618</c:v>
                </c:pt>
                <c:pt idx="4165">
                  <c:v>416.5000000000262</c:v>
                </c:pt>
                <c:pt idx="4166">
                  <c:v>416.60000000002623</c:v>
                </c:pt>
                <c:pt idx="4167">
                  <c:v>416.70000000002625</c:v>
                </c:pt>
                <c:pt idx="4168">
                  <c:v>416.80000000002627</c:v>
                </c:pt>
                <c:pt idx="4169">
                  <c:v>416.9000000000263</c:v>
                </c:pt>
                <c:pt idx="4170">
                  <c:v>417.00000000002632</c:v>
                </c:pt>
                <c:pt idx="4171">
                  <c:v>417.10000000002634</c:v>
                </c:pt>
                <c:pt idx="4172">
                  <c:v>417.20000000002636</c:v>
                </c:pt>
                <c:pt idx="4173">
                  <c:v>417.30000000002639</c:v>
                </c:pt>
                <c:pt idx="4174">
                  <c:v>417.40000000002641</c:v>
                </c:pt>
                <c:pt idx="4175">
                  <c:v>417.50000000002643</c:v>
                </c:pt>
                <c:pt idx="4176">
                  <c:v>417.60000000002645</c:v>
                </c:pt>
                <c:pt idx="4177">
                  <c:v>417.70000000002648</c:v>
                </c:pt>
                <c:pt idx="4178">
                  <c:v>417.8000000000265</c:v>
                </c:pt>
                <c:pt idx="4179">
                  <c:v>417.90000000002652</c:v>
                </c:pt>
                <c:pt idx="4180">
                  <c:v>418.00000000002655</c:v>
                </c:pt>
                <c:pt idx="4181">
                  <c:v>418.10000000002657</c:v>
                </c:pt>
                <c:pt idx="4182">
                  <c:v>418.20000000002659</c:v>
                </c:pt>
                <c:pt idx="4183">
                  <c:v>418.30000000002661</c:v>
                </c:pt>
                <c:pt idx="4184">
                  <c:v>418.40000000002664</c:v>
                </c:pt>
                <c:pt idx="4185">
                  <c:v>418.50000000002666</c:v>
                </c:pt>
                <c:pt idx="4186">
                  <c:v>418.60000000002668</c:v>
                </c:pt>
                <c:pt idx="4187">
                  <c:v>418.70000000002671</c:v>
                </c:pt>
                <c:pt idx="4188">
                  <c:v>418.80000000002673</c:v>
                </c:pt>
                <c:pt idx="4189">
                  <c:v>418.90000000002675</c:v>
                </c:pt>
                <c:pt idx="4190">
                  <c:v>419.00000000002677</c:v>
                </c:pt>
                <c:pt idx="4191">
                  <c:v>419.1000000000268</c:v>
                </c:pt>
                <c:pt idx="4192">
                  <c:v>419.20000000002682</c:v>
                </c:pt>
                <c:pt idx="4193">
                  <c:v>419.30000000002684</c:v>
                </c:pt>
                <c:pt idx="4194">
                  <c:v>419.40000000002686</c:v>
                </c:pt>
                <c:pt idx="4195">
                  <c:v>419.50000000002689</c:v>
                </c:pt>
                <c:pt idx="4196">
                  <c:v>419.60000000002691</c:v>
                </c:pt>
                <c:pt idx="4197">
                  <c:v>419.70000000002693</c:v>
                </c:pt>
                <c:pt idx="4198">
                  <c:v>419.80000000002696</c:v>
                </c:pt>
                <c:pt idx="4199">
                  <c:v>419.90000000002698</c:v>
                </c:pt>
                <c:pt idx="4200">
                  <c:v>420.000000000027</c:v>
                </c:pt>
                <c:pt idx="4201">
                  <c:v>420.10000000002702</c:v>
                </c:pt>
                <c:pt idx="4202">
                  <c:v>420.20000000002705</c:v>
                </c:pt>
                <c:pt idx="4203">
                  <c:v>420.30000000002707</c:v>
                </c:pt>
                <c:pt idx="4204">
                  <c:v>420.40000000002709</c:v>
                </c:pt>
                <c:pt idx="4205">
                  <c:v>420.50000000002711</c:v>
                </c:pt>
                <c:pt idx="4206">
                  <c:v>420.60000000002714</c:v>
                </c:pt>
                <c:pt idx="4207">
                  <c:v>420.70000000002716</c:v>
                </c:pt>
                <c:pt idx="4208">
                  <c:v>420.80000000002718</c:v>
                </c:pt>
                <c:pt idx="4209">
                  <c:v>420.90000000002721</c:v>
                </c:pt>
                <c:pt idx="4210">
                  <c:v>421.00000000002723</c:v>
                </c:pt>
                <c:pt idx="4211">
                  <c:v>421.10000000002725</c:v>
                </c:pt>
                <c:pt idx="4212">
                  <c:v>421.20000000002727</c:v>
                </c:pt>
                <c:pt idx="4213">
                  <c:v>421.3000000000273</c:v>
                </c:pt>
                <c:pt idx="4214">
                  <c:v>421.40000000002732</c:v>
                </c:pt>
                <c:pt idx="4215">
                  <c:v>421.50000000002734</c:v>
                </c:pt>
                <c:pt idx="4216">
                  <c:v>421.60000000002736</c:v>
                </c:pt>
                <c:pt idx="4217">
                  <c:v>421.70000000002739</c:v>
                </c:pt>
                <c:pt idx="4218">
                  <c:v>421.80000000002741</c:v>
                </c:pt>
                <c:pt idx="4219">
                  <c:v>421.90000000002743</c:v>
                </c:pt>
                <c:pt idx="4220">
                  <c:v>422.00000000002746</c:v>
                </c:pt>
                <c:pt idx="4221">
                  <c:v>422.10000000002748</c:v>
                </c:pt>
                <c:pt idx="4222">
                  <c:v>422.2000000000275</c:v>
                </c:pt>
                <c:pt idx="4223">
                  <c:v>422.30000000002752</c:v>
                </c:pt>
                <c:pt idx="4224">
                  <c:v>422.40000000002755</c:v>
                </c:pt>
                <c:pt idx="4225">
                  <c:v>422.50000000002757</c:v>
                </c:pt>
                <c:pt idx="4226">
                  <c:v>422.60000000002759</c:v>
                </c:pt>
                <c:pt idx="4227">
                  <c:v>422.70000000002761</c:v>
                </c:pt>
                <c:pt idx="4228">
                  <c:v>422.80000000002764</c:v>
                </c:pt>
                <c:pt idx="4229">
                  <c:v>422.90000000002766</c:v>
                </c:pt>
                <c:pt idx="4230">
                  <c:v>423.00000000002768</c:v>
                </c:pt>
                <c:pt idx="4231">
                  <c:v>423.10000000002771</c:v>
                </c:pt>
                <c:pt idx="4232">
                  <c:v>423.20000000002773</c:v>
                </c:pt>
                <c:pt idx="4233">
                  <c:v>423.30000000002775</c:v>
                </c:pt>
                <c:pt idx="4234">
                  <c:v>423.40000000002777</c:v>
                </c:pt>
                <c:pt idx="4235">
                  <c:v>423.5000000000278</c:v>
                </c:pt>
                <c:pt idx="4236">
                  <c:v>423.60000000002782</c:v>
                </c:pt>
                <c:pt idx="4237">
                  <c:v>423.70000000002784</c:v>
                </c:pt>
                <c:pt idx="4238">
                  <c:v>423.80000000002786</c:v>
                </c:pt>
                <c:pt idx="4239">
                  <c:v>423.90000000002789</c:v>
                </c:pt>
                <c:pt idx="4240">
                  <c:v>424.00000000002791</c:v>
                </c:pt>
                <c:pt idx="4241">
                  <c:v>424.10000000002793</c:v>
                </c:pt>
                <c:pt idx="4242">
                  <c:v>424.20000000002796</c:v>
                </c:pt>
                <c:pt idx="4243">
                  <c:v>424.30000000002798</c:v>
                </c:pt>
                <c:pt idx="4244">
                  <c:v>424.400000000028</c:v>
                </c:pt>
                <c:pt idx="4245">
                  <c:v>424.50000000002802</c:v>
                </c:pt>
                <c:pt idx="4246">
                  <c:v>424.60000000002805</c:v>
                </c:pt>
                <c:pt idx="4247">
                  <c:v>424.70000000002807</c:v>
                </c:pt>
                <c:pt idx="4248">
                  <c:v>424.80000000002809</c:v>
                </c:pt>
                <c:pt idx="4249">
                  <c:v>424.90000000002811</c:v>
                </c:pt>
                <c:pt idx="4250">
                  <c:v>425.00000000002814</c:v>
                </c:pt>
                <c:pt idx="4251">
                  <c:v>425.10000000002816</c:v>
                </c:pt>
                <c:pt idx="4252">
                  <c:v>425.20000000002818</c:v>
                </c:pt>
                <c:pt idx="4253">
                  <c:v>425.30000000002821</c:v>
                </c:pt>
                <c:pt idx="4254">
                  <c:v>425.40000000002823</c:v>
                </c:pt>
                <c:pt idx="4255">
                  <c:v>425.50000000002825</c:v>
                </c:pt>
                <c:pt idx="4256">
                  <c:v>425.60000000002827</c:v>
                </c:pt>
                <c:pt idx="4257">
                  <c:v>425.7000000000283</c:v>
                </c:pt>
                <c:pt idx="4258">
                  <c:v>425.80000000002832</c:v>
                </c:pt>
                <c:pt idx="4259">
                  <c:v>425.90000000002834</c:v>
                </c:pt>
                <c:pt idx="4260">
                  <c:v>426.00000000002836</c:v>
                </c:pt>
                <c:pt idx="4261">
                  <c:v>426.10000000002839</c:v>
                </c:pt>
                <c:pt idx="4262">
                  <c:v>426.20000000002841</c:v>
                </c:pt>
                <c:pt idx="4263">
                  <c:v>426.30000000002843</c:v>
                </c:pt>
                <c:pt idx="4264">
                  <c:v>426.40000000002846</c:v>
                </c:pt>
                <c:pt idx="4265">
                  <c:v>426.50000000002848</c:v>
                </c:pt>
                <c:pt idx="4266">
                  <c:v>426.6000000000285</c:v>
                </c:pt>
                <c:pt idx="4267">
                  <c:v>426.70000000002852</c:v>
                </c:pt>
                <c:pt idx="4268">
                  <c:v>426.80000000002855</c:v>
                </c:pt>
                <c:pt idx="4269">
                  <c:v>426.90000000002857</c:v>
                </c:pt>
                <c:pt idx="4270">
                  <c:v>427.00000000002859</c:v>
                </c:pt>
                <c:pt idx="4271">
                  <c:v>427.10000000002861</c:v>
                </c:pt>
                <c:pt idx="4272">
                  <c:v>427.20000000002864</c:v>
                </c:pt>
                <c:pt idx="4273">
                  <c:v>427.30000000002866</c:v>
                </c:pt>
                <c:pt idx="4274">
                  <c:v>427.40000000002868</c:v>
                </c:pt>
                <c:pt idx="4275">
                  <c:v>427.50000000002871</c:v>
                </c:pt>
                <c:pt idx="4276">
                  <c:v>427.60000000002873</c:v>
                </c:pt>
                <c:pt idx="4277">
                  <c:v>427.70000000002875</c:v>
                </c:pt>
                <c:pt idx="4278">
                  <c:v>427.80000000002877</c:v>
                </c:pt>
                <c:pt idx="4279">
                  <c:v>427.9000000000288</c:v>
                </c:pt>
                <c:pt idx="4280">
                  <c:v>428.00000000002882</c:v>
                </c:pt>
                <c:pt idx="4281">
                  <c:v>428.10000000002884</c:v>
                </c:pt>
                <c:pt idx="4282">
                  <c:v>428.20000000002887</c:v>
                </c:pt>
                <c:pt idx="4283">
                  <c:v>428.30000000002889</c:v>
                </c:pt>
                <c:pt idx="4284">
                  <c:v>428.40000000002891</c:v>
                </c:pt>
                <c:pt idx="4285">
                  <c:v>428.50000000002893</c:v>
                </c:pt>
                <c:pt idx="4286">
                  <c:v>428.60000000002896</c:v>
                </c:pt>
                <c:pt idx="4287">
                  <c:v>428.70000000002898</c:v>
                </c:pt>
                <c:pt idx="4288">
                  <c:v>428.800000000029</c:v>
                </c:pt>
                <c:pt idx="4289">
                  <c:v>428.90000000002902</c:v>
                </c:pt>
                <c:pt idx="4290">
                  <c:v>429.00000000002905</c:v>
                </c:pt>
                <c:pt idx="4291">
                  <c:v>429.10000000002907</c:v>
                </c:pt>
                <c:pt idx="4292">
                  <c:v>429.20000000002909</c:v>
                </c:pt>
                <c:pt idx="4293">
                  <c:v>429.30000000002912</c:v>
                </c:pt>
                <c:pt idx="4294">
                  <c:v>429.40000000002914</c:v>
                </c:pt>
                <c:pt idx="4295">
                  <c:v>429.50000000002916</c:v>
                </c:pt>
                <c:pt idx="4296">
                  <c:v>429.60000000002918</c:v>
                </c:pt>
                <c:pt idx="4297">
                  <c:v>429.70000000002921</c:v>
                </c:pt>
                <c:pt idx="4298">
                  <c:v>429.80000000002923</c:v>
                </c:pt>
                <c:pt idx="4299">
                  <c:v>429.90000000002925</c:v>
                </c:pt>
                <c:pt idx="4300">
                  <c:v>430.00000000002927</c:v>
                </c:pt>
                <c:pt idx="4301">
                  <c:v>430.1000000000293</c:v>
                </c:pt>
                <c:pt idx="4302">
                  <c:v>430.20000000002932</c:v>
                </c:pt>
                <c:pt idx="4303">
                  <c:v>430.30000000002934</c:v>
                </c:pt>
                <c:pt idx="4304">
                  <c:v>430.40000000002937</c:v>
                </c:pt>
                <c:pt idx="4305">
                  <c:v>430.50000000002939</c:v>
                </c:pt>
                <c:pt idx="4306">
                  <c:v>430.60000000002941</c:v>
                </c:pt>
                <c:pt idx="4307">
                  <c:v>430.70000000002943</c:v>
                </c:pt>
                <c:pt idx="4308">
                  <c:v>430.80000000002946</c:v>
                </c:pt>
                <c:pt idx="4309">
                  <c:v>430.90000000002948</c:v>
                </c:pt>
                <c:pt idx="4310">
                  <c:v>431.0000000000295</c:v>
                </c:pt>
                <c:pt idx="4311">
                  <c:v>431.10000000002952</c:v>
                </c:pt>
                <c:pt idx="4312">
                  <c:v>431.20000000002955</c:v>
                </c:pt>
                <c:pt idx="4313">
                  <c:v>431.30000000002957</c:v>
                </c:pt>
                <c:pt idx="4314">
                  <c:v>431.40000000002959</c:v>
                </c:pt>
                <c:pt idx="4315">
                  <c:v>431.50000000002962</c:v>
                </c:pt>
                <c:pt idx="4316">
                  <c:v>431.60000000002964</c:v>
                </c:pt>
                <c:pt idx="4317">
                  <c:v>431.70000000002966</c:v>
                </c:pt>
                <c:pt idx="4318">
                  <c:v>431.80000000002968</c:v>
                </c:pt>
                <c:pt idx="4319">
                  <c:v>431.90000000002971</c:v>
                </c:pt>
                <c:pt idx="4320">
                  <c:v>432.00000000002973</c:v>
                </c:pt>
                <c:pt idx="4321">
                  <c:v>432.10000000002975</c:v>
                </c:pt>
                <c:pt idx="4322">
                  <c:v>432.20000000002977</c:v>
                </c:pt>
                <c:pt idx="4323">
                  <c:v>432.3000000000298</c:v>
                </c:pt>
                <c:pt idx="4324">
                  <c:v>432.40000000002982</c:v>
                </c:pt>
                <c:pt idx="4325">
                  <c:v>432.50000000002984</c:v>
                </c:pt>
                <c:pt idx="4326">
                  <c:v>432.60000000002987</c:v>
                </c:pt>
                <c:pt idx="4327">
                  <c:v>432.70000000002989</c:v>
                </c:pt>
                <c:pt idx="4328">
                  <c:v>432.80000000002991</c:v>
                </c:pt>
                <c:pt idx="4329">
                  <c:v>432.90000000002993</c:v>
                </c:pt>
                <c:pt idx="4330">
                  <c:v>433.00000000002996</c:v>
                </c:pt>
                <c:pt idx="4331">
                  <c:v>433.10000000002998</c:v>
                </c:pt>
                <c:pt idx="4332">
                  <c:v>433.20000000003</c:v>
                </c:pt>
                <c:pt idx="4333">
                  <c:v>433.30000000003002</c:v>
                </c:pt>
                <c:pt idx="4334">
                  <c:v>433.40000000003005</c:v>
                </c:pt>
                <c:pt idx="4335">
                  <c:v>433.50000000003007</c:v>
                </c:pt>
                <c:pt idx="4336">
                  <c:v>433.60000000003009</c:v>
                </c:pt>
                <c:pt idx="4337">
                  <c:v>433.70000000003012</c:v>
                </c:pt>
                <c:pt idx="4338">
                  <c:v>433.80000000003014</c:v>
                </c:pt>
                <c:pt idx="4339">
                  <c:v>433.90000000003016</c:v>
                </c:pt>
                <c:pt idx="4340">
                  <c:v>434.00000000003018</c:v>
                </c:pt>
                <c:pt idx="4341">
                  <c:v>434.10000000003021</c:v>
                </c:pt>
                <c:pt idx="4342">
                  <c:v>434.20000000003023</c:v>
                </c:pt>
                <c:pt idx="4343">
                  <c:v>434.30000000003025</c:v>
                </c:pt>
                <c:pt idx="4344">
                  <c:v>434.40000000003027</c:v>
                </c:pt>
                <c:pt idx="4345">
                  <c:v>434.5000000000303</c:v>
                </c:pt>
                <c:pt idx="4346">
                  <c:v>434.60000000003032</c:v>
                </c:pt>
                <c:pt idx="4347">
                  <c:v>434.70000000003034</c:v>
                </c:pt>
                <c:pt idx="4348">
                  <c:v>434.80000000003037</c:v>
                </c:pt>
                <c:pt idx="4349">
                  <c:v>434.90000000003039</c:v>
                </c:pt>
                <c:pt idx="4350">
                  <c:v>435.00000000003041</c:v>
                </c:pt>
                <c:pt idx="4351">
                  <c:v>435.10000000003043</c:v>
                </c:pt>
                <c:pt idx="4352">
                  <c:v>435.20000000003046</c:v>
                </c:pt>
                <c:pt idx="4353">
                  <c:v>435.30000000003048</c:v>
                </c:pt>
                <c:pt idx="4354">
                  <c:v>435.4000000000305</c:v>
                </c:pt>
                <c:pt idx="4355">
                  <c:v>435.50000000003052</c:v>
                </c:pt>
                <c:pt idx="4356">
                  <c:v>435.60000000003055</c:v>
                </c:pt>
                <c:pt idx="4357">
                  <c:v>435.70000000003057</c:v>
                </c:pt>
                <c:pt idx="4358">
                  <c:v>435.80000000003059</c:v>
                </c:pt>
                <c:pt idx="4359">
                  <c:v>435.90000000003062</c:v>
                </c:pt>
                <c:pt idx="4360">
                  <c:v>436.00000000003064</c:v>
                </c:pt>
                <c:pt idx="4361">
                  <c:v>436.10000000003066</c:v>
                </c:pt>
                <c:pt idx="4362">
                  <c:v>436.20000000003068</c:v>
                </c:pt>
                <c:pt idx="4363">
                  <c:v>436.30000000003071</c:v>
                </c:pt>
                <c:pt idx="4364">
                  <c:v>436.40000000003073</c:v>
                </c:pt>
                <c:pt idx="4365">
                  <c:v>436.50000000003075</c:v>
                </c:pt>
                <c:pt idx="4366">
                  <c:v>436.60000000003078</c:v>
                </c:pt>
                <c:pt idx="4367">
                  <c:v>436.7000000000308</c:v>
                </c:pt>
                <c:pt idx="4368">
                  <c:v>436.80000000003082</c:v>
                </c:pt>
                <c:pt idx="4369">
                  <c:v>436.90000000003084</c:v>
                </c:pt>
                <c:pt idx="4370">
                  <c:v>437.00000000003087</c:v>
                </c:pt>
                <c:pt idx="4371">
                  <c:v>437.10000000003089</c:v>
                </c:pt>
                <c:pt idx="4372">
                  <c:v>437.20000000003091</c:v>
                </c:pt>
                <c:pt idx="4373">
                  <c:v>437.30000000003093</c:v>
                </c:pt>
                <c:pt idx="4374">
                  <c:v>437.40000000003096</c:v>
                </c:pt>
                <c:pt idx="4375">
                  <c:v>437.50000000003098</c:v>
                </c:pt>
                <c:pt idx="4376">
                  <c:v>437.600000000031</c:v>
                </c:pt>
                <c:pt idx="4377">
                  <c:v>437.70000000003103</c:v>
                </c:pt>
                <c:pt idx="4378">
                  <c:v>437.80000000003105</c:v>
                </c:pt>
                <c:pt idx="4379">
                  <c:v>437.90000000003107</c:v>
                </c:pt>
                <c:pt idx="4380">
                  <c:v>438.00000000003109</c:v>
                </c:pt>
                <c:pt idx="4381">
                  <c:v>438.10000000003112</c:v>
                </c:pt>
                <c:pt idx="4382">
                  <c:v>438.20000000003114</c:v>
                </c:pt>
                <c:pt idx="4383">
                  <c:v>438.30000000003116</c:v>
                </c:pt>
                <c:pt idx="4384">
                  <c:v>438.40000000003118</c:v>
                </c:pt>
                <c:pt idx="4385">
                  <c:v>438.50000000003121</c:v>
                </c:pt>
                <c:pt idx="4386">
                  <c:v>438.60000000003123</c:v>
                </c:pt>
                <c:pt idx="4387">
                  <c:v>438.70000000003125</c:v>
                </c:pt>
                <c:pt idx="4388">
                  <c:v>438.80000000003128</c:v>
                </c:pt>
                <c:pt idx="4389">
                  <c:v>438.9000000000313</c:v>
                </c:pt>
                <c:pt idx="4390">
                  <c:v>439.00000000003132</c:v>
                </c:pt>
                <c:pt idx="4391">
                  <c:v>439.10000000003134</c:v>
                </c:pt>
                <c:pt idx="4392">
                  <c:v>439.20000000003137</c:v>
                </c:pt>
                <c:pt idx="4393">
                  <c:v>439.30000000003139</c:v>
                </c:pt>
                <c:pt idx="4394">
                  <c:v>439.40000000003141</c:v>
                </c:pt>
                <c:pt idx="4395">
                  <c:v>439.50000000003143</c:v>
                </c:pt>
                <c:pt idx="4396">
                  <c:v>439.60000000003146</c:v>
                </c:pt>
                <c:pt idx="4397">
                  <c:v>439.70000000003148</c:v>
                </c:pt>
                <c:pt idx="4398">
                  <c:v>439.8000000000315</c:v>
                </c:pt>
                <c:pt idx="4399">
                  <c:v>439.90000000003153</c:v>
                </c:pt>
                <c:pt idx="4400">
                  <c:v>440.00000000003155</c:v>
                </c:pt>
                <c:pt idx="4401">
                  <c:v>440.10000000003157</c:v>
                </c:pt>
                <c:pt idx="4402">
                  <c:v>440.20000000003159</c:v>
                </c:pt>
                <c:pt idx="4403">
                  <c:v>440.30000000003162</c:v>
                </c:pt>
                <c:pt idx="4404">
                  <c:v>440.40000000003164</c:v>
                </c:pt>
                <c:pt idx="4405">
                  <c:v>440.50000000003166</c:v>
                </c:pt>
                <c:pt idx="4406">
                  <c:v>440.60000000003168</c:v>
                </c:pt>
                <c:pt idx="4407">
                  <c:v>440.70000000003171</c:v>
                </c:pt>
                <c:pt idx="4408">
                  <c:v>440.80000000003173</c:v>
                </c:pt>
                <c:pt idx="4409">
                  <c:v>440.90000000003175</c:v>
                </c:pt>
                <c:pt idx="4410">
                  <c:v>441.00000000003178</c:v>
                </c:pt>
                <c:pt idx="4411">
                  <c:v>441.1000000000318</c:v>
                </c:pt>
                <c:pt idx="4412">
                  <c:v>441.20000000003182</c:v>
                </c:pt>
                <c:pt idx="4413">
                  <c:v>441.30000000003184</c:v>
                </c:pt>
                <c:pt idx="4414">
                  <c:v>441.40000000003187</c:v>
                </c:pt>
                <c:pt idx="4415">
                  <c:v>441.50000000003189</c:v>
                </c:pt>
                <c:pt idx="4416">
                  <c:v>441.60000000003191</c:v>
                </c:pt>
                <c:pt idx="4417">
                  <c:v>441.70000000003193</c:v>
                </c:pt>
                <c:pt idx="4418">
                  <c:v>441.80000000003196</c:v>
                </c:pt>
                <c:pt idx="4419">
                  <c:v>441.90000000003198</c:v>
                </c:pt>
                <c:pt idx="4420">
                  <c:v>442.000000000032</c:v>
                </c:pt>
                <c:pt idx="4421">
                  <c:v>442.10000000003203</c:v>
                </c:pt>
                <c:pt idx="4422">
                  <c:v>442.20000000003205</c:v>
                </c:pt>
                <c:pt idx="4423">
                  <c:v>442.30000000003207</c:v>
                </c:pt>
                <c:pt idx="4424">
                  <c:v>442.40000000003209</c:v>
                </c:pt>
                <c:pt idx="4425">
                  <c:v>442.50000000003212</c:v>
                </c:pt>
                <c:pt idx="4426">
                  <c:v>442.60000000003214</c:v>
                </c:pt>
                <c:pt idx="4427">
                  <c:v>442.70000000003216</c:v>
                </c:pt>
                <c:pt idx="4428">
                  <c:v>442.80000000003218</c:v>
                </c:pt>
                <c:pt idx="4429">
                  <c:v>442.90000000003221</c:v>
                </c:pt>
                <c:pt idx="4430">
                  <c:v>443.00000000003223</c:v>
                </c:pt>
                <c:pt idx="4431">
                  <c:v>443.10000000003225</c:v>
                </c:pt>
                <c:pt idx="4432">
                  <c:v>443.20000000003228</c:v>
                </c:pt>
                <c:pt idx="4433">
                  <c:v>443.3000000000323</c:v>
                </c:pt>
                <c:pt idx="4434">
                  <c:v>443.40000000003232</c:v>
                </c:pt>
                <c:pt idx="4435">
                  <c:v>443.50000000003234</c:v>
                </c:pt>
                <c:pt idx="4436">
                  <c:v>443.60000000003237</c:v>
                </c:pt>
                <c:pt idx="4437">
                  <c:v>443.70000000003239</c:v>
                </c:pt>
                <c:pt idx="4438">
                  <c:v>443.80000000003241</c:v>
                </c:pt>
                <c:pt idx="4439">
                  <c:v>443.90000000003243</c:v>
                </c:pt>
                <c:pt idx="4440">
                  <c:v>444.00000000003246</c:v>
                </c:pt>
                <c:pt idx="4441">
                  <c:v>444.10000000003248</c:v>
                </c:pt>
                <c:pt idx="4442">
                  <c:v>444.2000000000325</c:v>
                </c:pt>
                <c:pt idx="4443">
                  <c:v>444.30000000003253</c:v>
                </c:pt>
                <c:pt idx="4444">
                  <c:v>444.40000000003255</c:v>
                </c:pt>
                <c:pt idx="4445">
                  <c:v>444.50000000003257</c:v>
                </c:pt>
                <c:pt idx="4446">
                  <c:v>444.60000000003259</c:v>
                </c:pt>
                <c:pt idx="4447">
                  <c:v>444.70000000003262</c:v>
                </c:pt>
                <c:pt idx="4448">
                  <c:v>444.80000000003264</c:v>
                </c:pt>
                <c:pt idx="4449">
                  <c:v>444.90000000003266</c:v>
                </c:pt>
                <c:pt idx="4450">
                  <c:v>445.00000000003268</c:v>
                </c:pt>
                <c:pt idx="4451">
                  <c:v>445.10000000003271</c:v>
                </c:pt>
                <c:pt idx="4452">
                  <c:v>445.20000000003273</c:v>
                </c:pt>
                <c:pt idx="4453">
                  <c:v>445.30000000003275</c:v>
                </c:pt>
                <c:pt idx="4454">
                  <c:v>445.40000000003278</c:v>
                </c:pt>
                <c:pt idx="4455">
                  <c:v>445.5000000000328</c:v>
                </c:pt>
                <c:pt idx="4456">
                  <c:v>445.60000000003282</c:v>
                </c:pt>
                <c:pt idx="4457">
                  <c:v>445.70000000003284</c:v>
                </c:pt>
                <c:pt idx="4458">
                  <c:v>445.80000000003287</c:v>
                </c:pt>
                <c:pt idx="4459">
                  <c:v>445.90000000003289</c:v>
                </c:pt>
                <c:pt idx="4460">
                  <c:v>446.00000000003291</c:v>
                </c:pt>
                <c:pt idx="4461">
                  <c:v>446.10000000003294</c:v>
                </c:pt>
                <c:pt idx="4462">
                  <c:v>446.20000000003296</c:v>
                </c:pt>
                <c:pt idx="4463">
                  <c:v>446.30000000003298</c:v>
                </c:pt>
                <c:pt idx="4464">
                  <c:v>446.400000000033</c:v>
                </c:pt>
                <c:pt idx="4465">
                  <c:v>446.50000000003303</c:v>
                </c:pt>
                <c:pt idx="4466">
                  <c:v>446.60000000003305</c:v>
                </c:pt>
                <c:pt idx="4467">
                  <c:v>446.70000000003307</c:v>
                </c:pt>
                <c:pt idx="4468">
                  <c:v>446.80000000003309</c:v>
                </c:pt>
                <c:pt idx="4469">
                  <c:v>446.90000000003312</c:v>
                </c:pt>
                <c:pt idx="4470">
                  <c:v>447.00000000003314</c:v>
                </c:pt>
                <c:pt idx="4471">
                  <c:v>447.10000000003316</c:v>
                </c:pt>
                <c:pt idx="4472">
                  <c:v>447.20000000003319</c:v>
                </c:pt>
                <c:pt idx="4473">
                  <c:v>447.30000000003321</c:v>
                </c:pt>
                <c:pt idx="4474">
                  <c:v>447.40000000003323</c:v>
                </c:pt>
                <c:pt idx="4475">
                  <c:v>447.50000000003325</c:v>
                </c:pt>
                <c:pt idx="4476">
                  <c:v>447.60000000003328</c:v>
                </c:pt>
                <c:pt idx="4477">
                  <c:v>447.7000000000333</c:v>
                </c:pt>
                <c:pt idx="4478">
                  <c:v>447.80000000003332</c:v>
                </c:pt>
                <c:pt idx="4479">
                  <c:v>447.90000000003334</c:v>
                </c:pt>
                <c:pt idx="4480">
                  <c:v>448.00000000003337</c:v>
                </c:pt>
                <c:pt idx="4481">
                  <c:v>448.10000000003339</c:v>
                </c:pt>
                <c:pt idx="4482">
                  <c:v>448.20000000003341</c:v>
                </c:pt>
                <c:pt idx="4483">
                  <c:v>448.30000000003344</c:v>
                </c:pt>
                <c:pt idx="4484">
                  <c:v>448.40000000003346</c:v>
                </c:pt>
                <c:pt idx="4485">
                  <c:v>448.50000000003348</c:v>
                </c:pt>
                <c:pt idx="4486">
                  <c:v>448.6000000000335</c:v>
                </c:pt>
                <c:pt idx="4487">
                  <c:v>448.70000000003353</c:v>
                </c:pt>
                <c:pt idx="4488">
                  <c:v>448.80000000003355</c:v>
                </c:pt>
                <c:pt idx="4489">
                  <c:v>448.90000000003357</c:v>
                </c:pt>
                <c:pt idx="4490">
                  <c:v>449.00000000003359</c:v>
                </c:pt>
                <c:pt idx="4491">
                  <c:v>449.10000000003362</c:v>
                </c:pt>
                <c:pt idx="4492">
                  <c:v>449.20000000003364</c:v>
                </c:pt>
                <c:pt idx="4493">
                  <c:v>449.30000000003366</c:v>
                </c:pt>
                <c:pt idx="4494">
                  <c:v>449.40000000003369</c:v>
                </c:pt>
                <c:pt idx="4495">
                  <c:v>449.50000000003371</c:v>
                </c:pt>
                <c:pt idx="4496">
                  <c:v>449.60000000003373</c:v>
                </c:pt>
                <c:pt idx="4497">
                  <c:v>449.70000000003375</c:v>
                </c:pt>
                <c:pt idx="4498">
                  <c:v>449.80000000003378</c:v>
                </c:pt>
                <c:pt idx="4499">
                  <c:v>449.9000000000338</c:v>
                </c:pt>
                <c:pt idx="4500">
                  <c:v>450.00000000003382</c:v>
                </c:pt>
                <c:pt idx="4501">
                  <c:v>450.10000000003384</c:v>
                </c:pt>
                <c:pt idx="4502">
                  <c:v>450.20000000003387</c:v>
                </c:pt>
                <c:pt idx="4503">
                  <c:v>450.30000000003389</c:v>
                </c:pt>
                <c:pt idx="4504">
                  <c:v>450.40000000003391</c:v>
                </c:pt>
                <c:pt idx="4505">
                  <c:v>450.50000000003394</c:v>
                </c:pt>
                <c:pt idx="4506">
                  <c:v>450.60000000003396</c:v>
                </c:pt>
                <c:pt idx="4507">
                  <c:v>450.70000000003398</c:v>
                </c:pt>
                <c:pt idx="4508">
                  <c:v>450.800000000034</c:v>
                </c:pt>
                <c:pt idx="4509">
                  <c:v>450.90000000003403</c:v>
                </c:pt>
                <c:pt idx="4510">
                  <c:v>451.00000000003405</c:v>
                </c:pt>
                <c:pt idx="4511">
                  <c:v>451.10000000003407</c:v>
                </c:pt>
                <c:pt idx="4512">
                  <c:v>451.20000000003409</c:v>
                </c:pt>
                <c:pt idx="4513">
                  <c:v>451.30000000003412</c:v>
                </c:pt>
                <c:pt idx="4514">
                  <c:v>451.40000000003414</c:v>
                </c:pt>
                <c:pt idx="4515">
                  <c:v>451.50000000003416</c:v>
                </c:pt>
                <c:pt idx="4516">
                  <c:v>451.60000000003419</c:v>
                </c:pt>
                <c:pt idx="4517">
                  <c:v>451.70000000003421</c:v>
                </c:pt>
                <c:pt idx="4518">
                  <c:v>451.80000000003423</c:v>
                </c:pt>
                <c:pt idx="4519">
                  <c:v>451.90000000003425</c:v>
                </c:pt>
                <c:pt idx="4520">
                  <c:v>452.00000000003428</c:v>
                </c:pt>
                <c:pt idx="4521">
                  <c:v>452.1000000000343</c:v>
                </c:pt>
                <c:pt idx="4522">
                  <c:v>452.20000000003432</c:v>
                </c:pt>
                <c:pt idx="4523">
                  <c:v>452.30000000003434</c:v>
                </c:pt>
                <c:pt idx="4524">
                  <c:v>452.40000000003437</c:v>
                </c:pt>
                <c:pt idx="4525">
                  <c:v>452.50000000003439</c:v>
                </c:pt>
                <c:pt idx="4526">
                  <c:v>452.60000000003441</c:v>
                </c:pt>
                <c:pt idx="4527">
                  <c:v>452.70000000003444</c:v>
                </c:pt>
                <c:pt idx="4528">
                  <c:v>452.80000000003446</c:v>
                </c:pt>
                <c:pt idx="4529">
                  <c:v>452.90000000003448</c:v>
                </c:pt>
                <c:pt idx="4530">
                  <c:v>453.0000000000345</c:v>
                </c:pt>
                <c:pt idx="4531">
                  <c:v>453.10000000003453</c:v>
                </c:pt>
                <c:pt idx="4532">
                  <c:v>453.20000000003455</c:v>
                </c:pt>
                <c:pt idx="4533">
                  <c:v>453.30000000003457</c:v>
                </c:pt>
                <c:pt idx="4534">
                  <c:v>453.40000000003459</c:v>
                </c:pt>
                <c:pt idx="4535">
                  <c:v>453.50000000003462</c:v>
                </c:pt>
                <c:pt idx="4536">
                  <c:v>453.60000000003464</c:v>
                </c:pt>
                <c:pt idx="4537">
                  <c:v>453.70000000003466</c:v>
                </c:pt>
                <c:pt idx="4538">
                  <c:v>453.80000000003469</c:v>
                </c:pt>
                <c:pt idx="4539">
                  <c:v>453.90000000003471</c:v>
                </c:pt>
                <c:pt idx="4540">
                  <c:v>454.00000000003473</c:v>
                </c:pt>
                <c:pt idx="4541">
                  <c:v>454.10000000003475</c:v>
                </c:pt>
                <c:pt idx="4542">
                  <c:v>454.20000000003478</c:v>
                </c:pt>
                <c:pt idx="4543">
                  <c:v>454.3000000000348</c:v>
                </c:pt>
                <c:pt idx="4544">
                  <c:v>454.40000000003482</c:v>
                </c:pt>
                <c:pt idx="4545">
                  <c:v>454.50000000003485</c:v>
                </c:pt>
                <c:pt idx="4546">
                  <c:v>454.60000000003487</c:v>
                </c:pt>
                <c:pt idx="4547">
                  <c:v>454.70000000003489</c:v>
                </c:pt>
                <c:pt idx="4548">
                  <c:v>454.80000000003491</c:v>
                </c:pt>
                <c:pt idx="4549">
                  <c:v>454.90000000003494</c:v>
                </c:pt>
                <c:pt idx="4550">
                  <c:v>455.00000000003496</c:v>
                </c:pt>
                <c:pt idx="4551">
                  <c:v>455.10000000003498</c:v>
                </c:pt>
                <c:pt idx="4552">
                  <c:v>455.200000000035</c:v>
                </c:pt>
                <c:pt idx="4553">
                  <c:v>455.30000000003503</c:v>
                </c:pt>
                <c:pt idx="4554">
                  <c:v>455.40000000003505</c:v>
                </c:pt>
                <c:pt idx="4555">
                  <c:v>455.50000000003507</c:v>
                </c:pt>
                <c:pt idx="4556">
                  <c:v>455.6000000000351</c:v>
                </c:pt>
                <c:pt idx="4557">
                  <c:v>455.70000000003512</c:v>
                </c:pt>
                <c:pt idx="4558">
                  <c:v>455.80000000003514</c:v>
                </c:pt>
                <c:pt idx="4559">
                  <c:v>455.90000000003516</c:v>
                </c:pt>
                <c:pt idx="4560">
                  <c:v>456.00000000003519</c:v>
                </c:pt>
                <c:pt idx="4561">
                  <c:v>456.10000000003521</c:v>
                </c:pt>
                <c:pt idx="4562">
                  <c:v>456.20000000003523</c:v>
                </c:pt>
                <c:pt idx="4563">
                  <c:v>456.30000000003525</c:v>
                </c:pt>
                <c:pt idx="4564">
                  <c:v>456.40000000003528</c:v>
                </c:pt>
                <c:pt idx="4565">
                  <c:v>456.5000000000353</c:v>
                </c:pt>
                <c:pt idx="4566">
                  <c:v>456.60000000003532</c:v>
                </c:pt>
                <c:pt idx="4567">
                  <c:v>456.70000000003535</c:v>
                </c:pt>
                <c:pt idx="4568">
                  <c:v>456.80000000003537</c:v>
                </c:pt>
                <c:pt idx="4569">
                  <c:v>456.90000000003539</c:v>
                </c:pt>
                <c:pt idx="4570">
                  <c:v>457.00000000003541</c:v>
                </c:pt>
                <c:pt idx="4571">
                  <c:v>457.10000000003544</c:v>
                </c:pt>
                <c:pt idx="4572">
                  <c:v>457.20000000003546</c:v>
                </c:pt>
                <c:pt idx="4573">
                  <c:v>457.30000000003548</c:v>
                </c:pt>
                <c:pt idx="4574">
                  <c:v>457.4000000000355</c:v>
                </c:pt>
                <c:pt idx="4575">
                  <c:v>457.50000000003553</c:v>
                </c:pt>
                <c:pt idx="4576">
                  <c:v>457.60000000003555</c:v>
                </c:pt>
                <c:pt idx="4577">
                  <c:v>457.70000000003557</c:v>
                </c:pt>
                <c:pt idx="4578">
                  <c:v>457.8000000000356</c:v>
                </c:pt>
                <c:pt idx="4579">
                  <c:v>457.90000000003562</c:v>
                </c:pt>
                <c:pt idx="4580">
                  <c:v>458.00000000003564</c:v>
                </c:pt>
                <c:pt idx="4581">
                  <c:v>458.10000000003566</c:v>
                </c:pt>
                <c:pt idx="4582">
                  <c:v>458.20000000003569</c:v>
                </c:pt>
                <c:pt idx="4583">
                  <c:v>458.30000000003571</c:v>
                </c:pt>
                <c:pt idx="4584">
                  <c:v>458.40000000003573</c:v>
                </c:pt>
                <c:pt idx="4585">
                  <c:v>458.50000000003575</c:v>
                </c:pt>
                <c:pt idx="4586">
                  <c:v>458.60000000003578</c:v>
                </c:pt>
                <c:pt idx="4587">
                  <c:v>458.7000000000358</c:v>
                </c:pt>
                <c:pt idx="4588">
                  <c:v>458.80000000003582</c:v>
                </c:pt>
                <c:pt idx="4589">
                  <c:v>458.90000000003585</c:v>
                </c:pt>
                <c:pt idx="4590">
                  <c:v>459.00000000003587</c:v>
                </c:pt>
                <c:pt idx="4591">
                  <c:v>459.10000000003589</c:v>
                </c:pt>
                <c:pt idx="4592">
                  <c:v>459.20000000003591</c:v>
                </c:pt>
                <c:pt idx="4593">
                  <c:v>459.30000000003594</c:v>
                </c:pt>
                <c:pt idx="4594">
                  <c:v>459.40000000003596</c:v>
                </c:pt>
                <c:pt idx="4595">
                  <c:v>459.50000000003598</c:v>
                </c:pt>
                <c:pt idx="4596">
                  <c:v>459.600000000036</c:v>
                </c:pt>
                <c:pt idx="4597">
                  <c:v>459.70000000003603</c:v>
                </c:pt>
                <c:pt idx="4598">
                  <c:v>459.80000000003605</c:v>
                </c:pt>
                <c:pt idx="4599">
                  <c:v>459.90000000003607</c:v>
                </c:pt>
                <c:pt idx="4600">
                  <c:v>460.0000000000361</c:v>
                </c:pt>
                <c:pt idx="4601">
                  <c:v>460.10000000003612</c:v>
                </c:pt>
                <c:pt idx="4602">
                  <c:v>460.20000000003614</c:v>
                </c:pt>
                <c:pt idx="4603">
                  <c:v>460.30000000003616</c:v>
                </c:pt>
                <c:pt idx="4604">
                  <c:v>460.40000000003619</c:v>
                </c:pt>
                <c:pt idx="4605">
                  <c:v>460.50000000003621</c:v>
                </c:pt>
                <c:pt idx="4606">
                  <c:v>460.60000000003623</c:v>
                </c:pt>
                <c:pt idx="4607">
                  <c:v>460.70000000003625</c:v>
                </c:pt>
                <c:pt idx="4608">
                  <c:v>460.80000000003628</c:v>
                </c:pt>
                <c:pt idx="4609">
                  <c:v>460.9000000000363</c:v>
                </c:pt>
                <c:pt idx="4610">
                  <c:v>461.00000000003632</c:v>
                </c:pt>
                <c:pt idx="4611">
                  <c:v>461.10000000003635</c:v>
                </c:pt>
                <c:pt idx="4612">
                  <c:v>461.20000000003637</c:v>
                </c:pt>
                <c:pt idx="4613">
                  <c:v>461.30000000003639</c:v>
                </c:pt>
                <c:pt idx="4614">
                  <c:v>461.40000000003641</c:v>
                </c:pt>
                <c:pt idx="4615">
                  <c:v>461.50000000003644</c:v>
                </c:pt>
                <c:pt idx="4616">
                  <c:v>461.60000000003646</c:v>
                </c:pt>
                <c:pt idx="4617">
                  <c:v>461.70000000003648</c:v>
                </c:pt>
                <c:pt idx="4618">
                  <c:v>461.8000000000365</c:v>
                </c:pt>
                <c:pt idx="4619">
                  <c:v>461.90000000003653</c:v>
                </c:pt>
                <c:pt idx="4620">
                  <c:v>462.00000000003655</c:v>
                </c:pt>
                <c:pt idx="4621">
                  <c:v>462.10000000003657</c:v>
                </c:pt>
                <c:pt idx="4622">
                  <c:v>462.2000000000366</c:v>
                </c:pt>
                <c:pt idx="4623">
                  <c:v>462.30000000003662</c:v>
                </c:pt>
                <c:pt idx="4624">
                  <c:v>462.40000000003664</c:v>
                </c:pt>
                <c:pt idx="4625">
                  <c:v>462.50000000003666</c:v>
                </c:pt>
                <c:pt idx="4626">
                  <c:v>462.60000000003669</c:v>
                </c:pt>
                <c:pt idx="4627">
                  <c:v>462.70000000003671</c:v>
                </c:pt>
                <c:pt idx="4628">
                  <c:v>462.80000000003673</c:v>
                </c:pt>
                <c:pt idx="4629">
                  <c:v>462.90000000003675</c:v>
                </c:pt>
                <c:pt idx="4630">
                  <c:v>463.00000000003678</c:v>
                </c:pt>
                <c:pt idx="4631">
                  <c:v>463.1000000000368</c:v>
                </c:pt>
                <c:pt idx="4632">
                  <c:v>463.20000000003682</c:v>
                </c:pt>
                <c:pt idx="4633">
                  <c:v>463.30000000003685</c:v>
                </c:pt>
                <c:pt idx="4634">
                  <c:v>463.40000000003687</c:v>
                </c:pt>
                <c:pt idx="4635">
                  <c:v>463.50000000003689</c:v>
                </c:pt>
                <c:pt idx="4636">
                  <c:v>463.60000000003691</c:v>
                </c:pt>
                <c:pt idx="4637">
                  <c:v>463.70000000003694</c:v>
                </c:pt>
                <c:pt idx="4638">
                  <c:v>463.80000000003696</c:v>
                </c:pt>
                <c:pt idx="4639">
                  <c:v>463.90000000003698</c:v>
                </c:pt>
                <c:pt idx="4640">
                  <c:v>464.00000000003701</c:v>
                </c:pt>
                <c:pt idx="4641">
                  <c:v>464.10000000003703</c:v>
                </c:pt>
                <c:pt idx="4642">
                  <c:v>464.20000000003705</c:v>
                </c:pt>
                <c:pt idx="4643">
                  <c:v>464.30000000003707</c:v>
                </c:pt>
                <c:pt idx="4644">
                  <c:v>464.4000000000371</c:v>
                </c:pt>
                <c:pt idx="4645">
                  <c:v>464.50000000003712</c:v>
                </c:pt>
                <c:pt idx="4646">
                  <c:v>464.60000000003714</c:v>
                </c:pt>
                <c:pt idx="4647">
                  <c:v>464.70000000003716</c:v>
                </c:pt>
                <c:pt idx="4648">
                  <c:v>464.80000000003719</c:v>
                </c:pt>
                <c:pt idx="4649">
                  <c:v>464.90000000003721</c:v>
                </c:pt>
                <c:pt idx="4650">
                  <c:v>465.00000000003723</c:v>
                </c:pt>
                <c:pt idx="4651">
                  <c:v>465.10000000003726</c:v>
                </c:pt>
                <c:pt idx="4652">
                  <c:v>465.20000000003728</c:v>
                </c:pt>
                <c:pt idx="4653">
                  <c:v>465.3000000000373</c:v>
                </c:pt>
                <c:pt idx="4654">
                  <c:v>465.40000000003732</c:v>
                </c:pt>
                <c:pt idx="4655">
                  <c:v>465.50000000003735</c:v>
                </c:pt>
                <c:pt idx="4656">
                  <c:v>465.60000000003737</c:v>
                </c:pt>
                <c:pt idx="4657">
                  <c:v>465.70000000003739</c:v>
                </c:pt>
                <c:pt idx="4658">
                  <c:v>465.80000000003741</c:v>
                </c:pt>
                <c:pt idx="4659">
                  <c:v>465.90000000003744</c:v>
                </c:pt>
                <c:pt idx="4660">
                  <c:v>466.00000000003746</c:v>
                </c:pt>
                <c:pt idx="4661">
                  <c:v>466.10000000003748</c:v>
                </c:pt>
                <c:pt idx="4662">
                  <c:v>466.20000000003751</c:v>
                </c:pt>
                <c:pt idx="4663">
                  <c:v>466.30000000003753</c:v>
                </c:pt>
                <c:pt idx="4664">
                  <c:v>466.40000000003755</c:v>
                </c:pt>
                <c:pt idx="4665">
                  <c:v>466.50000000003757</c:v>
                </c:pt>
                <c:pt idx="4666">
                  <c:v>466.6000000000376</c:v>
                </c:pt>
                <c:pt idx="4667">
                  <c:v>466.70000000003762</c:v>
                </c:pt>
                <c:pt idx="4668">
                  <c:v>466.80000000003764</c:v>
                </c:pt>
                <c:pt idx="4669">
                  <c:v>466.90000000003766</c:v>
                </c:pt>
                <c:pt idx="4670">
                  <c:v>467.00000000003769</c:v>
                </c:pt>
                <c:pt idx="4671">
                  <c:v>467.10000000003771</c:v>
                </c:pt>
                <c:pt idx="4672">
                  <c:v>467.20000000003773</c:v>
                </c:pt>
                <c:pt idx="4673">
                  <c:v>467.30000000003776</c:v>
                </c:pt>
                <c:pt idx="4674">
                  <c:v>467.40000000003778</c:v>
                </c:pt>
                <c:pt idx="4675">
                  <c:v>467.5000000000378</c:v>
                </c:pt>
                <c:pt idx="4676">
                  <c:v>467.60000000003782</c:v>
                </c:pt>
                <c:pt idx="4677">
                  <c:v>467.70000000003785</c:v>
                </c:pt>
                <c:pt idx="4678">
                  <c:v>467.80000000003787</c:v>
                </c:pt>
                <c:pt idx="4679">
                  <c:v>467.90000000003789</c:v>
                </c:pt>
                <c:pt idx="4680">
                  <c:v>468.00000000003791</c:v>
                </c:pt>
                <c:pt idx="4681">
                  <c:v>468.10000000003794</c:v>
                </c:pt>
                <c:pt idx="4682">
                  <c:v>468.20000000003796</c:v>
                </c:pt>
                <c:pt idx="4683">
                  <c:v>468.30000000003798</c:v>
                </c:pt>
                <c:pt idx="4684">
                  <c:v>468.40000000003801</c:v>
                </c:pt>
                <c:pt idx="4685">
                  <c:v>468.50000000003803</c:v>
                </c:pt>
                <c:pt idx="4686">
                  <c:v>468.60000000003805</c:v>
                </c:pt>
                <c:pt idx="4687">
                  <c:v>468.70000000003807</c:v>
                </c:pt>
                <c:pt idx="4688">
                  <c:v>468.8000000000381</c:v>
                </c:pt>
                <c:pt idx="4689">
                  <c:v>468.90000000003812</c:v>
                </c:pt>
                <c:pt idx="4690">
                  <c:v>469.00000000003814</c:v>
                </c:pt>
                <c:pt idx="4691">
                  <c:v>469.10000000003816</c:v>
                </c:pt>
                <c:pt idx="4692">
                  <c:v>469.20000000003819</c:v>
                </c:pt>
                <c:pt idx="4693">
                  <c:v>469.30000000003821</c:v>
                </c:pt>
                <c:pt idx="4694">
                  <c:v>469.40000000003823</c:v>
                </c:pt>
                <c:pt idx="4695">
                  <c:v>469.50000000003826</c:v>
                </c:pt>
                <c:pt idx="4696">
                  <c:v>469.60000000003828</c:v>
                </c:pt>
                <c:pt idx="4697">
                  <c:v>469.7000000000383</c:v>
                </c:pt>
                <c:pt idx="4698">
                  <c:v>469.80000000003832</c:v>
                </c:pt>
                <c:pt idx="4699">
                  <c:v>469.90000000003835</c:v>
                </c:pt>
                <c:pt idx="4700">
                  <c:v>470.00000000003837</c:v>
                </c:pt>
                <c:pt idx="4701">
                  <c:v>470.10000000003839</c:v>
                </c:pt>
                <c:pt idx="4702">
                  <c:v>470.20000000003841</c:v>
                </c:pt>
                <c:pt idx="4703">
                  <c:v>470.30000000003844</c:v>
                </c:pt>
                <c:pt idx="4704">
                  <c:v>470.40000000003846</c:v>
                </c:pt>
                <c:pt idx="4705">
                  <c:v>470.50000000003848</c:v>
                </c:pt>
                <c:pt idx="4706">
                  <c:v>470.60000000003851</c:v>
                </c:pt>
                <c:pt idx="4707">
                  <c:v>470.70000000003853</c:v>
                </c:pt>
                <c:pt idx="4708">
                  <c:v>470.80000000003855</c:v>
                </c:pt>
                <c:pt idx="4709">
                  <c:v>470.90000000003857</c:v>
                </c:pt>
                <c:pt idx="4710">
                  <c:v>471.0000000000386</c:v>
                </c:pt>
                <c:pt idx="4711">
                  <c:v>471.10000000003862</c:v>
                </c:pt>
                <c:pt idx="4712">
                  <c:v>471.20000000003864</c:v>
                </c:pt>
                <c:pt idx="4713">
                  <c:v>471.30000000003866</c:v>
                </c:pt>
                <c:pt idx="4714">
                  <c:v>471.40000000003869</c:v>
                </c:pt>
                <c:pt idx="4715">
                  <c:v>471.50000000003871</c:v>
                </c:pt>
                <c:pt idx="4716">
                  <c:v>471.60000000003873</c:v>
                </c:pt>
                <c:pt idx="4717">
                  <c:v>471.70000000003876</c:v>
                </c:pt>
                <c:pt idx="4718">
                  <c:v>471.80000000003878</c:v>
                </c:pt>
                <c:pt idx="4719">
                  <c:v>471.9000000000388</c:v>
                </c:pt>
                <c:pt idx="4720">
                  <c:v>472.00000000003882</c:v>
                </c:pt>
                <c:pt idx="4721">
                  <c:v>472.10000000003885</c:v>
                </c:pt>
                <c:pt idx="4722">
                  <c:v>472.20000000003887</c:v>
                </c:pt>
                <c:pt idx="4723">
                  <c:v>472.30000000003889</c:v>
                </c:pt>
                <c:pt idx="4724">
                  <c:v>472.40000000003892</c:v>
                </c:pt>
                <c:pt idx="4725">
                  <c:v>472.50000000003894</c:v>
                </c:pt>
                <c:pt idx="4726">
                  <c:v>472.60000000003896</c:v>
                </c:pt>
                <c:pt idx="4727">
                  <c:v>472.70000000003898</c:v>
                </c:pt>
                <c:pt idx="4728">
                  <c:v>472.80000000003901</c:v>
                </c:pt>
                <c:pt idx="4729">
                  <c:v>472.90000000003903</c:v>
                </c:pt>
                <c:pt idx="4730">
                  <c:v>473.00000000003905</c:v>
                </c:pt>
                <c:pt idx="4731">
                  <c:v>473.10000000003907</c:v>
                </c:pt>
                <c:pt idx="4732">
                  <c:v>473.2000000000391</c:v>
                </c:pt>
                <c:pt idx="4733">
                  <c:v>473.30000000003912</c:v>
                </c:pt>
                <c:pt idx="4734">
                  <c:v>473.40000000003914</c:v>
                </c:pt>
                <c:pt idx="4735">
                  <c:v>473.50000000003917</c:v>
                </c:pt>
                <c:pt idx="4736">
                  <c:v>473.60000000003919</c:v>
                </c:pt>
                <c:pt idx="4737">
                  <c:v>473.70000000003921</c:v>
                </c:pt>
                <c:pt idx="4738">
                  <c:v>473.80000000003923</c:v>
                </c:pt>
                <c:pt idx="4739">
                  <c:v>473.90000000003926</c:v>
                </c:pt>
                <c:pt idx="4740">
                  <c:v>474.00000000003928</c:v>
                </c:pt>
                <c:pt idx="4741">
                  <c:v>474.1000000000393</c:v>
                </c:pt>
                <c:pt idx="4742">
                  <c:v>474.20000000003932</c:v>
                </c:pt>
                <c:pt idx="4743">
                  <c:v>474.30000000003935</c:v>
                </c:pt>
                <c:pt idx="4744">
                  <c:v>474.40000000003937</c:v>
                </c:pt>
                <c:pt idx="4745">
                  <c:v>474.50000000003939</c:v>
                </c:pt>
                <c:pt idx="4746">
                  <c:v>474.60000000003942</c:v>
                </c:pt>
                <c:pt idx="4747">
                  <c:v>474.70000000003944</c:v>
                </c:pt>
                <c:pt idx="4748">
                  <c:v>474.80000000003946</c:v>
                </c:pt>
                <c:pt idx="4749">
                  <c:v>474.90000000003948</c:v>
                </c:pt>
                <c:pt idx="4750">
                  <c:v>475.00000000003951</c:v>
                </c:pt>
                <c:pt idx="4751">
                  <c:v>475.10000000003953</c:v>
                </c:pt>
                <c:pt idx="4752">
                  <c:v>475.20000000003955</c:v>
                </c:pt>
                <c:pt idx="4753">
                  <c:v>475.30000000003957</c:v>
                </c:pt>
                <c:pt idx="4754">
                  <c:v>475.4000000000396</c:v>
                </c:pt>
                <c:pt idx="4755">
                  <c:v>475.50000000003962</c:v>
                </c:pt>
                <c:pt idx="4756">
                  <c:v>475.60000000003964</c:v>
                </c:pt>
                <c:pt idx="4757">
                  <c:v>475.70000000003967</c:v>
                </c:pt>
                <c:pt idx="4758">
                  <c:v>475.80000000003969</c:v>
                </c:pt>
                <c:pt idx="4759">
                  <c:v>475.90000000003971</c:v>
                </c:pt>
                <c:pt idx="4760">
                  <c:v>476.00000000003973</c:v>
                </c:pt>
                <c:pt idx="4761">
                  <c:v>476.10000000003976</c:v>
                </c:pt>
                <c:pt idx="4762">
                  <c:v>476.20000000003978</c:v>
                </c:pt>
                <c:pt idx="4763">
                  <c:v>476.3000000000398</c:v>
                </c:pt>
                <c:pt idx="4764">
                  <c:v>476.40000000003982</c:v>
                </c:pt>
                <c:pt idx="4765">
                  <c:v>476.50000000003985</c:v>
                </c:pt>
                <c:pt idx="4766">
                  <c:v>476.60000000003987</c:v>
                </c:pt>
                <c:pt idx="4767">
                  <c:v>476.70000000003989</c:v>
                </c:pt>
                <c:pt idx="4768">
                  <c:v>476.80000000003992</c:v>
                </c:pt>
                <c:pt idx="4769">
                  <c:v>476.90000000003994</c:v>
                </c:pt>
                <c:pt idx="4770">
                  <c:v>477.00000000003996</c:v>
                </c:pt>
                <c:pt idx="4771">
                  <c:v>477.10000000003998</c:v>
                </c:pt>
                <c:pt idx="4772">
                  <c:v>477.20000000004001</c:v>
                </c:pt>
                <c:pt idx="4773">
                  <c:v>477.30000000004003</c:v>
                </c:pt>
                <c:pt idx="4774">
                  <c:v>477.40000000004005</c:v>
                </c:pt>
                <c:pt idx="4775">
                  <c:v>477.50000000004007</c:v>
                </c:pt>
                <c:pt idx="4776">
                  <c:v>477.6000000000401</c:v>
                </c:pt>
                <c:pt idx="4777">
                  <c:v>477.70000000004012</c:v>
                </c:pt>
                <c:pt idx="4778">
                  <c:v>477.80000000004014</c:v>
                </c:pt>
                <c:pt idx="4779">
                  <c:v>477.90000000004017</c:v>
                </c:pt>
                <c:pt idx="4780">
                  <c:v>478.00000000004019</c:v>
                </c:pt>
                <c:pt idx="4781">
                  <c:v>478.10000000004021</c:v>
                </c:pt>
                <c:pt idx="4782">
                  <c:v>478.20000000004023</c:v>
                </c:pt>
                <c:pt idx="4783">
                  <c:v>478.30000000004026</c:v>
                </c:pt>
                <c:pt idx="4784">
                  <c:v>478.40000000004028</c:v>
                </c:pt>
                <c:pt idx="4785">
                  <c:v>478.5000000000403</c:v>
                </c:pt>
                <c:pt idx="4786">
                  <c:v>478.60000000004032</c:v>
                </c:pt>
                <c:pt idx="4787">
                  <c:v>478.70000000004035</c:v>
                </c:pt>
                <c:pt idx="4788">
                  <c:v>478.80000000004037</c:v>
                </c:pt>
                <c:pt idx="4789">
                  <c:v>478.90000000004039</c:v>
                </c:pt>
                <c:pt idx="4790">
                  <c:v>479.00000000004042</c:v>
                </c:pt>
                <c:pt idx="4791">
                  <c:v>479.10000000004044</c:v>
                </c:pt>
                <c:pt idx="4792">
                  <c:v>479.20000000004046</c:v>
                </c:pt>
                <c:pt idx="4793">
                  <c:v>479.30000000004048</c:v>
                </c:pt>
                <c:pt idx="4794">
                  <c:v>479.40000000004051</c:v>
                </c:pt>
                <c:pt idx="4795">
                  <c:v>479.50000000004053</c:v>
                </c:pt>
                <c:pt idx="4796">
                  <c:v>479.60000000004055</c:v>
                </c:pt>
                <c:pt idx="4797">
                  <c:v>479.70000000004057</c:v>
                </c:pt>
                <c:pt idx="4798">
                  <c:v>479.8000000000406</c:v>
                </c:pt>
                <c:pt idx="4799">
                  <c:v>479.90000000004062</c:v>
                </c:pt>
                <c:pt idx="4800">
                  <c:v>480.00000000004064</c:v>
                </c:pt>
                <c:pt idx="4801">
                  <c:v>480.10000000004067</c:v>
                </c:pt>
                <c:pt idx="4802">
                  <c:v>480.20000000004069</c:v>
                </c:pt>
                <c:pt idx="4803">
                  <c:v>480.30000000004071</c:v>
                </c:pt>
                <c:pt idx="4804">
                  <c:v>480.40000000004073</c:v>
                </c:pt>
                <c:pt idx="4805">
                  <c:v>480.50000000004076</c:v>
                </c:pt>
                <c:pt idx="4806">
                  <c:v>480.60000000004078</c:v>
                </c:pt>
                <c:pt idx="4807">
                  <c:v>480.7000000000408</c:v>
                </c:pt>
                <c:pt idx="4808">
                  <c:v>480.80000000004082</c:v>
                </c:pt>
                <c:pt idx="4809">
                  <c:v>480.90000000004085</c:v>
                </c:pt>
                <c:pt idx="4810">
                  <c:v>481.00000000004087</c:v>
                </c:pt>
                <c:pt idx="4811">
                  <c:v>481.10000000004089</c:v>
                </c:pt>
                <c:pt idx="4812">
                  <c:v>481.20000000004092</c:v>
                </c:pt>
                <c:pt idx="4813">
                  <c:v>481.30000000004094</c:v>
                </c:pt>
                <c:pt idx="4814">
                  <c:v>481.40000000004096</c:v>
                </c:pt>
                <c:pt idx="4815">
                  <c:v>481.50000000004098</c:v>
                </c:pt>
                <c:pt idx="4816">
                  <c:v>481.60000000004101</c:v>
                </c:pt>
                <c:pt idx="4817">
                  <c:v>481.70000000004103</c:v>
                </c:pt>
                <c:pt idx="4818">
                  <c:v>481.80000000004105</c:v>
                </c:pt>
                <c:pt idx="4819">
                  <c:v>481.90000000004108</c:v>
                </c:pt>
                <c:pt idx="4820">
                  <c:v>482.0000000000411</c:v>
                </c:pt>
                <c:pt idx="4821">
                  <c:v>482.10000000004112</c:v>
                </c:pt>
                <c:pt idx="4822">
                  <c:v>482.20000000004114</c:v>
                </c:pt>
                <c:pt idx="4823">
                  <c:v>482.30000000004117</c:v>
                </c:pt>
                <c:pt idx="4824">
                  <c:v>482.40000000004119</c:v>
                </c:pt>
                <c:pt idx="4825">
                  <c:v>482.50000000004121</c:v>
                </c:pt>
                <c:pt idx="4826">
                  <c:v>482.60000000004123</c:v>
                </c:pt>
                <c:pt idx="4827">
                  <c:v>482.70000000004126</c:v>
                </c:pt>
                <c:pt idx="4828">
                  <c:v>482.80000000004128</c:v>
                </c:pt>
                <c:pt idx="4829">
                  <c:v>482.9000000000413</c:v>
                </c:pt>
                <c:pt idx="4830">
                  <c:v>483.00000000004133</c:v>
                </c:pt>
                <c:pt idx="4831">
                  <c:v>483.10000000004135</c:v>
                </c:pt>
                <c:pt idx="4832">
                  <c:v>483.20000000004137</c:v>
                </c:pt>
                <c:pt idx="4833">
                  <c:v>483.30000000004139</c:v>
                </c:pt>
                <c:pt idx="4834">
                  <c:v>483.40000000004142</c:v>
                </c:pt>
                <c:pt idx="4835">
                  <c:v>483.50000000004144</c:v>
                </c:pt>
                <c:pt idx="4836">
                  <c:v>483.60000000004146</c:v>
                </c:pt>
                <c:pt idx="4837">
                  <c:v>483.70000000004148</c:v>
                </c:pt>
                <c:pt idx="4838">
                  <c:v>483.80000000004151</c:v>
                </c:pt>
                <c:pt idx="4839">
                  <c:v>483.90000000004153</c:v>
                </c:pt>
                <c:pt idx="4840">
                  <c:v>484.00000000004155</c:v>
                </c:pt>
                <c:pt idx="4841">
                  <c:v>484.10000000004158</c:v>
                </c:pt>
                <c:pt idx="4842">
                  <c:v>484.2000000000416</c:v>
                </c:pt>
                <c:pt idx="4843">
                  <c:v>484.30000000004162</c:v>
                </c:pt>
                <c:pt idx="4844">
                  <c:v>484.40000000004164</c:v>
                </c:pt>
                <c:pt idx="4845">
                  <c:v>484.50000000004167</c:v>
                </c:pt>
                <c:pt idx="4846">
                  <c:v>484.60000000004169</c:v>
                </c:pt>
                <c:pt idx="4847">
                  <c:v>484.70000000004171</c:v>
                </c:pt>
                <c:pt idx="4848">
                  <c:v>484.80000000004173</c:v>
                </c:pt>
                <c:pt idx="4849">
                  <c:v>484.90000000004176</c:v>
                </c:pt>
                <c:pt idx="4850">
                  <c:v>485.00000000004178</c:v>
                </c:pt>
                <c:pt idx="4851">
                  <c:v>485.1000000000418</c:v>
                </c:pt>
                <c:pt idx="4852">
                  <c:v>485.20000000004183</c:v>
                </c:pt>
                <c:pt idx="4853">
                  <c:v>485.30000000004185</c:v>
                </c:pt>
                <c:pt idx="4854">
                  <c:v>485.40000000004187</c:v>
                </c:pt>
                <c:pt idx="4855">
                  <c:v>485.50000000004189</c:v>
                </c:pt>
                <c:pt idx="4856">
                  <c:v>485.60000000004192</c:v>
                </c:pt>
                <c:pt idx="4857">
                  <c:v>485.70000000004194</c:v>
                </c:pt>
                <c:pt idx="4858">
                  <c:v>485.80000000004196</c:v>
                </c:pt>
                <c:pt idx="4859">
                  <c:v>485.90000000004198</c:v>
                </c:pt>
                <c:pt idx="4860">
                  <c:v>486.00000000004201</c:v>
                </c:pt>
                <c:pt idx="4861">
                  <c:v>486.10000000004203</c:v>
                </c:pt>
                <c:pt idx="4862">
                  <c:v>486.20000000004205</c:v>
                </c:pt>
                <c:pt idx="4863">
                  <c:v>486.30000000004208</c:v>
                </c:pt>
                <c:pt idx="4864">
                  <c:v>486.4000000000421</c:v>
                </c:pt>
                <c:pt idx="4865">
                  <c:v>486.50000000004212</c:v>
                </c:pt>
                <c:pt idx="4866">
                  <c:v>486.60000000004214</c:v>
                </c:pt>
                <c:pt idx="4867">
                  <c:v>486.70000000004217</c:v>
                </c:pt>
                <c:pt idx="4868">
                  <c:v>486.80000000004219</c:v>
                </c:pt>
                <c:pt idx="4869">
                  <c:v>486.90000000004221</c:v>
                </c:pt>
                <c:pt idx="4870">
                  <c:v>487.00000000004223</c:v>
                </c:pt>
                <c:pt idx="4871">
                  <c:v>487.10000000004226</c:v>
                </c:pt>
                <c:pt idx="4872">
                  <c:v>487.20000000004228</c:v>
                </c:pt>
                <c:pt idx="4873">
                  <c:v>487.3000000000423</c:v>
                </c:pt>
                <c:pt idx="4874">
                  <c:v>487.40000000004233</c:v>
                </c:pt>
                <c:pt idx="4875">
                  <c:v>487.50000000004235</c:v>
                </c:pt>
                <c:pt idx="4876">
                  <c:v>487.60000000004237</c:v>
                </c:pt>
                <c:pt idx="4877">
                  <c:v>487.70000000004239</c:v>
                </c:pt>
                <c:pt idx="4878">
                  <c:v>487.80000000004242</c:v>
                </c:pt>
                <c:pt idx="4879">
                  <c:v>487.90000000004244</c:v>
                </c:pt>
                <c:pt idx="4880">
                  <c:v>488.00000000004246</c:v>
                </c:pt>
                <c:pt idx="4881">
                  <c:v>488.10000000004248</c:v>
                </c:pt>
                <c:pt idx="4882">
                  <c:v>488.20000000004251</c:v>
                </c:pt>
                <c:pt idx="4883">
                  <c:v>488.30000000004253</c:v>
                </c:pt>
                <c:pt idx="4884">
                  <c:v>488.40000000004255</c:v>
                </c:pt>
                <c:pt idx="4885">
                  <c:v>488.50000000004258</c:v>
                </c:pt>
                <c:pt idx="4886">
                  <c:v>488.6000000000426</c:v>
                </c:pt>
                <c:pt idx="4887">
                  <c:v>488.70000000004262</c:v>
                </c:pt>
                <c:pt idx="4888">
                  <c:v>488.80000000004264</c:v>
                </c:pt>
                <c:pt idx="4889">
                  <c:v>488.90000000004267</c:v>
                </c:pt>
                <c:pt idx="4890">
                  <c:v>489.00000000004269</c:v>
                </c:pt>
                <c:pt idx="4891">
                  <c:v>489.10000000004271</c:v>
                </c:pt>
                <c:pt idx="4892">
                  <c:v>489.20000000004273</c:v>
                </c:pt>
                <c:pt idx="4893">
                  <c:v>489.30000000004276</c:v>
                </c:pt>
                <c:pt idx="4894">
                  <c:v>489.40000000004278</c:v>
                </c:pt>
                <c:pt idx="4895">
                  <c:v>489.5000000000428</c:v>
                </c:pt>
                <c:pt idx="4896">
                  <c:v>489.60000000004283</c:v>
                </c:pt>
                <c:pt idx="4897">
                  <c:v>489.70000000004285</c:v>
                </c:pt>
                <c:pt idx="4898">
                  <c:v>489.80000000004287</c:v>
                </c:pt>
                <c:pt idx="4899">
                  <c:v>489.90000000004289</c:v>
                </c:pt>
                <c:pt idx="4900">
                  <c:v>490.00000000004292</c:v>
                </c:pt>
                <c:pt idx="4901">
                  <c:v>490.10000000004294</c:v>
                </c:pt>
                <c:pt idx="4902">
                  <c:v>490.20000000004296</c:v>
                </c:pt>
                <c:pt idx="4903">
                  <c:v>490.30000000004298</c:v>
                </c:pt>
                <c:pt idx="4904">
                  <c:v>490.40000000004301</c:v>
                </c:pt>
                <c:pt idx="4905">
                  <c:v>490.50000000004303</c:v>
                </c:pt>
                <c:pt idx="4906">
                  <c:v>490.60000000004305</c:v>
                </c:pt>
                <c:pt idx="4907">
                  <c:v>490.70000000004308</c:v>
                </c:pt>
                <c:pt idx="4908">
                  <c:v>490.8000000000431</c:v>
                </c:pt>
                <c:pt idx="4909">
                  <c:v>490.90000000004312</c:v>
                </c:pt>
                <c:pt idx="4910">
                  <c:v>491.00000000004314</c:v>
                </c:pt>
                <c:pt idx="4911">
                  <c:v>491.10000000004317</c:v>
                </c:pt>
                <c:pt idx="4912">
                  <c:v>491.20000000004319</c:v>
                </c:pt>
                <c:pt idx="4913">
                  <c:v>491.30000000004321</c:v>
                </c:pt>
                <c:pt idx="4914">
                  <c:v>491.40000000004324</c:v>
                </c:pt>
                <c:pt idx="4915">
                  <c:v>491.50000000004326</c:v>
                </c:pt>
                <c:pt idx="4916">
                  <c:v>491.60000000004328</c:v>
                </c:pt>
                <c:pt idx="4917">
                  <c:v>491.7000000000433</c:v>
                </c:pt>
                <c:pt idx="4918">
                  <c:v>491.80000000004333</c:v>
                </c:pt>
                <c:pt idx="4919">
                  <c:v>491.90000000004335</c:v>
                </c:pt>
                <c:pt idx="4920">
                  <c:v>492.00000000004337</c:v>
                </c:pt>
                <c:pt idx="4921">
                  <c:v>492.10000000004339</c:v>
                </c:pt>
                <c:pt idx="4922">
                  <c:v>492.20000000004342</c:v>
                </c:pt>
                <c:pt idx="4923">
                  <c:v>492.30000000004344</c:v>
                </c:pt>
                <c:pt idx="4924">
                  <c:v>492.40000000004346</c:v>
                </c:pt>
                <c:pt idx="4925">
                  <c:v>492.50000000004349</c:v>
                </c:pt>
                <c:pt idx="4926">
                  <c:v>492.60000000004351</c:v>
                </c:pt>
                <c:pt idx="4927">
                  <c:v>492.70000000004353</c:v>
                </c:pt>
                <c:pt idx="4928">
                  <c:v>492.80000000004355</c:v>
                </c:pt>
                <c:pt idx="4929">
                  <c:v>492.90000000004358</c:v>
                </c:pt>
                <c:pt idx="4930">
                  <c:v>493.0000000000436</c:v>
                </c:pt>
                <c:pt idx="4931">
                  <c:v>493.10000000004362</c:v>
                </c:pt>
                <c:pt idx="4932">
                  <c:v>493.20000000004364</c:v>
                </c:pt>
                <c:pt idx="4933">
                  <c:v>493.30000000004367</c:v>
                </c:pt>
                <c:pt idx="4934">
                  <c:v>493.40000000004369</c:v>
                </c:pt>
                <c:pt idx="4935">
                  <c:v>493.50000000004371</c:v>
                </c:pt>
                <c:pt idx="4936">
                  <c:v>493.60000000004374</c:v>
                </c:pt>
                <c:pt idx="4937">
                  <c:v>493.70000000004376</c:v>
                </c:pt>
                <c:pt idx="4938">
                  <c:v>493.80000000004378</c:v>
                </c:pt>
                <c:pt idx="4939">
                  <c:v>493.9000000000438</c:v>
                </c:pt>
                <c:pt idx="4940">
                  <c:v>494.00000000004383</c:v>
                </c:pt>
                <c:pt idx="4941">
                  <c:v>494.10000000004385</c:v>
                </c:pt>
                <c:pt idx="4942">
                  <c:v>494.20000000004387</c:v>
                </c:pt>
                <c:pt idx="4943">
                  <c:v>494.30000000004389</c:v>
                </c:pt>
                <c:pt idx="4944">
                  <c:v>494.40000000004392</c:v>
                </c:pt>
                <c:pt idx="4945">
                  <c:v>494.50000000004394</c:v>
                </c:pt>
                <c:pt idx="4946">
                  <c:v>494.60000000004396</c:v>
                </c:pt>
                <c:pt idx="4947">
                  <c:v>494.70000000004399</c:v>
                </c:pt>
                <c:pt idx="4948">
                  <c:v>494.80000000004401</c:v>
                </c:pt>
                <c:pt idx="4949">
                  <c:v>494.90000000004403</c:v>
                </c:pt>
                <c:pt idx="4950">
                  <c:v>495.00000000004405</c:v>
                </c:pt>
                <c:pt idx="4951">
                  <c:v>495.10000000004408</c:v>
                </c:pt>
                <c:pt idx="4952">
                  <c:v>495.2000000000441</c:v>
                </c:pt>
                <c:pt idx="4953">
                  <c:v>495.30000000004412</c:v>
                </c:pt>
                <c:pt idx="4954">
                  <c:v>495.40000000004414</c:v>
                </c:pt>
                <c:pt idx="4955">
                  <c:v>495.50000000004417</c:v>
                </c:pt>
                <c:pt idx="4956">
                  <c:v>495.60000000004419</c:v>
                </c:pt>
                <c:pt idx="4957">
                  <c:v>495.70000000004421</c:v>
                </c:pt>
                <c:pt idx="4958">
                  <c:v>495.80000000004424</c:v>
                </c:pt>
                <c:pt idx="4959">
                  <c:v>495.90000000004426</c:v>
                </c:pt>
                <c:pt idx="4960">
                  <c:v>496.00000000004428</c:v>
                </c:pt>
                <c:pt idx="4961">
                  <c:v>496.1000000000443</c:v>
                </c:pt>
                <c:pt idx="4962">
                  <c:v>496.20000000004433</c:v>
                </c:pt>
                <c:pt idx="4963">
                  <c:v>496.30000000004435</c:v>
                </c:pt>
                <c:pt idx="4964">
                  <c:v>496.40000000004437</c:v>
                </c:pt>
                <c:pt idx="4965">
                  <c:v>496.50000000004439</c:v>
                </c:pt>
                <c:pt idx="4966">
                  <c:v>496.60000000004442</c:v>
                </c:pt>
                <c:pt idx="4967">
                  <c:v>496.70000000004444</c:v>
                </c:pt>
                <c:pt idx="4968">
                  <c:v>496.80000000004446</c:v>
                </c:pt>
                <c:pt idx="4969">
                  <c:v>496.90000000004449</c:v>
                </c:pt>
                <c:pt idx="4970">
                  <c:v>497.00000000004451</c:v>
                </c:pt>
                <c:pt idx="4971">
                  <c:v>497.10000000004453</c:v>
                </c:pt>
                <c:pt idx="4972">
                  <c:v>497.20000000004455</c:v>
                </c:pt>
                <c:pt idx="4973">
                  <c:v>497.30000000004458</c:v>
                </c:pt>
                <c:pt idx="4974">
                  <c:v>497.4000000000446</c:v>
                </c:pt>
                <c:pt idx="4975">
                  <c:v>497.50000000004462</c:v>
                </c:pt>
                <c:pt idx="4976">
                  <c:v>497.60000000004464</c:v>
                </c:pt>
                <c:pt idx="4977">
                  <c:v>497.70000000004467</c:v>
                </c:pt>
                <c:pt idx="4978">
                  <c:v>497.80000000004469</c:v>
                </c:pt>
                <c:pt idx="4979">
                  <c:v>497.90000000004471</c:v>
                </c:pt>
                <c:pt idx="4980">
                  <c:v>498.00000000004474</c:v>
                </c:pt>
                <c:pt idx="4981">
                  <c:v>498.10000000004476</c:v>
                </c:pt>
                <c:pt idx="4982">
                  <c:v>498.20000000004478</c:v>
                </c:pt>
                <c:pt idx="4983">
                  <c:v>498.3000000000448</c:v>
                </c:pt>
                <c:pt idx="4984">
                  <c:v>498.40000000004483</c:v>
                </c:pt>
                <c:pt idx="4985">
                  <c:v>498.50000000004485</c:v>
                </c:pt>
                <c:pt idx="4986">
                  <c:v>498.60000000004487</c:v>
                </c:pt>
                <c:pt idx="4987">
                  <c:v>498.70000000004489</c:v>
                </c:pt>
                <c:pt idx="4988">
                  <c:v>498.80000000004492</c:v>
                </c:pt>
                <c:pt idx="4989">
                  <c:v>498.90000000004494</c:v>
                </c:pt>
                <c:pt idx="4990">
                  <c:v>499.00000000004496</c:v>
                </c:pt>
                <c:pt idx="4991">
                  <c:v>499.10000000004499</c:v>
                </c:pt>
                <c:pt idx="4992">
                  <c:v>499.20000000004501</c:v>
                </c:pt>
                <c:pt idx="4993">
                  <c:v>499.30000000004503</c:v>
                </c:pt>
                <c:pt idx="4994">
                  <c:v>499.40000000004505</c:v>
                </c:pt>
                <c:pt idx="4995">
                  <c:v>499.50000000004508</c:v>
                </c:pt>
                <c:pt idx="4996">
                  <c:v>499.6000000000451</c:v>
                </c:pt>
                <c:pt idx="4997">
                  <c:v>499.70000000004512</c:v>
                </c:pt>
                <c:pt idx="4998">
                  <c:v>499.80000000004515</c:v>
                </c:pt>
                <c:pt idx="4999">
                  <c:v>499.90000000004517</c:v>
                </c:pt>
                <c:pt idx="5000">
                  <c:v>500.00000000004519</c:v>
                </c:pt>
                <c:pt idx="5001">
                  <c:v>500.10000000004521</c:v>
                </c:pt>
                <c:pt idx="5002">
                  <c:v>500.20000000004524</c:v>
                </c:pt>
                <c:pt idx="5003">
                  <c:v>500.30000000004526</c:v>
                </c:pt>
                <c:pt idx="5004">
                  <c:v>500.40000000004528</c:v>
                </c:pt>
                <c:pt idx="5005">
                  <c:v>500.5000000000453</c:v>
                </c:pt>
                <c:pt idx="5006">
                  <c:v>500.60000000004533</c:v>
                </c:pt>
                <c:pt idx="5007">
                  <c:v>500.70000000004535</c:v>
                </c:pt>
                <c:pt idx="5008">
                  <c:v>500.80000000004537</c:v>
                </c:pt>
                <c:pt idx="5009">
                  <c:v>500.9000000000454</c:v>
                </c:pt>
                <c:pt idx="5010">
                  <c:v>501.00000000004542</c:v>
                </c:pt>
                <c:pt idx="5011">
                  <c:v>501.10000000004544</c:v>
                </c:pt>
                <c:pt idx="5012">
                  <c:v>501.20000000004546</c:v>
                </c:pt>
                <c:pt idx="5013">
                  <c:v>501.30000000004549</c:v>
                </c:pt>
                <c:pt idx="5014">
                  <c:v>501.40000000004551</c:v>
                </c:pt>
                <c:pt idx="5015">
                  <c:v>501.50000000004553</c:v>
                </c:pt>
                <c:pt idx="5016">
                  <c:v>501.60000000004555</c:v>
                </c:pt>
                <c:pt idx="5017">
                  <c:v>501.70000000004558</c:v>
                </c:pt>
                <c:pt idx="5018">
                  <c:v>501.8000000000456</c:v>
                </c:pt>
                <c:pt idx="5019">
                  <c:v>501.90000000004562</c:v>
                </c:pt>
                <c:pt idx="5020">
                  <c:v>502.00000000004565</c:v>
                </c:pt>
                <c:pt idx="5021">
                  <c:v>502.10000000004567</c:v>
                </c:pt>
                <c:pt idx="5022">
                  <c:v>502.20000000004569</c:v>
                </c:pt>
                <c:pt idx="5023">
                  <c:v>502.30000000004571</c:v>
                </c:pt>
                <c:pt idx="5024">
                  <c:v>502.40000000004574</c:v>
                </c:pt>
                <c:pt idx="5025">
                  <c:v>502.50000000004576</c:v>
                </c:pt>
                <c:pt idx="5026">
                  <c:v>502.60000000004578</c:v>
                </c:pt>
                <c:pt idx="5027">
                  <c:v>502.7000000000458</c:v>
                </c:pt>
                <c:pt idx="5028">
                  <c:v>502.80000000004583</c:v>
                </c:pt>
                <c:pt idx="5029">
                  <c:v>502.90000000004585</c:v>
                </c:pt>
                <c:pt idx="5030">
                  <c:v>503.00000000004587</c:v>
                </c:pt>
                <c:pt idx="5031">
                  <c:v>503.1000000000459</c:v>
                </c:pt>
                <c:pt idx="5032">
                  <c:v>503.20000000004592</c:v>
                </c:pt>
                <c:pt idx="5033">
                  <c:v>503.30000000004594</c:v>
                </c:pt>
                <c:pt idx="5034">
                  <c:v>503.40000000004596</c:v>
                </c:pt>
                <c:pt idx="5035">
                  <c:v>503.50000000004599</c:v>
                </c:pt>
                <c:pt idx="5036">
                  <c:v>503.60000000004601</c:v>
                </c:pt>
                <c:pt idx="5037">
                  <c:v>503.70000000004603</c:v>
                </c:pt>
                <c:pt idx="5038">
                  <c:v>503.80000000004605</c:v>
                </c:pt>
                <c:pt idx="5039">
                  <c:v>503.90000000004608</c:v>
                </c:pt>
                <c:pt idx="5040">
                  <c:v>504.0000000000461</c:v>
                </c:pt>
                <c:pt idx="5041">
                  <c:v>504.10000000004612</c:v>
                </c:pt>
                <c:pt idx="5042">
                  <c:v>504.20000000004615</c:v>
                </c:pt>
                <c:pt idx="5043">
                  <c:v>504.30000000004617</c:v>
                </c:pt>
                <c:pt idx="5044">
                  <c:v>504.40000000004619</c:v>
                </c:pt>
                <c:pt idx="5045">
                  <c:v>504.50000000004621</c:v>
                </c:pt>
                <c:pt idx="5046">
                  <c:v>504.60000000004624</c:v>
                </c:pt>
                <c:pt idx="5047">
                  <c:v>504.70000000004626</c:v>
                </c:pt>
                <c:pt idx="5048">
                  <c:v>504.80000000004628</c:v>
                </c:pt>
                <c:pt idx="5049">
                  <c:v>504.9000000000463</c:v>
                </c:pt>
                <c:pt idx="5050">
                  <c:v>505.00000000004633</c:v>
                </c:pt>
                <c:pt idx="5051">
                  <c:v>505.10000000004635</c:v>
                </c:pt>
                <c:pt idx="5052">
                  <c:v>505.20000000004637</c:v>
                </c:pt>
                <c:pt idx="5053">
                  <c:v>505.3000000000464</c:v>
                </c:pt>
                <c:pt idx="5054">
                  <c:v>505.40000000004642</c:v>
                </c:pt>
                <c:pt idx="5055">
                  <c:v>505.50000000004644</c:v>
                </c:pt>
                <c:pt idx="5056">
                  <c:v>505.60000000004646</c:v>
                </c:pt>
                <c:pt idx="5057">
                  <c:v>505.70000000004649</c:v>
                </c:pt>
                <c:pt idx="5058">
                  <c:v>505.80000000004651</c:v>
                </c:pt>
                <c:pt idx="5059">
                  <c:v>505.90000000004653</c:v>
                </c:pt>
                <c:pt idx="5060">
                  <c:v>506.00000000004655</c:v>
                </c:pt>
                <c:pt idx="5061">
                  <c:v>506.10000000004658</c:v>
                </c:pt>
                <c:pt idx="5062">
                  <c:v>506.2000000000466</c:v>
                </c:pt>
                <c:pt idx="5063">
                  <c:v>506.30000000004662</c:v>
                </c:pt>
                <c:pt idx="5064">
                  <c:v>506.40000000004665</c:v>
                </c:pt>
                <c:pt idx="5065">
                  <c:v>506.50000000004667</c:v>
                </c:pt>
                <c:pt idx="5066">
                  <c:v>506.60000000004669</c:v>
                </c:pt>
                <c:pt idx="5067">
                  <c:v>506.70000000004671</c:v>
                </c:pt>
                <c:pt idx="5068">
                  <c:v>506.80000000004674</c:v>
                </c:pt>
                <c:pt idx="5069">
                  <c:v>506.90000000004676</c:v>
                </c:pt>
                <c:pt idx="5070">
                  <c:v>507.00000000004678</c:v>
                </c:pt>
                <c:pt idx="5071">
                  <c:v>507.1000000000468</c:v>
                </c:pt>
                <c:pt idx="5072">
                  <c:v>507.20000000004683</c:v>
                </c:pt>
                <c:pt idx="5073">
                  <c:v>507.30000000004685</c:v>
                </c:pt>
                <c:pt idx="5074">
                  <c:v>507.40000000004687</c:v>
                </c:pt>
                <c:pt idx="5075">
                  <c:v>507.5000000000469</c:v>
                </c:pt>
                <c:pt idx="5076">
                  <c:v>507.60000000004692</c:v>
                </c:pt>
                <c:pt idx="5077">
                  <c:v>507.70000000004694</c:v>
                </c:pt>
                <c:pt idx="5078">
                  <c:v>507.80000000004696</c:v>
                </c:pt>
                <c:pt idx="5079">
                  <c:v>507.90000000004699</c:v>
                </c:pt>
                <c:pt idx="5080">
                  <c:v>508.00000000004701</c:v>
                </c:pt>
                <c:pt idx="5081">
                  <c:v>508.10000000004703</c:v>
                </c:pt>
                <c:pt idx="5082">
                  <c:v>508.20000000004705</c:v>
                </c:pt>
                <c:pt idx="5083">
                  <c:v>508.30000000004708</c:v>
                </c:pt>
                <c:pt idx="5084">
                  <c:v>508.4000000000471</c:v>
                </c:pt>
                <c:pt idx="5085">
                  <c:v>508.50000000004712</c:v>
                </c:pt>
                <c:pt idx="5086">
                  <c:v>508.60000000004715</c:v>
                </c:pt>
                <c:pt idx="5087">
                  <c:v>508.70000000004717</c:v>
                </c:pt>
                <c:pt idx="5088">
                  <c:v>508.80000000004719</c:v>
                </c:pt>
                <c:pt idx="5089">
                  <c:v>508.90000000004721</c:v>
                </c:pt>
                <c:pt idx="5090">
                  <c:v>509.00000000004724</c:v>
                </c:pt>
                <c:pt idx="5091">
                  <c:v>509.10000000004726</c:v>
                </c:pt>
                <c:pt idx="5092">
                  <c:v>509.20000000004728</c:v>
                </c:pt>
                <c:pt idx="5093">
                  <c:v>509.30000000004731</c:v>
                </c:pt>
                <c:pt idx="5094">
                  <c:v>509.40000000004733</c:v>
                </c:pt>
                <c:pt idx="5095">
                  <c:v>509.50000000004735</c:v>
                </c:pt>
                <c:pt idx="5096">
                  <c:v>509.60000000004737</c:v>
                </c:pt>
                <c:pt idx="5097">
                  <c:v>509.7000000000474</c:v>
                </c:pt>
                <c:pt idx="5098">
                  <c:v>509.80000000004742</c:v>
                </c:pt>
                <c:pt idx="5099">
                  <c:v>509.90000000004744</c:v>
                </c:pt>
                <c:pt idx="5100">
                  <c:v>510.00000000004746</c:v>
                </c:pt>
                <c:pt idx="5101">
                  <c:v>510.10000000004749</c:v>
                </c:pt>
                <c:pt idx="5102">
                  <c:v>510.20000000004751</c:v>
                </c:pt>
                <c:pt idx="5103">
                  <c:v>510.30000000004753</c:v>
                </c:pt>
                <c:pt idx="5104">
                  <c:v>510.40000000004756</c:v>
                </c:pt>
                <c:pt idx="5105">
                  <c:v>510.50000000004758</c:v>
                </c:pt>
                <c:pt idx="5106">
                  <c:v>510.6000000000476</c:v>
                </c:pt>
                <c:pt idx="5107">
                  <c:v>510.70000000004762</c:v>
                </c:pt>
                <c:pt idx="5108">
                  <c:v>510.80000000004765</c:v>
                </c:pt>
                <c:pt idx="5109">
                  <c:v>510.90000000004767</c:v>
                </c:pt>
                <c:pt idx="5110">
                  <c:v>511.00000000004769</c:v>
                </c:pt>
                <c:pt idx="5111">
                  <c:v>511.10000000004771</c:v>
                </c:pt>
                <c:pt idx="5112">
                  <c:v>511.20000000004774</c:v>
                </c:pt>
                <c:pt idx="5113">
                  <c:v>511.30000000004776</c:v>
                </c:pt>
                <c:pt idx="5114">
                  <c:v>511.40000000004778</c:v>
                </c:pt>
                <c:pt idx="5115">
                  <c:v>511.50000000004781</c:v>
                </c:pt>
                <c:pt idx="5116">
                  <c:v>511.60000000004783</c:v>
                </c:pt>
                <c:pt idx="5117">
                  <c:v>511.70000000004785</c:v>
                </c:pt>
                <c:pt idx="5118">
                  <c:v>511.80000000004787</c:v>
                </c:pt>
                <c:pt idx="5119">
                  <c:v>511.9000000000479</c:v>
                </c:pt>
                <c:pt idx="5120">
                  <c:v>512.00000000004786</c:v>
                </c:pt>
                <c:pt idx="5121">
                  <c:v>512.10000000004788</c:v>
                </c:pt>
                <c:pt idx="5122">
                  <c:v>512.20000000004791</c:v>
                </c:pt>
                <c:pt idx="5123">
                  <c:v>512.30000000004793</c:v>
                </c:pt>
                <c:pt idx="5124">
                  <c:v>512.40000000004795</c:v>
                </c:pt>
                <c:pt idx="5125">
                  <c:v>512.50000000004798</c:v>
                </c:pt>
                <c:pt idx="5126">
                  <c:v>512.600000000048</c:v>
                </c:pt>
                <c:pt idx="5127">
                  <c:v>512.70000000004802</c:v>
                </c:pt>
                <c:pt idx="5128">
                  <c:v>512.80000000004804</c:v>
                </c:pt>
                <c:pt idx="5129">
                  <c:v>512.90000000004807</c:v>
                </c:pt>
                <c:pt idx="5130">
                  <c:v>513.00000000004809</c:v>
                </c:pt>
                <c:pt idx="5131">
                  <c:v>513.10000000004811</c:v>
                </c:pt>
                <c:pt idx="5132">
                  <c:v>513.20000000004814</c:v>
                </c:pt>
                <c:pt idx="5133">
                  <c:v>513.30000000004816</c:v>
                </c:pt>
                <c:pt idx="5134">
                  <c:v>513.40000000004818</c:v>
                </c:pt>
                <c:pt idx="5135">
                  <c:v>513.5000000000482</c:v>
                </c:pt>
                <c:pt idx="5136">
                  <c:v>513.60000000004823</c:v>
                </c:pt>
                <c:pt idx="5137">
                  <c:v>513.70000000004825</c:v>
                </c:pt>
                <c:pt idx="5138">
                  <c:v>513.80000000004827</c:v>
                </c:pt>
                <c:pt idx="5139">
                  <c:v>513.90000000004829</c:v>
                </c:pt>
                <c:pt idx="5140">
                  <c:v>514.00000000004832</c:v>
                </c:pt>
                <c:pt idx="5141">
                  <c:v>514.10000000004834</c:v>
                </c:pt>
                <c:pt idx="5142">
                  <c:v>514.20000000004836</c:v>
                </c:pt>
                <c:pt idx="5143">
                  <c:v>514.30000000004839</c:v>
                </c:pt>
                <c:pt idx="5144">
                  <c:v>514.40000000004841</c:v>
                </c:pt>
                <c:pt idx="5145">
                  <c:v>514.50000000004843</c:v>
                </c:pt>
                <c:pt idx="5146">
                  <c:v>514.60000000004845</c:v>
                </c:pt>
                <c:pt idx="5147">
                  <c:v>514.70000000004848</c:v>
                </c:pt>
                <c:pt idx="5148">
                  <c:v>514.8000000000485</c:v>
                </c:pt>
                <c:pt idx="5149">
                  <c:v>514.90000000004852</c:v>
                </c:pt>
                <c:pt idx="5150">
                  <c:v>515.00000000004854</c:v>
                </c:pt>
                <c:pt idx="5151">
                  <c:v>515.10000000004857</c:v>
                </c:pt>
                <c:pt idx="5152">
                  <c:v>515.20000000004859</c:v>
                </c:pt>
                <c:pt idx="5153">
                  <c:v>515.30000000004861</c:v>
                </c:pt>
                <c:pt idx="5154">
                  <c:v>515.40000000004864</c:v>
                </c:pt>
                <c:pt idx="5155">
                  <c:v>515.50000000004866</c:v>
                </c:pt>
                <c:pt idx="5156">
                  <c:v>515.60000000004868</c:v>
                </c:pt>
                <c:pt idx="5157">
                  <c:v>515.7000000000487</c:v>
                </c:pt>
                <c:pt idx="5158">
                  <c:v>515.80000000004873</c:v>
                </c:pt>
                <c:pt idx="5159">
                  <c:v>515.90000000004875</c:v>
                </c:pt>
                <c:pt idx="5160">
                  <c:v>516.00000000004877</c:v>
                </c:pt>
                <c:pt idx="5161">
                  <c:v>516.10000000004879</c:v>
                </c:pt>
                <c:pt idx="5162">
                  <c:v>516.20000000004882</c:v>
                </c:pt>
                <c:pt idx="5163">
                  <c:v>516.30000000004884</c:v>
                </c:pt>
                <c:pt idx="5164">
                  <c:v>516.40000000004886</c:v>
                </c:pt>
                <c:pt idx="5165">
                  <c:v>516.50000000004889</c:v>
                </c:pt>
                <c:pt idx="5166">
                  <c:v>516.60000000004891</c:v>
                </c:pt>
                <c:pt idx="5167">
                  <c:v>516.70000000004893</c:v>
                </c:pt>
                <c:pt idx="5168">
                  <c:v>516.80000000004895</c:v>
                </c:pt>
                <c:pt idx="5169">
                  <c:v>516.90000000004898</c:v>
                </c:pt>
                <c:pt idx="5170">
                  <c:v>517.000000000049</c:v>
                </c:pt>
                <c:pt idx="5171">
                  <c:v>517.10000000004902</c:v>
                </c:pt>
                <c:pt idx="5172">
                  <c:v>517.20000000004904</c:v>
                </c:pt>
                <c:pt idx="5173">
                  <c:v>517.30000000004907</c:v>
                </c:pt>
                <c:pt idx="5174">
                  <c:v>517.40000000004909</c:v>
                </c:pt>
                <c:pt idx="5175">
                  <c:v>517.50000000004911</c:v>
                </c:pt>
                <c:pt idx="5176">
                  <c:v>517.60000000004914</c:v>
                </c:pt>
                <c:pt idx="5177">
                  <c:v>517.70000000004916</c:v>
                </c:pt>
                <c:pt idx="5178">
                  <c:v>517.80000000004918</c:v>
                </c:pt>
                <c:pt idx="5179">
                  <c:v>517.9000000000492</c:v>
                </c:pt>
                <c:pt idx="5180">
                  <c:v>518.00000000004923</c:v>
                </c:pt>
                <c:pt idx="5181">
                  <c:v>518.10000000004925</c:v>
                </c:pt>
                <c:pt idx="5182">
                  <c:v>518.20000000004927</c:v>
                </c:pt>
                <c:pt idx="5183">
                  <c:v>518.30000000004929</c:v>
                </c:pt>
                <c:pt idx="5184">
                  <c:v>518.40000000004932</c:v>
                </c:pt>
                <c:pt idx="5185">
                  <c:v>518.50000000004934</c:v>
                </c:pt>
                <c:pt idx="5186">
                  <c:v>518.60000000004936</c:v>
                </c:pt>
                <c:pt idx="5187">
                  <c:v>518.70000000004939</c:v>
                </c:pt>
                <c:pt idx="5188">
                  <c:v>518.80000000004941</c:v>
                </c:pt>
                <c:pt idx="5189">
                  <c:v>518.90000000004943</c:v>
                </c:pt>
                <c:pt idx="5190">
                  <c:v>519.00000000004945</c:v>
                </c:pt>
                <c:pt idx="5191">
                  <c:v>519.10000000004948</c:v>
                </c:pt>
                <c:pt idx="5192">
                  <c:v>519.2000000000495</c:v>
                </c:pt>
                <c:pt idx="5193">
                  <c:v>519.30000000004952</c:v>
                </c:pt>
                <c:pt idx="5194">
                  <c:v>519.40000000004954</c:v>
                </c:pt>
                <c:pt idx="5195">
                  <c:v>519.50000000004957</c:v>
                </c:pt>
                <c:pt idx="5196">
                  <c:v>519.60000000004959</c:v>
                </c:pt>
                <c:pt idx="5197">
                  <c:v>519.70000000004961</c:v>
                </c:pt>
                <c:pt idx="5198">
                  <c:v>519.80000000004964</c:v>
                </c:pt>
                <c:pt idx="5199">
                  <c:v>519.90000000004966</c:v>
                </c:pt>
                <c:pt idx="5200">
                  <c:v>520.00000000004968</c:v>
                </c:pt>
                <c:pt idx="5201">
                  <c:v>520.1000000000497</c:v>
                </c:pt>
                <c:pt idx="5202">
                  <c:v>520.20000000004973</c:v>
                </c:pt>
                <c:pt idx="5203">
                  <c:v>520.30000000004975</c:v>
                </c:pt>
                <c:pt idx="5204">
                  <c:v>520.40000000004977</c:v>
                </c:pt>
                <c:pt idx="5205">
                  <c:v>520.50000000004979</c:v>
                </c:pt>
                <c:pt idx="5206">
                  <c:v>520.60000000004982</c:v>
                </c:pt>
                <c:pt idx="5207">
                  <c:v>520.70000000004984</c:v>
                </c:pt>
                <c:pt idx="5208">
                  <c:v>520.80000000004986</c:v>
                </c:pt>
                <c:pt idx="5209">
                  <c:v>520.90000000004989</c:v>
                </c:pt>
                <c:pt idx="5210">
                  <c:v>521.00000000004991</c:v>
                </c:pt>
                <c:pt idx="5211">
                  <c:v>521.10000000004993</c:v>
                </c:pt>
                <c:pt idx="5212">
                  <c:v>521.20000000004995</c:v>
                </c:pt>
                <c:pt idx="5213">
                  <c:v>521.30000000004998</c:v>
                </c:pt>
                <c:pt idx="5214">
                  <c:v>521.40000000005</c:v>
                </c:pt>
                <c:pt idx="5215">
                  <c:v>521.50000000005002</c:v>
                </c:pt>
                <c:pt idx="5216">
                  <c:v>521.60000000005004</c:v>
                </c:pt>
                <c:pt idx="5217">
                  <c:v>521.70000000005007</c:v>
                </c:pt>
                <c:pt idx="5218">
                  <c:v>521.80000000005009</c:v>
                </c:pt>
                <c:pt idx="5219">
                  <c:v>521.90000000005011</c:v>
                </c:pt>
                <c:pt idx="5220">
                  <c:v>522.00000000005014</c:v>
                </c:pt>
                <c:pt idx="5221">
                  <c:v>522.10000000005016</c:v>
                </c:pt>
                <c:pt idx="5222">
                  <c:v>522.20000000005018</c:v>
                </c:pt>
                <c:pt idx="5223">
                  <c:v>522.3000000000502</c:v>
                </c:pt>
                <c:pt idx="5224">
                  <c:v>522.40000000005023</c:v>
                </c:pt>
                <c:pt idx="5225">
                  <c:v>522.50000000005025</c:v>
                </c:pt>
                <c:pt idx="5226">
                  <c:v>522.60000000005027</c:v>
                </c:pt>
                <c:pt idx="5227">
                  <c:v>522.7000000000503</c:v>
                </c:pt>
                <c:pt idx="5228">
                  <c:v>522.80000000005032</c:v>
                </c:pt>
                <c:pt idx="5229">
                  <c:v>522.90000000005034</c:v>
                </c:pt>
                <c:pt idx="5230">
                  <c:v>523.00000000005036</c:v>
                </c:pt>
                <c:pt idx="5231">
                  <c:v>523.10000000005039</c:v>
                </c:pt>
                <c:pt idx="5232">
                  <c:v>523.20000000005041</c:v>
                </c:pt>
                <c:pt idx="5233">
                  <c:v>523.30000000005043</c:v>
                </c:pt>
                <c:pt idx="5234">
                  <c:v>523.40000000005045</c:v>
                </c:pt>
                <c:pt idx="5235">
                  <c:v>523.50000000005048</c:v>
                </c:pt>
                <c:pt idx="5236">
                  <c:v>523.6000000000505</c:v>
                </c:pt>
                <c:pt idx="5237">
                  <c:v>523.70000000005052</c:v>
                </c:pt>
                <c:pt idx="5238">
                  <c:v>523.80000000005055</c:v>
                </c:pt>
                <c:pt idx="5239">
                  <c:v>523.90000000005057</c:v>
                </c:pt>
                <c:pt idx="5240">
                  <c:v>524.00000000005059</c:v>
                </c:pt>
                <c:pt idx="5241">
                  <c:v>524.10000000005061</c:v>
                </c:pt>
                <c:pt idx="5242">
                  <c:v>524.20000000005064</c:v>
                </c:pt>
                <c:pt idx="5243">
                  <c:v>524.30000000005066</c:v>
                </c:pt>
                <c:pt idx="5244">
                  <c:v>524.40000000005068</c:v>
                </c:pt>
                <c:pt idx="5245">
                  <c:v>524.5000000000507</c:v>
                </c:pt>
                <c:pt idx="5246">
                  <c:v>524.60000000005073</c:v>
                </c:pt>
                <c:pt idx="5247">
                  <c:v>524.70000000005075</c:v>
                </c:pt>
                <c:pt idx="5248">
                  <c:v>524.80000000005077</c:v>
                </c:pt>
                <c:pt idx="5249">
                  <c:v>524.9000000000508</c:v>
                </c:pt>
                <c:pt idx="5250">
                  <c:v>525.00000000005082</c:v>
                </c:pt>
                <c:pt idx="5251">
                  <c:v>525.10000000005084</c:v>
                </c:pt>
                <c:pt idx="5252">
                  <c:v>525.20000000005086</c:v>
                </c:pt>
                <c:pt idx="5253">
                  <c:v>525.30000000005089</c:v>
                </c:pt>
                <c:pt idx="5254">
                  <c:v>525.40000000005091</c:v>
                </c:pt>
                <c:pt idx="5255">
                  <c:v>525.50000000005093</c:v>
                </c:pt>
                <c:pt idx="5256">
                  <c:v>525.60000000005095</c:v>
                </c:pt>
                <c:pt idx="5257">
                  <c:v>525.70000000005098</c:v>
                </c:pt>
                <c:pt idx="5258">
                  <c:v>525.800000000051</c:v>
                </c:pt>
                <c:pt idx="5259">
                  <c:v>525.90000000005102</c:v>
                </c:pt>
                <c:pt idx="5260">
                  <c:v>526.00000000005105</c:v>
                </c:pt>
                <c:pt idx="5261">
                  <c:v>526.10000000005107</c:v>
                </c:pt>
                <c:pt idx="5262">
                  <c:v>526.20000000005109</c:v>
                </c:pt>
                <c:pt idx="5263">
                  <c:v>526.30000000005111</c:v>
                </c:pt>
                <c:pt idx="5264">
                  <c:v>526.40000000005114</c:v>
                </c:pt>
                <c:pt idx="5265">
                  <c:v>526.50000000005116</c:v>
                </c:pt>
                <c:pt idx="5266">
                  <c:v>526.60000000005118</c:v>
                </c:pt>
                <c:pt idx="5267">
                  <c:v>526.7000000000512</c:v>
                </c:pt>
                <c:pt idx="5268">
                  <c:v>526.80000000005123</c:v>
                </c:pt>
                <c:pt idx="5269">
                  <c:v>526.90000000005125</c:v>
                </c:pt>
                <c:pt idx="5270">
                  <c:v>527.00000000005127</c:v>
                </c:pt>
                <c:pt idx="5271">
                  <c:v>527.1000000000513</c:v>
                </c:pt>
                <c:pt idx="5272">
                  <c:v>527.20000000005132</c:v>
                </c:pt>
                <c:pt idx="5273">
                  <c:v>527.30000000005134</c:v>
                </c:pt>
                <c:pt idx="5274">
                  <c:v>527.40000000005136</c:v>
                </c:pt>
                <c:pt idx="5275">
                  <c:v>527.50000000005139</c:v>
                </c:pt>
                <c:pt idx="5276">
                  <c:v>527.60000000005141</c:v>
                </c:pt>
                <c:pt idx="5277">
                  <c:v>527.70000000005143</c:v>
                </c:pt>
                <c:pt idx="5278">
                  <c:v>527.80000000005145</c:v>
                </c:pt>
                <c:pt idx="5279">
                  <c:v>527.90000000005148</c:v>
                </c:pt>
                <c:pt idx="5280">
                  <c:v>528.0000000000515</c:v>
                </c:pt>
                <c:pt idx="5281">
                  <c:v>528.10000000005152</c:v>
                </c:pt>
                <c:pt idx="5282">
                  <c:v>528.20000000005155</c:v>
                </c:pt>
                <c:pt idx="5283">
                  <c:v>528.30000000005157</c:v>
                </c:pt>
                <c:pt idx="5284">
                  <c:v>528.40000000005159</c:v>
                </c:pt>
                <c:pt idx="5285">
                  <c:v>528.50000000005161</c:v>
                </c:pt>
                <c:pt idx="5286">
                  <c:v>528.60000000005164</c:v>
                </c:pt>
                <c:pt idx="5287">
                  <c:v>528.70000000005166</c:v>
                </c:pt>
                <c:pt idx="5288">
                  <c:v>528.80000000005168</c:v>
                </c:pt>
                <c:pt idx="5289">
                  <c:v>528.9000000000517</c:v>
                </c:pt>
                <c:pt idx="5290">
                  <c:v>529.00000000005173</c:v>
                </c:pt>
                <c:pt idx="5291">
                  <c:v>529.10000000005175</c:v>
                </c:pt>
                <c:pt idx="5292">
                  <c:v>529.20000000005177</c:v>
                </c:pt>
                <c:pt idx="5293">
                  <c:v>529.3000000000518</c:v>
                </c:pt>
                <c:pt idx="5294">
                  <c:v>529.40000000005182</c:v>
                </c:pt>
                <c:pt idx="5295">
                  <c:v>529.50000000005184</c:v>
                </c:pt>
                <c:pt idx="5296">
                  <c:v>529.60000000005186</c:v>
                </c:pt>
                <c:pt idx="5297">
                  <c:v>529.70000000005189</c:v>
                </c:pt>
                <c:pt idx="5298">
                  <c:v>529.80000000005191</c:v>
                </c:pt>
                <c:pt idx="5299">
                  <c:v>529.90000000005193</c:v>
                </c:pt>
                <c:pt idx="5300">
                  <c:v>530.00000000005195</c:v>
                </c:pt>
                <c:pt idx="5301">
                  <c:v>530.10000000005198</c:v>
                </c:pt>
                <c:pt idx="5302">
                  <c:v>530.200000000052</c:v>
                </c:pt>
                <c:pt idx="5303">
                  <c:v>530.30000000005202</c:v>
                </c:pt>
                <c:pt idx="5304">
                  <c:v>530.40000000005205</c:v>
                </c:pt>
                <c:pt idx="5305">
                  <c:v>530.50000000005207</c:v>
                </c:pt>
                <c:pt idx="5306">
                  <c:v>530.60000000005209</c:v>
                </c:pt>
                <c:pt idx="5307">
                  <c:v>530.70000000005211</c:v>
                </c:pt>
                <c:pt idx="5308">
                  <c:v>530.80000000005214</c:v>
                </c:pt>
                <c:pt idx="5309">
                  <c:v>530.90000000005216</c:v>
                </c:pt>
                <c:pt idx="5310">
                  <c:v>531.00000000005218</c:v>
                </c:pt>
                <c:pt idx="5311">
                  <c:v>531.1000000000522</c:v>
                </c:pt>
                <c:pt idx="5312">
                  <c:v>531.20000000005223</c:v>
                </c:pt>
                <c:pt idx="5313">
                  <c:v>531.30000000005225</c:v>
                </c:pt>
                <c:pt idx="5314">
                  <c:v>531.40000000005227</c:v>
                </c:pt>
                <c:pt idx="5315">
                  <c:v>531.5000000000523</c:v>
                </c:pt>
                <c:pt idx="5316">
                  <c:v>531.60000000005232</c:v>
                </c:pt>
                <c:pt idx="5317">
                  <c:v>531.70000000005234</c:v>
                </c:pt>
                <c:pt idx="5318">
                  <c:v>531.80000000005236</c:v>
                </c:pt>
                <c:pt idx="5319">
                  <c:v>531.90000000005239</c:v>
                </c:pt>
                <c:pt idx="5320">
                  <c:v>532.00000000005241</c:v>
                </c:pt>
                <c:pt idx="5321">
                  <c:v>532.10000000005243</c:v>
                </c:pt>
                <c:pt idx="5322">
                  <c:v>532.20000000005246</c:v>
                </c:pt>
                <c:pt idx="5323">
                  <c:v>532.30000000005248</c:v>
                </c:pt>
                <c:pt idx="5324">
                  <c:v>532.4000000000525</c:v>
                </c:pt>
                <c:pt idx="5325">
                  <c:v>532.50000000005252</c:v>
                </c:pt>
                <c:pt idx="5326">
                  <c:v>532.60000000005255</c:v>
                </c:pt>
                <c:pt idx="5327">
                  <c:v>532.70000000005257</c:v>
                </c:pt>
                <c:pt idx="5328">
                  <c:v>532.80000000005259</c:v>
                </c:pt>
                <c:pt idx="5329">
                  <c:v>532.90000000005261</c:v>
                </c:pt>
                <c:pt idx="5330">
                  <c:v>533.00000000005264</c:v>
                </c:pt>
                <c:pt idx="5331">
                  <c:v>533.10000000005266</c:v>
                </c:pt>
                <c:pt idx="5332">
                  <c:v>533.20000000005268</c:v>
                </c:pt>
                <c:pt idx="5333">
                  <c:v>533.30000000005271</c:v>
                </c:pt>
                <c:pt idx="5334">
                  <c:v>533.40000000005273</c:v>
                </c:pt>
                <c:pt idx="5335">
                  <c:v>533.50000000005275</c:v>
                </c:pt>
                <c:pt idx="5336">
                  <c:v>533.60000000005277</c:v>
                </c:pt>
                <c:pt idx="5337">
                  <c:v>533.7000000000528</c:v>
                </c:pt>
                <c:pt idx="5338">
                  <c:v>533.80000000005282</c:v>
                </c:pt>
                <c:pt idx="5339">
                  <c:v>533.90000000005284</c:v>
                </c:pt>
                <c:pt idx="5340">
                  <c:v>534.00000000005286</c:v>
                </c:pt>
                <c:pt idx="5341">
                  <c:v>534.10000000005289</c:v>
                </c:pt>
                <c:pt idx="5342">
                  <c:v>534.20000000005291</c:v>
                </c:pt>
                <c:pt idx="5343">
                  <c:v>534.30000000005293</c:v>
                </c:pt>
                <c:pt idx="5344">
                  <c:v>534.40000000005296</c:v>
                </c:pt>
                <c:pt idx="5345">
                  <c:v>534.50000000005298</c:v>
                </c:pt>
                <c:pt idx="5346">
                  <c:v>534.600000000053</c:v>
                </c:pt>
                <c:pt idx="5347">
                  <c:v>534.70000000005302</c:v>
                </c:pt>
                <c:pt idx="5348">
                  <c:v>534.80000000005305</c:v>
                </c:pt>
                <c:pt idx="5349">
                  <c:v>534.90000000005307</c:v>
                </c:pt>
                <c:pt idx="5350">
                  <c:v>535.00000000005309</c:v>
                </c:pt>
                <c:pt idx="5351">
                  <c:v>535.10000000005311</c:v>
                </c:pt>
                <c:pt idx="5352">
                  <c:v>535.20000000005314</c:v>
                </c:pt>
                <c:pt idx="5353">
                  <c:v>535.30000000005316</c:v>
                </c:pt>
                <c:pt idx="5354">
                  <c:v>535.40000000005318</c:v>
                </c:pt>
                <c:pt idx="5355">
                  <c:v>535.50000000005321</c:v>
                </c:pt>
                <c:pt idx="5356">
                  <c:v>535.60000000005323</c:v>
                </c:pt>
                <c:pt idx="5357">
                  <c:v>535.70000000005325</c:v>
                </c:pt>
                <c:pt idx="5358">
                  <c:v>535.80000000005327</c:v>
                </c:pt>
                <c:pt idx="5359">
                  <c:v>535.9000000000533</c:v>
                </c:pt>
                <c:pt idx="5360">
                  <c:v>536.00000000005332</c:v>
                </c:pt>
                <c:pt idx="5361">
                  <c:v>536.10000000005334</c:v>
                </c:pt>
                <c:pt idx="5362">
                  <c:v>536.20000000005336</c:v>
                </c:pt>
                <c:pt idx="5363">
                  <c:v>536.30000000005339</c:v>
                </c:pt>
                <c:pt idx="5364">
                  <c:v>536.40000000005341</c:v>
                </c:pt>
                <c:pt idx="5365">
                  <c:v>536.50000000005343</c:v>
                </c:pt>
                <c:pt idx="5366">
                  <c:v>536.60000000005346</c:v>
                </c:pt>
                <c:pt idx="5367">
                  <c:v>536.70000000005348</c:v>
                </c:pt>
                <c:pt idx="5368">
                  <c:v>536.8000000000535</c:v>
                </c:pt>
                <c:pt idx="5369">
                  <c:v>536.90000000005352</c:v>
                </c:pt>
                <c:pt idx="5370">
                  <c:v>537.00000000005355</c:v>
                </c:pt>
                <c:pt idx="5371">
                  <c:v>537.10000000005357</c:v>
                </c:pt>
                <c:pt idx="5372">
                  <c:v>537.20000000005359</c:v>
                </c:pt>
                <c:pt idx="5373">
                  <c:v>537.30000000005361</c:v>
                </c:pt>
                <c:pt idx="5374">
                  <c:v>537.40000000005364</c:v>
                </c:pt>
                <c:pt idx="5375">
                  <c:v>537.50000000005366</c:v>
                </c:pt>
                <c:pt idx="5376">
                  <c:v>537.60000000005368</c:v>
                </c:pt>
                <c:pt idx="5377">
                  <c:v>537.70000000005371</c:v>
                </c:pt>
                <c:pt idx="5378">
                  <c:v>537.80000000005373</c:v>
                </c:pt>
                <c:pt idx="5379">
                  <c:v>537.90000000005375</c:v>
                </c:pt>
                <c:pt idx="5380">
                  <c:v>538.00000000005377</c:v>
                </c:pt>
                <c:pt idx="5381">
                  <c:v>538.1000000000538</c:v>
                </c:pt>
                <c:pt idx="5382">
                  <c:v>538.20000000005382</c:v>
                </c:pt>
                <c:pt idx="5383">
                  <c:v>538.30000000005384</c:v>
                </c:pt>
                <c:pt idx="5384">
                  <c:v>538.40000000005386</c:v>
                </c:pt>
                <c:pt idx="5385">
                  <c:v>538.50000000005389</c:v>
                </c:pt>
                <c:pt idx="5386">
                  <c:v>538.60000000005391</c:v>
                </c:pt>
                <c:pt idx="5387">
                  <c:v>538.70000000005393</c:v>
                </c:pt>
                <c:pt idx="5388">
                  <c:v>538.80000000005396</c:v>
                </c:pt>
                <c:pt idx="5389">
                  <c:v>538.90000000005398</c:v>
                </c:pt>
                <c:pt idx="5390">
                  <c:v>539.000000000054</c:v>
                </c:pt>
                <c:pt idx="5391">
                  <c:v>539.10000000005402</c:v>
                </c:pt>
                <c:pt idx="5392">
                  <c:v>539.20000000005405</c:v>
                </c:pt>
                <c:pt idx="5393">
                  <c:v>539.30000000005407</c:v>
                </c:pt>
                <c:pt idx="5394">
                  <c:v>539.40000000005409</c:v>
                </c:pt>
                <c:pt idx="5395">
                  <c:v>539.50000000005411</c:v>
                </c:pt>
                <c:pt idx="5396">
                  <c:v>539.60000000005414</c:v>
                </c:pt>
                <c:pt idx="5397">
                  <c:v>539.70000000005416</c:v>
                </c:pt>
                <c:pt idx="5398">
                  <c:v>539.80000000005418</c:v>
                </c:pt>
                <c:pt idx="5399">
                  <c:v>539.90000000005421</c:v>
                </c:pt>
                <c:pt idx="5400">
                  <c:v>540.00000000005423</c:v>
                </c:pt>
                <c:pt idx="5401">
                  <c:v>540.10000000005425</c:v>
                </c:pt>
                <c:pt idx="5402">
                  <c:v>540.20000000005427</c:v>
                </c:pt>
                <c:pt idx="5403">
                  <c:v>540.3000000000543</c:v>
                </c:pt>
                <c:pt idx="5404">
                  <c:v>540.40000000005432</c:v>
                </c:pt>
                <c:pt idx="5405">
                  <c:v>540.50000000005434</c:v>
                </c:pt>
                <c:pt idx="5406">
                  <c:v>540.60000000005437</c:v>
                </c:pt>
                <c:pt idx="5407">
                  <c:v>540.70000000005439</c:v>
                </c:pt>
                <c:pt idx="5408">
                  <c:v>540.80000000005441</c:v>
                </c:pt>
                <c:pt idx="5409">
                  <c:v>540.90000000005443</c:v>
                </c:pt>
                <c:pt idx="5410">
                  <c:v>541.00000000005446</c:v>
                </c:pt>
                <c:pt idx="5411">
                  <c:v>541.10000000005448</c:v>
                </c:pt>
                <c:pt idx="5412">
                  <c:v>541.2000000000545</c:v>
                </c:pt>
                <c:pt idx="5413">
                  <c:v>541.30000000005452</c:v>
                </c:pt>
                <c:pt idx="5414">
                  <c:v>541.40000000005455</c:v>
                </c:pt>
                <c:pt idx="5415">
                  <c:v>541.50000000005457</c:v>
                </c:pt>
                <c:pt idx="5416">
                  <c:v>541.60000000005459</c:v>
                </c:pt>
                <c:pt idx="5417">
                  <c:v>541.70000000005462</c:v>
                </c:pt>
                <c:pt idx="5418">
                  <c:v>541.80000000005464</c:v>
                </c:pt>
                <c:pt idx="5419">
                  <c:v>541.90000000005466</c:v>
                </c:pt>
                <c:pt idx="5420">
                  <c:v>542.00000000005468</c:v>
                </c:pt>
                <c:pt idx="5421">
                  <c:v>542.10000000005471</c:v>
                </c:pt>
                <c:pt idx="5422">
                  <c:v>542.20000000005473</c:v>
                </c:pt>
                <c:pt idx="5423">
                  <c:v>542.30000000005475</c:v>
                </c:pt>
                <c:pt idx="5424">
                  <c:v>542.40000000005477</c:v>
                </c:pt>
                <c:pt idx="5425">
                  <c:v>542.5000000000548</c:v>
                </c:pt>
                <c:pt idx="5426">
                  <c:v>542.60000000005482</c:v>
                </c:pt>
                <c:pt idx="5427">
                  <c:v>542.70000000005484</c:v>
                </c:pt>
                <c:pt idx="5428">
                  <c:v>542.80000000005487</c:v>
                </c:pt>
                <c:pt idx="5429">
                  <c:v>542.90000000005489</c:v>
                </c:pt>
                <c:pt idx="5430">
                  <c:v>543.00000000005491</c:v>
                </c:pt>
                <c:pt idx="5431">
                  <c:v>543.10000000005493</c:v>
                </c:pt>
                <c:pt idx="5432">
                  <c:v>543.20000000005496</c:v>
                </c:pt>
                <c:pt idx="5433">
                  <c:v>543.30000000005498</c:v>
                </c:pt>
                <c:pt idx="5434">
                  <c:v>543.400000000055</c:v>
                </c:pt>
                <c:pt idx="5435">
                  <c:v>543.50000000005502</c:v>
                </c:pt>
                <c:pt idx="5436">
                  <c:v>543.60000000005505</c:v>
                </c:pt>
                <c:pt idx="5437">
                  <c:v>543.70000000005507</c:v>
                </c:pt>
                <c:pt idx="5438">
                  <c:v>543.80000000005509</c:v>
                </c:pt>
                <c:pt idx="5439">
                  <c:v>543.90000000005512</c:v>
                </c:pt>
                <c:pt idx="5440">
                  <c:v>544.00000000005514</c:v>
                </c:pt>
                <c:pt idx="5441">
                  <c:v>544.10000000005516</c:v>
                </c:pt>
                <c:pt idx="5442">
                  <c:v>544.20000000005518</c:v>
                </c:pt>
                <c:pt idx="5443">
                  <c:v>544.30000000005521</c:v>
                </c:pt>
                <c:pt idx="5444">
                  <c:v>544.40000000005523</c:v>
                </c:pt>
                <c:pt idx="5445">
                  <c:v>544.50000000005525</c:v>
                </c:pt>
                <c:pt idx="5446">
                  <c:v>544.60000000005527</c:v>
                </c:pt>
                <c:pt idx="5447">
                  <c:v>544.7000000000553</c:v>
                </c:pt>
                <c:pt idx="5448">
                  <c:v>544.80000000005532</c:v>
                </c:pt>
                <c:pt idx="5449">
                  <c:v>544.90000000005534</c:v>
                </c:pt>
                <c:pt idx="5450">
                  <c:v>545.00000000005537</c:v>
                </c:pt>
                <c:pt idx="5451">
                  <c:v>545.10000000005539</c:v>
                </c:pt>
                <c:pt idx="5452">
                  <c:v>545.20000000005541</c:v>
                </c:pt>
                <c:pt idx="5453">
                  <c:v>545.30000000005543</c:v>
                </c:pt>
                <c:pt idx="5454">
                  <c:v>545.40000000005546</c:v>
                </c:pt>
                <c:pt idx="5455">
                  <c:v>545.50000000005548</c:v>
                </c:pt>
                <c:pt idx="5456">
                  <c:v>545.6000000000555</c:v>
                </c:pt>
                <c:pt idx="5457">
                  <c:v>545.70000000005552</c:v>
                </c:pt>
                <c:pt idx="5458">
                  <c:v>545.80000000005555</c:v>
                </c:pt>
                <c:pt idx="5459">
                  <c:v>545.90000000005557</c:v>
                </c:pt>
                <c:pt idx="5460">
                  <c:v>546.00000000005559</c:v>
                </c:pt>
                <c:pt idx="5461">
                  <c:v>546.10000000005562</c:v>
                </c:pt>
                <c:pt idx="5462">
                  <c:v>546.20000000005564</c:v>
                </c:pt>
                <c:pt idx="5463">
                  <c:v>546.30000000005566</c:v>
                </c:pt>
                <c:pt idx="5464">
                  <c:v>546.40000000005568</c:v>
                </c:pt>
                <c:pt idx="5465">
                  <c:v>546.50000000005571</c:v>
                </c:pt>
                <c:pt idx="5466">
                  <c:v>546.60000000005573</c:v>
                </c:pt>
                <c:pt idx="5467">
                  <c:v>546.70000000005575</c:v>
                </c:pt>
                <c:pt idx="5468">
                  <c:v>546.80000000005577</c:v>
                </c:pt>
                <c:pt idx="5469">
                  <c:v>546.9000000000558</c:v>
                </c:pt>
                <c:pt idx="5470">
                  <c:v>547.00000000005582</c:v>
                </c:pt>
                <c:pt idx="5471">
                  <c:v>547.10000000005584</c:v>
                </c:pt>
                <c:pt idx="5472">
                  <c:v>547.20000000005587</c:v>
                </c:pt>
                <c:pt idx="5473">
                  <c:v>547.30000000005589</c:v>
                </c:pt>
                <c:pt idx="5474">
                  <c:v>547.40000000005591</c:v>
                </c:pt>
                <c:pt idx="5475">
                  <c:v>547.50000000005593</c:v>
                </c:pt>
                <c:pt idx="5476">
                  <c:v>547.60000000005596</c:v>
                </c:pt>
                <c:pt idx="5477">
                  <c:v>547.70000000005598</c:v>
                </c:pt>
                <c:pt idx="5478">
                  <c:v>547.800000000056</c:v>
                </c:pt>
                <c:pt idx="5479">
                  <c:v>547.90000000005602</c:v>
                </c:pt>
                <c:pt idx="5480">
                  <c:v>548.00000000005605</c:v>
                </c:pt>
                <c:pt idx="5481">
                  <c:v>548.10000000005607</c:v>
                </c:pt>
                <c:pt idx="5482">
                  <c:v>548.20000000005609</c:v>
                </c:pt>
                <c:pt idx="5483">
                  <c:v>548.30000000005612</c:v>
                </c:pt>
                <c:pt idx="5484">
                  <c:v>548.40000000005614</c:v>
                </c:pt>
                <c:pt idx="5485">
                  <c:v>548.50000000005616</c:v>
                </c:pt>
                <c:pt idx="5486">
                  <c:v>548.60000000005618</c:v>
                </c:pt>
                <c:pt idx="5487">
                  <c:v>548.70000000005621</c:v>
                </c:pt>
                <c:pt idx="5488">
                  <c:v>548.80000000005623</c:v>
                </c:pt>
                <c:pt idx="5489">
                  <c:v>548.90000000005625</c:v>
                </c:pt>
                <c:pt idx="5490">
                  <c:v>549.00000000005627</c:v>
                </c:pt>
                <c:pt idx="5491">
                  <c:v>549.1000000000563</c:v>
                </c:pt>
                <c:pt idx="5492">
                  <c:v>549.20000000005632</c:v>
                </c:pt>
                <c:pt idx="5493">
                  <c:v>549.30000000005634</c:v>
                </c:pt>
                <c:pt idx="5494">
                  <c:v>549.40000000005637</c:v>
                </c:pt>
                <c:pt idx="5495">
                  <c:v>549.50000000005639</c:v>
                </c:pt>
                <c:pt idx="5496">
                  <c:v>549.60000000005641</c:v>
                </c:pt>
                <c:pt idx="5497">
                  <c:v>549.70000000005643</c:v>
                </c:pt>
                <c:pt idx="5498">
                  <c:v>549.80000000005646</c:v>
                </c:pt>
                <c:pt idx="5499">
                  <c:v>549.90000000005648</c:v>
                </c:pt>
                <c:pt idx="5500">
                  <c:v>550.0000000000565</c:v>
                </c:pt>
                <c:pt idx="5501">
                  <c:v>550.10000000005653</c:v>
                </c:pt>
                <c:pt idx="5502">
                  <c:v>550.20000000005655</c:v>
                </c:pt>
                <c:pt idx="5503">
                  <c:v>550.30000000005657</c:v>
                </c:pt>
                <c:pt idx="5504">
                  <c:v>550.40000000005659</c:v>
                </c:pt>
                <c:pt idx="5505">
                  <c:v>550.50000000005662</c:v>
                </c:pt>
                <c:pt idx="5506">
                  <c:v>550.60000000005664</c:v>
                </c:pt>
                <c:pt idx="5507">
                  <c:v>550.70000000005666</c:v>
                </c:pt>
                <c:pt idx="5508">
                  <c:v>550.80000000005668</c:v>
                </c:pt>
                <c:pt idx="5509">
                  <c:v>550.90000000005671</c:v>
                </c:pt>
                <c:pt idx="5510">
                  <c:v>551.00000000005673</c:v>
                </c:pt>
                <c:pt idx="5511">
                  <c:v>551.10000000005675</c:v>
                </c:pt>
                <c:pt idx="5512">
                  <c:v>551.20000000005678</c:v>
                </c:pt>
                <c:pt idx="5513">
                  <c:v>551.3000000000568</c:v>
                </c:pt>
                <c:pt idx="5514">
                  <c:v>551.40000000005682</c:v>
                </c:pt>
                <c:pt idx="5515">
                  <c:v>551.50000000005684</c:v>
                </c:pt>
                <c:pt idx="5516">
                  <c:v>551.60000000005687</c:v>
                </c:pt>
                <c:pt idx="5517">
                  <c:v>551.70000000005689</c:v>
                </c:pt>
                <c:pt idx="5518">
                  <c:v>551.80000000005691</c:v>
                </c:pt>
                <c:pt idx="5519">
                  <c:v>551.90000000005693</c:v>
                </c:pt>
                <c:pt idx="5520">
                  <c:v>552.00000000005696</c:v>
                </c:pt>
                <c:pt idx="5521">
                  <c:v>552.10000000005698</c:v>
                </c:pt>
                <c:pt idx="5522">
                  <c:v>552.200000000057</c:v>
                </c:pt>
                <c:pt idx="5523">
                  <c:v>552.30000000005703</c:v>
                </c:pt>
                <c:pt idx="5524">
                  <c:v>552.40000000005705</c:v>
                </c:pt>
                <c:pt idx="5525">
                  <c:v>552.50000000005707</c:v>
                </c:pt>
                <c:pt idx="5526">
                  <c:v>552.60000000005709</c:v>
                </c:pt>
                <c:pt idx="5527">
                  <c:v>552.70000000005712</c:v>
                </c:pt>
                <c:pt idx="5528">
                  <c:v>552.80000000005714</c:v>
                </c:pt>
                <c:pt idx="5529">
                  <c:v>552.90000000005716</c:v>
                </c:pt>
                <c:pt idx="5530">
                  <c:v>553.00000000005718</c:v>
                </c:pt>
                <c:pt idx="5531">
                  <c:v>553.10000000005721</c:v>
                </c:pt>
                <c:pt idx="5532">
                  <c:v>553.20000000005723</c:v>
                </c:pt>
                <c:pt idx="5533">
                  <c:v>553.30000000005725</c:v>
                </c:pt>
                <c:pt idx="5534">
                  <c:v>553.40000000005728</c:v>
                </c:pt>
                <c:pt idx="5535">
                  <c:v>553.5000000000573</c:v>
                </c:pt>
                <c:pt idx="5536">
                  <c:v>553.60000000005732</c:v>
                </c:pt>
                <c:pt idx="5537">
                  <c:v>553.70000000005734</c:v>
                </c:pt>
                <c:pt idx="5538">
                  <c:v>553.80000000005737</c:v>
                </c:pt>
                <c:pt idx="5539">
                  <c:v>553.90000000005739</c:v>
                </c:pt>
                <c:pt idx="5540">
                  <c:v>554.00000000005741</c:v>
                </c:pt>
                <c:pt idx="5541">
                  <c:v>554.10000000005743</c:v>
                </c:pt>
                <c:pt idx="5542">
                  <c:v>554.20000000005746</c:v>
                </c:pt>
                <c:pt idx="5543">
                  <c:v>554.30000000005748</c:v>
                </c:pt>
                <c:pt idx="5544">
                  <c:v>554.4000000000575</c:v>
                </c:pt>
                <c:pt idx="5545">
                  <c:v>554.50000000005753</c:v>
                </c:pt>
                <c:pt idx="5546">
                  <c:v>554.60000000005755</c:v>
                </c:pt>
                <c:pt idx="5547">
                  <c:v>554.70000000005757</c:v>
                </c:pt>
                <c:pt idx="5548">
                  <c:v>554.80000000005759</c:v>
                </c:pt>
                <c:pt idx="5549">
                  <c:v>554.90000000005762</c:v>
                </c:pt>
                <c:pt idx="5550">
                  <c:v>555.00000000005764</c:v>
                </c:pt>
                <c:pt idx="5551">
                  <c:v>555.10000000005766</c:v>
                </c:pt>
                <c:pt idx="5552">
                  <c:v>555.20000000005768</c:v>
                </c:pt>
                <c:pt idx="5553">
                  <c:v>555.30000000005771</c:v>
                </c:pt>
                <c:pt idx="5554">
                  <c:v>555.40000000005773</c:v>
                </c:pt>
                <c:pt idx="5555">
                  <c:v>555.50000000005775</c:v>
                </c:pt>
                <c:pt idx="5556">
                  <c:v>555.60000000005778</c:v>
                </c:pt>
                <c:pt idx="5557">
                  <c:v>555.7000000000578</c:v>
                </c:pt>
                <c:pt idx="5558">
                  <c:v>555.80000000005782</c:v>
                </c:pt>
                <c:pt idx="5559">
                  <c:v>555.90000000005784</c:v>
                </c:pt>
                <c:pt idx="5560">
                  <c:v>556.00000000005787</c:v>
                </c:pt>
                <c:pt idx="5561">
                  <c:v>556.10000000005789</c:v>
                </c:pt>
                <c:pt idx="5562">
                  <c:v>556.20000000005791</c:v>
                </c:pt>
                <c:pt idx="5563">
                  <c:v>556.30000000005793</c:v>
                </c:pt>
                <c:pt idx="5564">
                  <c:v>556.40000000005796</c:v>
                </c:pt>
                <c:pt idx="5565">
                  <c:v>556.50000000005798</c:v>
                </c:pt>
                <c:pt idx="5566">
                  <c:v>556.600000000058</c:v>
                </c:pt>
                <c:pt idx="5567">
                  <c:v>556.70000000005803</c:v>
                </c:pt>
                <c:pt idx="5568">
                  <c:v>556.80000000005805</c:v>
                </c:pt>
                <c:pt idx="5569">
                  <c:v>556.90000000005807</c:v>
                </c:pt>
                <c:pt idx="5570">
                  <c:v>557.00000000005809</c:v>
                </c:pt>
                <c:pt idx="5571">
                  <c:v>557.10000000005812</c:v>
                </c:pt>
                <c:pt idx="5572">
                  <c:v>557.20000000005814</c:v>
                </c:pt>
                <c:pt idx="5573">
                  <c:v>557.30000000005816</c:v>
                </c:pt>
                <c:pt idx="5574">
                  <c:v>557.40000000005818</c:v>
                </c:pt>
                <c:pt idx="5575">
                  <c:v>557.50000000005821</c:v>
                </c:pt>
                <c:pt idx="5576">
                  <c:v>557.60000000005823</c:v>
                </c:pt>
                <c:pt idx="5577">
                  <c:v>557.70000000005825</c:v>
                </c:pt>
                <c:pt idx="5578">
                  <c:v>557.80000000005828</c:v>
                </c:pt>
                <c:pt idx="5579">
                  <c:v>557.9000000000583</c:v>
                </c:pt>
                <c:pt idx="5580">
                  <c:v>558.00000000005832</c:v>
                </c:pt>
                <c:pt idx="5581">
                  <c:v>558.10000000005834</c:v>
                </c:pt>
                <c:pt idx="5582">
                  <c:v>558.20000000005837</c:v>
                </c:pt>
                <c:pt idx="5583">
                  <c:v>558.30000000005839</c:v>
                </c:pt>
                <c:pt idx="5584">
                  <c:v>558.40000000005841</c:v>
                </c:pt>
                <c:pt idx="5585">
                  <c:v>558.50000000005844</c:v>
                </c:pt>
                <c:pt idx="5586">
                  <c:v>558.60000000005846</c:v>
                </c:pt>
                <c:pt idx="5587">
                  <c:v>558.70000000005848</c:v>
                </c:pt>
                <c:pt idx="5588">
                  <c:v>558.8000000000585</c:v>
                </c:pt>
                <c:pt idx="5589">
                  <c:v>558.90000000005853</c:v>
                </c:pt>
                <c:pt idx="5590">
                  <c:v>559.00000000005855</c:v>
                </c:pt>
                <c:pt idx="5591">
                  <c:v>559.10000000005857</c:v>
                </c:pt>
                <c:pt idx="5592">
                  <c:v>559.20000000005859</c:v>
                </c:pt>
                <c:pt idx="5593">
                  <c:v>559.30000000005862</c:v>
                </c:pt>
                <c:pt idx="5594">
                  <c:v>559.40000000005864</c:v>
                </c:pt>
                <c:pt idx="5595">
                  <c:v>559.50000000005866</c:v>
                </c:pt>
                <c:pt idx="5596">
                  <c:v>559.60000000005869</c:v>
                </c:pt>
                <c:pt idx="5597">
                  <c:v>559.70000000005871</c:v>
                </c:pt>
                <c:pt idx="5598">
                  <c:v>559.80000000005873</c:v>
                </c:pt>
                <c:pt idx="5599">
                  <c:v>559.90000000005875</c:v>
                </c:pt>
                <c:pt idx="5600">
                  <c:v>560.00000000005878</c:v>
                </c:pt>
                <c:pt idx="5601">
                  <c:v>560.1000000000588</c:v>
                </c:pt>
                <c:pt idx="5602">
                  <c:v>560.20000000005882</c:v>
                </c:pt>
                <c:pt idx="5603">
                  <c:v>560.30000000005884</c:v>
                </c:pt>
                <c:pt idx="5604">
                  <c:v>560.40000000005887</c:v>
                </c:pt>
                <c:pt idx="5605">
                  <c:v>560.50000000005889</c:v>
                </c:pt>
                <c:pt idx="5606">
                  <c:v>560.60000000005891</c:v>
                </c:pt>
                <c:pt idx="5607">
                  <c:v>560.70000000005894</c:v>
                </c:pt>
                <c:pt idx="5608">
                  <c:v>560.80000000005896</c:v>
                </c:pt>
                <c:pt idx="5609">
                  <c:v>560.90000000005898</c:v>
                </c:pt>
                <c:pt idx="5610">
                  <c:v>561.000000000059</c:v>
                </c:pt>
                <c:pt idx="5611">
                  <c:v>561.10000000005903</c:v>
                </c:pt>
                <c:pt idx="5612">
                  <c:v>561.20000000005905</c:v>
                </c:pt>
                <c:pt idx="5613">
                  <c:v>561.30000000005907</c:v>
                </c:pt>
                <c:pt idx="5614">
                  <c:v>561.40000000005909</c:v>
                </c:pt>
                <c:pt idx="5615">
                  <c:v>561.50000000005912</c:v>
                </c:pt>
                <c:pt idx="5616">
                  <c:v>561.60000000005914</c:v>
                </c:pt>
                <c:pt idx="5617">
                  <c:v>561.70000000005916</c:v>
                </c:pt>
                <c:pt idx="5618">
                  <c:v>561.80000000005919</c:v>
                </c:pt>
                <c:pt idx="5619">
                  <c:v>561.90000000005921</c:v>
                </c:pt>
                <c:pt idx="5620">
                  <c:v>562.00000000005923</c:v>
                </c:pt>
                <c:pt idx="5621">
                  <c:v>562.10000000005925</c:v>
                </c:pt>
                <c:pt idx="5622">
                  <c:v>562.20000000005928</c:v>
                </c:pt>
                <c:pt idx="5623">
                  <c:v>562.3000000000593</c:v>
                </c:pt>
                <c:pt idx="5624">
                  <c:v>562.40000000005932</c:v>
                </c:pt>
                <c:pt idx="5625">
                  <c:v>562.50000000005934</c:v>
                </c:pt>
                <c:pt idx="5626">
                  <c:v>562.60000000005937</c:v>
                </c:pt>
                <c:pt idx="5627">
                  <c:v>562.70000000005939</c:v>
                </c:pt>
                <c:pt idx="5628">
                  <c:v>562.80000000005941</c:v>
                </c:pt>
                <c:pt idx="5629">
                  <c:v>562.90000000005944</c:v>
                </c:pt>
                <c:pt idx="5630">
                  <c:v>563.00000000005946</c:v>
                </c:pt>
                <c:pt idx="5631">
                  <c:v>563.10000000005948</c:v>
                </c:pt>
                <c:pt idx="5632">
                  <c:v>563.2000000000595</c:v>
                </c:pt>
                <c:pt idx="5633">
                  <c:v>563.30000000005953</c:v>
                </c:pt>
                <c:pt idx="5634">
                  <c:v>563.40000000005955</c:v>
                </c:pt>
                <c:pt idx="5635">
                  <c:v>563.50000000005957</c:v>
                </c:pt>
                <c:pt idx="5636">
                  <c:v>563.60000000005959</c:v>
                </c:pt>
                <c:pt idx="5637">
                  <c:v>563.70000000005962</c:v>
                </c:pt>
                <c:pt idx="5638">
                  <c:v>563.80000000005964</c:v>
                </c:pt>
                <c:pt idx="5639">
                  <c:v>563.90000000005966</c:v>
                </c:pt>
                <c:pt idx="5640">
                  <c:v>564.00000000005969</c:v>
                </c:pt>
                <c:pt idx="5641">
                  <c:v>564.10000000005971</c:v>
                </c:pt>
                <c:pt idx="5642">
                  <c:v>564.20000000005973</c:v>
                </c:pt>
                <c:pt idx="5643">
                  <c:v>564.30000000005975</c:v>
                </c:pt>
                <c:pt idx="5644">
                  <c:v>564.40000000005978</c:v>
                </c:pt>
                <c:pt idx="5645">
                  <c:v>564.5000000000598</c:v>
                </c:pt>
                <c:pt idx="5646">
                  <c:v>564.60000000005982</c:v>
                </c:pt>
                <c:pt idx="5647">
                  <c:v>564.70000000005984</c:v>
                </c:pt>
                <c:pt idx="5648">
                  <c:v>564.80000000005987</c:v>
                </c:pt>
                <c:pt idx="5649">
                  <c:v>564.90000000005989</c:v>
                </c:pt>
                <c:pt idx="5650">
                  <c:v>565.00000000005991</c:v>
                </c:pt>
                <c:pt idx="5651">
                  <c:v>565.10000000005994</c:v>
                </c:pt>
                <c:pt idx="5652">
                  <c:v>565.20000000005996</c:v>
                </c:pt>
                <c:pt idx="5653">
                  <c:v>565.30000000005998</c:v>
                </c:pt>
                <c:pt idx="5654">
                  <c:v>565.40000000006</c:v>
                </c:pt>
                <c:pt idx="5655">
                  <c:v>565.50000000006003</c:v>
                </c:pt>
                <c:pt idx="5656">
                  <c:v>565.60000000006005</c:v>
                </c:pt>
                <c:pt idx="5657">
                  <c:v>565.70000000006007</c:v>
                </c:pt>
                <c:pt idx="5658">
                  <c:v>565.80000000006009</c:v>
                </c:pt>
                <c:pt idx="5659">
                  <c:v>565.90000000006012</c:v>
                </c:pt>
                <c:pt idx="5660">
                  <c:v>566.00000000006014</c:v>
                </c:pt>
                <c:pt idx="5661">
                  <c:v>566.10000000006016</c:v>
                </c:pt>
                <c:pt idx="5662">
                  <c:v>566.20000000006019</c:v>
                </c:pt>
                <c:pt idx="5663">
                  <c:v>566.30000000006021</c:v>
                </c:pt>
                <c:pt idx="5664">
                  <c:v>566.40000000006023</c:v>
                </c:pt>
                <c:pt idx="5665">
                  <c:v>566.50000000006025</c:v>
                </c:pt>
                <c:pt idx="5666">
                  <c:v>566.60000000006028</c:v>
                </c:pt>
                <c:pt idx="5667">
                  <c:v>566.7000000000603</c:v>
                </c:pt>
                <c:pt idx="5668">
                  <c:v>566.80000000006032</c:v>
                </c:pt>
                <c:pt idx="5669">
                  <c:v>566.90000000006034</c:v>
                </c:pt>
                <c:pt idx="5670">
                  <c:v>567.00000000006037</c:v>
                </c:pt>
                <c:pt idx="5671">
                  <c:v>567.10000000006039</c:v>
                </c:pt>
                <c:pt idx="5672">
                  <c:v>567.20000000006041</c:v>
                </c:pt>
                <c:pt idx="5673">
                  <c:v>567.30000000006044</c:v>
                </c:pt>
                <c:pt idx="5674">
                  <c:v>567.40000000006046</c:v>
                </c:pt>
                <c:pt idx="5675">
                  <c:v>567.50000000006048</c:v>
                </c:pt>
                <c:pt idx="5676">
                  <c:v>567.6000000000605</c:v>
                </c:pt>
                <c:pt idx="5677">
                  <c:v>567.70000000006053</c:v>
                </c:pt>
                <c:pt idx="5678">
                  <c:v>567.80000000006055</c:v>
                </c:pt>
                <c:pt idx="5679">
                  <c:v>567.90000000006057</c:v>
                </c:pt>
                <c:pt idx="5680">
                  <c:v>568.0000000000606</c:v>
                </c:pt>
                <c:pt idx="5681">
                  <c:v>568.10000000006062</c:v>
                </c:pt>
                <c:pt idx="5682">
                  <c:v>568.20000000006064</c:v>
                </c:pt>
                <c:pt idx="5683">
                  <c:v>568.30000000006066</c:v>
                </c:pt>
                <c:pt idx="5684">
                  <c:v>568.40000000006069</c:v>
                </c:pt>
                <c:pt idx="5685">
                  <c:v>568.50000000006071</c:v>
                </c:pt>
                <c:pt idx="5686">
                  <c:v>568.60000000006073</c:v>
                </c:pt>
                <c:pt idx="5687">
                  <c:v>568.70000000006075</c:v>
                </c:pt>
                <c:pt idx="5688">
                  <c:v>568.80000000006078</c:v>
                </c:pt>
                <c:pt idx="5689">
                  <c:v>568.9000000000608</c:v>
                </c:pt>
                <c:pt idx="5690">
                  <c:v>569.00000000006082</c:v>
                </c:pt>
                <c:pt idx="5691">
                  <c:v>569.10000000006085</c:v>
                </c:pt>
                <c:pt idx="5692">
                  <c:v>569.20000000006087</c:v>
                </c:pt>
                <c:pt idx="5693">
                  <c:v>569.30000000006089</c:v>
                </c:pt>
                <c:pt idx="5694">
                  <c:v>569.40000000006091</c:v>
                </c:pt>
                <c:pt idx="5695">
                  <c:v>569.50000000006094</c:v>
                </c:pt>
                <c:pt idx="5696">
                  <c:v>569.60000000006096</c:v>
                </c:pt>
                <c:pt idx="5697">
                  <c:v>569.70000000006098</c:v>
                </c:pt>
                <c:pt idx="5698">
                  <c:v>569.800000000061</c:v>
                </c:pt>
                <c:pt idx="5699">
                  <c:v>569.90000000006103</c:v>
                </c:pt>
                <c:pt idx="5700">
                  <c:v>570.00000000006105</c:v>
                </c:pt>
                <c:pt idx="5701">
                  <c:v>570.10000000006107</c:v>
                </c:pt>
                <c:pt idx="5702">
                  <c:v>570.2000000000611</c:v>
                </c:pt>
                <c:pt idx="5703">
                  <c:v>570.30000000006112</c:v>
                </c:pt>
                <c:pt idx="5704">
                  <c:v>570.40000000006114</c:v>
                </c:pt>
                <c:pt idx="5705">
                  <c:v>570.50000000006116</c:v>
                </c:pt>
                <c:pt idx="5706">
                  <c:v>570.60000000006119</c:v>
                </c:pt>
                <c:pt idx="5707">
                  <c:v>570.70000000006121</c:v>
                </c:pt>
                <c:pt idx="5708">
                  <c:v>570.80000000006123</c:v>
                </c:pt>
                <c:pt idx="5709">
                  <c:v>570.90000000006125</c:v>
                </c:pt>
                <c:pt idx="5710">
                  <c:v>571.00000000006128</c:v>
                </c:pt>
                <c:pt idx="5711">
                  <c:v>571.1000000000613</c:v>
                </c:pt>
                <c:pt idx="5712">
                  <c:v>571.20000000006132</c:v>
                </c:pt>
                <c:pt idx="5713">
                  <c:v>571.30000000006135</c:v>
                </c:pt>
                <c:pt idx="5714">
                  <c:v>571.40000000006137</c:v>
                </c:pt>
                <c:pt idx="5715">
                  <c:v>571.50000000006139</c:v>
                </c:pt>
                <c:pt idx="5716">
                  <c:v>571.60000000006141</c:v>
                </c:pt>
                <c:pt idx="5717">
                  <c:v>571.70000000006144</c:v>
                </c:pt>
                <c:pt idx="5718">
                  <c:v>571.80000000006146</c:v>
                </c:pt>
                <c:pt idx="5719">
                  <c:v>571.90000000006148</c:v>
                </c:pt>
                <c:pt idx="5720">
                  <c:v>572.0000000000615</c:v>
                </c:pt>
                <c:pt idx="5721">
                  <c:v>572.10000000006153</c:v>
                </c:pt>
                <c:pt idx="5722">
                  <c:v>572.20000000006155</c:v>
                </c:pt>
                <c:pt idx="5723">
                  <c:v>572.30000000006157</c:v>
                </c:pt>
                <c:pt idx="5724">
                  <c:v>572.4000000000616</c:v>
                </c:pt>
                <c:pt idx="5725">
                  <c:v>572.50000000006162</c:v>
                </c:pt>
                <c:pt idx="5726">
                  <c:v>572.60000000006164</c:v>
                </c:pt>
                <c:pt idx="5727">
                  <c:v>572.70000000006166</c:v>
                </c:pt>
                <c:pt idx="5728">
                  <c:v>572.80000000006169</c:v>
                </c:pt>
                <c:pt idx="5729">
                  <c:v>572.90000000006171</c:v>
                </c:pt>
                <c:pt idx="5730">
                  <c:v>573.00000000006173</c:v>
                </c:pt>
                <c:pt idx="5731">
                  <c:v>573.10000000006175</c:v>
                </c:pt>
                <c:pt idx="5732">
                  <c:v>573.20000000006178</c:v>
                </c:pt>
                <c:pt idx="5733">
                  <c:v>573.3000000000618</c:v>
                </c:pt>
                <c:pt idx="5734">
                  <c:v>573.40000000006182</c:v>
                </c:pt>
                <c:pt idx="5735">
                  <c:v>573.50000000006185</c:v>
                </c:pt>
                <c:pt idx="5736">
                  <c:v>573.60000000006187</c:v>
                </c:pt>
                <c:pt idx="5737">
                  <c:v>573.70000000006189</c:v>
                </c:pt>
                <c:pt idx="5738">
                  <c:v>573.80000000006191</c:v>
                </c:pt>
                <c:pt idx="5739">
                  <c:v>573.90000000006194</c:v>
                </c:pt>
                <c:pt idx="5740">
                  <c:v>574.00000000006196</c:v>
                </c:pt>
                <c:pt idx="5741">
                  <c:v>574.10000000006198</c:v>
                </c:pt>
                <c:pt idx="5742">
                  <c:v>574.200000000062</c:v>
                </c:pt>
                <c:pt idx="5743">
                  <c:v>574.30000000006203</c:v>
                </c:pt>
                <c:pt idx="5744">
                  <c:v>574.40000000006205</c:v>
                </c:pt>
                <c:pt idx="5745">
                  <c:v>574.50000000006207</c:v>
                </c:pt>
                <c:pt idx="5746">
                  <c:v>574.6000000000621</c:v>
                </c:pt>
                <c:pt idx="5747">
                  <c:v>574.70000000006212</c:v>
                </c:pt>
                <c:pt idx="5748">
                  <c:v>574.80000000006214</c:v>
                </c:pt>
                <c:pt idx="5749">
                  <c:v>574.90000000006216</c:v>
                </c:pt>
                <c:pt idx="5750">
                  <c:v>575.00000000006219</c:v>
                </c:pt>
                <c:pt idx="5751">
                  <c:v>575.10000000006221</c:v>
                </c:pt>
                <c:pt idx="5752">
                  <c:v>575.20000000006223</c:v>
                </c:pt>
                <c:pt idx="5753">
                  <c:v>575.30000000006225</c:v>
                </c:pt>
                <c:pt idx="5754">
                  <c:v>575.40000000006228</c:v>
                </c:pt>
                <c:pt idx="5755">
                  <c:v>575.5000000000623</c:v>
                </c:pt>
                <c:pt idx="5756">
                  <c:v>575.60000000006232</c:v>
                </c:pt>
                <c:pt idx="5757">
                  <c:v>575.70000000006235</c:v>
                </c:pt>
                <c:pt idx="5758">
                  <c:v>575.80000000006237</c:v>
                </c:pt>
                <c:pt idx="5759">
                  <c:v>575.90000000006239</c:v>
                </c:pt>
                <c:pt idx="5760">
                  <c:v>576.00000000006241</c:v>
                </c:pt>
                <c:pt idx="5761">
                  <c:v>576.10000000006244</c:v>
                </c:pt>
                <c:pt idx="5762">
                  <c:v>576.20000000006246</c:v>
                </c:pt>
                <c:pt idx="5763">
                  <c:v>576.30000000006248</c:v>
                </c:pt>
                <c:pt idx="5764">
                  <c:v>576.40000000006251</c:v>
                </c:pt>
                <c:pt idx="5765">
                  <c:v>576.50000000006253</c:v>
                </c:pt>
                <c:pt idx="5766">
                  <c:v>576.60000000006255</c:v>
                </c:pt>
                <c:pt idx="5767">
                  <c:v>576.70000000006257</c:v>
                </c:pt>
                <c:pt idx="5768">
                  <c:v>576.8000000000626</c:v>
                </c:pt>
                <c:pt idx="5769">
                  <c:v>576.90000000006262</c:v>
                </c:pt>
                <c:pt idx="5770">
                  <c:v>577.00000000006264</c:v>
                </c:pt>
                <c:pt idx="5771">
                  <c:v>577.10000000006266</c:v>
                </c:pt>
                <c:pt idx="5772">
                  <c:v>577.20000000006269</c:v>
                </c:pt>
                <c:pt idx="5773">
                  <c:v>577.30000000006271</c:v>
                </c:pt>
                <c:pt idx="5774">
                  <c:v>577.40000000006273</c:v>
                </c:pt>
                <c:pt idx="5775">
                  <c:v>577.50000000006276</c:v>
                </c:pt>
                <c:pt idx="5776">
                  <c:v>577.60000000006278</c:v>
                </c:pt>
                <c:pt idx="5777">
                  <c:v>577.7000000000628</c:v>
                </c:pt>
                <c:pt idx="5778">
                  <c:v>577.80000000006282</c:v>
                </c:pt>
                <c:pt idx="5779">
                  <c:v>577.90000000006285</c:v>
                </c:pt>
                <c:pt idx="5780">
                  <c:v>578.00000000006287</c:v>
                </c:pt>
                <c:pt idx="5781">
                  <c:v>578.10000000006289</c:v>
                </c:pt>
                <c:pt idx="5782">
                  <c:v>578.20000000006291</c:v>
                </c:pt>
                <c:pt idx="5783">
                  <c:v>578.30000000006294</c:v>
                </c:pt>
                <c:pt idx="5784">
                  <c:v>578.40000000006296</c:v>
                </c:pt>
                <c:pt idx="5785">
                  <c:v>578.50000000006298</c:v>
                </c:pt>
                <c:pt idx="5786">
                  <c:v>578.60000000006301</c:v>
                </c:pt>
                <c:pt idx="5787">
                  <c:v>578.70000000006303</c:v>
                </c:pt>
                <c:pt idx="5788">
                  <c:v>578.80000000006305</c:v>
                </c:pt>
                <c:pt idx="5789">
                  <c:v>578.90000000006307</c:v>
                </c:pt>
                <c:pt idx="5790">
                  <c:v>579.0000000000631</c:v>
                </c:pt>
                <c:pt idx="5791">
                  <c:v>579.10000000006312</c:v>
                </c:pt>
                <c:pt idx="5792">
                  <c:v>579.20000000006314</c:v>
                </c:pt>
                <c:pt idx="5793">
                  <c:v>579.30000000006316</c:v>
                </c:pt>
                <c:pt idx="5794">
                  <c:v>579.40000000006319</c:v>
                </c:pt>
                <c:pt idx="5795">
                  <c:v>579.50000000006321</c:v>
                </c:pt>
                <c:pt idx="5796">
                  <c:v>579.60000000006323</c:v>
                </c:pt>
                <c:pt idx="5797">
                  <c:v>579.70000000006326</c:v>
                </c:pt>
                <c:pt idx="5798">
                  <c:v>579.80000000006328</c:v>
                </c:pt>
                <c:pt idx="5799">
                  <c:v>579.9000000000633</c:v>
                </c:pt>
                <c:pt idx="5800">
                  <c:v>580.00000000006332</c:v>
                </c:pt>
                <c:pt idx="5801">
                  <c:v>580.10000000006335</c:v>
                </c:pt>
                <c:pt idx="5802">
                  <c:v>580.20000000006337</c:v>
                </c:pt>
                <c:pt idx="5803">
                  <c:v>580.30000000006339</c:v>
                </c:pt>
                <c:pt idx="5804">
                  <c:v>580.40000000006341</c:v>
                </c:pt>
                <c:pt idx="5805">
                  <c:v>580.50000000006344</c:v>
                </c:pt>
                <c:pt idx="5806">
                  <c:v>580.60000000006346</c:v>
                </c:pt>
                <c:pt idx="5807">
                  <c:v>580.70000000006348</c:v>
                </c:pt>
                <c:pt idx="5808">
                  <c:v>580.80000000006351</c:v>
                </c:pt>
                <c:pt idx="5809">
                  <c:v>580.90000000006353</c:v>
                </c:pt>
                <c:pt idx="5810">
                  <c:v>581.00000000006355</c:v>
                </c:pt>
                <c:pt idx="5811">
                  <c:v>581.10000000006357</c:v>
                </c:pt>
                <c:pt idx="5812">
                  <c:v>581.2000000000636</c:v>
                </c:pt>
                <c:pt idx="5813">
                  <c:v>581.30000000006362</c:v>
                </c:pt>
                <c:pt idx="5814">
                  <c:v>581.40000000006364</c:v>
                </c:pt>
                <c:pt idx="5815">
                  <c:v>581.50000000006366</c:v>
                </c:pt>
                <c:pt idx="5816">
                  <c:v>581.60000000006369</c:v>
                </c:pt>
                <c:pt idx="5817">
                  <c:v>581.70000000006371</c:v>
                </c:pt>
                <c:pt idx="5818">
                  <c:v>581.80000000006373</c:v>
                </c:pt>
                <c:pt idx="5819">
                  <c:v>581.90000000006376</c:v>
                </c:pt>
                <c:pt idx="5820">
                  <c:v>582.00000000006378</c:v>
                </c:pt>
                <c:pt idx="5821">
                  <c:v>582.1000000000638</c:v>
                </c:pt>
                <c:pt idx="5822">
                  <c:v>582.20000000006382</c:v>
                </c:pt>
                <c:pt idx="5823">
                  <c:v>582.30000000006385</c:v>
                </c:pt>
                <c:pt idx="5824">
                  <c:v>582.40000000006387</c:v>
                </c:pt>
                <c:pt idx="5825">
                  <c:v>582.50000000006389</c:v>
                </c:pt>
                <c:pt idx="5826">
                  <c:v>582.60000000006391</c:v>
                </c:pt>
                <c:pt idx="5827">
                  <c:v>582.70000000006394</c:v>
                </c:pt>
                <c:pt idx="5828">
                  <c:v>582.80000000006396</c:v>
                </c:pt>
                <c:pt idx="5829">
                  <c:v>582.90000000006398</c:v>
                </c:pt>
                <c:pt idx="5830">
                  <c:v>583.00000000006401</c:v>
                </c:pt>
                <c:pt idx="5831">
                  <c:v>583.10000000006403</c:v>
                </c:pt>
                <c:pt idx="5832">
                  <c:v>583.20000000006405</c:v>
                </c:pt>
                <c:pt idx="5833">
                  <c:v>583.30000000006407</c:v>
                </c:pt>
                <c:pt idx="5834">
                  <c:v>583.4000000000641</c:v>
                </c:pt>
                <c:pt idx="5835">
                  <c:v>583.50000000006412</c:v>
                </c:pt>
                <c:pt idx="5836">
                  <c:v>583.60000000006414</c:v>
                </c:pt>
                <c:pt idx="5837">
                  <c:v>583.70000000006416</c:v>
                </c:pt>
                <c:pt idx="5838">
                  <c:v>583.80000000006419</c:v>
                </c:pt>
                <c:pt idx="5839">
                  <c:v>583.90000000006421</c:v>
                </c:pt>
                <c:pt idx="5840">
                  <c:v>584.00000000006423</c:v>
                </c:pt>
                <c:pt idx="5841">
                  <c:v>584.10000000006426</c:v>
                </c:pt>
                <c:pt idx="5842">
                  <c:v>584.20000000006428</c:v>
                </c:pt>
                <c:pt idx="5843">
                  <c:v>584.3000000000643</c:v>
                </c:pt>
                <c:pt idx="5844">
                  <c:v>584.40000000006432</c:v>
                </c:pt>
                <c:pt idx="5845">
                  <c:v>584.50000000006435</c:v>
                </c:pt>
                <c:pt idx="5846">
                  <c:v>584.60000000006437</c:v>
                </c:pt>
                <c:pt idx="5847">
                  <c:v>584.70000000006439</c:v>
                </c:pt>
                <c:pt idx="5848">
                  <c:v>584.80000000006441</c:v>
                </c:pt>
                <c:pt idx="5849">
                  <c:v>584.90000000006444</c:v>
                </c:pt>
                <c:pt idx="5850">
                  <c:v>585.00000000006446</c:v>
                </c:pt>
                <c:pt idx="5851">
                  <c:v>585.10000000006448</c:v>
                </c:pt>
                <c:pt idx="5852">
                  <c:v>585.20000000006451</c:v>
                </c:pt>
                <c:pt idx="5853">
                  <c:v>585.30000000006453</c:v>
                </c:pt>
                <c:pt idx="5854">
                  <c:v>585.40000000006455</c:v>
                </c:pt>
                <c:pt idx="5855">
                  <c:v>585.50000000006457</c:v>
                </c:pt>
                <c:pt idx="5856">
                  <c:v>585.6000000000646</c:v>
                </c:pt>
                <c:pt idx="5857">
                  <c:v>585.70000000006462</c:v>
                </c:pt>
                <c:pt idx="5858">
                  <c:v>585.80000000006464</c:v>
                </c:pt>
                <c:pt idx="5859">
                  <c:v>585.90000000006467</c:v>
                </c:pt>
                <c:pt idx="5860">
                  <c:v>586.00000000006469</c:v>
                </c:pt>
                <c:pt idx="5861">
                  <c:v>586.10000000006471</c:v>
                </c:pt>
                <c:pt idx="5862">
                  <c:v>586.20000000006473</c:v>
                </c:pt>
                <c:pt idx="5863">
                  <c:v>586.30000000006476</c:v>
                </c:pt>
                <c:pt idx="5864">
                  <c:v>586.40000000006478</c:v>
                </c:pt>
                <c:pt idx="5865">
                  <c:v>586.5000000000648</c:v>
                </c:pt>
                <c:pt idx="5866">
                  <c:v>586.60000000006482</c:v>
                </c:pt>
                <c:pt idx="5867">
                  <c:v>586.70000000006485</c:v>
                </c:pt>
                <c:pt idx="5868">
                  <c:v>586.80000000006487</c:v>
                </c:pt>
                <c:pt idx="5869">
                  <c:v>586.90000000006489</c:v>
                </c:pt>
                <c:pt idx="5870">
                  <c:v>587.00000000006492</c:v>
                </c:pt>
                <c:pt idx="5871">
                  <c:v>587.10000000006494</c:v>
                </c:pt>
                <c:pt idx="5872">
                  <c:v>587.20000000006496</c:v>
                </c:pt>
                <c:pt idx="5873">
                  <c:v>587.30000000006498</c:v>
                </c:pt>
                <c:pt idx="5874">
                  <c:v>587.40000000006501</c:v>
                </c:pt>
                <c:pt idx="5875">
                  <c:v>587.50000000006503</c:v>
                </c:pt>
                <c:pt idx="5876">
                  <c:v>587.60000000006505</c:v>
                </c:pt>
                <c:pt idx="5877">
                  <c:v>587.70000000006507</c:v>
                </c:pt>
                <c:pt idx="5878">
                  <c:v>587.8000000000651</c:v>
                </c:pt>
                <c:pt idx="5879">
                  <c:v>587.90000000006512</c:v>
                </c:pt>
                <c:pt idx="5880">
                  <c:v>588.00000000006514</c:v>
                </c:pt>
                <c:pt idx="5881">
                  <c:v>588.10000000006517</c:v>
                </c:pt>
                <c:pt idx="5882">
                  <c:v>588.20000000006519</c:v>
                </c:pt>
                <c:pt idx="5883">
                  <c:v>588.30000000006521</c:v>
                </c:pt>
                <c:pt idx="5884">
                  <c:v>588.40000000006523</c:v>
                </c:pt>
                <c:pt idx="5885">
                  <c:v>588.50000000006526</c:v>
                </c:pt>
                <c:pt idx="5886">
                  <c:v>588.60000000006528</c:v>
                </c:pt>
                <c:pt idx="5887">
                  <c:v>588.7000000000653</c:v>
                </c:pt>
                <c:pt idx="5888">
                  <c:v>588.80000000006532</c:v>
                </c:pt>
                <c:pt idx="5889">
                  <c:v>588.90000000006535</c:v>
                </c:pt>
                <c:pt idx="5890">
                  <c:v>589.00000000006537</c:v>
                </c:pt>
                <c:pt idx="5891">
                  <c:v>589.10000000006539</c:v>
                </c:pt>
                <c:pt idx="5892">
                  <c:v>589.20000000006542</c:v>
                </c:pt>
                <c:pt idx="5893">
                  <c:v>589.30000000006544</c:v>
                </c:pt>
                <c:pt idx="5894">
                  <c:v>589.40000000006546</c:v>
                </c:pt>
                <c:pt idx="5895">
                  <c:v>589.50000000006548</c:v>
                </c:pt>
                <c:pt idx="5896">
                  <c:v>589.60000000006551</c:v>
                </c:pt>
                <c:pt idx="5897">
                  <c:v>589.70000000006553</c:v>
                </c:pt>
                <c:pt idx="5898">
                  <c:v>589.80000000006555</c:v>
                </c:pt>
                <c:pt idx="5899">
                  <c:v>589.90000000006557</c:v>
                </c:pt>
                <c:pt idx="5900">
                  <c:v>590.0000000000656</c:v>
                </c:pt>
                <c:pt idx="5901">
                  <c:v>590.10000000006562</c:v>
                </c:pt>
                <c:pt idx="5902">
                  <c:v>590.20000000006564</c:v>
                </c:pt>
                <c:pt idx="5903">
                  <c:v>590.30000000006567</c:v>
                </c:pt>
                <c:pt idx="5904">
                  <c:v>590.40000000006569</c:v>
                </c:pt>
                <c:pt idx="5905">
                  <c:v>590.50000000006571</c:v>
                </c:pt>
                <c:pt idx="5906">
                  <c:v>590.60000000006573</c:v>
                </c:pt>
                <c:pt idx="5907">
                  <c:v>590.70000000006576</c:v>
                </c:pt>
                <c:pt idx="5908">
                  <c:v>590.80000000006578</c:v>
                </c:pt>
                <c:pt idx="5909">
                  <c:v>590.9000000000658</c:v>
                </c:pt>
                <c:pt idx="5910">
                  <c:v>591.00000000006582</c:v>
                </c:pt>
                <c:pt idx="5911">
                  <c:v>591.10000000006585</c:v>
                </c:pt>
                <c:pt idx="5912">
                  <c:v>591.20000000006587</c:v>
                </c:pt>
                <c:pt idx="5913">
                  <c:v>591.30000000006589</c:v>
                </c:pt>
                <c:pt idx="5914">
                  <c:v>591.40000000006592</c:v>
                </c:pt>
                <c:pt idx="5915">
                  <c:v>591.50000000006594</c:v>
                </c:pt>
                <c:pt idx="5916">
                  <c:v>591.60000000006596</c:v>
                </c:pt>
                <c:pt idx="5917">
                  <c:v>591.70000000006598</c:v>
                </c:pt>
                <c:pt idx="5918">
                  <c:v>591.80000000006601</c:v>
                </c:pt>
                <c:pt idx="5919">
                  <c:v>591.90000000006603</c:v>
                </c:pt>
                <c:pt idx="5920">
                  <c:v>592.00000000006605</c:v>
                </c:pt>
                <c:pt idx="5921">
                  <c:v>592.10000000006607</c:v>
                </c:pt>
                <c:pt idx="5922">
                  <c:v>592.2000000000661</c:v>
                </c:pt>
                <c:pt idx="5923">
                  <c:v>592.30000000006612</c:v>
                </c:pt>
                <c:pt idx="5924">
                  <c:v>592.40000000006614</c:v>
                </c:pt>
                <c:pt idx="5925">
                  <c:v>592.50000000006617</c:v>
                </c:pt>
                <c:pt idx="5926">
                  <c:v>592.60000000006619</c:v>
                </c:pt>
                <c:pt idx="5927">
                  <c:v>592.70000000006621</c:v>
                </c:pt>
                <c:pt idx="5928">
                  <c:v>592.80000000006623</c:v>
                </c:pt>
                <c:pt idx="5929">
                  <c:v>592.90000000006626</c:v>
                </c:pt>
                <c:pt idx="5930">
                  <c:v>593.00000000006628</c:v>
                </c:pt>
                <c:pt idx="5931">
                  <c:v>593.1000000000663</c:v>
                </c:pt>
                <c:pt idx="5932">
                  <c:v>593.20000000006632</c:v>
                </c:pt>
                <c:pt idx="5933">
                  <c:v>593.30000000006635</c:v>
                </c:pt>
                <c:pt idx="5934">
                  <c:v>593.40000000006637</c:v>
                </c:pt>
                <c:pt idx="5935">
                  <c:v>593.50000000006639</c:v>
                </c:pt>
                <c:pt idx="5936">
                  <c:v>593.60000000006642</c:v>
                </c:pt>
                <c:pt idx="5937">
                  <c:v>593.70000000006644</c:v>
                </c:pt>
                <c:pt idx="5938">
                  <c:v>593.80000000006646</c:v>
                </c:pt>
                <c:pt idx="5939">
                  <c:v>593.90000000006648</c:v>
                </c:pt>
                <c:pt idx="5940">
                  <c:v>594.00000000006651</c:v>
                </c:pt>
                <c:pt idx="5941">
                  <c:v>594.10000000006653</c:v>
                </c:pt>
                <c:pt idx="5942">
                  <c:v>594.20000000006655</c:v>
                </c:pt>
                <c:pt idx="5943">
                  <c:v>594.30000000006658</c:v>
                </c:pt>
                <c:pt idx="5944">
                  <c:v>594.4000000000666</c:v>
                </c:pt>
                <c:pt idx="5945">
                  <c:v>594.50000000006662</c:v>
                </c:pt>
                <c:pt idx="5946">
                  <c:v>594.60000000006664</c:v>
                </c:pt>
                <c:pt idx="5947">
                  <c:v>594.70000000006667</c:v>
                </c:pt>
                <c:pt idx="5948">
                  <c:v>594.80000000006669</c:v>
                </c:pt>
                <c:pt idx="5949">
                  <c:v>594.90000000006671</c:v>
                </c:pt>
                <c:pt idx="5950">
                  <c:v>595.00000000006673</c:v>
                </c:pt>
                <c:pt idx="5951">
                  <c:v>595.10000000006676</c:v>
                </c:pt>
                <c:pt idx="5952">
                  <c:v>595.20000000006678</c:v>
                </c:pt>
                <c:pt idx="5953">
                  <c:v>595.3000000000668</c:v>
                </c:pt>
                <c:pt idx="5954">
                  <c:v>595.40000000006683</c:v>
                </c:pt>
                <c:pt idx="5955">
                  <c:v>595.50000000006685</c:v>
                </c:pt>
                <c:pt idx="5956">
                  <c:v>595.60000000006687</c:v>
                </c:pt>
                <c:pt idx="5957">
                  <c:v>595.70000000006689</c:v>
                </c:pt>
                <c:pt idx="5958">
                  <c:v>595.80000000006692</c:v>
                </c:pt>
                <c:pt idx="5959">
                  <c:v>595.90000000006694</c:v>
                </c:pt>
                <c:pt idx="5960">
                  <c:v>596.00000000006696</c:v>
                </c:pt>
                <c:pt idx="5961">
                  <c:v>596.10000000006698</c:v>
                </c:pt>
                <c:pt idx="5962">
                  <c:v>596.20000000006701</c:v>
                </c:pt>
                <c:pt idx="5963">
                  <c:v>596.30000000006703</c:v>
                </c:pt>
                <c:pt idx="5964">
                  <c:v>596.40000000006705</c:v>
                </c:pt>
                <c:pt idx="5965">
                  <c:v>596.50000000006708</c:v>
                </c:pt>
                <c:pt idx="5966">
                  <c:v>596.6000000000671</c:v>
                </c:pt>
                <c:pt idx="5967">
                  <c:v>596.70000000006712</c:v>
                </c:pt>
                <c:pt idx="5968">
                  <c:v>596.80000000006714</c:v>
                </c:pt>
                <c:pt idx="5969">
                  <c:v>596.90000000006717</c:v>
                </c:pt>
                <c:pt idx="5970">
                  <c:v>597.00000000006719</c:v>
                </c:pt>
                <c:pt idx="5971">
                  <c:v>597.10000000006721</c:v>
                </c:pt>
                <c:pt idx="5972">
                  <c:v>597.20000000006723</c:v>
                </c:pt>
                <c:pt idx="5973">
                  <c:v>597.30000000006726</c:v>
                </c:pt>
                <c:pt idx="5974">
                  <c:v>597.40000000006728</c:v>
                </c:pt>
                <c:pt idx="5975">
                  <c:v>597.5000000000673</c:v>
                </c:pt>
                <c:pt idx="5976">
                  <c:v>597.60000000006733</c:v>
                </c:pt>
                <c:pt idx="5977">
                  <c:v>597.70000000006735</c:v>
                </c:pt>
                <c:pt idx="5978">
                  <c:v>597.80000000006737</c:v>
                </c:pt>
                <c:pt idx="5979">
                  <c:v>597.90000000006739</c:v>
                </c:pt>
                <c:pt idx="5980">
                  <c:v>598.00000000006742</c:v>
                </c:pt>
                <c:pt idx="5981">
                  <c:v>598.10000000006744</c:v>
                </c:pt>
                <c:pt idx="5982">
                  <c:v>598.20000000006746</c:v>
                </c:pt>
                <c:pt idx="5983">
                  <c:v>598.30000000006748</c:v>
                </c:pt>
                <c:pt idx="5984">
                  <c:v>598.40000000006751</c:v>
                </c:pt>
                <c:pt idx="5985">
                  <c:v>598.50000000006753</c:v>
                </c:pt>
                <c:pt idx="5986">
                  <c:v>598.60000000006755</c:v>
                </c:pt>
                <c:pt idx="5987">
                  <c:v>598.70000000006758</c:v>
                </c:pt>
                <c:pt idx="5988">
                  <c:v>598.8000000000676</c:v>
                </c:pt>
                <c:pt idx="5989">
                  <c:v>598.90000000006762</c:v>
                </c:pt>
                <c:pt idx="5990">
                  <c:v>599.00000000006764</c:v>
                </c:pt>
                <c:pt idx="5991">
                  <c:v>599.10000000006767</c:v>
                </c:pt>
                <c:pt idx="5992">
                  <c:v>599.20000000006769</c:v>
                </c:pt>
                <c:pt idx="5993">
                  <c:v>599.30000000006771</c:v>
                </c:pt>
                <c:pt idx="5994">
                  <c:v>599.40000000006773</c:v>
                </c:pt>
                <c:pt idx="5995">
                  <c:v>599.50000000006776</c:v>
                </c:pt>
                <c:pt idx="5996">
                  <c:v>599.60000000006778</c:v>
                </c:pt>
                <c:pt idx="5997">
                  <c:v>599.7000000000678</c:v>
                </c:pt>
                <c:pt idx="5998">
                  <c:v>599.80000000006783</c:v>
                </c:pt>
                <c:pt idx="5999">
                  <c:v>599.90000000006785</c:v>
                </c:pt>
                <c:pt idx="6000">
                  <c:v>600.00000000006787</c:v>
                </c:pt>
                <c:pt idx="6001">
                  <c:v>600.10000000006789</c:v>
                </c:pt>
                <c:pt idx="6002">
                  <c:v>600.20000000006792</c:v>
                </c:pt>
                <c:pt idx="6003">
                  <c:v>600.30000000006794</c:v>
                </c:pt>
                <c:pt idx="6004">
                  <c:v>600.40000000006796</c:v>
                </c:pt>
                <c:pt idx="6005">
                  <c:v>600.50000000006798</c:v>
                </c:pt>
                <c:pt idx="6006">
                  <c:v>600.60000000006801</c:v>
                </c:pt>
                <c:pt idx="6007">
                  <c:v>600.70000000006803</c:v>
                </c:pt>
                <c:pt idx="6008">
                  <c:v>600.80000000006805</c:v>
                </c:pt>
                <c:pt idx="6009">
                  <c:v>600.90000000006808</c:v>
                </c:pt>
                <c:pt idx="6010">
                  <c:v>601.0000000000681</c:v>
                </c:pt>
                <c:pt idx="6011">
                  <c:v>601.10000000006812</c:v>
                </c:pt>
                <c:pt idx="6012">
                  <c:v>601.20000000006814</c:v>
                </c:pt>
                <c:pt idx="6013">
                  <c:v>601.30000000006817</c:v>
                </c:pt>
                <c:pt idx="6014">
                  <c:v>601.40000000006819</c:v>
                </c:pt>
                <c:pt idx="6015">
                  <c:v>601.50000000006821</c:v>
                </c:pt>
                <c:pt idx="6016">
                  <c:v>601.60000000006823</c:v>
                </c:pt>
                <c:pt idx="6017">
                  <c:v>601.70000000006826</c:v>
                </c:pt>
                <c:pt idx="6018">
                  <c:v>601.80000000006828</c:v>
                </c:pt>
                <c:pt idx="6019">
                  <c:v>601.9000000000683</c:v>
                </c:pt>
                <c:pt idx="6020">
                  <c:v>602.00000000006833</c:v>
                </c:pt>
                <c:pt idx="6021">
                  <c:v>602.10000000006835</c:v>
                </c:pt>
                <c:pt idx="6022">
                  <c:v>602.20000000006837</c:v>
                </c:pt>
                <c:pt idx="6023">
                  <c:v>602.30000000006839</c:v>
                </c:pt>
                <c:pt idx="6024">
                  <c:v>602.40000000006842</c:v>
                </c:pt>
                <c:pt idx="6025">
                  <c:v>602.50000000006844</c:v>
                </c:pt>
                <c:pt idx="6026">
                  <c:v>602.60000000006846</c:v>
                </c:pt>
                <c:pt idx="6027">
                  <c:v>602.70000000006848</c:v>
                </c:pt>
                <c:pt idx="6028">
                  <c:v>602.80000000006851</c:v>
                </c:pt>
                <c:pt idx="6029">
                  <c:v>602.90000000006853</c:v>
                </c:pt>
                <c:pt idx="6030">
                  <c:v>603.00000000006855</c:v>
                </c:pt>
                <c:pt idx="6031">
                  <c:v>603.10000000006858</c:v>
                </c:pt>
                <c:pt idx="6032">
                  <c:v>603.2000000000686</c:v>
                </c:pt>
                <c:pt idx="6033">
                  <c:v>603.30000000006862</c:v>
                </c:pt>
                <c:pt idx="6034">
                  <c:v>603.40000000006864</c:v>
                </c:pt>
                <c:pt idx="6035">
                  <c:v>603.50000000006867</c:v>
                </c:pt>
                <c:pt idx="6036">
                  <c:v>603.60000000006869</c:v>
                </c:pt>
                <c:pt idx="6037">
                  <c:v>603.70000000006871</c:v>
                </c:pt>
                <c:pt idx="6038">
                  <c:v>603.80000000006874</c:v>
                </c:pt>
                <c:pt idx="6039">
                  <c:v>603.90000000006876</c:v>
                </c:pt>
                <c:pt idx="6040">
                  <c:v>604.00000000006878</c:v>
                </c:pt>
                <c:pt idx="6041">
                  <c:v>604.1000000000688</c:v>
                </c:pt>
                <c:pt idx="6042">
                  <c:v>604.20000000006883</c:v>
                </c:pt>
                <c:pt idx="6043">
                  <c:v>604.30000000006885</c:v>
                </c:pt>
                <c:pt idx="6044">
                  <c:v>604.40000000006887</c:v>
                </c:pt>
                <c:pt idx="6045">
                  <c:v>604.50000000006889</c:v>
                </c:pt>
                <c:pt idx="6046">
                  <c:v>604.60000000006892</c:v>
                </c:pt>
                <c:pt idx="6047">
                  <c:v>604.70000000006894</c:v>
                </c:pt>
                <c:pt idx="6048">
                  <c:v>604.80000000006896</c:v>
                </c:pt>
                <c:pt idx="6049">
                  <c:v>604.90000000006899</c:v>
                </c:pt>
                <c:pt idx="6050">
                  <c:v>605.00000000006901</c:v>
                </c:pt>
                <c:pt idx="6051">
                  <c:v>605.10000000006903</c:v>
                </c:pt>
                <c:pt idx="6052">
                  <c:v>605.20000000006905</c:v>
                </c:pt>
                <c:pt idx="6053">
                  <c:v>605.30000000006908</c:v>
                </c:pt>
                <c:pt idx="6054">
                  <c:v>605.4000000000691</c:v>
                </c:pt>
                <c:pt idx="6055">
                  <c:v>605.50000000006912</c:v>
                </c:pt>
                <c:pt idx="6056">
                  <c:v>605.60000000006914</c:v>
                </c:pt>
                <c:pt idx="6057">
                  <c:v>605.70000000006917</c:v>
                </c:pt>
                <c:pt idx="6058">
                  <c:v>605.80000000006919</c:v>
                </c:pt>
                <c:pt idx="6059">
                  <c:v>605.90000000006921</c:v>
                </c:pt>
                <c:pt idx="6060">
                  <c:v>606.00000000006924</c:v>
                </c:pt>
                <c:pt idx="6061">
                  <c:v>606.10000000006926</c:v>
                </c:pt>
                <c:pt idx="6062">
                  <c:v>606.20000000006928</c:v>
                </c:pt>
                <c:pt idx="6063">
                  <c:v>606.3000000000693</c:v>
                </c:pt>
                <c:pt idx="6064">
                  <c:v>606.40000000006933</c:v>
                </c:pt>
                <c:pt idx="6065">
                  <c:v>606.50000000006935</c:v>
                </c:pt>
                <c:pt idx="6066">
                  <c:v>606.60000000006937</c:v>
                </c:pt>
                <c:pt idx="6067">
                  <c:v>606.70000000006939</c:v>
                </c:pt>
                <c:pt idx="6068">
                  <c:v>606.80000000006942</c:v>
                </c:pt>
                <c:pt idx="6069">
                  <c:v>606.90000000006944</c:v>
                </c:pt>
                <c:pt idx="6070">
                  <c:v>607.00000000006946</c:v>
                </c:pt>
                <c:pt idx="6071">
                  <c:v>607.10000000006949</c:v>
                </c:pt>
                <c:pt idx="6072">
                  <c:v>607.20000000006951</c:v>
                </c:pt>
                <c:pt idx="6073">
                  <c:v>607.30000000006953</c:v>
                </c:pt>
                <c:pt idx="6074">
                  <c:v>607.40000000006955</c:v>
                </c:pt>
                <c:pt idx="6075">
                  <c:v>607.50000000006958</c:v>
                </c:pt>
                <c:pt idx="6076">
                  <c:v>607.6000000000696</c:v>
                </c:pt>
                <c:pt idx="6077">
                  <c:v>607.70000000006962</c:v>
                </c:pt>
                <c:pt idx="6078">
                  <c:v>607.80000000006964</c:v>
                </c:pt>
                <c:pt idx="6079">
                  <c:v>607.90000000006967</c:v>
                </c:pt>
                <c:pt idx="6080">
                  <c:v>608.00000000006969</c:v>
                </c:pt>
                <c:pt idx="6081">
                  <c:v>608.10000000006971</c:v>
                </c:pt>
                <c:pt idx="6082">
                  <c:v>608.20000000006974</c:v>
                </c:pt>
                <c:pt idx="6083">
                  <c:v>608.30000000006976</c:v>
                </c:pt>
                <c:pt idx="6084">
                  <c:v>608.40000000006978</c:v>
                </c:pt>
                <c:pt idx="6085">
                  <c:v>608.5000000000698</c:v>
                </c:pt>
                <c:pt idx="6086">
                  <c:v>608.60000000006983</c:v>
                </c:pt>
                <c:pt idx="6087">
                  <c:v>608.70000000006985</c:v>
                </c:pt>
                <c:pt idx="6088">
                  <c:v>608.80000000006987</c:v>
                </c:pt>
                <c:pt idx="6089">
                  <c:v>608.90000000006989</c:v>
                </c:pt>
                <c:pt idx="6090">
                  <c:v>609.00000000006992</c:v>
                </c:pt>
                <c:pt idx="6091">
                  <c:v>609.10000000006994</c:v>
                </c:pt>
                <c:pt idx="6092">
                  <c:v>609.20000000006996</c:v>
                </c:pt>
                <c:pt idx="6093">
                  <c:v>609.30000000006999</c:v>
                </c:pt>
                <c:pt idx="6094">
                  <c:v>609.40000000007001</c:v>
                </c:pt>
                <c:pt idx="6095">
                  <c:v>609.50000000007003</c:v>
                </c:pt>
                <c:pt idx="6096">
                  <c:v>609.60000000007005</c:v>
                </c:pt>
                <c:pt idx="6097">
                  <c:v>609.70000000007008</c:v>
                </c:pt>
                <c:pt idx="6098">
                  <c:v>609.8000000000701</c:v>
                </c:pt>
                <c:pt idx="6099">
                  <c:v>609.90000000007012</c:v>
                </c:pt>
                <c:pt idx="6100">
                  <c:v>610.00000000007014</c:v>
                </c:pt>
                <c:pt idx="6101">
                  <c:v>610.10000000007017</c:v>
                </c:pt>
                <c:pt idx="6102">
                  <c:v>610.20000000007019</c:v>
                </c:pt>
                <c:pt idx="6103">
                  <c:v>610.30000000007021</c:v>
                </c:pt>
                <c:pt idx="6104">
                  <c:v>610.40000000007024</c:v>
                </c:pt>
                <c:pt idx="6105">
                  <c:v>610.50000000007026</c:v>
                </c:pt>
                <c:pt idx="6106">
                  <c:v>610.60000000007028</c:v>
                </c:pt>
                <c:pt idx="6107">
                  <c:v>610.7000000000703</c:v>
                </c:pt>
                <c:pt idx="6108">
                  <c:v>610.80000000007033</c:v>
                </c:pt>
                <c:pt idx="6109">
                  <c:v>610.90000000007035</c:v>
                </c:pt>
                <c:pt idx="6110">
                  <c:v>611.00000000007037</c:v>
                </c:pt>
                <c:pt idx="6111">
                  <c:v>611.10000000007039</c:v>
                </c:pt>
                <c:pt idx="6112">
                  <c:v>611.20000000007042</c:v>
                </c:pt>
                <c:pt idx="6113">
                  <c:v>611.30000000007044</c:v>
                </c:pt>
                <c:pt idx="6114">
                  <c:v>611.40000000007046</c:v>
                </c:pt>
                <c:pt idx="6115">
                  <c:v>611.50000000007049</c:v>
                </c:pt>
                <c:pt idx="6116">
                  <c:v>611.60000000007051</c:v>
                </c:pt>
                <c:pt idx="6117">
                  <c:v>611.70000000007053</c:v>
                </c:pt>
                <c:pt idx="6118">
                  <c:v>611.80000000007055</c:v>
                </c:pt>
                <c:pt idx="6119">
                  <c:v>611.90000000007058</c:v>
                </c:pt>
                <c:pt idx="6120">
                  <c:v>612.0000000000706</c:v>
                </c:pt>
                <c:pt idx="6121">
                  <c:v>612.10000000007062</c:v>
                </c:pt>
                <c:pt idx="6122">
                  <c:v>612.20000000007065</c:v>
                </c:pt>
                <c:pt idx="6123">
                  <c:v>612.30000000007067</c:v>
                </c:pt>
                <c:pt idx="6124">
                  <c:v>612.40000000007069</c:v>
                </c:pt>
                <c:pt idx="6125">
                  <c:v>612.50000000007071</c:v>
                </c:pt>
                <c:pt idx="6126">
                  <c:v>612.60000000007074</c:v>
                </c:pt>
                <c:pt idx="6127">
                  <c:v>612.70000000007076</c:v>
                </c:pt>
                <c:pt idx="6128">
                  <c:v>612.80000000007078</c:v>
                </c:pt>
                <c:pt idx="6129">
                  <c:v>612.9000000000708</c:v>
                </c:pt>
                <c:pt idx="6130">
                  <c:v>613.00000000007083</c:v>
                </c:pt>
                <c:pt idx="6131">
                  <c:v>613.10000000007085</c:v>
                </c:pt>
                <c:pt idx="6132">
                  <c:v>613.20000000007087</c:v>
                </c:pt>
                <c:pt idx="6133">
                  <c:v>613.3000000000709</c:v>
                </c:pt>
                <c:pt idx="6134">
                  <c:v>613.40000000007092</c:v>
                </c:pt>
                <c:pt idx="6135">
                  <c:v>613.50000000007094</c:v>
                </c:pt>
                <c:pt idx="6136">
                  <c:v>613.60000000007096</c:v>
                </c:pt>
                <c:pt idx="6137">
                  <c:v>613.70000000007099</c:v>
                </c:pt>
                <c:pt idx="6138">
                  <c:v>613.80000000007101</c:v>
                </c:pt>
                <c:pt idx="6139">
                  <c:v>613.90000000007103</c:v>
                </c:pt>
                <c:pt idx="6140">
                  <c:v>614.00000000007105</c:v>
                </c:pt>
                <c:pt idx="6141">
                  <c:v>614.10000000007108</c:v>
                </c:pt>
                <c:pt idx="6142">
                  <c:v>614.2000000000711</c:v>
                </c:pt>
                <c:pt idx="6143">
                  <c:v>614.30000000007112</c:v>
                </c:pt>
                <c:pt idx="6144">
                  <c:v>614.40000000007115</c:v>
                </c:pt>
                <c:pt idx="6145">
                  <c:v>614.50000000007117</c:v>
                </c:pt>
                <c:pt idx="6146">
                  <c:v>614.60000000007119</c:v>
                </c:pt>
                <c:pt idx="6147">
                  <c:v>614.70000000007121</c:v>
                </c:pt>
                <c:pt idx="6148">
                  <c:v>614.80000000007124</c:v>
                </c:pt>
                <c:pt idx="6149">
                  <c:v>614.90000000007126</c:v>
                </c:pt>
                <c:pt idx="6150">
                  <c:v>615.00000000007128</c:v>
                </c:pt>
                <c:pt idx="6151">
                  <c:v>615.1000000000713</c:v>
                </c:pt>
                <c:pt idx="6152">
                  <c:v>615.20000000007133</c:v>
                </c:pt>
                <c:pt idx="6153">
                  <c:v>615.30000000007135</c:v>
                </c:pt>
                <c:pt idx="6154">
                  <c:v>615.40000000007137</c:v>
                </c:pt>
                <c:pt idx="6155">
                  <c:v>615.5000000000714</c:v>
                </c:pt>
                <c:pt idx="6156">
                  <c:v>615.60000000007142</c:v>
                </c:pt>
                <c:pt idx="6157">
                  <c:v>615.70000000007144</c:v>
                </c:pt>
                <c:pt idx="6158">
                  <c:v>615.80000000007146</c:v>
                </c:pt>
                <c:pt idx="6159">
                  <c:v>615.90000000007149</c:v>
                </c:pt>
                <c:pt idx="6160">
                  <c:v>616.00000000007151</c:v>
                </c:pt>
                <c:pt idx="6161">
                  <c:v>616.10000000007153</c:v>
                </c:pt>
                <c:pt idx="6162">
                  <c:v>616.20000000007155</c:v>
                </c:pt>
                <c:pt idx="6163">
                  <c:v>616.30000000007158</c:v>
                </c:pt>
                <c:pt idx="6164">
                  <c:v>616.4000000000716</c:v>
                </c:pt>
                <c:pt idx="6165">
                  <c:v>616.50000000007162</c:v>
                </c:pt>
                <c:pt idx="6166">
                  <c:v>616.60000000007165</c:v>
                </c:pt>
                <c:pt idx="6167">
                  <c:v>616.70000000007167</c:v>
                </c:pt>
                <c:pt idx="6168">
                  <c:v>616.80000000007169</c:v>
                </c:pt>
                <c:pt idx="6169">
                  <c:v>616.90000000007171</c:v>
                </c:pt>
                <c:pt idx="6170">
                  <c:v>617.00000000007174</c:v>
                </c:pt>
                <c:pt idx="6171">
                  <c:v>617.10000000007176</c:v>
                </c:pt>
                <c:pt idx="6172">
                  <c:v>617.20000000007178</c:v>
                </c:pt>
                <c:pt idx="6173">
                  <c:v>617.3000000000718</c:v>
                </c:pt>
                <c:pt idx="6174">
                  <c:v>617.40000000007183</c:v>
                </c:pt>
                <c:pt idx="6175">
                  <c:v>617.50000000007185</c:v>
                </c:pt>
                <c:pt idx="6176">
                  <c:v>617.60000000007187</c:v>
                </c:pt>
                <c:pt idx="6177">
                  <c:v>617.7000000000719</c:v>
                </c:pt>
                <c:pt idx="6178">
                  <c:v>617.80000000007192</c:v>
                </c:pt>
                <c:pt idx="6179">
                  <c:v>617.90000000007194</c:v>
                </c:pt>
                <c:pt idx="6180">
                  <c:v>618.00000000007196</c:v>
                </c:pt>
                <c:pt idx="6181">
                  <c:v>618.10000000007199</c:v>
                </c:pt>
                <c:pt idx="6182">
                  <c:v>618.20000000007201</c:v>
                </c:pt>
                <c:pt idx="6183">
                  <c:v>618.30000000007203</c:v>
                </c:pt>
                <c:pt idx="6184">
                  <c:v>618.40000000007205</c:v>
                </c:pt>
                <c:pt idx="6185">
                  <c:v>618.50000000007208</c:v>
                </c:pt>
                <c:pt idx="6186">
                  <c:v>618.6000000000721</c:v>
                </c:pt>
                <c:pt idx="6187">
                  <c:v>618.70000000007212</c:v>
                </c:pt>
                <c:pt idx="6188">
                  <c:v>618.80000000007215</c:v>
                </c:pt>
                <c:pt idx="6189">
                  <c:v>618.90000000007217</c:v>
                </c:pt>
                <c:pt idx="6190">
                  <c:v>619.00000000007219</c:v>
                </c:pt>
                <c:pt idx="6191">
                  <c:v>619.10000000007221</c:v>
                </c:pt>
                <c:pt idx="6192">
                  <c:v>619.20000000007224</c:v>
                </c:pt>
                <c:pt idx="6193">
                  <c:v>619.30000000007226</c:v>
                </c:pt>
                <c:pt idx="6194">
                  <c:v>619.40000000007228</c:v>
                </c:pt>
                <c:pt idx="6195">
                  <c:v>619.5000000000723</c:v>
                </c:pt>
                <c:pt idx="6196">
                  <c:v>619.60000000007233</c:v>
                </c:pt>
                <c:pt idx="6197">
                  <c:v>619.70000000007235</c:v>
                </c:pt>
                <c:pt idx="6198">
                  <c:v>619.80000000007237</c:v>
                </c:pt>
                <c:pt idx="6199">
                  <c:v>619.9000000000724</c:v>
                </c:pt>
                <c:pt idx="6200">
                  <c:v>620.00000000007242</c:v>
                </c:pt>
                <c:pt idx="6201">
                  <c:v>620.10000000007244</c:v>
                </c:pt>
                <c:pt idx="6202">
                  <c:v>620.20000000007246</c:v>
                </c:pt>
                <c:pt idx="6203">
                  <c:v>620.30000000007249</c:v>
                </c:pt>
                <c:pt idx="6204">
                  <c:v>620.40000000007251</c:v>
                </c:pt>
                <c:pt idx="6205">
                  <c:v>620.50000000007253</c:v>
                </c:pt>
                <c:pt idx="6206">
                  <c:v>620.60000000007255</c:v>
                </c:pt>
                <c:pt idx="6207">
                  <c:v>620.70000000007258</c:v>
                </c:pt>
                <c:pt idx="6208">
                  <c:v>620.8000000000726</c:v>
                </c:pt>
                <c:pt idx="6209">
                  <c:v>620.90000000007262</c:v>
                </c:pt>
                <c:pt idx="6210">
                  <c:v>621.00000000007265</c:v>
                </c:pt>
                <c:pt idx="6211">
                  <c:v>621.10000000007267</c:v>
                </c:pt>
                <c:pt idx="6212">
                  <c:v>621.20000000007269</c:v>
                </c:pt>
                <c:pt idx="6213">
                  <c:v>621.30000000007271</c:v>
                </c:pt>
                <c:pt idx="6214">
                  <c:v>621.40000000007274</c:v>
                </c:pt>
                <c:pt idx="6215">
                  <c:v>621.50000000007276</c:v>
                </c:pt>
                <c:pt idx="6216">
                  <c:v>621.60000000007278</c:v>
                </c:pt>
                <c:pt idx="6217">
                  <c:v>621.70000000007281</c:v>
                </c:pt>
                <c:pt idx="6218">
                  <c:v>621.80000000007283</c:v>
                </c:pt>
                <c:pt idx="6219">
                  <c:v>621.90000000007285</c:v>
                </c:pt>
                <c:pt idx="6220">
                  <c:v>622.00000000007287</c:v>
                </c:pt>
                <c:pt idx="6221">
                  <c:v>622.1000000000729</c:v>
                </c:pt>
                <c:pt idx="6222">
                  <c:v>622.20000000007292</c:v>
                </c:pt>
                <c:pt idx="6223">
                  <c:v>622.30000000007294</c:v>
                </c:pt>
                <c:pt idx="6224">
                  <c:v>622.40000000007296</c:v>
                </c:pt>
                <c:pt idx="6225">
                  <c:v>622.50000000007299</c:v>
                </c:pt>
                <c:pt idx="6226">
                  <c:v>622.60000000007301</c:v>
                </c:pt>
                <c:pt idx="6227">
                  <c:v>622.70000000007303</c:v>
                </c:pt>
                <c:pt idx="6228">
                  <c:v>622.80000000007306</c:v>
                </c:pt>
                <c:pt idx="6229">
                  <c:v>622.90000000007308</c:v>
                </c:pt>
                <c:pt idx="6230">
                  <c:v>623.0000000000731</c:v>
                </c:pt>
                <c:pt idx="6231">
                  <c:v>623.10000000007312</c:v>
                </c:pt>
                <c:pt idx="6232">
                  <c:v>623.20000000007315</c:v>
                </c:pt>
                <c:pt idx="6233">
                  <c:v>623.30000000007317</c:v>
                </c:pt>
                <c:pt idx="6234">
                  <c:v>623.40000000007319</c:v>
                </c:pt>
                <c:pt idx="6235">
                  <c:v>623.50000000007321</c:v>
                </c:pt>
                <c:pt idx="6236">
                  <c:v>623.60000000007324</c:v>
                </c:pt>
                <c:pt idx="6237">
                  <c:v>623.70000000007326</c:v>
                </c:pt>
                <c:pt idx="6238">
                  <c:v>623.80000000007328</c:v>
                </c:pt>
                <c:pt idx="6239">
                  <c:v>623.90000000007331</c:v>
                </c:pt>
                <c:pt idx="6240">
                  <c:v>624.00000000007333</c:v>
                </c:pt>
                <c:pt idx="6241">
                  <c:v>624.10000000007335</c:v>
                </c:pt>
                <c:pt idx="6242">
                  <c:v>624.20000000007337</c:v>
                </c:pt>
                <c:pt idx="6243">
                  <c:v>624.3000000000734</c:v>
                </c:pt>
                <c:pt idx="6244">
                  <c:v>624.40000000007342</c:v>
                </c:pt>
                <c:pt idx="6245">
                  <c:v>624.50000000007344</c:v>
                </c:pt>
                <c:pt idx="6246">
                  <c:v>624.60000000007346</c:v>
                </c:pt>
                <c:pt idx="6247">
                  <c:v>624.70000000007349</c:v>
                </c:pt>
                <c:pt idx="6248">
                  <c:v>624.80000000007351</c:v>
                </c:pt>
                <c:pt idx="6249">
                  <c:v>624.90000000007353</c:v>
                </c:pt>
                <c:pt idx="6250">
                  <c:v>625.00000000007356</c:v>
                </c:pt>
                <c:pt idx="6251">
                  <c:v>625.10000000007358</c:v>
                </c:pt>
                <c:pt idx="6252">
                  <c:v>625.2000000000736</c:v>
                </c:pt>
                <c:pt idx="6253">
                  <c:v>625.30000000007362</c:v>
                </c:pt>
                <c:pt idx="6254">
                  <c:v>625.40000000007365</c:v>
                </c:pt>
                <c:pt idx="6255">
                  <c:v>625.50000000007367</c:v>
                </c:pt>
                <c:pt idx="6256">
                  <c:v>625.60000000007369</c:v>
                </c:pt>
                <c:pt idx="6257">
                  <c:v>625.70000000007371</c:v>
                </c:pt>
                <c:pt idx="6258">
                  <c:v>625.80000000007374</c:v>
                </c:pt>
                <c:pt idx="6259">
                  <c:v>625.90000000007376</c:v>
                </c:pt>
                <c:pt idx="6260">
                  <c:v>626.00000000007378</c:v>
                </c:pt>
                <c:pt idx="6261">
                  <c:v>626.10000000007381</c:v>
                </c:pt>
                <c:pt idx="6262">
                  <c:v>626.20000000007383</c:v>
                </c:pt>
                <c:pt idx="6263">
                  <c:v>626.30000000007385</c:v>
                </c:pt>
                <c:pt idx="6264">
                  <c:v>626.40000000007387</c:v>
                </c:pt>
                <c:pt idx="6265">
                  <c:v>626.5000000000739</c:v>
                </c:pt>
                <c:pt idx="6266">
                  <c:v>626.60000000007392</c:v>
                </c:pt>
                <c:pt idx="6267">
                  <c:v>626.70000000007394</c:v>
                </c:pt>
                <c:pt idx="6268">
                  <c:v>626.80000000007396</c:v>
                </c:pt>
                <c:pt idx="6269">
                  <c:v>626.90000000007399</c:v>
                </c:pt>
                <c:pt idx="6270">
                  <c:v>627.00000000007401</c:v>
                </c:pt>
                <c:pt idx="6271">
                  <c:v>627.10000000007403</c:v>
                </c:pt>
                <c:pt idx="6272">
                  <c:v>627.20000000007406</c:v>
                </c:pt>
                <c:pt idx="6273">
                  <c:v>627.30000000007408</c:v>
                </c:pt>
                <c:pt idx="6274">
                  <c:v>627.4000000000741</c:v>
                </c:pt>
                <c:pt idx="6275">
                  <c:v>627.50000000007412</c:v>
                </c:pt>
                <c:pt idx="6276">
                  <c:v>627.60000000007415</c:v>
                </c:pt>
                <c:pt idx="6277">
                  <c:v>627.70000000007417</c:v>
                </c:pt>
                <c:pt idx="6278">
                  <c:v>627.80000000007419</c:v>
                </c:pt>
                <c:pt idx="6279">
                  <c:v>627.90000000007421</c:v>
                </c:pt>
                <c:pt idx="6280">
                  <c:v>628.00000000007424</c:v>
                </c:pt>
                <c:pt idx="6281">
                  <c:v>628.10000000007426</c:v>
                </c:pt>
                <c:pt idx="6282">
                  <c:v>628.20000000007428</c:v>
                </c:pt>
                <c:pt idx="6283">
                  <c:v>628.30000000007431</c:v>
                </c:pt>
                <c:pt idx="6284">
                  <c:v>628.40000000007433</c:v>
                </c:pt>
                <c:pt idx="6285">
                  <c:v>628.50000000007435</c:v>
                </c:pt>
                <c:pt idx="6286">
                  <c:v>628.60000000007437</c:v>
                </c:pt>
                <c:pt idx="6287">
                  <c:v>628.7000000000744</c:v>
                </c:pt>
                <c:pt idx="6288">
                  <c:v>628.80000000007442</c:v>
                </c:pt>
                <c:pt idx="6289">
                  <c:v>628.90000000007444</c:v>
                </c:pt>
                <c:pt idx="6290">
                  <c:v>629.00000000007446</c:v>
                </c:pt>
                <c:pt idx="6291">
                  <c:v>629.10000000007449</c:v>
                </c:pt>
                <c:pt idx="6292">
                  <c:v>629.20000000007451</c:v>
                </c:pt>
                <c:pt idx="6293">
                  <c:v>629.30000000007453</c:v>
                </c:pt>
                <c:pt idx="6294">
                  <c:v>629.40000000007456</c:v>
                </c:pt>
                <c:pt idx="6295">
                  <c:v>629.50000000007458</c:v>
                </c:pt>
                <c:pt idx="6296">
                  <c:v>629.6000000000746</c:v>
                </c:pt>
                <c:pt idx="6297">
                  <c:v>629.70000000007462</c:v>
                </c:pt>
                <c:pt idx="6298">
                  <c:v>629.80000000007465</c:v>
                </c:pt>
                <c:pt idx="6299">
                  <c:v>629.90000000007467</c:v>
                </c:pt>
                <c:pt idx="6300">
                  <c:v>630.00000000007469</c:v>
                </c:pt>
                <c:pt idx="6301">
                  <c:v>630.10000000007471</c:v>
                </c:pt>
                <c:pt idx="6302">
                  <c:v>630.20000000007474</c:v>
                </c:pt>
                <c:pt idx="6303">
                  <c:v>630.30000000007476</c:v>
                </c:pt>
                <c:pt idx="6304">
                  <c:v>630.40000000007478</c:v>
                </c:pt>
                <c:pt idx="6305">
                  <c:v>630.50000000007481</c:v>
                </c:pt>
                <c:pt idx="6306">
                  <c:v>630.60000000007483</c:v>
                </c:pt>
                <c:pt idx="6307">
                  <c:v>630.70000000007485</c:v>
                </c:pt>
                <c:pt idx="6308">
                  <c:v>630.80000000007487</c:v>
                </c:pt>
                <c:pt idx="6309">
                  <c:v>630.9000000000749</c:v>
                </c:pt>
                <c:pt idx="6310">
                  <c:v>631.00000000007492</c:v>
                </c:pt>
                <c:pt idx="6311">
                  <c:v>631.10000000007494</c:v>
                </c:pt>
                <c:pt idx="6312">
                  <c:v>631.20000000007497</c:v>
                </c:pt>
                <c:pt idx="6313">
                  <c:v>631.30000000007499</c:v>
                </c:pt>
                <c:pt idx="6314">
                  <c:v>631.40000000007501</c:v>
                </c:pt>
                <c:pt idx="6315">
                  <c:v>631.50000000007503</c:v>
                </c:pt>
                <c:pt idx="6316">
                  <c:v>631.60000000007506</c:v>
                </c:pt>
                <c:pt idx="6317">
                  <c:v>631.70000000007508</c:v>
                </c:pt>
                <c:pt idx="6318">
                  <c:v>631.8000000000751</c:v>
                </c:pt>
                <c:pt idx="6319">
                  <c:v>631.90000000007512</c:v>
                </c:pt>
                <c:pt idx="6320">
                  <c:v>632.00000000007515</c:v>
                </c:pt>
                <c:pt idx="6321">
                  <c:v>632.10000000007517</c:v>
                </c:pt>
                <c:pt idx="6322">
                  <c:v>632.20000000007519</c:v>
                </c:pt>
                <c:pt idx="6323">
                  <c:v>632.30000000007522</c:v>
                </c:pt>
                <c:pt idx="6324">
                  <c:v>632.40000000007524</c:v>
                </c:pt>
                <c:pt idx="6325">
                  <c:v>632.50000000007526</c:v>
                </c:pt>
                <c:pt idx="6326">
                  <c:v>632.60000000007528</c:v>
                </c:pt>
                <c:pt idx="6327">
                  <c:v>632.70000000007531</c:v>
                </c:pt>
                <c:pt idx="6328">
                  <c:v>632.80000000007533</c:v>
                </c:pt>
                <c:pt idx="6329">
                  <c:v>632.90000000007535</c:v>
                </c:pt>
                <c:pt idx="6330">
                  <c:v>633.00000000007537</c:v>
                </c:pt>
                <c:pt idx="6331">
                  <c:v>633.1000000000754</c:v>
                </c:pt>
                <c:pt idx="6332">
                  <c:v>633.20000000007542</c:v>
                </c:pt>
                <c:pt idx="6333">
                  <c:v>633.30000000007544</c:v>
                </c:pt>
                <c:pt idx="6334">
                  <c:v>633.40000000007547</c:v>
                </c:pt>
                <c:pt idx="6335">
                  <c:v>633.50000000007549</c:v>
                </c:pt>
                <c:pt idx="6336">
                  <c:v>633.60000000007551</c:v>
                </c:pt>
                <c:pt idx="6337">
                  <c:v>633.70000000007553</c:v>
                </c:pt>
                <c:pt idx="6338">
                  <c:v>633.80000000007556</c:v>
                </c:pt>
                <c:pt idx="6339">
                  <c:v>633.90000000007558</c:v>
                </c:pt>
                <c:pt idx="6340">
                  <c:v>634.0000000000756</c:v>
                </c:pt>
                <c:pt idx="6341">
                  <c:v>634.10000000007562</c:v>
                </c:pt>
                <c:pt idx="6342">
                  <c:v>634.20000000007565</c:v>
                </c:pt>
                <c:pt idx="6343">
                  <c:v>634.30000000007567</c:v>
                </c:pt>
                <c:pt idx="6344">
                  <c:v>634.40000000007569</c:v>
                </c:pt>
                <c:pt idx="6345">
                  <c:v>634.50000000007572</c:v>
                </c:pt>
                <c:pt idx="6346">
                  <c:v>634.60000000007574</c:v>
                </c:pt>
                <c:pt idx="6347">
                  <c:v>634.70000000007576</c:v>
                </c:pt>
                <c:pt idx="6348">
                  <c:v>634.80000000007578</c:v>
                </c:pt>
                <c:pt idx="6349">
                  <c:v>634.90000000007581</c:v>
                </c:pt>
                <c:pt idx="6350">
                  <c:v>635.00000000007583</c:v>
                </c:pt>
                <c:pt idx="6351">
                  <c:v>635.10000000007585</c:v>
                </c:pt>
                <c:pt idx="6352">
                  <c:v>635.20000000007587</c:v>
                </c:pt>
                <c:pt idx="6353">
                  <c:v>635.3000000000759</c:v>
                </c:pt>
                <c:pt idx="6354">
                  <c:v>635.40000000007592</c:v>
                </c:pt>
                <c:pt idx="6355">
                  <c:v>635.50000000007594</c:v>
                </c:pt>
                <c:pt idx="6356">
                  <c:v>635.60000000007597</c:v>
                </c:pt>
                <c:pt idx="6357">
                  <c:v>635.70000000007599</c:v>
                </c:pt>
                <c:pt idx="6358">
                  <c:v>635.80000000007601</c:v>
                </c:pt>
                <c:pt idx="6359">
                  <c:v>635.90000000007603</c:v>
                </c:pt>
                <c:pt idx="6360">
                  <c:v>636.00000000007606</c:v>
                </c:pt>
                <c:pt idx="6361">
                  <c:v>636.10000000007608</c:v>
                </c:pt>
                <c:pt idx="6362">
                  <c:v>636.2000000000761</c:v>
                </c:pt>
                <c:pt idx="6363">
                  <c:v>636.30000000007612</c:v>
                </c:pt>
                <c:pt idx="6364">
                  <c:v>636.40000000007615</c:v>
                </c:pt>
                <c:pt idx="6365">
                  <c:v>636.50000000007617</c:v>
                </c:pt>
                <c:pt idx="6366">
                  <c:v>636.60000000007619</c:v>
                </c:pt>
                <c:pt idx="6367">
                  <c:v>636.70000000007622</c:v>
                </c:pt>
                <c:pt idx="6368">
                  <c:v>636.80000000007624</c:v>
                </c:pt>
                <c:pt idx="6369">
                  <c:v>636.90000000007626</c:v>
                </c:pt>
                <c:pt idx="6370">
                  <c:v>637.00000000007628</c:v>
                </c:pt>
                <c:pt idx="6371">
                  <c:v>637.10000000007631</c:v>
                </c:pt>
                <c:pt idx="6372">
                  <c:v>637.20000000007633</c:v>
                </c:pt>
                <c:pt idx="6373">
                  <c:v>637.30000000007635</c:v>
                </c:pt>
                <c:pt idx="6374">
                  <c:v>637.40000000007637</c:v>
                </c:pt>
                <c:pt idx="6375">
                  <c:v>637.5000000000764</c:v>
                </c:pt>
                <c:pt idx="6376">
                  <c:v>637.60000000007642</c:v>
                </c:pt>
                <c:pt idx="6377">
                  <c:v>637.70000000007644</c:v>
                </c:pt>
                <c:pt idx="6378">
                  <c:v>637.80000000007647</c:v>
                </c:pt>
                <c:pt idx="6379">
                  <c:v>637.90000000007649</c:v>
                </c:pt>
                <c:pt idx="6380">
                  <c:v>638.00000000007651</c:v>
                </c:pt>
                <c:pt idx="6381">
                  <c:v>638.10000000007653</c:v>
                </c:pt>
                <c:pt idx="6382">
                  <c:v>638.20000000007656</c:v>
                </c:pt>
                <c:pt idx="6383">
                  <c:v>638.30000000007658</c:v>
                </c:pt>
                <c:pt idx="6384">
                  <c:v>638.4000000000766</c:v>
                </c:pt>
                <c:pt idx="6385">
                  <c:v>638.50000000007662</c:v>
                </c:pt>
                <c:pt idx="6386">
                  <c:v>638.60000000007665</c:v>
                </c:pt>
                <c:pt idx="6387">
                  <c:v>638.70000000007667</c:v>
                </c:pt>
                <c:pt idx="6388">
                  <c:v>638.80000000007669</c:v>
                </c:pt>
                <c:pt idx="6389">
                  <c:v>638.90000000007672</c:v>
                </c:pt>
                <c:pt idx="6390">
                  <c:v>639.00000000007674</c:v>
                </c:pt>
                <c:pt idx="6391">
                  <c:v>639.10000000007676</c:v>
                </c:pt>
                <c:pt idx="6392">
                  <c:v>639.20000000007678</c:v>
                </c:pt>
                <c:pt idx="6393">
                  <c:v>639.30000000007681</c:v>
                </c:pt>
                <c:pt idx="6394">
                  <c:v>639.40000000007683</c:v>
                </c:pt>
                <c:pt idx="6395">
                  <c:v>639.50000000007685</c:v>
                </c:pt>
                <c:pt idx="6396">
                  <c:v>639.60000000007688</c:v>
                </c:pt>
                <c:pt idx="6397">
                  <c:v>639.7000000000769</c:v>
                </c:pt>
                <c:pt idx="6398">
                  <c:v>639.80000000007692</c:v>
                </c:pt>
                <c:pt idx="6399">
                  <c:v>639.90000000007694</c:v>
                </c:pt>
                <c:pt idx="6400">
                  <c:v>640.00000000007697</c:v>
                </c:pt>
                <c:pt idx="6401">
                  <c:v>640.10000000007699</c:v>
                </c:pt>
                <c:pt idx="6402">
                  <c:v>640.20000000007701</c:v>
                </c:pt>
                <c:pt idx="6403">
                  <c:v>640.30000000007703</c:v>
                </c:pt>
                <c:pt idx="6404">
                  <c:v>640.40000000007706</c:v>
                </c:pt>
                <c:pt idx="6405">
                  <c:v>640.50000000007708</c:v>
                </c:pt>
                <c:pt idx="6406">
                  <c:v>640.6000000000771</c:v>
                </c:pt>
                <c:pt idx="6407">
                  <c:v>640.70000000007713</c:v>
                </c:pt>
                <c:pt idx="6408">
                  <c:v>640.80000000007715</c:v>
                </c:pt>
                <c:pt idx="6409">
                  <c:v>640.90000000007717</c:v>
                </c:pt>
                <c:pt idx="6410">
                  <c:v>641.00000000007719</c:v>
                </c:pt>
                <c:pt idx="6411">
                  <c:v>641.10000000007722</c:v>
                </c:pt>
                <c:pt idx="6412">
                  <c:v>641.20000000007724</c:v>
                </c:pt>
                <c:pt idx="6413">
                  <c:v>641.30000000007726</c:v>
                </c:pt>
                <c:pt idx="6414">
                  <c:v>641.40000000007728</c:v>
                </c:pt>
                <c:pt idx="6415">
                  <c:v>641.50000000007731</c:v>
                </c:pt>
                <c:pt idx="6416">
                  <c:v>641.60000000007733</c:v>
                </c:pt>
                <c:pt idx="6417">
                  <c:v>641.70000000007735</c:v>
                </c:pt>
                <c:pt idx="6418">
                  <c:v>641.80000000007738</c:v>
                </c:pt>
                <c:pt idx="6419">
                  <c:v>641.9000000000774</c:v>
                </c:pt>
                <c:pt idx="6420">
                  <c:v>642.00000000007742</c:v>
                </c:pt>
                <c:pt idx="6421">
                  <c:v>642.10000000007744</c:v>
                </c:pt>
                <c:pt idx="6422">
                  <c:v>642.20000000007747</c:v>
                </c:pt>
                <c:pt idx="6423">
                  <c:v>642.30000000007749</c:v>
                </c:pt>
                <c:pt idx="6424">
                  <c:v>642.40000000007751</c:v>
                </c:pt>
                <c:pt idx="6425">
                  <c:v>642.50000000007753</c:v>
                </c:pt>
                <c:pt idx="6426">
                  <c:v>642.60000000007756</c:v>
                </c:pt>
                <c:pt idx="6427">
                  <c:v>642.70000000007758</c:v>
                </c:pt>
                <c:pt idx="6428">
                  <c:v>642.8000000000776</c:v>
                </c:pt>
                <c:pt idx="6429">
                  <c:v>642.90000000007763</c:v>
                </c:pt>
                <c:pt idx="6430">
                  <c:v>643.00000000007765</c:v>
                </c:pt>
                <c:pt idx="6431">
                  <c:v>643.10000000007767</c:v>
                </c:pt>
                <c:pt idx="6432">
                  <c:v>643.20000000007769</c:v>
                </c:pt>
                <c:pt idx="6433">
                  <c:v>643.30000000007772</c:v>
                </c:pt>
                <c:pt idx="6434">
                  <c:v>643.40000000007774</c:v>
                </c:pt>
                <c:pt idx="6435">
                  <c:v>643.50000000007776</c:v>
                </c:pt>
                <c:pt idx="6436">
                  <c:v>643.60000000007778</c:v>
                </c:pt>
                <c:pt idx="6437">
                  <c:v>643.70000000007781</c:v>
                </c:pt>
                <c:pt idx="6438">
                  <c:v>643.80000000007783</c:v>
                </c:pt>
                <c:pt idx="6439">
                  <c:v>643.90000000007785</c:v>
                </c:pt>
                <c:pt idx="6440">
                  <c:v>644.00000000007788</c:v>
                </c:pt>
                <c:pt idx="6441">
                  <c:v>644.1000000000779</c:v>
                </c:pt>
                <c:pt idx="6442">
                  <c:v>644.20000000007792</c:v>
                </c:pt>
                <c:pt idx="6443">
                  <c:v>644.30000000007794</c:v>
                </c:pt>
                <c:pt idx="6444">
                  <c:v>644.40000000007797</c:v>
                </c:pt>
                <c:pt idx="6445">
                  <c:v>644.50000000007799</c:v>
                </c:pt>
                <c:pt idx="6446">
                  <c:v>644.60000000007801</c:v>
                </c:pt>
                <c:pt idx="6447">
                  <c:v>644.70000000007803</c:v>
                </c:pt>
                <c:pt idx="6448">
                  <c:v>644.80000000007806</c:v>
                </c:pt>
                <c:pt idx="6449">
                  <c:v>644.90000000007808</c:v>
                </c:pt>
                <c:pt idx="6450">
                  <c:v>645.0000000000781</c:v>
                </c:pt>
                <c:pt idx="6451">
                  <c:v>645.10000000007813</c:v>
                </c:pt>
                <c:pt idx="6452">
                  <c:v>645.20000000007815</c:v>
                </c:pt>
                <c:pt idx="6453">
                  <c:v>645.30000000007817</c:v>
                </c:pt>
                <c:pt idx="6454">
                  <c:v>645.40000000007819</c:v>
                </c:pt>
                <c:pt idx="6455">
                  <c:v>645.50000000007822</c:v>
                </c:pt>
                <c:pt idx="6456">
                  <c:v>645.60000000007824</c:v>
                </c:pt>
                <c:pt idx="6457">
                  <c:v>645.70000000007826</c:v>
                </c:pt>
                <c:pt idx="6458">
                  <c:v>645.80000000007828</c:v>
                </c:pt>
                <c:pt idx="6459">
                  <c:v>645.90000000007831</c:v>
                </c:pt>
                <c:pt idx="6460">
                  <c:v>646.00000000007833</c:v>
                </c:pt>
                <c:pt idx="6461">
                  <c:v>646.10000000007835</c:v>
                </c:pt>
                <c:pt idx="6462">
                  <c:v>646.20000000007838</c:v>
                </c:pt>
                <c:pt idx="6463">
                  <c:v>646.3000000000784</c:v>
                </c:pt>
                <c:pt idx="6464">
                  <c:v>646.40000000007842</c:v>
                </c:pt>
                <c:pt idx="6465">
                  <c:v>646.50000000007844</c:v>
                </c:pt>
                <c:pt idx="6466">
                  <c:v>646.60000000007847</c:v>
                </c:pt>
                <c:pt idx="6467">
                  <c:v>646.70000000007849</c:v>
                </c:pt>
                <c:pt idx="6468">
                  <c:v>646.80000000007851</c:v>
                </c:pt>
                <c:pt idx="6469">
                  <c:v>646.90000000007853</c:v>
                </c:pt>
                <c:pt idx="6470">
                  <c:v>647.00000000007856</c:v>
                </c:pt>
                <c:pt idx="6471">
                  <c:v>647.10000000007858</c:v>
                </c:pt>
                <c:pt idx="6472">
                  <c:v>647.2000000000786</c:v>
                </c:pt>
                <c:pt idx="6473">
                  <c:v>647.30000000007863</c:v>
                </c:pt>
                <c:pt idx="6474">
                  <c:v>647.40000000007865</c:v>
                </c:pt>
                <c:pt idx="6475">
                  <c:v>647.50000000007867</c:v>
                </c:pt>
                <c:pt idx="6476">
                  <c:v>647.60000000007869</c:v>
                </c:pt>
                <c:pt idx="6477">
                  <c:v>647.70000000007872</c:v>
                </c:pt>
                <c:pt idx="6478">
                  <c:v>647.80000000007874</c:v>
                </c:pt>
                <c:pt idx="6479">
                  <c:v>647.90000000007876</c:v>
                </c:pt>
                <c:pt idx="6480">
                  <c:v>648.00000000007878</c:v>
                </c:pt>
                <c:pt idx="6481">
                  <c:v>648.10000000007881</c:v>
                </c:pt>
                <c:pt idx="6482">
                  <c:v>648.20000000007883</c:v>
                </c:pt>
                <c:pt idx="6483">
                  <c:v>648.30000000007885</c:v>
                </c:pt>
                <c:pt idx="6484">
                  <c:v>648.40000000007888</c:v>
                </c:pt>
                <c:pt idx="6485">
                  <c:v>648.5000000000789</c:v>
                </c:pt>
                <c:pt idx="6486">
                  <c:v>648.60000000007892</c:v>
                </c:pt>
                <c:pt idx="6487">
                  <c:v>648.70000000007894</c:v>
                </c:pt>
                <c:pt idx="6488">
                  <c:v>648.80000000007897</c:v>
                </c:pt>
                <c:pt idx="6489">
                  <c:v>648.90000000007899</c:v>
                </c:pt>
                <c:pt idx="6490">
                  <c:v>649.00000000007901</c:v>
                </c:pt>
                <c:pt idx="6491">
                  <c:v>649.10000000007904</c:v>
                </c:pt>
                <c:pt idx="6492">
                  <c:v>649.20000000007906</c:v>
                </c:pt>
                <c:pt idx="6493">
                  <c:v>649.30000000007908</c:v>
                </c:pt>
                <c:pt idx="6494">
                  <c:v>649.4000000000791</c:v>
                </c:pt>
                <c:pt idx="6495">
                  <c:v>649.50000000007913</c:v>
                </c:pt>
                <c:pt idx="6496">
                  <c:v>649.60000000007915</c:v>
                </c:pt>
                <c:pt idx="6497">
                  <c:v>649.70000000007917</c:v>
                </c:pt>
                <c:pt idx="6498">
                  <c:v>649.80000000007919</c:v>
                </c:pt>
                <c:pt idx="6499">
                  <c:v>649.90000000007922</c:v>
                </c:pt>
                <c:pt idx="6500">
                  <c:v>650.00000000007924</c:v>
                </c:pt>
                <c:pt idx="6501">
                  <c:v>650.10000000007926</c:v>
                </c:pt>
                <c:pt idx="6502">
                  <c:v>650.20000000007929</c:v>
                </c:pt>
                <c:pt idx="6503">
                  <c:v>650.30000000007931</c:v>
                </c:pt>
                <c:pt idx="6504">
                  <c:v>650.40000000007933</c:v>
                </c:pt>
                <c:pt idx="6505">
                  <c:v>650.50000000007935</c:v>
                </c:pt>
                <c:pt idx="6506">
                  <c:v>650.60000000007938</c:v>
                </c:pt>
                <c:pt idx="6507">
                  <c:v>650.7000000000794</c:v>
                </c:pt>
                <c:pt idx="6508">
                  <c:v>650.80000000007942</c:v>
                </c:pt>
                <c:pt idx="6509">
                  <c:v>650.90000000007944</c:v>
                </c:pt>
                <c:pt idx="6510">
                  <c:v>651.00000000007947</c:v>
                </c:pt>
                <c:pt idx="6511">
                  <c:v>651.10000000007949</c:v>
                </c:pt>
                <c:pt idx="6512">
                  <c:v>651.20000000007951</c:v>
                </c:pt>
                <c:pt idx="6513">
                  <c:v>651.30000000007954</c:v>
                </c:pt>
                <c:pt idx="6514">
                  <c:v>651.40000000007956</c:v>
                </c:pt>
                <c:pt idx="6515">
                  <c:v>651.50000000007958</c:v>
                </c:pt>
                <c:pt idx="6516">
                  <c:v>651.6000000000796</c:v>
                </c:pt>
                <c:pt idx="6517">
                  <c:v>651.70000000007963</c:v>
                </c:pt>
                <c:pt idx="6518">
                  <c:v>651.80000000007965</c:v>
                </c:pt>
                <c:pt idx="6519">
                  <c:v>651.90000000007967</c:v>
                </c:pt>
                <c:pt idx="6520">
                  <c:v>652.00000000007969</c:v>
                </c:pt>
                <c:pt idx="6521">
                  <c:v>652.10000000007972</c:v>
                </c:pt>
                <c:pt idx="6522">
                  <c:v>652.20000000007974</c:v>
                </c:pt>
                <c:pt idx="6523">
                  <c:v>652.30000000007976</c:v>
                </c:pt>
                <c:pt idx="6524">
                  <c:v>652.40000000007979</c:v>
                </c:pt>
                <c:pt idx="6525">
                  <c:v>652.50000000007981</c:v>
                </c:pt>
                <c:pt idx="6526">
                  <c:v>652.60000000007983</c:v>
                </c:pt>
                <c:pt idx="6527">
                  <c:v>652.70000000007985</c:v>
                </c:pt>
                <c:pt idx="6528">
                  <c:v>652.80000000007988</c:v>
                </c:pt>
                <c:pt idx="6529">
                  <c:v>652.9000000000799</c:v>
                </c:pt>
                <c:pt idx="6530">
                  <c:v>653.00000000007992</c:v>
                </c:pt>
                <c:pt idx="6531">
                  <c:v>653.10000000007994</c:v>
                </c:pt>
                <c:pt idx="6532">
                  <c:v>653.20000000007997</c:v>
                </c:pt>
                <c:pt idx="6533">
                  <c:v>653.30000000007999</c:v>
                </c:pt>
                <c:pt idx="6534">
                  <c:v>653.40000000008001</c:v>
                </c:pt>
                <c:pt idx="6535">
                  <c:v>653.50000000008004</c:v>
                </c:pt>
                <c:pt idx="6536">
                  <c:v>653.60000000008006</c:v>
                </c:pt>
                <c:pt idx="6537">
                  <c:v>653.70000000008008</c:v>
                </c:pt>
                <c:pt idx="6538">
                  <c:v>653.8000000000801</c:v>
                </c:pt>
                <c:pt idx="6539">
                  <c:v>653.90000000008013</c:v>
                </c:pt>
                <c:pt idx="6540">
                  <c:v>654.00000000008015</c:v>
                </c:pt>
                <c:pt idx="6541">
                  <c:v>654.10000000008017</c:v>
                </c:pt>
                <c:pt idx="6542">
                  <c:v>654.20000000008019</c:v>
                </c:pt>
                <c:pt idx="6543">
                  <c:v>654.30000000008022</c:v>
                </c:pt>
                <c:pt idx="6544">
                  <c:v>654.40000000008024</c:v>
                </c:pt>
                <c:pt idx="6545">
                  <c:v>654.50000000008026</c:v>
                </c:pt>
                <c:pt idx="6546">
                  <c:v>654.60000000008029</c:v>
                </c:pt>
                <c:pt idx="6547">
                  <c:v>654.70000000008031</c:v>
                </c:pt>
                <c:pt idx="6548">
                  <c:v>654.80000000008033</c:v>
                </c:pt>
                <c:pt idx="6549">
                  <c:v>654.90000000008035</c:v>
                </c:pt>
                <c:pt idx="6550">
                  <c:v>655.00000000008038</c:v>
                </c:pt>
                <c:pt idx="6551">
                  <c:v>655.1000000000804</c:v>
                </c:pt>
                <c:pt idx="6552">
                  <c:v>655.20000000008042</c:v>
                </c:pt>
                <c:pt idx="6553">
                  <c:v>655.30000000008044</c:v>
                </c:pt>
                <c:pt idx="6554">
                  <c:v>655.40000000008047</c:v>
                </c:pt>
                <c:pt idx="6555">
                  <c:v>655.50000000008049</c:v>
                </c:pt>
                <c:pt idx="6556">
                  <c:v>655.60000000008051</c:v>
                </c:pt>
                <c:pt idx="6557">
                  <c:v>655.70000000008054</c:v>
                </c:pt>
                <c:pt idx="6558">
                  <c:v>655.80000000008056</c:v>
                </c:pt>
                <c:pt idx="6559">
                  <c:v>655.90000000008058</c:v>
                </c:pt>
                <c:pt idx="6560">
                  <c:v>656.0000000000806</c:v>
                </c:pt>
                <c:pt idx="6561">
                  <c:v>656.10000000008063</c:v>
                </c:pt>
                <c:pt idx="6562">
                  <c:v>656.20000000008065</c:v>
                </c:pt>
                <c:pt idx="6563">
                  <c:v>656.30000000008067</c:v>
                </c:pt>
                <c:pt idx="6564">
                  <c:v>656.40000000008069</c:v>
                </c:pt>
                <c:pt idx="6565">
                  <c:v>656.50000000008072</c:v>
                </c:pt>
                <c:pt idx="6566">
                  <c:v>656.60000000008074</c:v>
                </c:pt>
                <c:pt idx="6567">
                  <c:v>656.70000000008076</c:v>
                </c:pt>
                <c:pt idx="6568">
                  <c:v>656.80000000008079</c:v>
                </c:pt>
                <c:pt idx="6569">
                  <c:v>656.90000000008081</c:v>
                </c:pt>
                <c:pt idx="6570">
                  <c:v>657.00000000008083</c:v>
                </c:pt>
                <c:pt idx="6571">
                  <c:v>657.10000000008085</c:v>
                </c:pt>
                <c:pt idx="6572">
                  <c:v>657.20000000008088</c:v>
                </c:pt>
                <c:pt idx="6573">
                  <c:v>657.3000000000809</c:v>
                </c:pt>
                <c:pt idx="6574">
                  <c:v>657.40000000008092</c:v>
                </c:pt>
                <c:pt idx="6575">
                  <c:v>657.50000000008095</c:v>
                </c:pt>
                <c:pt idx="6576">
                  <c:v>657.60000000008097</c:v>
                </c:pt>
                <c:pt idx="6577">
                  <c:v>657.70000000008099</c:v>
                </c:pt>
                <c:pt idx="6578">
                  <c:v>657.80000000008101</c:v>
                </c:pt>
                <c:pt idx="6579">
                  <c:v>657.90000000008104</c:v>
                </c:pt>
                <c:pt idx="6580">
                  <c:v>658.00000000008106</c:v>
                </c:pt>
                <c:pt idx="6581">
                  <c:v>658.10000000008108</c:v>
                </c:pt>
                <c:pt idx="6582">
                  <c:v>658.2000000000811</c:v>
                </c:pt>
                <c:pt idx="6583">
                  <c:v>658.30000000008113</c:v>
                </c:pt>
                <c:pt idx="6584">
                  <c:v>658.40000000008115</c:v>
                </c:pt>
                <c:pt idx="6585">
                  <c:v>658.50000000008117</c:v>
                </c:pt>
                <c:pt idx="6586">
                  <c:v>658.6000000000812</c:v>
                </c:pt>
                <c:pt idx="6587">
                  <c:v>658.70000000008122</c:v>
                </c:pt>
                <c:pt idx="6588">
                  <c:v>658.80000000008124</c:v>
                </c:pt>
                <c:pt idx="6589">
                  <c:v>658.90000000008126</c:v>
                </c:pt>
                <c:pt idx="6590">
                  <c:v>659.00000000008129</c:v>
                </c:pt>
                <c:pt idx="6591">
                  <c:v>659.10000000008131</c:v>
                </c:pt>
                <c:pt idx="6592">
                  <c:v>659.20000000008133</c:v>
                </c:pt>
                <c:pt idx="6593">
                  <c:v>659.30000000008135</c:v>
                </c:pt>
                <c:pt idx="6594">
                  <c:v>659.40000000008138</c:v>
                </c:pt>
                <c:pt idx="6595">
                  <c:v>659.5000000000814</c:v>
                </c:pt>
                <c:pt idx="6596">
                  <c:v>659.60000000008142</c:v>
                </c:pt>
                <c:pt idx="6597">
                  <c:v>659.70000000008145</c:v>
                </c:pt>
                <c:pt idx="6598">
                  <c:v>659.80000000008147</c:v>
                </c:pt>
                <c:pt idx="6599">
                  <c:v>659.90000000008149</c:v>
                </c:pt>
                <c:pt idx="6600">
                  <c:v>660.00000000008151</c:v>
                </c:pt>
                <c:pt idx="6601">
                  <c:v>660.10000000008154</c:v>
                </c:pt>
                <c:pt idx="6602">
                  <c:v>660.20000000008156</c:v>
                </c:pt>
                <c:pt idx="6603">
                  <c:v>660.30000000008158</c:v>
                </c:pt>
                <c:pt idx="6604">
                  <c:v>660.4000000000816</c:v>
                </c:pt>
                <c:pt idx="6605">
                  <c:v>660.50000000008163</c:v>
                </c:pt>
                <c:pt idx="6606">
                  <c:v>660.60000000008165</c:v>
                </c:pt>
                <c:pt idx="6607">
                  <c:v>660.70000000008167</c:v>
                </c:pt>
                <c:pt idx="6608">
                  <c:v>660.8000000000817</c:v>
                </c:pt>
                <c:pt idx="6609">
                  <c:v>660.90000000008172</c:v>
                </c:pt>
                <c:pt idx="6610">
                  <c:v>661.00000000008174</c:v>
                </c:pt>
                <c:pt idx="6611">
                  <c:v>661.10000000008176</c:v>
                </c:pt>
                <c:pt idx="6612">
                  <c:v>661.20000000008179</c:v>
                </c:pt>
                <c:pt idx="6613">
                  <c:v>661.30000000008181</c:v>
                </c:pt>
                <c:pt idx="6614">
                  <c:v>661.40000000008183</c:v>
                </c:pt>
                <c:pt idx="6615">
                  <c:v>661.50000000008185</c:v>
                </c:pt>
                <c:pt idx="6616">
                  <c:v>661.60000000008188</c:v>
                </c:pt>
                <c:pt idx="6617">
                  <c:v>661.7000000000819</c:v>
                </c:pt>
                <c:pt idx="6618">
                  <c:v>661.80000000008192</c:v>
                </c:pt>
                <c:pt idx="6619">
                  <c:v>661.90000000008195</c:v>
                </c:pt>
                <c:pt idx="6620">
                  <c:v>662.00000000008197</c:v>
                </c:pt>
                <c:pt idx="6621">
                  <c:v>662.10000000008199</c:v>
                </c:pt>
                <c:pt idx="6622">
                  <c:v>662.20000000008201</c:v>
                </c:pt>
                <c:pt idx="6623">
                  <c:v>662.30000000008204</c:v>
                </c:pt>
                <c:pt idx="6624">
                  <c:v>662.40000000008206</c:v>
                </c:pt>
                <c:pt idx="6625">
                  <c:v>662.50000000008208</c:v>
                </c:pt>
                <c:pt idx="6626">
                  <c:v>662.6000000000821</c:v>
                </c:pt>
                <c:pt idx="6627">
                  <c:v>662.70000000008213</c:v>
                </c:pt>
                <c:pt idx="6628">
                  <c:v>662.80000000008215</c:v>
                </c:pt>
                <c:pt idx="6629">
                  <c:v>662.90000000008217</c:v>
                </c:pt>
                <c:pt idx="6630">
                  <c:v>663.0000000000822</c:v>
                </c:pt>
                <c:pt idx="6631">
                  <c:v>663.10000000008222</c:v>
                </c:pt>
                <c:pt idx="6632">
                  <c:v>663.20000000008224</c:v>
                </c:pt>
                <c:pt idx="6633">
                  <c:v>663.30000000008226</c:v>
                </c:pt>
                <c:pt idx="6634">
                  <c:v>663.40000000008229</c:v>
                </c:pt>
                <c:pt idx="6635">
                  <c:v>663.50000000008231</c:v>
                </c:pt>
                <c:pt idx="6636">
                  <c:v>663.60000000008233</c:v>
                </c:pt>
                <c:pt idx="6637">
                  <c:v>663.70000000008235</c:v>
                </c:pt>
                <c:pt idx="6638">
                  <c:v>663.80000000008238</c:v>
                </c:pt>
                <c:pt idx="6639">
                  <c:v>663.9000000000824</c:v>
                </c:pt>
                <c:pt idx="6640">
                  <c:v>664.00000000008242</c:v>
                </c:pt>
                <c:pt idx="6641">
                  <c:v>664.10000000008245</c:v>
                </c:pt>
                <c:pt idx="6642">
                  <c:v>664.20000000008247</c:v>
                </c:pt>
                <c:pt idx="6643">
                  <c:v>664.30000000008249</c:v>
                </c:pt>
                <c:pt idx="6644">
                  <c:v>664.40000000008251</c:v>
                </c:pt>
                <c:pt idx="6645">
                  <c:v>664.50000000008254</c:v>
                </c:pt>
                <c:pt idx="6646">
                  <c:v>664.60000000008256</c:v>
                </c:pt>
                <c:pt idx="6647">
                  <c:v>664.70000000008258</c:v>
                </c:pt>
                <c:pt idx="6648">
                  <c:v>664.8000000000826</c:v>
                </c:pt>
                <c:pt idx="6649">
                  <c:v>664.90000000008263</c:v>
                </c:pt>
                <c:pt idx="6650">
                  <c:v>665.00000000008265</c:v>
                </c:pt>
                <c:pt idx="6651">
                  <c:v>665.10000000008267</c:v>
                </c:pt>
                <c:pt idx="6652">
                  <c:v>665.2000000000827</c:v>
                </c:pt>
                <c:pt idx="6653">
                  <c:v>665.30000000008272</c:v>
                </c:pt>
                <c:pt idx="6654">
                  <c:v>665.40000000008274</c:v>
                </c:pt>
                <c:pt idx="6655">
                  <c:v>665.50000000008276</c:v>
                </c:pt>
                <c:pt idx="6656">
                  <c:v>665.60000000008279</c:v>
                </c:pt>
                <c:pt idx="6657">
                  <c:v>665.70000000008281</c:v>
                </c:pt>
                <c:pt idx="6658">
                  <c:v>665.80000000008283</c:v>
                </c:pt>
                <c:pt idx="6659">
                  <c:v>665.90000000008285</c:v>
                </c:pt>
                <c:pt idx="6660">
                  <c:v>666.00000000008288</c:v>
                </c:pt>
                <c:pt idx="6661">
                  <c:v>666.1000000000829</c:v>
                </c:pt>
                <c:pt idx="6662">
                  <c:v>666.20000000008292</c:v>
                </c:pt>
                <c:pt idx="6663">
                  <c:v>666.30000000008295</c:v>
                </c:pt>
                <c:pt idx="6664">
                  <c:v>666.40000000008297</c:v>
                </c:pt>
                <c:pt idx="6665">
                  <c:v>666.50000000008299</c:v>
                </c:pt>
                <c:pt idx="6666">
                  <c:v>666.60000000008301</c:v>
                </c:pt>
                <c:pt idx="6667">
                  <c:v>666.70000000008304</c:v>
                </c:pt>
                <c:pt idx="6668">
                  <c:v>666.80000000008306</c:v>
                </c:pt>
                <c:pt idx="6669">
                  <c:v>666.90000000008308</c:v>
                </c:pt>
                <c:pt idx="6670">
                  <c:v>667.00000000008311</c:v>
                </c:pt>
                <c:pt idx="6671">
                  <c:v>667.10000000008313</c:v>
                </c:pt>
                <c:pt idx="6672">
                  <c:v>667.20000000008315</c:v>
                </c:pt>
                <c:pt idx="6673">
                  <c:v>667.30000000008317</c:v>
                </c:pt>
                <c:pt idx="6674">
                  <c:v>667.4000000000832</c:v>
                </c:pt>
                <c:pt idx="6675">
                  <c:v>667.50000000008322</c:v>
                </c:pt>
                <c:pt idx="6676">
                  <c:v>667.60000000008324</c:v>
                </c:pt>
                <c:pt idx="6677">
                  <c:v>667.70000000008326</c:v>
                </c:pt>
                <c:pt idx="6678">
                  <c:v>667.80000000008329</c:v>
                </c:pt>
                <c:pt idx="6679">
                  <c:v>667.90000000008331</c:v>
                </c:pt>
                <c:pt idx="6680">
                  <c:v>668.00000000008333</c:v>
                </c:pt>
                <c:pt idx="6681">
                  <c:v>668.10000000008336</c:v>
                </c:pt>
                <c:pt idx="6682">
                  <c:v>668.20000000008338</c:v>
                </c:pt>
                <c:pt idx="6683">
                  <c:v>668.3000000000834</c:v>
                </c:pt>
                <c:pt idx="6684">
                  <c:v>668.40000000008342</c:v>
                </c:pt>
                <c:pt idx="6685">
                  <c:v>668.50000000008345</c:v>
                </c:pt>
                <c:pt idx="6686">
                  <c:v>668.60000000008347</c:v>
                </c:pt>
                <c:pt idx="6687">
                  <c:v>668.70000000008349</c:v>
                </c:pt>
                <c:pt idx="6688">
                  <c:v>668.80000000008351</c:v>
                </c:pt>
                <c:pt idx="6689">
                  <c:v>668.90000000008354</c:v>
                </c:pt>
                <c:pt idx="6690">
                  <c:v>669.00000000008356</c:v>
                </c:pt>
                <c:pt idx="6691">
                  <c:v>669.10000000008358</c:v>
                </c:pt>
                <c:pt idx="6692">
                  <c:v>669.20000000008361</c:v>
                </c:pt>
                <c:pt idx="6693">
                  <c:v>669.30000000008363</c:v>
                </c:pt>
                <c:pt idx="6694">
                  <c:v>669.40000000008365</c:v>
                </c:pt>
                <c:pt idx="6695">
                  <c:v>669.50000000008367</c:v>
                </c:pt>
                <c:pt idx="6696">
                  <c:v>669.6000000000837</c:v>
                </c:pt>
                <c:pt idx="6697">
                  <c:v>669.70000000008372</c:v>
                </c:pt>
                <c:pt idx="6698">
                  <c:v>669.80000000008374</c:v>
                </c:pt>
                <c:pt idx="6699">
                  <c:v>669.90000000008376</c:v>
                </c:pt>
                <c:pt idx="6700">
                  <c:v>670.00000000008379</c:v>
                </c:pt>
                <c:pt idx="6701">
                  <c:v>670.10000000008381</c:v>
                </c:pt>
                <c:pt idx="6702">
                  <c:v>670.20000000008383</c:v>
                </c:pt>
                <c:pt idx="6703">
                  <c:v>670.30000000008386</c:v>
                </c:pt>
                <c:pt idx="6704">
                  <c:v>670.40000000008388</c:v>
                </c:pt>
                <c:pt idx="6705">
                  <c:v>670.5000000000839</c:v>
                </c:pt>
                <c:pt idx="6706">
                  <c:v>670.60000000008392</c:v>
                </c:pt>
                <c:pt idx="6707">
                  <c:v>670.70000000008395</c:v>
                </c:pt>
                <c:pt idx="6708">
                  <c:v>670.80000000008397</c:v>
                </c:pt>
                <c:pt idx="6709">
                  <c:v>670.90000000008399</c:v>
                </c:pt>
                <c:pt idx="6710">
                  <c:v>671.00000000008401</c:v>
                </c:pt>
                <c:pt idx="6711">
                  <c:v>671.10000000008404</c:v>
                </c:pt>
                <c:pt idx="6712">
                  <c:v>671.20000000008406</c:v>
                </c:pt>
                <c:pt idx="6713">
                  <c:v>671.30000000008408</c:v>
                </c:pt>
                <c:pt idx="6714">
                  <c:v>671.40000000008411</c:v>
                </c:pt>
                <c:pt idx="6715">
                  <c:v>671.50000000008413</c:v>
                </c:pt>
                <c:pt idx="6716">
                  <c:v>671.60000000008415</c:v>
                </c:pt>
                <c:pt idx="6717">
                  <c:v>671.70000000008417</c:v>
                </c:pt>
                <c:pt idx="6718">
                  <c:v>671.8000000000842</c:v>
                </c:pt>
                <c:pt idx="6719">
                  <c:v>671.90000000008422</c:v>
                </c:pt>
                <c:pt idx="6720">
                  <c:v>672.00000000008424</c:v>
                </c:pt>
                <c:pt idx="6721">
                  <c:v>672.10000000008426</c:v>
                </c:pt>
                <c:pt idx="6722">
                  <c:v>672.20000000008429</c:v>
                </c:pt>
                <c:pt idx="6723">
                  <c:v>672.30000000008431</c:v>
                </c:pt>
                <c:pt idx="6724">
                  <c:v>672.40000000008433</c:v>
                </c:pt>
                <c:pt idx="6725">
                  <c:v>672.50000000008436</c:v>
                </c:pt>
                <c:pt idx="6726">
                  <c:v>672.60000000008438</c:v>
                </c:pt>
                <c:pt idx="6727">
                  <c:v>672.7000000000844</c:v>
                </c:pt>
                <c:pt idx="6728">
                  <c:v>672.80000000008442</c:v>
                </c:pt>
                <c:pt idx="6729">
                  <c:v>672.90000000008445</c:v>
                </c:pt>
                <c:pt idx="6730">
                  <c:v>673.00000000008447</c:v>
                </c:pt>
                <c:pt idx="6731">
                  <c:v>673.10000000008449</c:v>
                </c:pt>
                <c:pt idx="6732">
                  <c:v>673.20000000008451</c:v>
                </c:pt>
                <c:pt idx="6733">
                  <c:v>673.30000000008454</c:v>
                </c:pt>
                <c:pt idx="6734">
                  <c:v>673.40000000008456</c:v>
                </c:pt>
                <c:pt idx="6735">
                  <c:v>673.50000000008458</c:v>
                </c:pt>
                <c:pt idx="6736">
                  <c:v>673.60000000008461</c:v>
                </c:pt>
                <c:pt idx="6737">
                  <c:v>673.70000000008463</c:v>
                </c:pt>
                <c:pt idx="6738">
                  <c:v>673.80000000008465</c:v>
                </c:pt>
                <c:pt idx="6739">
                  <c:v>673.90000000008467</c:v>
                </c:pt>
                <c:pt idx="6740">
                  <c:v>674.0000000000847</c:v>
                </c:pt>
                <c:pt idx="6741">
                  <c:v>674.10000000008472</c:v>
                </c:pt>
                <c:pt idx="6742">
                  <c:v>674.20000000008474</c:v>
                </c:pt>
                <c:pt idx="6743">
                  <c:v>674.30000000008476</c:v>
                </c:pt>
                <c:pt idx="6744">
                  <c:v>674.40000000008479</c:v>
                </c:pt>
                <c:pt idx="6745">
                  <c:v>674.50000000008481</c:v>
                </c:pt>
                <c:pt idx="6746">
                  <c:v>674.60000000008483</c:v>
                </c:pt>
                <c:pt idx="6747">
                  <c:v>674.70000000008486</c:v>
                </c:pt>
                <c:pt idx="6748">
                  <c:v>674.80000000008488</c:v>
                </c:pt>
                <c:pt idx="6749">
                  <c:v>674.9000000000849</c:v>
                </c:pt>
                <c:pt idx="6750">
                  <c:v>675.00000000008492</c:v>
                </c:pt>
                <c:pt idx="6751">
                  <c:v>675.10000000008495</c:v>
                </c:pt>
                <c:pt idx="6752">
                  <c:v>675.20000000008497</c:v>
                </c:pt>
                <c:pt idx="6753">
                  <c:v>675.30000000008499</c:v>
                </c:pt>
                <c:pt idx="6754">
                  <c:v>675.40000000008502</c:v>
                </c:pt>
                <c:pt idx="6755">
                  <c:v>675.50000000008504</c:v>
                </c:pt>
                <c:pt idx="6756">
                  <c:v>675.60000000008506</c:v>
                </c:pt>
                <c:pt idx="6757">
                  <c:v>675.70000000008508</c:v>
                </c:pt>
                <c:pt idx="6758">
                  <c:v>675.80000000008511</c:v>
                </c:pt>
                <c:pt idx="6759">
                  <c:v>675.90000000008513</c:v>
                </c:pt>
                <c:pt idx="6760">
                  <c:v>676.00000000008515</c:v>
                </c:pt>
                <c:pt idx="6761">
                  <c:v>676.10000000008517</c:v>
                </c:pt>
                <c:pt idx="6762">
                  <c:v>676.2000000000852</c:v>
                </c:pt>
                <c:pt idx="6763">
                  <c:v>676.30000000008522</c:v>
                </c:pt>
                <c:pt idx="6764">
                  <c:v>676.40000000008524</c:v>
                </c:pt>
                <c:pt idx="6765">
                  <c:v>676.50000000008527</c:v>
                </c:pt>
                <c:pt idx="6766">
                  <c:v>676.60000000008529</c:v>
                </c:pt>
                <c:pt idx="6767">
                  <c:v>676.70000000008531</c:v>
                </c:pt>
                <c:pt idx="6768">
                  <c:v>676.80000000008533</c:v>
                </c:pt>
                <c:pt idx="6769">
                  <c:v>676.90000000008536</c:v>
                </c:pt>
                <c:pt idx="6770">
                  <c:v>677.00000000008538</c:v>
                </c:pt>
                <c:pt idx="6771">
                  <c:v>677.1000000000854</c:v>
                </c:pt>
                <c:pt idx="6772">
                  <c:v>677.20000000008542</c:v>
                </c:pt>
                <c:pt idx="6773">
                  <c:v>677.30000000008545</c:v>
                </c:pt>
                <c:pt idx="6774">
                  <c:v>677.40000000008547</c:v>
                </c:pt>
                <c:pt idx="6775">
                  <c:v>677.50000000008549</c:v>
                </c:pt>
                <c:pt idx="6776">
                  <c:v>677.60000000008552</c:v>
                </c:pt>
                <c:pt idx="6777">
                  <c:v>677.70000000008554</c:v>
                </c:pt>
                <c:pt idx="6778">
                  <c:v>677.80000000008556</c:v>
                </c:pt>
                <c:pt idx="6779">
                  <c:v>677.90000000008558</c:v>
                </c:pt>
                <c:pt idx="6780">
                  <c:v>678.00000000008561</c:v>
                </c:pt>
                <c:pt idx="6781">
                  <c:v>678.10000000008563</c:v>
                </c:pt>
                <c:pt idx="6782">
                  <c:v>678.20000000008565</c:v>
                </c:pt>
                <c:pt idx="6783">
                  <c:v>678.30000000008567</c:v>
                </c:pt>
                <c:pt idx="6784">
                  <c:v>678.4000000000857</c:v>
                </c:pt>
                <c:pt idx="6785">
                  <c:v>678.50000000008572</c:v>
                </c:pt>
                <c:pt idx="6786">
                  <c:v>678.60000000008574</c:v>
                </c:pt>
                <c:pt idx="6787">
                  <c:v>678.70000000008577</c:v>
                </c:pt>
                <c:pt idx="6788">
                  <c:v>678.80000000008579</c:v>
                </c:pt>
                <c:pt idx="6789">
                  <c:v>678.90000000008581</c:v>
                </c:pt>
                <c:pt idx="6790">
                  <c:v>679.00000000008583</c:v>
                </c:pt>
                <c:pt idx="6791">
                  <c:v>679.10000000008586</c:v>
                </c:pt>
                <c:pt idx="6792">
                  <c:v>679.20000000008588</c:v>
                </c:pt>
                <c:pt idx="6793">
                  <c:v>679.3000000000859</c:v>
                </c:pt>
                <c:pt idx="6794">
                  <c:v>679.40000000008592</c:v>
                </c:pt>
                <c:pt idx="6795">
                  <c:v>679.50000000008595</c:v>
                </c:pt>
                <c:pt idx="6796">
                  <c:v>679.60000000008597</c:v>
                </c:pt>
                <c:pt idx="6797">
                  <c:v>679.70000000008599</c:v>
                </c:pt>
                <c:pt idx="6798">
                  <c:v>679.80000000008602</c:v>
                </c:pt>
                <c:pt idx="6799">
                  <c:v>679.90000000008604</c:v>
                </c:pt>
                <c:pt idx="6800">
                  <c:v>680.00000000008606</c:v>
                </c:pt>
                <c:pt idx="6801">
                  <c:v>680.10000000008608</c:v>
                </c:pt>
                <c:pt idx="6802">
                  <c:v>680.20000000008611</c:v>
                </c:pt>
                <c:pt idx="6803">
                  <c:v>680.30000000008613</c:v>
                </c:pt>
                <c:pt idx="6804">
                  <c:v>680.40000000008615</c:v>
                </c:pt>
                <c:pt idx="6805">
                  <c:v>680.50000000008617</c:v>
                </c:pt>
                <c:pt idx="6806">
                  <c:v>680.6000000000862</c:v>
                </c:pt>
                <c:pt idx="6807">
                  <c:v>680.70000000008622</c:v>
                </c:pt>
                <c:pt idx="6808">
                  <c:v>680.80000000008624</c:v>
                </c:pt>
                <c:pt idx="6809">
                  <c:v>680.90000000008627</c:v>
                </c:pt>
                <c:pt idx="6810">
                  <c:v>681.00000000008629</c:v>
                </c:pt>
                <c:pt idx="6811">
                  <c:v>681.10000000008631</c:v>
                </c:pt>
                <c:pt idx="6812">
                  <c:v>681.20000000008633</c:v>
                </c:pt>
                <c:pt idx="6813">
                  <c:v>681.30000000008636</c:v>
                </c:pt>
                <c:pt idx="6814">
                  <c:v>681.40000000008638</c:v>
                </c:pt>
                <c:pt idx="6815">
                  <c:v>681.5000000000864</c:v>
                </c:pt>
                <c:pt idx="6816">
                  <c:v>681.60000000008642</c:v>
                </c:pt>
                <c:pt idx="6817">
                  <c:v>681.70000000008645</c:v>
                </c:pt>
                <c:pt idx="6818">
                  <c:v>681.80000000008647</c:v>
                </c:pt>
                <c:pt idx="6819">
                  <c:v>681.90000000008649</c:v>
                </c:pt>
                <c:pt idx="6820">
                  <c:v>682.00000000008652</c:v>
                </c:pt>
                <c:pt idx="6821">
                  <c:v>682.10000000008654</c:v>
                </c:pt>
                <c:pt idx="6822">
                  <c:v>682.20000000008656</c:v>
                </c:pt>
                <c:pt idx="6823">
                  <c:v>682.30000000008658</c:v>
                </c:pt>
                <c:pt idx="6824">
                  <c:v>682.40000000008661</c:v>
                </c:pt>
                <c:pt idx="6825">
                  <c:v>682.50000000008663</c:v>
                </c:pt>
                <c:pt idx="6826">
                  <c:v>682.60000000008665</c:v>
                </c:pt>
                <c:pt idx="6827">
                  <c:v>682.70000000008667</c:v>
                </c:pt>
                <c:pt idx="6828">
                  <c:v>682.8000000000867</c:v>
                </c:pt>
                <c:pt idx="6829">
                  <c:v>682.90000000008672</c:v>
                </c:pt>
                <c:pt idx="6830">
                  <c:v>683.00000000008674</c:v>
                </c:pt>
                <c:pt idx="6831">
                  <c:v>683.10000000008677</c:v>
                </c:pt>
                <c:pt idx="6832">
                  <c:v>683.20000000008679</c:v>
                </c:pt>
                <c:pt idx="6833">
                  <c:v>683.30000000008681</c:v>
                </c:pt>
                <c:pt idx="6834">
                  <c:v>683.40000000008683</c:v>
                </c:pt>
                <c:pt idx="6835">
                  <c:v>683.50000000008686</c:v>
                </c:pt>
                <c:pt idx="6836">
                  <c:v>683.60000000008688</c:v>
                </c:pt>
                <c:pt idx="6837">
                  <c:v>683.7000000000869</c:v>
                </c:pt>
                <c:pt idx="6838">
                  <c:v>683.80000000008692</c:v>
                </c:pt>
                <c:pt idx="6839">
                  <c:v>683.90000000008695</c:v>
                </c:pt>
                <c:pt idx="6840">
                  <c:v>684.00000000008697</c:v>
                </c:pt>
                <c:pt idx="6841">
                  <c:v>684.10000000008699</c:v>
                </c:pt>
                <c:pt idx="6842">
                  <c:v>684.20000000008702</c:v>
                </c:pt>
                <c:pt idx="6843">
                  <c:v>684.30000000008704</c:v>
                </c:pt>
                <c:pt idx="6844">
                  <c:v>684.40000000008706</c:v>
                </c:pt>
                <c:pt idx="6845">
                  <c:v>684.50000000008708</c:v>
                </c:pt>
                <c:pt idx="6846">
                  <c:v>684.60000000008711</c:v>
                </c:pt>
                <c:pt idx="6847">
                  <c:v>684.70000000008713</c:v>
                </c:pt>
                <c:pt idx="6848">
                  <c:v>684.80000000008715</c:v>
                </c:pt>
                <c:pt idx="6849">
                  <c:v>684.90000000008718</c:v>
                </c:pt>
                <c:pt idx="6850">
                  <c:v>685.0000000000872</c:v>
                </c:pt>
                <c:pt idx="6851">
                  <c:v>685.10000000008722</c:v>
                </c:pt>
                <c:pt idx="6852">
                  <c:v>685.20000000008724</c:v>
                </c:pt>
                <c:pt idx="6853">
                  <c:v>685.30000000008727</c:v>
                </c:pt>
                <c:pt idx="6854">
                  <c:v>685.40000000008729</c:v>
                </c:pt>
                <c:pt idx="6855">
                  <c:v>685.50000000008731</c:v>
                </c:pt>
                <c:pt idx="6856">
                  <c:v>685.60000000008733</c:v>
                </c:pt>
                <c:pt idx="6857">
                  <c:v>685.70000000008736</c:v>
                </c:pt>
                <c:pt idx="6858">
                  <c:v>685.80000000008738</c:v>
                </c:pt>
                <c:pt idx="6859">
                  <c:v>685.9000000000874</c:v>
                </c:pt>
                <c:pt idx="6860">
                  <c:v>686.00000000008743</c:v>
                </c:pt>
                <c:pt idx="6861">
                  <c:v>686.10000000008745</c:v>
                </c:pt>
                <c:pt idx="6862">
                  <c:v>686.20000000008747</c:v>
                </c:pt>
                <c:pt idx="6863">
                  <c:v>686.30000000008749</c:v>
                </c:pt>
                <c:pt idx="6864">
                  <c:v>686.40000000008752</c:v>
                </c:pt>
                <c:pt idx="6865">
                  <c:v>686.50000000008754</c:v>
                </c:pt>
                <c:pt idx="6866">
                  <c:v>686.60000000008756</c:v>
                </c:pt>
                <c:pt idx="6867">
                  <c:v>686.70000000008758</c:v>
                </c:pt>
                <c:pt idx="6868">
                  <c:v>686.80000000008761</c:v>
                </c:pt>
                <c:pt idx="6869">
                  <c:v>686.90000000008763</c:v>
                </c:pt>
                <c:pt idx="6870">
                  <c:v>687.00000000008765</c:v>
                </c:pt>
                <c:pt idx="6871">
                  <c:v>687.10000000008768</c:v>
                </c:pt>
                <c:pt idx="6872">
                  <c:v>687.2000000000877</c:v>
                </c:pt>
                <c:pt idx="6873">
                  <c:v>687.30000000008772</c:v>
                </c:pt>
                <c:pt idx="6874">
                  <c:v>687.40000000008774</c:v>
                </c:pt>
                <c:pt idx="6875">
                  <c:v>687.50000000008777</c:v>
                </c:pt>
                <c:pt idx="6876">
                  <c:v>687.60000000008779</c:v>
                </c:pt>
                <c:pt idx="6877">
                  <c:v>687.70000000008781</c:v>
                </c:pt>
                <c:pt idx="6878">
                  <c:v>687.80000000008783</c:v>
                </c:pt>
                <c:pt idx="6879">
                  <c:v>687.90000000008786</c:v>
                </c:pt>
                <c:pt idx="6880">
                  <c:v>688.00000000008788</c:v>
                </c:pt>
                <c:pt idx="6881">
                  <c:v>688.1000000000879</c:v>
                </c:pt>
                <c:pt idx="6882">
                  <c:v>688.20000000008793</c:v>
                </c:pt>
                <c:pt idx="6883">
                  <c:v>688.30000000008795</c:v>
                </c:pt>
                <c:pt idx="6884">
                  <c:v>688.40000000008797</c:v>
                </c:pt>
                <c:pt idx="6885">
                  <c:v>688.50000000008799</c:v>
                </c:pt>
                <c:pt idx="6886">
                  <c:v>688.60000000008802</c:v>
                </c:pt>
                <c:pt idx="6887">
                  <c:v>688.70000000008804</c:v>
                </c:pt>
                <c:pt idx="6888">
                  <c:v>688.80000000008806</c:v>
                </c:pt>
                <c:pt idx="6889">
                  <c:v>688.90000000008808</c:v>
                </c:pt>
                <c:pt idx="6890">
                  <c:v>689.00000000008811</c:v>
                </c:pt>
                <c:pt idx="6891">
                  <c:v>689.10000000008813</c:v>
                </c:pt>
                <c:pt idx="6892">
                  <c:v>689.20000000008815</c:v>
                </c:pt>
                <c:pt idx="6893">
                  <c:v>689.30000000008818</c:v>
                </c:pt>
                <c:pt idx="6894">
                  <c:v>689.4000000000882</c:v>
                </c:pt>
                <c:pt idx="6895">
                  <c:v>689.50000000008822</c:v>
                </c:pt>
                <c:pt idx="6896">
                  <c:v>689.60000000008824</c:v>
                </c:pt>
                <c:pt idx="6897">
                  <c:v>689.70000000008827</c:v>
                </c:pt>
                <c:pt idx="6898">
                  <c:v>689.80000000008829</c:v>
                </c:pt>
                <c:pt idx="6899">
                  <c:v>689.90000000008831</c:v>
                </c:pt>
                <c:pt idx="6900">
                  <c:v>690.00000000008833</c:v>
                </c:pt>
                <c:pt idx="6901">
                  <c:v>690.10000000008836</c:v>
                </c:pt>
                <c:pt idx="6902">
                  <c:v>690.20000000008838</c:v>
                </c:pt>
                <c:pt idx="6903">
                  <c:v>690.3000000000884</c:v>
                </c:pt>
                <c:pt idx="6904">
                  <c:v>690.40000000008843</c:v>
                </c:pt>
                <c:pt idx="6905">
                  <c:v>690.50000000008845</c:v>
                </c:pt>
                <c:pt idx="6906">
                  <c:v>690.60000000008847</c:v>
                </c:pt>
                <c:pt idx="6907">
                  <c:v>690.70000000008849</c:v>
                </c:pt>
                <c:pt idx="6908">
                  <c:v>690.80000000008852</c:v>
                </c:pt>
                <c:pt idx="6909">
                  <c:v>690.90000000008854</c:v>
                </c:pt>
                <c:pt idx="6910">
                  <c:v>691.00000000008856</c:v>
                </c:pt>
                <c:pt idx="6911">
                  <c:v>691.10000000008858</c:v>
                </c:pt>
                <c:pt idx="6912">
                  <c:v>691.20000000008861</c:v>
                </c:pt>
                <c:pt idx="6913">
                  <c:v>691.30000000008863</c:v>
                </c:pt>
                <c:pt idx="6914">
                  <c:v>691.40000000008865</c:v>
                </c:pt>
                <c:pt idx="6915">
                  <c:v>691.50000000008868</c:v>
                </c:pt>
                <c:pt idx="6916">
                  <c:v>691.6000000000887</c:v>
                </c:pt>
                <c:pt idx="6917">
                  <c:v>691.70000000008872</c:v>
                </c:pt>
                <c:pt idx="6918">
                  <c:v>691.80000000008874</c:v>
                </c:pt>
                <c:pt idx="6919">
                  <c:v>691.90000000008877</c:v>
                </c:pt>
                <c:pt idx="6920">
                  <c:v>692.00000000008879</c:v>
                </c:pt>
                <c:pt idx="6921">
                  <c:v>692.10000000008881</c:v>
                </c:pt>
                <c:pt idx="6922">
                  <c:v>692.20000000008883</c:v>
                </c:pt>
                <c:pt idx="6923">
                  <c:v>692.30000000008886</c:v>
                </c:pt>
                <c:pt idx="6924">
                  <c:v>692.40000000008888</c:v>
                </c:pt>
                <c:pt idx="6925">
                  <c:v>692.5000000000889</c:v>
                </c:pt>
                <c:pt idx="6926">
                  <c:v>692.60000000008893</c:v>
                </c:pt>
                <c:pt idx="6927">
                  <c:v>692.70000000008895</c:v>
                </c:pt>
                <c:pt idx="6928">
                  <c:v>692.80000000008897</c:v>
                </c:pt>
                <c:pt idx="6929">
                  <c:v>692.90000000008899</c:v>
                </c:pt>
                <c:pt idx="6930">
                  <c:v>693.00000000008902</c:v>
                </c:pt>
                <c:pt idx="6931">
                  <c:v>693.10000000008904</c:v>
                </c:pt>
                <c:pt idx="6932">
                  <c:v>693.20000000008906</c:v>
                </c:pt>
                <c:pt idx="6933">
                  <c:v>693.30000000008909</c:v>
                </c:pt>
                <c:pt idx="6934">
                  <c:v>693.40000000008911</c:v>
                </c:pt>
                <c:pt idx="6935">
                  <c:v>693.50000000008913</c:v>
                </c:pt>
                <c:pt idx="6936">
                  <c:v>693.60000000008915</c:v>
                </c:pt>
                <c:pt idx="6937">
                  <c:v>693.70000000008918</c:v>
                </c:pt>
                <c:pt idx="6938">
                  <c:v>693.8000000000892</c:v>
                </c:pt>
                <c:pt idx="6939">
                  <c:v>693.90000000008922</c:v>
                </c:pt>
                <c:pt idx="6940">
                  <c:v>694.00000000008924</c:v>
                </c:pt>
                <c:pt idx="6941">
                  <c:v>694.10000000008927</c:v>
                </c:pt>
                <c:pt idx="6942">
                  <c:v>694.20000000008929</c:v>
                </c:pt>
                <c:pt idx="6943">
                  <c:v>694.30000000008931</c:v>
                </c:pt>
                <c:pt idx="6944">
                  <c:v>694.40000000008934</c:v>
                </c:pt>
                <c:pt idx="6945">
                  <c:v>694.50000000008936</c:v>
                </c:pt>
                <c:pt idx="6946">
                  <c:v>694.60000000008938</c:v>
                </c:pt>
                <c:pt idx="6947">
                  <c:v>694.7000000000894</c:v>
                </c:pt>
                <c:pt idx="6948">
                  <c:v>694.80000000008943</c:v>
                </c:pt>
                <c:pt idx="6949">
                  <c:v>694.90000000008945</c:v>
                </c:pt>
                <c:pt idx="6950">
                  <c:v>695.00000000008947</c:v>
                </c:pt>
                <c:pt idx="6951">
                  <c:v>695.10000000008949</c:v>
                </c:pt>
                <c:pt idx="6952">
                  <c:v>695.20000000008952</c:v>
                </c:pt>
                <c:pt idx="6953">
                  <c:v>695.30000000008954</c:v>
                </c:pt>
                <c:pt idx="6954">
                  <c:v>695.40000000008956</c:v>
                </c:pt>
                <c:pt idx="6955">
                  <c:v>695.50000000008959</c:v>
                </c:pt>
                <c:pt idx="6956">
                  <c:v>695.60000000008961</c:v>
                </c:pt>
                <c:pt idx="6957">
                  <c:v>695.70000000008963</c:v>
                </c:pt>
                <c:pt idx="6958">
                  <c:v>695.80000000008965</c:v>
                </c:pt>
                <c:pt idx="6959">
                  <c:v>695.90000000008968</c:v>
                </c:pt>
                <c:pt idx="6960">
                  <c:v>696.0000000000897</c:v>
                </c:pt>
                <c:pt idx="6961">
                  <c:v>696.10000000008972</c:v>
                </c:pt>
                <c:pt idx="6962">
                  <c:v>696.20000000008974</c:v>
                </c:pt>
                <c:pt idx="6963">
                  <c:v>696.30000000008977</c:v>
                </c:pt>
                <c:pt idx="6964">
                  <c:v>696.40000000008979</c:v>
                </c:pt>
                <c:pt idx="6965">
                  <c:v>696.50000000008981</c:v>
                </c:pt>
                <c:pt idx="6966">
                  <c:v>696.60000000008984</c:v>
                </c:pt>
                <c:pt idx="6967">
                  <c:v>696.70000000008986</c:v>
                </c:pt>
                <c:pt idx="6968">
                  <c:v>696.80000000008988</c:v>
                </c:pt>
                <c:pt idx="6969">
                  <c:v>696.9000000000899</c:v>
                </c:pt>
                <c:pt idx="6970">
                  <c:v>697.00000000008993</c:v>
                </c:pt>
                <c:pt idx="6971">
                  <c:v>697.10000000008995</c:v>
                </c:pt>
                <c:pt idx="6972">
                  <c:v>697.20000000008997</c:v>
                </c:pt>
                <c:pt idx="6973">
                  <c:v>697.30000000008999</c:v>
                </c:pt>
                <c:pt idx="6974">
                  <c:v>697.40000000009002</c:v>
                </c:pt>
                <c:pt idx="6975">
                  <c:v>697.50000000009004</c:v>
                </c:pt>
                <c:pt idx="6976">
                  <c:v>697.60000000009006</c:v>
                </c:pt>
                <c:pt idx="6977">
                  <c:v>697.70000000009009</c:v>
                </c:pt>
                <c:pt idx="6978">
                  <c:v>697.80000000009011</c:v>
                </c:pt>
                <c:pt idx="6979">
                  <c:v>697.90000000009013</c:v>
                </c:pt>
                <c:pt idx="6980">
                  <c:v>698.00000000009015</c:v>
                </c:pt>
                <c:pt idx="6981">
                  <c:v>698.10000000009018</c:v>
                </c:pt>
                <c:pt idx="6982">
                  <c:v>698.2000000000902</c:v>
                </c:pt>
                <c:pt idx="6983">
                  <c:v>698.30000000009022</c:v>
                </c:pt>
                <c:pt idx="6984">
                  <c:v>698.40000000009024</c:v>
                </c:pt>
                <c:pt idx="6985">
                  <c:v>698.50000000009027</c:v>
                </c:pt>
                <c:pt idx="6986">
                  <c:v>698.60000000009029</c:v>
                </c:pt>
                <c:pt idx="6987">
                  <c:v>698.70000000009031</c:v>
                </c:pt>
                <c:pt idx="6988">
                  <c:v>698.80000000009034</c:v>
                </c:pt>
                <c:pt idx="6989">
                  <c:v>698.90000000009036</c:v>
                </c:pt>
                <c:pt idx="6990">
                  <c:v>699.00000000009038</c:v>
                </c:pt>
                <c:pt idx="6991">
                  <c:v>699.1000000000904</c:v>
                </c:pt>
                <c:pt idx="6992">
                  <c:v>699.20000000009043</c:v>
                </c:pt>
                <c:pt idx="6993">
                  <c:v>699.30000000009045</c:v>
                </c:pt>
                <c:pt idx="6994">
                  <c:v>699.40000000009047</c:v>
                </c:pt>
                <c:pt idx="6995">
                  <c:v>699.50000000009049</c:v>
                </c:pt>
                <c:pt idx="6996">
                  <c:v>699.60000000009052</c:v>
                </c:pt>
                <c:pt idx="6997">
                  <c:v>699.70000000009054</c:v>
                </c:pt>
                <c:pt idx="6998">
                  <c:v>699.80000000009056</c:v>
                </c:pt>
                <c:pt idx="6999">
                  <c:v>699.90000000009059</c:v>
                </c:pt>
                <c:pt idx="7000">
                  <c:v>700.00000000009061</c:v>
                </c:pt>
                <c:pt idx="7001">
                  <c:v>700.10000000009063</c:v>
                </c:pt>
                <c:pt idx="7002">
                  <c:v>700.20000000009065</c:v>
                </c:pt>
                <c:pt idx="7003">
                  <c:v>700.30000000009068</c:v>
                </c:pt>
                <c:pt idx="7004">
                  <c:v>700.4000000000907</c:v>
                </c:pt>
                <c:pt idx="7005">
                  <c:v>700.50000000009072</c:v>
                </c:pt>
                <c:pt idx="7006">
                  <c:v>700.60000000009074</c:v>
                </c:pt>
                <c:pt idx="7007">
                  <c:v>700.70000000009077</c:v>
                </c:pt>
                <c:pt idx="7008">
                  <c:v>700.80000000009079</c:v>
                </c:pt>
                <c:pt idx="7009">
                  <c:v>700.90000000009081</c:v>
                </c:pt>
                <c:pt idx="7010">
                  <c:v>701.00000000009084</c:v>
                </c:pt>
                <c:pt idx="7011">
                  <c:v>701.10000000009086</c:v>
                </c:pt>
                <c:pt idx="7012">
                  <c:v>701.20000000009088</c:v>
                </c:pt>
                <c:pt idx="7013">
                  <c:v>701.3000000000909</c:v>
                </c:pt>
                <c:pt idx="7014">
                  <c:v>701.40000000009093</c:v>
                </c:pt>
                <c:pt idx="7015">
                  <c:v>701.50000000009095</c:v>
                </c:pt>
                <c:pt idx="7016">
                  <c:v>701.60000000009097</c:v>
                </c:pt>
                <c:pt idx="7017">
                  <c:v>701.70000000009099</c:v>
                </c:pt>
                <c:pt idx="7018">
                  <c:v>701.80000000009102</c:v>
                </c:pt>
                <c:pt idx="7019">
                  <c:v>701.90000000009104</c:v>
                </c:pt>
                <c:pt idx="7020">
                  <c:v>702.00000000009106</c:v>
                </c:pt>
                <c:pt idx="7021">
                  <c:v>702.10000000009109</c:v>
                </c:pt>
                <c:pt idx="7022">
                  <c:v>702.20000000009111</c:v>
                </c:pt>
                <c:pt idx="7023">
                  <c:v>702.30000000009113</c:v>
                </c:pt>
                <c:pt idx="7024">
                  <c:v>702.40000000009115</c:v>
                </c:pt>
                <c:pt idx="7025">
                  <c:v>702.50000000009118</c:v>
                </c:pt>
                <c:pt idx="7026">
                  <c:v>702.6000000000912</c:v>
                </c:pt>
                <c:pt idx="7027">
                  <c:v>702.70000000009122</c:v>
                </c:pt>
                <c:pt idx="7028">
                  <c:v>702.80000000009125</c:v>
                </c:pt>
                <c:pt idx="7029">
                  <c:v>702.90000000009127</c:v>
                </c:pt>
                <c:pt idx="7030">
                  <c:v>703.00000000009129</c:v>
                </c:pt>
                <c:pt idx="7031">
                  <c:v>703.10000000009131</c:v>
                </c:pt>
                <c:pt idx="7032">
                  <c:v>703.20000000009134</c:v>
                </c:pt>
                <c:pt idx="7033">
                  <c:v>703.30000000009136</c:v>
                </c:pt>
                <c:pt idx="7034">
                  <c:v>703.40000000009138</c:v>
                </c:pt>
                <c:pt idx="7035">
                  <c:v>703.5000000000914</c:v>
                </c:pt>
                <c:pt idx="7036">
                  <c:v>703.60000000009143</c:v>
                </c:pt>
                <c:pt idx="7037">
                  <c:v>703.70000000009145</c:v>
                </c:pt>
                <c:pt idx="7038">
                  <c:v>703.80000000009147</c:v>
                </c:pt>
                <c:pt idx="7039">
                  <c:v>703.9000000000915</c:v>
                </c:pt>
                <c:pt idx="7040">
                  <c:v>704.00000000009152</c:v>
                </c:pt>
                <c:pt idx="7041">
                  <c:v>704.10000000009154</c:v>
                </c:pt>
                <c:pt idx="7042">
                  <c:v>704.20000000009156</c:v>
                </c:pt>
                <c:pt idx="7043">
                  <c:v>704.30000000009159</c:v>
                </c:pt>
                <c:pt idx="7044">
                  <c:v>704.40000000009161</c:v>
                </c:pt>
                <c:pt idx="7045">
                  <c:v>704.50000000009163</c:v>
                </c:pt>
                <c:pt idx="7046">
                  <c:v>704.60000000009165</c:v>
                </c:pt>
                <c:pt idx="7047">
                  <c:v>704.70000000009168</c:v>
                </c:pt>
                <c:pt idx="7048">
                  <c:v>704.8000000000917</c:v>
                </c:pt>
                <c:pt idx="7049">
                  <c:v>704.90000000009172</c:v>
                </c:pt>
                <c:pt idx="7050">
                  <c:v>705.00000000009175</c:v>
                </c:pt>
                <c:pt idx="7051">
                  <c:v>705.10000000009177</c:v>
                </c:pt>
                <c:pt idx="7052">
                  <c:v>705.20000000009179</c:v>
                </c:pt>
                <c:pt idx="7053">
                  <c:v>705.30000000009181</c:v>
                </c:pt>
                <c:pt idx="7054">
                  <c:v>705.40000000009184</c:v>
                </c:pt>
                <c:pt idx="7055">
                  <c:v>705.50000000009186</c:v>
                </c:pt>
                <c:pt idx="7056">
                  <c:v>705.60000000009188</c:v>
                </c:pt>
                <c:pt idx="7057">
                  <c:v>705.7000000000919</c:v>
                </c:pt>
                <c:pt idx="7058">
                  <c:v>705.80000000009193</c:v>
                </c:pt>
                <c:pt idx="7059">
                  <c:v>705.90000000009195</c:v>
                </c:pt>
                <c:pt idx="7060">
                  <c:v>706.00000000009197</c:v>
                </c:pt>
                <c:pt idx="7061">
                  <c:v>706.100000000092</c:v>
                </c:pt>
                <c:pt idx="7062">
                  <c:v>706.20000000009202</c:v>
                </c:pt>
                <c:pt idx="7063">
                  <c:v>706.30000000009204</c:v>
                </c:pt>
                <c:pt idx="7064">
                  <c:v>706.40000000009206</c:v>
                </c:pt>
                <c:pt idx="7065">
                  <c:v>706.50000000009209</c:v>
                </c:pt>
                <c:pt idx="7066">
                  <c:v>706.60000000009211</c:v>
                </c:pt>
                <c:pt idx="7067">
                  <c:v>706.70000000009213</c:v>
                </c:pt>
                <c:pt idx="7068">
                  <c:v>706.80000000009215</c:v>
                </c:pt>
                <c:pt idx="7069">
                  <c:v>706.90000000009218</c:v>
                </c:pt>
                <c:pt idx="7070">
                  <c:v>707.0000000000922</c:v>
                </c:pt>
                <c:pt idx="7071">
                  <c:v>707.10000000009222</c:v>
                </c:pt>
                <c:pt idx="7072">
                  <c:v>707.20000000009225</c:v>
                </c:pt>
                <c:pt idx="7073">
                  <c:v>707.30000000009227</c:v>
                </c:pt>
                <c:pt idx="7074">
                  <c:v>707.40000000009229</c:v>
                </c:pt>
                <c:pt idx="7075">
                  <c:v>707.50000000009231</c:v>
                </c:pt>
                <c:pt idx="7076">
                  <c:v>707.60000000009234</c:v>
                </c:pt>
                <c:pt idx="7077">
                  <c:v>707.70000000009236</c:v>
                </c:pt>
                <c:pt idx="7078">
                  <c:v>707.80000000009238</c:v>
                </c:pt>
                <c:pt idx="7079">
                  <c:v>707.9000000000924</c:v>
                </c:pt>
                <c:pt idx="7080">
                  <c:v>708.00000000009243</c:v>
                </c:pt>
                <c:pt idx="7081">
                  <c:v>708.10000000009245</c:v>
                </c:pt>
                <c:pt idx="7082">
                  <c:v>708.20000000009247</c:v>
                </c:pt>
                <c:pt idx="7083">
                  <c:v>708.3000000000925</c:v>
                </c:pt>
                <c:pt idx="7084">
                  <c:v>708.40000000009252</c:v>
                </c:pt>
                <c:pt idx="7085">
                  <c:v>708.50000000009254</c:v>
                </c:pt>
                <c:pt idx="7086">
                  <c:v>708.60000000009256</c:v>
                </c:pt>
                <c:pt idx="7087">
                  <c:v>708.70000000009259</c:v>
                </c:pt>
                <c:pt idx="7088">
                  <c:v>708.80000000009261</c:v>
                </c:pt>
                <c:pt idx="7089">
                  <c:v>708.90000000009263</c:v>
                </c:pt>
                <c:pt idx="7090">
                  <c:v>709.00000000009265</c:v>
                </c:pt>
                <c:pt idx="7091">
                  <c:v>709.10000000009268</c:v>
                </c:pt>
                <c:pt idx="7092">
                  <c:v>709.2000000000927</c:v>
                </c:pt>
                <c:pt idx="7093">
                  <c:v>709.30000000009272</c:v>
                </c:pt>
                <c:pt idx="7094">
                  <c:v>709.40000000009275</c:v>
                </c:pt>
                <c:pt idx="7095">
                  <c:v>709.50000000009277</c:v>
                </c:pt>
                <c:pt idx="7096">
                  <c:v>709.60000000009279</c:v>
                </c:pt>
                <c:pt idx="7097">
                  <c:v>709.70000000009281</c:v>
                </c:pt>
                <c:pt idx="7098">
                  <c:v>709.80000000009284</c:v>
                </c:pt>
                <c:pt idx="7099">
                  <c:v>709.90000000009286</c:v>
                </c:pt>
                <c:pt idx="7100">
                  <c:v>710.00000000009288</c:v>
                </c:pt>
                <c:pt idx="7101">
                  <c:v>710.1000000000929</c:v>
                </c:pt>
                <c:pt idx="7102">
                  <c:v>710.20000000009293</c:v>
                </c:pt>
                <c:pt idx="7103">
                  <c:v>710.30000000009295</c:v>
                </c:pt>
                <c:pt idx="7104">
                  <c:v>710.40000000009297</c:v>
                </c:pt>
                <c:pt idx="7105">
                  <c:v>710.500000000093</c:v>
                </c:pt>
                <c:pt idx="7106">
                  <c:v>710.60000000009302</c:v>
                </c:pt>
                <c:pt idx="7107">
                  <c:v>710.70000000009304</c:v>
                </c:pt>
                <c:pt idx="7108">
                  <c:v>710.80000000009306</c:v>
                </c:pt>
                <c:pt idx="7109">
                  <c:v>710.90000000009309</c:v>
                </c:pt>
                <c:pt idx="7110">
                  <c:v>711.00000000009311</c:v>
                </c:pt>
                <c:pt idx="7111">
                  <c:v>711.10000000009313</c:v>
                </c:pt>
                <c:pt idx="7112">
                  <c:v>711.20000000009315</c:v>
                </c:pt>
                <c:pt idx="7113">
                  <c:v>711.30000000009318</c:v>
                </c:pt>
                <c:pt idx="7114">
                  <c:v>711.4000000000932</c:v>
                </c:pt>
                <c:pt idx="7115">
                  <c:v>711.50000000009322</c:v>
                </c:pt>
                <c:pt idx="7116">
                  <c:v>711.60000000009325</c:v>
                </c:pt>
                <c:pt idx="7117">
                  <c:v>711.70000000009327</c:v>
                </c:pt>
                <c:pt idx="7118">
                  <c:v>711.80000000009329</c:v>
                </c:pt>
                <c:pt idx="7119">
                  <c:v>711.90000000009331</c:v>
                </c:pt>
                <c:pt idx="7120">
                  <c:v>712.00000000009334</c:v>
                </c:pt>
                <c:pt idx="7121">
                  <c:v>712.10000000009336</c:v>
                </c:pt>
                <c:pt idx="7122">
                  <c:v>712.20000000009338</c:v>
                </c:pt>
                <c:pt idx="7123">
                  <c:v>712.30000000009341</c:v>
                </c:pt>
                <c:pt idx="7124">
                  <c:v>712.40000000009343</c:v>
                </c:pt>
                <c:pt idx="7125">
                  <c:v>712.50000000009345</c:v>
                </c:pt>
                <c:pt idx="7126">
                  <c:v>712.60000000009347</c:v>
                </c:pt>
                <c:pt idx="7127">
                  <c:v>712.7000000000935</c:v>
                </c:pt>
                <c:pt idx="7128">
                  <c:v>712.80000000009352</c:v>
                </c:pt>
                <c:pt idx="7129">
                  <c:v>712.90000000009354</c:v>
                </c:pt>
                <c:pt idx="7130">
                  <c:v>713.00000000009356</c:v>
                </c:pt>
                <c:pt idx="7131">
                  <c:v>713.10000000009359</c:v>
                </c:pt>
                <c:pt idx="7132">
                  <c:v>713.20000000009361</c:v>
                </c:pt>
                <c:pt idx="7133">
                  <c:v>713.30000000009363</c:v>
                </c:pt>
                <c:pt idx="7134">
                  <c:v>713.40000000009366</c:v>
                </c:pt>
                <c:pt idx="7135">
                  <c:v>713.50000000009368</c:v>
                </c:pt>
                <c:pt idx="7136">
                  <c:v>713.6000000000937</c:v>
                </c:pt>
                <c:pt idx="7137">
                  <c:v>713.70000000009372</c:v>
                </c:pt>
                <c:pt idx="7138">
                  <c:v>713.80000000009375</c:v>
                </c:pt>
                <c:pt idx="7139">
                  <c:v>713.90000000009377</c:v>
                </c:pt>
                <c:pt idx="7140">
                  <c:v>714.00000000009379</c:v>
                </c:pt>
                <c:pt idx="7141">
                  <c:v>714.10000000009381</c:v>
                </c:pt>
                <c:pt idx="7142">
                  <c:v>714.20000000009384</c:v>
                </c:pt>
                <c:pt idx="7143">
                  <c:v>714.30000000009386</c:v>
                </c:pt>
                <c:pt idx="7144">
                  <c:v>714.40000000009388</c:v>
                </c:pt>
                <c:pt idx="7145">
                  <c:v>714.50000000009391</c:v>
                </c:pt>
                <c:pt idx="7146">
                  <c:v>714.60000000009393</c:v>
                </c:pt>
                <c:pt idx="7147">
                  <c:v>714.70000000009395</c:v>
                </c:pt>
                <c:pt idx="7148">
                  <c:v>714.80000000009397</c:v>
                </c:pt>
                <c:pt idx="7149">
                  <c:v>714.900000000094</c:v>
                </c:pt>
                <c:pt idx="7150">
                  <c:v>715.00000000009402</c:v>
                </c:pt>
                <c:pt idx="7151">
                  <c:v>715.10000000009404</c:v>
                </c:pt>
                <c:pt idx="7152">
                  <c:v>715.20000000009406</c:v>
                </c:pt>
                <c:pt idx="7153">
                  <c:v>715.30000000009409</c:v>
                </c:pt>
                <c:pt idx="7154">
                  <c:v>715.40000000009411</c:v>
                </c:pt>
                <c:pt idx="7155">
                  <c:v>715.50000000009413</c:v>
                </c:pt>
                <c:pt idx="7156">
                  <c:v>715.60000000009416</c:v>
                </c:pt>
                <c:pt idx="7157">
                  <c:v>715.70000000009418</c:v>
                </c:pt>
                <c:pt idx="7158">
                  <c:v>715.8000000000942</c:v>
                </c:pt>
                <c:pt idx="7159">
                  <c:v>715.90000000009422</c:v>
                </c:pt>
                <c:pt idx="7160">
                  <c:v>716.00000000009425</c:v>
                </c:pt>
                <c:pt idx="7161">
                  <c:v>716.10000000009427</c:v>
                </c:pt>
                <c:pt idx="7162">
                  <c:v>716.20000000009429</c:v>
                </c:pt>
                <c:pt idx="7163">
                  <c:v>716.30000000009431</c:v>
                </c:pt>
                <c:pt idx="7164">
                  <c:v>716.40000000009434</c:v>
                </c:pt>
                <c:pt idx="7165">
                  <c:v>716.50000000009436</c:v>
                </c:pt>
                <c:pt idx="7166">
                  <c:v>716.60000000009438</c:v>
                </c:pt>
                <c:pt idx="7167">
                  <c:v>716.70000000009441</c:v>
                </c:pt>
                <c:pt idx="7168">
                  <c:v>716.80000000009443</c:v>
                </c:pt>
                <c:pt idx="7169">
                  <c:v>716.90000000009445</c:v>
                </c:pt>
                <c:pt idx="7170">
                  <c:v>717.00000000009447</c:v>
                </c:pt>
                <c:pt idx="7171">
                  <c:v>717.1000000000945</c:v>
                </c:pt>
                <c:pt idx="7172">
                  <c:v>717.20000000009452</c:v>
                </c:pt>
                <c:pt idx="7173">
                  <c:v>717.30000000009454</c:v>
                </c:pt>
                <c:pt idx="7174">
                  <c:v>717.40000000009456</c:v>
                </c:pt>
                <c:pt idx="7175">
                  <c:v>717.50000000009459</c:v>
                </c:pt>
                <c:pt idx="7176">
                  <c:v>717.60000000009461</c:v>
                </c:pt>
                <c:pt idx="7177">
                  <c:v>717.70000000009463</c:v>
                </c:pt>
                <c:pt idx="7178">
                  <c:v>717.80000000009466</c:v>
                </c:pt>
                <c:pt idx="7179">
                  <c:v>717.90000000009468</c:v>
                </c:pt>
                <c:pt idx="7180">
                  <c:v>718.0000000000947</c:v>
                </c:pt>
                <c:pt idx="7181">
                  <c:v>718.10000000009472</c:v>
                </c:pt>
                <c:pt idx="7182">
                  <c:v>718.20000000009475</c:v>
                </c:pt>
                <c:pt idx="7183">
                  <c:v>718.30000000009477</c:v>
                </c:pt>
                <c:pt idx="7184">
                  <c:v>718.40000000009479</c:v>
                </c:pt>
                <c:pt idx="7185">
                  <c:v>718.50000000009481</c:v>
                </c:pt>
                <c:pt idx="7186">
                  <c:v>718.60000000009484</c:v>
                </c:pt>
                <c:pt idx="7187">
                  <c:v>718.70000000009486</c:v>
                </c:pt>
                <c:pt idx="7188">
                  <c:v>718.80000000009488</c:v>
                </c:pt>
                <c:pt idx="7189">
                  <c:v>718.90000000009491</c:v>
                </c:pt>
                <c:pt idx="7190">
                  <c:v>719.00000000009493</c:v>
                </c:pt>
                <c:pt idx="7191">
                  <c:v>719.10000000009495</c:v>
                </c:pt>
                <c:pt idx="7192">
                  <c:v>719.20000000009497</c:v>
                </c:pt>
                <c:pt idx="7193">
                  <c:v>719.300000000095</c:v>
                </c:pt>
                <c:pt idx="7194">
                  <c:v>719.40000000009502</c:v>
                </c:pt>
                <c:pt idx="7195">
                  <c:v>719.50000000009504</c:v>
                </c:pt>
                <c:pt idx="7196">
                  <c:v>719.60000000009506</c:v>
                </c:pt>
                <c:pt idx="7197">
                  <c:v>719.70000000009509</c:v>
                </c:pt>
                <c:pt idx="7198">
                  <c:v>719.80000000009511</c:v>
                </c:pt>
                <c:pt idx="7199">
                  <c:v>719.90000000009513</c:v>
                </c:pt>
                <c:pt idx="7200">
                  <c:v>720.00000000009516</c:v>
                </c:pt>
                <c:pt idx="7201">
                  <c:v>720.10000000009518</c:v>
                </c:pt>
                <c:pt idx="7202">
                  <c:v>720.2000000000952</c:v>
                </c:pt>
                <c:pt idx="7203">
                  <c:v>720.30000000009522</c:v>
                </c:pt>
                <c:pt idx="7204">
                  <c:v>720.40000000009525</c:v>
                </c:pt>
                <c:pt idx="7205">
                  <c:v>720.50000000009527</c:v>
                </c:pt>
                <c:pt idx="7206">
                  <c:v>720.60000000009529</c:v>
                </c:pt>
                <c:pt idx="7207">
                  <c:v>720.70000000009532</c:v>
                </c:pt>
                <c:pt idx="7208">
                  <c:v>720.80000000009534</c:v>
                </c:pt>
                <c:pt idx="7209">
                  <c:v>720.90000000009536</c:v>
                </c:pt>
                <c:pt idx="7210">
                  <c:v>721.00000000009538</c:v>
                </c:pt>
                <c:pt idx="7211">
                  <c:v>721.10000000009541</c:v>
                </c:pt>
                <c:pt idx="7212">
                  <c:v>721.20000000009543</c:v>
                </c:pt>
                <c:pt idx="7213">
                  <c:v>721.30000000009545</c:v>
                </c:pt>
                <c:pt idx="7214">
                  <c:v>721.40000000009547</c:v>
                </c:pt>
                <c:pt idx="7215">
                  <c:v>721.5000000000955</c:v>
                </c:pt>
                <c:pt idx="7216">
                  <c:v>721.60000000009552</c:v>
                </c:pt>
                <c:pt idx="7217">
                  <c:v>721.70000000009554</c:v>
                </c:pt>
                <c:pt idx="7218">
                  <c:v>721.80000000009557</c:v>
                </c:pt>
                <c:pt idx="7219">
                  <c:v>721.90000000009559</c:v>
                </c:pt>
                <c:pt idx="7220">
                  <c:v>722.00000000009561</c:v>
                </c:pt>
                <c:pt idx="7221">
                  <c:v>722.10000000009563</c:v>
                </c:pt>
                <c:pt idx="7222">
                  <c:v>722.20000000009566</c:v>
                </c:pt>
                <c:pt idx="7223">
                  <c:v>722.30000000009568</c:v>
                </c:pt>
                <c:pt idx="7224">
                  <c:v>722.4000000000957</c:v>
                </c:pt>
                <c:pt idx="7225">
                  <c:v>722.50000000009572</c:v>
                </c:pt>
                <c:pt idx="7226">
                  <c:v>722.60000000009575</c:v>
                </c:pt>
                <c:pt idx="7227">
                  <c:v>722.70000000009577</c:v>
                </c:pt>
                <c:pt idx="7228">
                  <c:v>722.80000000009579</c:v>
                </c:pt>
                <c:pt idx="7229">
                  <c:v>722.90000000009582</c:v>
                </c:pt>
                <c:pt idx="7230">
                  <c:v>723.00000000009584</c:v>
                </c:pt>
                <c:pt idx="7231">
                  <c:v>723.10000000009586</c:v>
                </c:pt>
                <c:pt idx="7232">
                  <c:v>723.20000000009588</c:v>
                </c:pt>
                <c:pt idx="7233">
                  <c:v>723.30000000009591</c:v>
                </c:pt>
                <c:pt idx="7234">
                  <c:v>723.40000000009593</c:v>
                </c:pt>
                <c:pt idx="7235">
                  <c:v>723.50000000009595</c:v>
                </c:pt>
                <c:pt idx="7236">
                  <c:v>723.60000000009597</c:v>
                </c:pt>
                <c:pt idx="7237">
                  <c:v>723.700000000096</c:v>
                </c:pt>
                <c:pt idx="7238">
                  <c:v>723.80000000009602</c:v>
                </c:pt>
                <c:pt idx="7239">
                  <c:v>723.90000000009604</c:v>
                </c:pt>
                <c:pt idx="7240">
                  <c:v>724.00000000009607</c:v>
                </c:pt>
                <c:pt idx="7241">
                  <c:v>724.10000000009609</c:v>
                </c:pt>
                <c:pt idx="7242">
                  <c:v>724.20000000009611</c:v>
                </c:pt>
                <c:pt idx="7243">
                  <c:v>724.30000000009613</c:v>
                </c:pt>
                <c:pt idx="7244">
                  <c:v>724.40000000009616</c:v>
                </c:pt>
                <c:pt idx="7245">
                  <c:v>724.50000000009618</c:v>
                </c:pt>
                <c:pt idx="7246">
                  <c:v>724.6000000000962</c:v>
                </c:pt>
                <c:pt idx="7247">
                  <c:v>724.70000000009622</c:v>
                </c:pt>
                <c:pt idx="7248">
                  <c:v>724.80000000009625</c:v>
                </c:pt>
                <c:pt idx="7249">
                  <c:v>724.90000000009627</c:v>
                </c:pt>
                <c:pt idx="7250">
                  <c:v>725.00000000009629</c:v>
                </c:pt>
                <c:pt idx="7251">
                  <c:v>725.10000000009632</c:v>
                </c:pt>
                <c:pt idx="7252">
                  <c:v>725.20000000009634</c:v>
                </c:pt>
                <c:pt idx="7253">
                  <c:v>725.30000000009636</c:v>
                </c:pt>
                <c:pt idx="7254">
                  <c:v>725.40000000009638</c:v>
                </c:pt>
                <c:pt idx="7255">
                  <c:v>725.50000000009641</c:v>
                </c:pt>
                <c:pt idx="7256">
                  <c:v>725.60000000009643</c:v>
                </c:pt>
                <c:pt idx="7257">
                  <c:v>725.70000000009645</c:v>
                </c:pt>
                <c:pt idx="7258">
                  <c:v>725.80000000009647</c:v>
                </c:pt>
                <c:pt idx="7259">
                  <c:v>725.9000000000965</c:v>
                </c:pt>
                <c:pt idx="7260">
                  <c:v>726.00000000009652</c:v>
                </c:pt>
                <c:pt idx="7261">
                  <c:v>726.10000000009654</c:v>
                </c:pt>
                <c:pt idx="7262">
                  <c:v>726.20000000009657</c:v>
                </c:pt>
                <c:pt idx="7263">
                  <c:v>726.30000000009659</c:v>
                </c:pt>
                <c:pt idx="7264">
                  <c:v>726.40000000009661</c:v>
                </c:pt>
                <c:pt idx="7265">
                  <c:v>726.50000000009663</c:v>
                </c:pt>
                <c:pt idx="7266">
                  <c:v>726.60000000009666</c:v>
                </c:pt>
                <c:pt idx="7267">
                  <c:v>726.70000000009668</c:v>
                </c:pt>
                <c:pt idx="7268">
                  <c:v>726.8000000000967</c:v>
                </c:pt>
                <c:pt idx="7269">
                  <c:v>726.90000000009672</c:v>
                </c:pt>
                <c:pt idx="7270">
                  <c:v>727.00000000009675</c:v>
                </c:pt>
                <c:pt idx="7271">
                  <c:v>727.10000000009677</c:v>
                </c:pt>
                <c:pt idx="7272">
                  <c:v>727.20000000009679</c:v>
                </c:pt>
                <c:pt idx="7273">
                  <c:v>727.30000000009682</c:v>
                </c:pt>
                <c:pt idx="7274">
                  <c:v>727.40000000009684</c:v>
                </c:pt>
                <c:pt idx="7275">
                  <c:v>727.50000000009686</c:v>
                </c:pt>
                <c:pt idx="7276">
                  <c:v>727.60000000009688</c:v>
                </c:pt>
                <c:pt idx="7277">
                  <c:v>727.70000000009691</c:v>
                </c:pt>
                <c:pt idx="7278">
                  <c:v>727.80000000009693</c:v>
                </c:pt>
                <c:pt idx="7279">
                  <c:v>727.90000000009695</c:v>
                </c:pt>
                <c:pt idx="7280">
                  <c:v>728.00000000009697</c:v>
                </c:pt>
                <c:pt idx="7281">
                  <c:v>728.100000000097</c:v>
                </c:pt>
                <c:pt idx="7282">
                  <c:v>728.20000000009702</c:v>
                </c:pt>
                <c:pt idx="7283">
                  <c:v>728.30000000009704</c:v>
                </c:pt>
                <c:pt idx="7284">
                  <c:v>728.40000000009707</c:v>
                </c:pt>
                <c:pt idx="7285">
                  <c:v>728.50000000009709</c:v>
                </c:pt>
                <c:pt idx="7286">
                  <c:v>728.60000000009711</c:v>
                </c:pt>
                <c:pt idx="7287">
                  <c:v>728.70000000009713</c:v>
                </c:pt>
                <c:pt idx="7288">
                  <c:v>728.80000000009716</c:v>
                </c:pt>
                <c:pt idx="7289">
                  <c:v>728.90000000009718</c:v>
                </c:pt>
                <c:pt idx="7290">
                  <c:v>729.0000000000972</c:v>
                </c:pt>
                <c:pt idx="7291">
                  <c:v>729.10000000009722</c:v>
                </c:pt>
                <c:pt idx="7292">
                  <c:v>729.20000000009725</c:v>
                </c:pt>
                <c:pt idx="7293">
                  <c:v>729.30000000009727</c:v>
                </c:pt>
                <c:pt idx="7294">
                  <c:v>729.40000000009729</c:v>
                </c:pt>
                <c:pt idx="7295">
                  <c:v>729.50000000009732</c:v>
                </c:pt>
                <c:pt idx="7296">
                  <c:v>729.60000000009734</c:v>
                </c:pt>
                <c:pt idx="7297">
                  <c:v>729.70000000009736</c:v>
                </c:pt>
                <c:pt idx="7298">
                  <c:v>729.80000000009738</c:v>
                </c:pt>
                <c:pt idx="7299">
                  <c:v>729.90000000009741</c:v>
                </c:pt>
                <c:pt idx="7300">
                  <c:v>730.00000000009743</c:v>
                </c:pt>
                <c:pt idx="7301">
                  <c:v>730.10000000009745</c:v>
                </c:pt>
                <c:pt idx="7302">
                  <c:v>730.20000000009748</c:v>
                </c:pt>
                <c:pt idx="7303">
                  <c:v>730.3000000000975</c:v>
                </c:pt>
                <c:pt idx="7304">
                  <c:v>730.40000000009752</c:v>
                </c:pt>
                <c:pt idx="7305">
                  <c:v>730.50000000009754</c:v>
                </c:pt>
                <c:pt idx="7306">
                  <c:v>730.60000000009757</c:v>
                </c:pt>
                <c:pt idx="7307">
                  <c:v>730.70000000009759</c:v>
                </c:pt>
                <c:pt idx="7308">
                  <c:v>730.80000000009761</c:v>
                </c:pt>
                <c:pt idx="7309">
                  <c:v>730.90000000009763</c:v>
                </c:pt>
                <c:pt idx="7310">
                  <c:v>731.00000000009766</c:v>
                </c:pt>
                <c:pt idx="7311">
                  <c:v>731.10000000009768</c:v>
                </c:pt>
                <c:pt idx="7312">
                  <c:v>731.2000000000977</c:v>
                </c:pt>
                <c:pt idx="7313">
                  <c:v>731.30000000009773</c:v>
                </c:pt>
                <c:pt idx="7314">
                  <c:v>731.40000000009775</c:v>
                </c:pt>
                <c:pt idx="7315">
                  <c:v>731.50000000009777</c:v>
                </c:pt>
                <c:pt idx="7316">
                  <c:v>731.60000000009779</c:v>
                </c:pt>
                <c:pt idx="7317">
                  <c:v>731.70000000009782</c:v>
                </c:pt>
                <c:pt idx="7318">
                  <c:v>731.80000000009784</c:v>
                </c:pt>
                <c:pt idx="7319">
                  <c:v>731.90000000009786</c:v>
                </c:pt>
                <c:pt idx="7320">
                  <c:v>732.00000000009788</c:v>
                </c:pt>
                <c:pt idx="7321">
                  <c:v>732.10000000009791</c:v>
                </c:pt>
                <c:pt idx="7322">
                  <c:v>732.20000000009793</c:v>
                </c:pt>
                <c:pt idx="7323">
                  <c:v>732.30000000009795</c:v>
                </c:pt>
                <c:pt idx="7324">
                  <c:v>732.40000000009798</c:v>
                </c:pt>
                <c:pt idx="7325">
                  <c:v>732.500000000098</c:v>
                </c:pt>
                <c:pt idx="7326">
                  <c:v>732.60000000009802</c:v>
                </c:pt>
                <c:pt idx="7327">
                  <c:v>732.70000000009804</c:v>
                </c:pt>
                <c:pt idx="7328">
                  <c:v>732.80000000009807</c:v>
                </c:pt>
                <c:pt idx="7329">
                  <c:v>732.90000000009809</c:v>
                </c:pt>
                <c:pt idx="7330">
                  <c:v>733.00000000009811</c:v>
                </c:pt>
                <c:pt idx="7331">
                  <c:v>733.10000000009813</c:v>
                </c:pt>
                <c:pt idx="7332">
                  <c:v>733.20000000009816</c:v>
                </c:pt>
                <c:pt idx="7333">
                  <c:v>733.30000000009818</c:v>
                </c:pt>
                <c:pt idx="7334">
                  <c:v>733.4000000000982</c:v>
                </c:pt>
                <c:pt idx="7335">
                  <c:v>733.50000000009823</c:v>
                </c:pt>
                <c:pt idx="7336">
                  <c:v>733.60000000009825</c:v>
                </c:pt>
                <c:pt idx="7337">
                  <c:v>733.70000000009827</c:v>
                </c:pt>
                <c:pt idx="7338">
                  <c:v>733.80000000009829</c:v>
                </c:pt>
                <c:pt idx="7339">
                  <c:v>733.90000000009832</c:v>
                </c:pt>
                <c:pt idx="7340">
                  <c:v>734.00000000009834</c:v>
                </c:pt>
                <c:pt idx="7341">
                  <c:v>734.10000000009836</c:v>
                </c:pt>
                <c:pt idx="7342">
                  <c:v>734.20000000009838</c:v>
                </c:pt>
                <c:pt idx="7343">
                  <c:v>734.30000000009841</c:v>
                </c:pt>
                <c:pt idx="7344">
                  <c:v>734.40000000009843</c:v>
                </c:pt>
                <c:pt idx="7345">
                  <c:v>734.50000000009845</c:v>
                </c:pt>
                <c:pt idx="7346">
                  <c:v>734.60000000009848</c:v>
                </c:pt>
                <c:pt idx="7347">
                  <c:v>734.7000000000985</c:v>
                </c:pt>
                <c:pt idx="7348">
                  <c:v>734.80000000009852</c:v>
                </c:pt>
                <c:pt idx="7349">
                  <c:v>734.90000000009854</c:v>
                </c:pt>
                <c:pt idx="7350">
                  <c:v>735.00000000009857</c:v>
                </c:pt>
                <c:pt idx="7351">
                  <c:v>735.10000000009859</c:v>
                </c:pt>
                <c:pt idx="7352">
                  <c:v>735.20000000009861</c:v>
                </c:pt>
                <c:pt idx="7353">
                  <c:v>735.30000000009863</c:v>
                </c:pt>
                <c:pt idx="7354">
                  <c:v>735.40000000009866</c:v>
                </c:pt>
                <c:pt idx="7355">
                  <c:v>735.50000000009868</c:v>
                </c:pt>
                <c:pt idx="7356">
                  <c:v>735.6000000000987</c:v>
                </c:pt>
                <c:pt idx="7357">
                  <c:v>735.70000000009873</c:v>
                </c:pt>
                <c:pt idx="7358">
                  <c:v>735.80000000009875</c:v>
                </c:pt>
                <c:pt idx="7359">
                  <c:v>735.90000000009877</c:v>
                </c:pt>
                <c:pt idx="7360">
                  <c:v>736.00000000009879</c:v>
                </c:pt>
                <c:pt idx="7361">
                  <c:v>736.10000000009882</c:v>
                </c:pt>
                <c:pt idx="7362">
                  <c:v>736.20000000009884</c:v>
                </c:pt>
                <c:pt idx="7363">
                  <c:v>736.30000000009886</c:v>
                </c:pt>
                <c:pt idx="7364">
                  <c:v>736.40000000009888</c:v>
                </c:pt>
                <c:pt idx="7365">
                  <c:v>736.50000000009891</c:v>
                </c:pt>
                <c:pt idx="7366">
                  <c:v>736.60000000009893</c:v>
                </c:pt>
                <c:pt idx="7367">
                  <c:v>736.70000000009895</c:v>
                </c:pt>
                <c:pt idx="7368">
                  <c:v>736.80000000009898</c:v>
                </c:pt>
                <c:pt idx="7369">
                  <c:v>736.900000000099</c:v>
                </c:pt>
                <c:pt idx="7370">
                  <c:v>737.00000000009902</c:v>
                </c:pt>
                <c:pt idx="7371">
                  <c:v>737.10000000009904</c:v>
                </c:pt>
                <c:pt idx="7372">
                  <c:v>737.20000000009907</c:v>
                </c:pt>
                <c:pt idx="7373">
                  <c:v>737.30000000009909</c:v>
                </c:pt>
                <c:pt idx="7374">
                  <c:v>737.40000000009911</c:v>
                </c:pt>
                <c:pt idx="7375">
                  <c:v>737.50000000009913</c:v>
                </c:pt>
                <c:pt idx="7376">
                  <c:v>737.60000000009916</c:v>
                </c:pt>
                <c:pt idx="7377">
                  <c:v>737.70000000009918</c:v>
                </c:pt>
                <c:pt idx="7378">
                  <c:v>737.8000000000992</c:v>
                </c:pt>
                <c:pt idx="7379">
                  <c:v>737.90000000009923</c:v>
                </c:pt>
                <c:pt idx="7380">
                  <c:v>738.00000000009925</c:v>
                </c:pt>
                <c:pt idx="7381">
                  <c:v>738.10000000009927</c:v>
                </c:pt>
                <c:pt idx="7382">
                  <c:v>738.20000000009929</c:v>
                </c:pt>
                <c:pt idx="7383">
                  <c:v>738.30000000009932</c:v>
                </c:pt>
                <c:pt idx="7384">
                  <c:v>738.40000000009934</c:v>
                </c:pt>
                <c:pt idx="7385">
                  <c:v>738.50000000009936</c:v>
                </c:pt>
                <c:pt idx="7386">
                  <c:v>738.60000000009939</c:v>
                </c:pt>
                <c:pt idx="7387">
                  <c:v>738.70000000009941</c:v>
                </c:pt>
                <c:pt idx="7388">
                  <c:v>738.80000000009943</c:v>
                </c:pt>
                <c:pt idx="7389">
                  <c:v>738.90000000009945</c:v>
                </c:pt>
                <c:pt idx="7390">
                  <c:v>739.00000000009948</c:v>
                </c:pt>
                <c:pt idx="7391">
                  <c:v>739.1000000000995</c:v>
                </c:pt>
                <c:pt idx="7392">
                  <c:v>739.20000000009952</c:v>
                </c:pt>
                <c:pt idx="7393">
                  <c:v>739.30000000009954</c:v>
                </c:pt>
                <c:pt idx="7394">
                  <c:v>739.40000000009957</c:v>
                </c:pt>
                <c:pt idx="7395">
                  <c:v>739.50000000009959</c:v>
                </c:pt>
                <c:pt idx="7396">
                  <c:v>739.60000000009961</c:v>
                </c:pt>
                <c:pt idx="7397">
                  <c:v>739.70000000009964</c:v>
                </c:pt>
                <c:pt idx="7398">
                  <c:v>739.80000000009966</c:v>
                </c:pt>
                <c:pt idx="7399">
                  <c:v>739.90000000009968</c:v>
                </c:pt>
                <c:pt idx="7400">
                  <c:v>740.0000000000997</c:v>
                </c:pt>
                <c:pt idx="7401">
                  <c:v>740.10000000009973</c:v>
                </c:pt>
                <c:pt idx="7402">
                  <c:v>740.20000000009975</c:v>
                </c:pt>
                <c:pt idx="7403">
                  <c:v>740.30000000009977</c:v>
                </c:pt>
                <c:pt idx="7404">
                  <c:v>740.40000000009979</c:v>
                </c:pt>
                <c:pt idx="7405">
                  <c:v>740.50000000009982</c:v>
                </c:pt>
                <c:pt idx="7406">
                  <c:v>740.60000000009984</c:v>
                </c:pt>
                <c:pt idx="7407">
                  <c:v>740.70000000009986</c:v>
                </c:pt>
                <c:pt idx="7408">
                  <c:v>740.80000000009989</c:v>
                </c:pt>
                <c:pt idx="7409">
                  <c:v>740.90000000009991</c:v>
                </c:pt>
                <c:pt idx="7410">
                  <c:v>741.00000000009993</c:v>
                </c:pt>
                <c:pt idx="7411">
                  <c:v>741.10000000009995</c:v>
                </c:pt>
                <c:pt idx="7412">
                  <c:v>741.20000000009998</c:v>
                </c:pt>
                <c:pt idx="7413">
                  <c:v>741.3000000001</c:v>
                </c:pt>
                <c:pt idx="7414">
                  <c:v>741.40000000010002</c:v>
                </c:pt>
                <c:pt idx="7415">
                  <c:v>741.50000000010004</c:v>
                </c:pt>
                <c:pt idx="7416">
                  <c:v>741.60000000010007</c:v>
                </c:pt>
                <c:pt idx="7417">
                  <c:v>741.70000000010009</c:v>
                </c:pt>
                <c:pt idx="7418">
                  <c:v>741.80000000010011</c:v>
                </c:pt>
                <c:pt idx="7419">
                  <c:v>741.90000000010014</c:v>
                </c:pt>
                <c:pt idx="7420">
                  <c:v>742.00000000010016</c:v>
                </c:pt>
                <c:pt idx="7421">
                  <c:v>742.10000000010018</c:v>
                </c:pt>
                <c:pt idx="7422">
                  <c:v>742.2000000001002</c:v>
                </c:pt>
                <c:pt idx="7423">
                  <c:v>742.30000000010023</c:v>
                </c:pt>
                <c:pt idx="7424">
                  <c:v>742.40000000010025</c:v>
                </c:pt>
                <c:pt idx="7425">
                  <c:v>742.50000000010027</c:v>
                </c:pt>
                <c:pt idx="7426">
                  <c:v>742.60000000010029</c:v>
                </c:pt>
                <c:pt idx="7427">
                  <c:v>742.70000000010032</c:v>
                </c:pt>
                <c:pt idx="7428">
                  <c:v>742.80000000010034</c:v>
                </c:pt>
                <c:pt idx="7429">
                  <c:v>742.90000000010036</c:v>
                </c:pt>
                <c:pt idx="7430">
                  <c:v>743.00000000010039</c:v>
                </c:pt>
                <c:pt idx="7431">
                  <c:v>743.10000000010041</c:v>
                </c:pt>
                <c:pt idx="7432">
                  <c:v>743.20000000010043</c:v>
                </c:pt>
                <c:pt idx="7433">
                  <c:v>743.30000000010045</c:v>
                </c:pt>
                <c:pt idx="7434">
                  <c:v>743.40000000010048</c:v>
                </c:pt>
                <c:pt idx="7435">
                  <c:v>743.5000000001005</c:v>
                </c:pt>
                <c:pt idx="7436">
                  <c:v>743.60000000010052</c:v>
                </c:pt>
                <c:pt idx="7437">
                  <c:v>743.70000000010054</c:v>
                </c:pt>
                <c:pt idx="7438">
                  <c:v>743.80000000010057</c:v>
                </c:pt>
                <c:pt idx="7439">
                  <c:v>743.90000000010059</c:v>
                </c:pt>
                <c:pt idx="7440">
                  <c:v>744.00000000010061</c:v>
                </c:pt>
                <c:pt idx="7441">
                  <c:v>744.10000000010064</c:v>
                </c:pt>
                <c:pt idx="7442">
                  <c:v>744.20000000010066</c:v>
                </c:pt>
                <c:pt idx="7443">
                  <c:v>744.30000000010068</c:v>
                </c:pt>
                <c:pt idx="7444">
                  <c:v>744.4000000001007</c:v>
                </c:pt>
                <c:pt idx="7445">
                  <c:v>744.50000000010073</c:v>
                </c:pt>
                <c:pt idx="7446">
                  <c:v>744.60000000010075</c:v>
                </c:pt>
                <c:pt idx="7447">
                  <c:v>744.70000000010077</c:v>
                </c:pt>
                <c:pt idx="7448">
                  <c:v>744.80000000010079</c:v>
                </c:pt>
                <c:pt idx="7449">
                  <c:v>744.90000000010082</c:v>
                </c:pt>
                <c:pt idx="7450">
                  <c:v>745.00000000010084</c:v>
                </c:pt>
                <c:pt idx="7451">
                  <c:v>745.10000000010086</c:v>
                </c:pt>
                <c:pt idx="7452">
                  <c:v>745.20000000010089</c:v>
                </c:pt>
                <c:pt idx="7453">
                  <c:v>745.30000000010091</c:v>
                </c:pt>
                <c:pt idx="7454">
                  <c:v>745.40000000010093</c:v>
                </c:pt>
                <c:pt idx="7455">
                  <c:v>745.50000000010095</c:v>
                </c:pt>
                <c:pt idx="7456">
                  <c:v>745.60000000010098</c:v>
                </c:pt>
                <c:pt idx="7457">
                  <c:v>745.700000000101</c:v>
                </c:pt>
                <c:pt idx="7458">
                  <c:v>745.80000000010102</c:v>
                </c:pt>
                <c:pt idx="7459">
                  <c:v>745.90000000010104</c:v>
                </c:pt>
                <c:pt idx="7460">
                  <c:v>746.00000000010107</c:v>
                </c:pt>
                <c:pt idx="7461">
                  <c:v>746.10000000010109</c:v>
                </c:pt>
                <c:pt idx="7462">
                  <c:v>746.20000000010111</c:v>
                </c:pt>
                <c:pt idx="7463">
                  <c:v>746.30000000010114</c:v>
                </c:pt>
                <c:pt idx="7464">
                  <c:v>746.40000000010116</c:v>
                </c:pt>
                <c:pt idx="7465">
                  <c:v>746.50000000010118</c:v>
                </c:pt>
                <c:pt idx="7466">
                  <c:v>746.6000000001012</c:v>
                </c:pt>
                <c:pt idx="7467">
                  <c:v>746.70000000010123</c:v>
                </c:pt>
                <c:pt idx="7468">
                  <c:v>746.80000000010125</c:v>
                </c:pt>
                <c:pt idx="7469">
                  <c:v>746.90000000010127</c:v>
                </c:pt>
                <c:pt idx="7470">
                  <c:v>747.00000000010129</c:v>
                </c:pt>
                <c:pt idx="7471">
                  <c:v>747.10000000010132</c:v>
                </c:pt>
                <c:pt idx="7472">
                  <c:v>747.20000000010134</c:v>
                </c:pt>
                <c:pt idx="7473">
                  <c:v>747.30000000010136</c:v>
                </c:pt>
                <c:pt idx="7474">
                  <c:v>747.40000000010139</c:v>
                </c:pt>
                <c:pt idx="7475">
                  <c:v>747.50000000010141</c:v>
                </c:pt>
                <c:pt idx="7476">
                  <c:v>747.60000000010143</c:v>
                </c:pt>
                <c:pt idx="7477">
                  <c:v>747.70000000010145</c:v>
                </c:pt>
                <c:pt idx="7478">
                  <c:v>747.80000000010148</c:v>
                </c:pt>
                <c:pt idx="7479">
                  <c:v>747.9000000001015</c:v>
                </c:pt>
                <c:pt idx="7480">
                  <c:v>748.00000000010152</c:v>
                </c:pt>
                <c:pt idx="7481">
                  <c:v>748.10000000010155</c:v>
                </c:pt>
                <c:pt idx="7482">
                  <c:v>748.20000000010157</c:v>
                </c:pt>
                <c:pt idx="7483">
                  <c:v>748.30000000010159</c:v>
                </c:pt>
                <c:pt idx="7484">
                  <c:v>748.40000000010161</c:v>
                </c:pt>
                <c:pt idx="7485">
                  <c:v>748.50000000010164</c:v>
                </c:pt>
                <c:pt idx="7486">
                  <c:v>748.60000000010166</c:v>
                </c:pt>
                <c:pt idx="7487">
                  <c:v>748.70000000010168</c:v>
                </c:pt>
                <c:pt idx="7488">
                  <c:v>748.8000000001017</c:v>
                </c:pt>
                <c:pt idx="7489">
                  <c:v>748.90000000010173</c:v>
                </c:pt>
                <c:pt idx="7490">
                  <c:v>749.00000000010175</c:v>
                </c:pt>
                <c:pt idx="7491">
                  <c:v>749.10000000010177</c:v>
                </c:pt>
                <c:pt idx="7492">
                  <c:v>749.2000000001018</c:v>
                </c:pt>
                <c:pt idx="7493">
                  <c:v>749.30000000010182</c:v>
                </c:pt>
                <c:pt idx="7494">
                  <c:v>749.40000000010184</c:v>
                </c:pt>
                <c:pt idx="7495">
                  <c:v>749.50000000010186</c:v>
                </c:pt>
                <c:pt idx="7496">
                  <c:v>749.60000000010189</c:v>
                </c:pt>
                <c:pt idx="7497">
                  <c:v>749.70000000010191</c:v>
                </c:pt>
                <c:pt idx="7498">
                  <c:v>749.80000000010193</c:v>
                </c:pt>
                <c:pt idx="7499">
                  <c:v>749.90000000010195</c:v>
                </c:pt>
                <c:pt idx="7500">
                  <c:v>750.00000000010198</c:v>
                </c:pt>
                <c:pt idx="7501">
                  <c:v>750.100000000102</c:v>
                </c:pt>
                <c:pt idx="7502">
                  <c:v>750.20000000010202</c:v>
                </c:pt>
                <c:pt idx="7503">
                  <c:v>750.30000000010205</c:v>
                </c:pt>
                <c:pt idx="7504">
                  <c:v>750.40000000010207</c:v>
                </c:pt>
                <c:pt idx="7505">
                  <c:v>750.50000000010209</c:v>
                </c:pt>
                <c:pt idx="7506">
                  <c:v>750.60000000010211</c:v>
                </c:pt>
                <c:pt idx="7507">
                  <c:v>750.70000000010214</c:v>
                </c:pt>
                <c:pt idx="7508">
                  <c:v>750.80000000010216</c:v>
                </c:pt>
                <c:pt idx="7509">
                  <c:v>750.90000000010218</c:v>
                </c:pt>
                <c:pt idx="7510">
                  <c:v>751.0000000001022</c:v>
                </c:pt>
                <c:pt idx="7511">
                  <c:v>751.10000000010223</c:v>
                </c:pt>
                <c:pt idx="7512">
                  <c:v>751.20000000010225</c:v>
                </c:pt>
                <c:pt idx="7513">
                  <c:v>751.30000000010227</c:v>
                </c:pt>
                <c:pt idx="7514">
                  <c:v>751.4000000001023</c:v>
                </c:pt>
                <c:pt idx="7515">
                  <c:v>751.50000000010232</c:v>
                </c:pt>
                <c:pt idx="7516">
                  <c:v>751.60000000010234</c:v>
                </c:pt>
                <c:pt idx="7517">
                  <c:v>751.70000000010236</c:v>
                </c:pt>
                <c:pt idx="7518">
                  <c:v>751.80000000010239</c:v>
                </c:pt>
                <c:pt idx="7519">
                  <c:v>751.90000000010241</c:v>
                </c:pt>
                <c:pt idx="7520">
                  <c:v>752.00000000010243</c:v>
                </c:pt>
                <c:pt idx="7521">
                  <c:v>752.10000000010245</c:v>
                </c:pt>
                <c:pt idx="7522">
                  <c:v>752.20000000010248</c:v>
                </c:pt>
                <c:pt idx="7523">
                  <c:v>752.3000000001025</c:v>
                </c:pt>
                <c:pt idx="7524">
                  <c:v>752.40000000010252</c:v>
                </c:pt>
                <c:pt idx="7525">
                  <c:v>752.50000000010255</c:v>
                </c:pt>
                <c:pt idx="7526">
                  <c:v>752.60000000010257</c:v>
                </c:pt>
                <c:pt idx="7527">
                  <c:v>752.70000000010259</c:v>
                </c:pt>
                <c:pt idx="7528">
                  <c:v>752.80000000010261</c:v>
                </c:pt>
                <c:pt idx="7529">
                  <c:v>752.90000000010264</c:v>
                </c:pt>
                <c:pt idx="7530">
                  <c:v>753.00000000010266</c:v>
                </c:pt>
                <c:pt idx="7531">
                  <c:v>753.10000000010268</c:v>
                </c:pt>
                <c:pt idx="7532">
                  <c:v>753.2000000001027</c:v>
                </c:pt>
                <c:pt idx="7533">
                  <c:v>753.30000000010273</c:v>
                </c:pt>
                <c:pt idx="7534">
                  <c:v>753.40000000010275</c:v>
                </c:pt>
                <c:pt idx="7535">
                  <c:v>753.50000000010277</c:v>
                </c:pt>
                <c:pt idx="7536">
                  <c:v>753.6000000001028</c:v>
                </c:pt>
                <c:pt idx="7537">
                  <c:v>753.70000000010282</c:v>
                </c:pt>
                <c:pt idx="7538">
                  <c:v>753.80000000010284</c:v>
                </c:pt>
                <c:pt idx="7539">
                  <c:v>753.90000000010286</c:v>
                </c:pt>
                <c:pt idx="7540">
                  <c:v>754.00000000010289</c:v>
                </c:pt>
                <c:pt idx="7541">
                  <c:v>754.10000000010291</c:v>
                </c:pt>
                <c:pt idx="7542">
                  <c:v>754.20000000010293</c:v>
                </c:pt>
                <c:pt idx="7543">
                  <c:v>754.30000000010295</c:v>
                </c:pt>
                <c:pt idx="7544">
                  <c:v>754.40000000010298</c:v>
                </c:pt>
                <c:pt idx="7545">
                  <c:v>754.500000000103</c:v>
                </c:pt>
                <c:pt idx="7546">
                  <c:v>754.60000000010302</c:v>
                </c:pt>
                <c:pt idx="7547">
                  <c:v>754.70000000010305</c:v>
                </c:pt>
                <c:pt idx="7548">
                  <c:v>754.80000000010307</c:v>
                </c:pt>
                <c:pt idx="7549">
                  <c:v>754.90000000010309</c:v>
                </c:pt>
                <c:pt idx="7550">
                  <c:v>755.00000000010311</c:v>
                </c:pt>
                <c:pt idx="7551">
                  <c:v>755.10000000010314</c:v>
                </c:pt>
                <c:pt idx="7552">
                  <c:v>755.20000000010316</c:v>
                </c:pt>
                <c:pt idx="7553">
                  <c:v>755.30000000010318</c:v>
                </c:pt>
                <c:pt idx="7554">
                  <c:v>755.4000000001032</c:v>
                </c:pt>
                <c:pt idx="7555">
                  <c:v>755.50000000010323</c:v>
                </c:pt>
                <c:pt idx="7556">
                  <c:v>755.60000000010325</c:v>
                </c:pt>
                <c:pt idx="7557">
                  <c:v>755.70000000010327</c:v>
                </c:pt>
                <c:pt idx="7558">
                  <c:v>755.8000000001033</c:v>
                </c:pt>
                <c:pt idx="7559">
                  <c:v>755.90000000010332</c:v>
                </c:pt>
                <c:pt idx="7560">
                  <c:v>756.00000000010334</c:v>
                </c:pt>
                <c:pt idx="7561">
                  <c:v>756.10000000010336</c:v>
                </c:pt>
                <c:pt idx="7562">
                  <c:v>756.20000000010339</c:v>
                </c:pt>
                <c:pt idx="7563">
                  <c:v>756.30000000010341</c:v>
                </c:pt>
                <c:pt idx="7564">
                  <c:v>756.40000000010343</c:v>
                </c:pt>
                <c:pt idx="7565">
                  <c:v>756.50000000010346</c:v>
                </c:pt>
                <c:pt idx="7566">
                  <c:v>756.60000000010348</c:v>
                </c:pt>
                <c:pt idx="7567">
                  <c:v>756.7000000001035</c:v>
                </c:pt>
                <c:pt idx="7568">
                  <c:v>756.80000000010352</c:v>
                </c:pt>
                <c:pt idx="7569">
                  <c:v>756.90000000010355</c:v>
                </c:pt>
                <c:pt idx="7570">
                  <c:v>757.00000000010357</c:v>
                </c:pt>
                <c:pt idx="7571">
                  <c:v>757.10000000010359</c:v>
                </c:pt>
                <c:pt idx="7572">
                  <c:v>757.20000000010361</c:v>
                </c:pt>
                <c:pt idx="7573">
                  <c:v>757.30000000010364</c:v>
                </c:pt>
                <c:pt idx="7574">
                  <c:v>757.40000000010366</c:v>
                </c:pt>
                <c:pt idx="7575">
                  <c:v>757.50000000010368</c:v>
                </c:pt>
                <c:pt idx="7576">
                  <c:v>757.60000000010371</c:v>
                </c:pt>
                <c:pt idx="7577">
                  <c:v>757.70000000010373</c:v>
                </c:pt>
                <c:pt idx="7578">
                  <c:v>757.80000000010375</c:v>
                </c:pt>
                <c:pt idx="7579">
                  <c:v>757.90000000010377</c:v>
                </c:pt>
                <c:pt idx="7580">
                  <c:v>758.0000000001038</c:v>
                </c:pt>
                <c:pt idx="7581">
                  <c:v>758.10000000010382</c:v>
                </c:pt>
                <c:pt idx="7582">
                  <c:v>758.20000000010384</c:v>
                </c:pt>
                <c:pt idx="7583">
                  <c:v>758.30000000010386</c:v>
                </c:pt>
                <c:pt idx="7584">
                  <c:v>758.40000000010389</c:v>
                </c:pt>
                <c:pt idx="7585">
                  <c:v>758.50000000010391</c:v>
                </c:pt>
                <c:pt idx="7586">
                  <c:v>758.60000000010393</c:v>
                </c:pt>
                <c:pt idx="7587">
                  <c:v>758.70000000010396</c:v>
                </c:pt>
                <c:pt idx="7588">
                  <c:v>758.80000000010398</c:v>
                </c:pt>
                <c:pt idx="7589">
                  <c:v>758.900000000104</c:v>
                </c:pt>
                <c:pt idx="7590">
                  <c:v>759.00000000010402</c:v>
                </c:pt>
                <c:pt idx="7591">
                  <c:v>759.10000000010405</c:v>
                </c:pt>
                <c:pt idx="7592">
                  <c:v>759.20000000010407</c:v>
                </c:pt>
                <c:pt idx="7593">
                  <c:v>759.30000000010409</c:v>
                </c:pt>
                <c:pt idx="7594">
                  <c:v>759.40000000010411</c:v>
                </c:pt>
                <c:pt idx="7595">
                  <c:v>759.50000000010414</c:v>
                </c:pt>
                <c:pt idx="7596">
                  <c:v>759.60000000010416</c:v>
                </c:pt>
                <c:pt idx="7597">
                  <c:v>759.70000000010418</c:v>
                </c:pt>
                <c:pt idx="7598">
                  <c:v>759.80000000010421</c:v>
                </c:pt>
                <c:pt idx="7599">
                  <c:v>759.90000000010423</c:v>
                </c:pt>
                <c:pt idx="7600">
                  <c:v>760.00000000010425</c:v>
                </c:pt>
                <c:pt idx="7601">
                  <c:v>760.10000000010427</c:v>
                </c:pt>
                <c:pt idx="7602">
                  <c:v>760.2000000001043</c:v>
                </c:pt>
                <c:pt idx="7603">
                  <c:v>760.30000000010432</c:v>
                </c:pt>
                <c:pt idx="7604">
                  <c:v>760.40000000010434</c:v>
                </c:pt>
                <c:pt idx="7605">
                  <c:v>760.50000000010436</c:v>
                </c:pt>
                <c:pt idx="7606">
                  <c:v>760.60000000010439</c:v>
                </c:pt>
                <c:pt idx="7607">
                  <c:v>760.70000000010441</c:v>
                </c:pt>
                <c:pt idx="7608">
                  <c:v>760.80000000010443</c:v>
                </c:pt>
                <c:pt idx="7609">
                  <c:v>760.90000000010446</c:v>
                </c:pt>
                <c:pt idx="7610">
                  <c:v>761.00000000010448</c:v>
                </c:pt>
                <c:pt idx="7611">
                  <c:v>761.1000000001045</c:v>
                </c:pt>
                <c:pt idx="7612">
                  <c:v>761.20000000010452</c:v>
                </c:pt>
                <c:pt idx="7613">
                  <c:v>761.30000000010455</c:v>
                </c:pt>
                <c:pt idx="7614">
                  <c:v>761.40000000010457</c:v>
                </c:pt>
                <c:pt idx="7615">
                  <c:v>761.50000000010459</c:v>
                </c:pt>
                <c:pt idx="7616">
                  <c:v>761.60000000010461</c:v>
                </c:pt>
                <c:pt idx="7617">
                  <c:v>761.70000000010464</c:v>
                </c:pt>
                <c:pt idx="7618">
                  <c:v>761.80000000010466</c:v>
                </c:pt>
                <c:pt idx="7619">
                  <c:v>761.90000000010468</c:v>
                </c:pt>
                <c:pt idx="7620">
                  <c:v>762.00000000010471</c:v>
                </c:pt>
                <c:pt idx="7621">
                  <c:v>762.10000000010473</c:v>
                </c:pt>
                <c:pt idx="7622">
                  <c:v>762.20000000010475</c:v>
                </c:pt>
                <c:pt idx="7623">
                  <c:v>762.30000000010477</c:v>
                </c:pt>
                <c:pt idx="7624">
                  <c:v>762.4000000001048</c:v>
                </c:pt>
                <c:pt idx="7625">
                  <c:v>762.50000000010482</c:v>
                </c:pt>
                <c:pt idx="7626">
                  <c:v>762.60000000010484</c:v>
                </c:pt>
                <c:pt idx="7627">
                  <c:v>762.70000000010486</c:v>
                </c:pt>
                <c:pt idx="7628">
                  <c:v>762.80000000010489</c:v>
                </c:pt>
                <c:pt idx="7629">
                  <c:v>762.90000000010491</c:v>
                </c:pt>
                <c:pt idx="7630">
                  <c:v>763.00000000010493</c:v>
                </c:pt>
                <c:pt idx="7631">
                  <c:v>763.10000000010496</c:v>
                </c:pt>
                <c:pt idx="7632">
                  <c:v>763.20000000010498</c:v>
                </c:pt>
                <c:pt idx="7633">
                  <c:v>763.300000000105</c:v>
                </c:pt>
                <c:pt idx="7634">
                  <c:v>763.40000000010502</c:v>
                </c:pt>
                <c:pt idx="7635">
                  <c:v>763.50000000010505</c:v>
                </c:pt>
                <c:pt idx="7636">
                  <c:v>763.60000000010507</c:v>
                </c:pt>
                <c:pt idx="7637">
                  <c:v>763.70000000010509</c:v>
                </c:pt>
                <c:pt idx="7638">
                  <c:v>763.80000000010511</c:v>
                </c:pt>
                <c:pt idx="7639">
                  <c:v>763.90000000010514</c:v>
                </c:pt>
                <c:pt idx="7640">
                  <c:v>764.00000000010516</c:v>
                </c:pt>
                <c:pt idx="7641">
                  <c:v>764.10000000010518</c:v>
                </c:pt>
                <c:pt idx="7642">
                  <c:v>764.20000000010521</c:v>
                </c:pt>
                <c:pt idx="7643">
                  <c:v>764.30000000010523</c:v>
                </c:pt>
                <c:pt idx="7644">
                  <c:v>764.40000000010525</c:v>
                </c:pt>
                <c:pt idx="7645">
                  <c:v>764.50000000010527</c:v>
                </c:pt>
                <c:pt idx="7646">
                  <c:v>764.6000000001053</c:v>
                </c:pt>
                <c:pt idx="7647">
                  <c:v>764.70000000010532</c:v>
                </c:pt>
                <c:pt idx="7648">
                  <c:v>764.80000000010534</c:v>
                </c:pt>
                <c:pt idx="7649">
                  <c:v>764.90000000010536</c:v>
                </c:pt>
                <c:pt idx="7650">
                  <c:v>765.00000000010539</c:v>
                </c:pt>
                <c:pt idx="7651">
                  <c:v>765.10000000010541</c:v>
                </c:pt>
                <c:pt idx="7652">
                  <c:v>765.20000000010543</c:v>
                </c:pt>
                <c:pt idx="7653">
                  <c:v>765.30000000010546</c:v>
                </c:pt>
                <c:pt idx="7654">
                  <c:v>765.40000000010548</c:v>
                </c:pt>
                <c:pt idx="7655">
                  <c:v>765.5000000001055</c:v>
                </c:pt>
                <c:pt idx="7656">
                  <c:v>765.60000000010552</c:v>
                </c:pt>
                <c:pt idx="7657">
                  <c:v>765.70000000010555</c:v>
                </c:pt>
                <c:pt idx="7658">
                  <c:v>765.80000000010557</c:v>
                </c:pt>
                <c:pt idx="7659">
                  <c:v>765.90000000010559</c:v>
                </c:pt>
                <c:pt idx="7660">
                  <c:v>766.00000000010562</c:v>
                </c:pt>
                <c:pt idx="7661">
                  <c:v>766.10000000010564</c:v>
                </c:pt>
                <c:pt idx="7662">
                  <c:v>766.20000000010566</c:v>
                </c:pt>
                <c:pt idx="7663">
                  <c:v>766.30000000010568</c:v>
                </c:pt>
                <c:pt idx="7664">
                  <c:v>766.40000000010571</c:v>
                </c:pt>
                <c:pt idx="7665">
                  <c:v>766.50000000010573</c:v>
                </c:pt>
                <c:pt idx="7666">
                  <c:v>766.60000000010575</c:v>
                </c:pt>
                <c:pt idx="7667">
                  <c:v>766.70000000010577</c:v>
                </c:pt>
                <c:pt idx="7668">
                  <c:v>766.8000000001058</c:v>
                </c:pt>
                <c:pt idx="7669">
                  <c:v>766.90000000010582</c:v>
                </c:pt>
                <c:pt idx="7670">
                  <c:v>767.00000000010584</c:v>
                </c:pt>
                <c:pt idx="7671">
                  <c:v>767.10000000010587</c:v>
                </c:pt>
                <c:pt idx="7672">
                  <c:v>767.20000000010589</c:v>
                </c:pt>
                <c:pt idx="7673">
                  <c:v>767.30000000010591</c:v>
                </c:pt>
                <c:pt idx="7674">
                  <c:v>767.40000000010593</c:v>
                </c:pt>
                <c:pt idx="7675">
                  <c:v>767.50000000010596</c:v>
                </c:pt>
                <c:pt idx="7676">
                  <c:v>767.60000000010598</c:v>
                </c:pt>
                <c:pt idx="7677">
                  <c:v>767.700000000106</c:v>
                </c:pt>
                <c:pt idx="7678">
                  <c:v>767.80000000010602</c:v>
                </c:pt>
                <c:pt idx="7679">
                  <c:v>767.90000000010605</c:v>
                </c:pt>
                <c:pt idx="7680">
                  <c:v>768.00000000010607</c:v>
                </c:pt>
                <c:pt idx="7681">
                  <c:v>768.10000000010609</c:v>
                </c:pt>
                <c:pt idx="7682">
                  <c:v>768.20000000010612</c:v>
                </c:pt>
                <c:pt idx="7683">
                  <c:v>768.30000000010614</c:v>
                </c:pt>
                <c:pt idx="7684">
                  <c:v>768.40000000010616</c:v>
                </c:pt>
                <c:pt idx="7685">
                  <c:v>768.50000000010618</c:v>
                </c:pt>
                <c:pt idx="7686">
                  <c:v>768.60000000010621</c:v>
                </c:pt>
                <c:pt idx="7687">
                  <c:v>768.70000000010623</c:v>
                </c:pt>
                <c:pt idx="7688">
                  <c:v>768.80000000010625</c:v>
                </c:pt>
                <c:pt idx="7689">
                  <c:v>768.90000000010627</c:v>
                </c:pt>
                <c:pt idx="7690">
                  <c:v>769.0000000001063</c:v>
                </c:pt>
                <c:pt idx="7691">
                  <c:v>769.10000000010632</c:v>
                </c:pt>
                <c:pt idx="7692">
                  <c:v>769.20000000010634</c:v>
                </c:pt>
                <c:pt idx="7693">
                  <c:v>769.30000000010637</c:v>
                </c:pt>
                <c:pt idx="7694">
                  <c:v>769.40000000010639</c:v>
                </c:pt>
                <c:pt idx="7695">
                  <c:v>769.50000000010641</c:v>
                </c:pt>
                <c:pt idx="7696">
                  <c:v>769.60000000010643</c:v>
                </c:pt>
                <c:pt idx="7697">
                  <c:v>769.70000000010646</c:v>
                </c:pt>
                <c:pt idx="7698">
                  <c:v>769.80000000010648</c:v>
                </c:pt>
                <c:pt idx="7699">
                  <c:v>769.9000000001065</c:v>
                </c:pt>
                <c:pt idx="7700">
                  <c:v>770.00000000010652</c:v>
                </c:pt>
                <c:pt idx="7701">
                  <c:v>770.10000000010655</c:v>
                </c:pt>
                <c:pt idx="7702">
                  <c:v>770.20000000010657</c:v>
                </c:pt>
                <c:pt idx="7703">
                  <c:v>770.30000000010659</c:v>
                </c:pt>
                <c:pt idx="7704">
                  <c:v>770.40000000010662</c:v>
                </c:pt>
                <c:pt idx="7705">
                  <c:v>770.50000000010664</c:v>
                </c:pt>
                <c:pt idx="7706">
                  <c:v>770.60000000010666</c:v>
                </c:pt>
                <c:pt idx="7707">
                  <c:v>770.70000000010668</c:v>
                </c:pt>
                <c:pt idx="7708">
                  <c:v>770.80000000010671</c:v>
                </c:pt>
                <c:pt idx="7709">
                  <c:v>770.90000000010673</c:v>
                </c:pt>
                <c:pt idx="7710">
                  <c:v>771.00000000010675</c:v>
                </c:pt>
                <c:pt idx="7711">
                  <c:v>771.10000000010677</c:v>
                </c:pt>
                <c:pt idx="7712">
                  <c:v>771.2000000001068</c:v>
                </c:pt>
                <c:pt idx="7713">
                  <c:v>771.30000000010682</c:v>
                </c:pt>
                <c:pt idx="7714">
                  <c:v>771.40000000010684</c:v>
                </c:pt>
                <c:pt idx="7715">
                  <c:v>771.50000000010687</c:v>
                </c:pt>
                <c:pt idx="7716">
                  <c:v>771.60000000010689</c:v>
                </c:pt>
                <c:pt idx="7717">
                  <c:v>771.70000000010691</c:v>
                </c:pt>
                <c:pt idx="7718">
                  <c:v>771.80000000010693</c:v>
                </c:pt>
                <c:pt idx="7719">
                  <c:v>771.90000000010696</c:v>
                </c:pt>
                <c:pt idx="7720">
                  <c:v>772.00000000010698</c:v>
                </c:pt>
                <c:pt idx="7721">
                  <c:v>772.100000000107</c:v>
                </c:pt>
                <c:pt idx="7722">
                  <c:v>772.20000000010702</c:v>
                </c:pt>
                <c:pt idx="7723">
                  <c:v>772.30000000010705</c:v>
                </c:pt>
                <c:pt idx="7724">
                  <c:v>772.40000000010707</c:v>
                </c:pt>
                <c:pt idx="7725">
                  <c:v>772.50000000010709</c:v>
                </c:pt>
                <c:pt idx="7726">
                  <c:v>772.60000000010712</c:v>
                </c:pt>
                <c:pt idx="7727">
                  <c:v>772.70000000010714</c:v>
                </c:pt>
                <c:pt idx="7728">
                  <c:v>772.80000000010716</c:v>
                </c:pt>
                <c:pt idx="7729">
                  <c:v>772.90000000010718</c:v>
                </c:pt>
                <c:pt idx="7730">
                  <c:v>773.00000000010721</c:v>
                </c:pt>
                <c:pt idx="7731">
                  <c:v>773.10000000010723</c:v>
                </c:pt>
                <c:pt idx="7732">
                  <c:v>773.20000000010725</c:v>
                </c:pt>
                <c:pt idx="7733">
                  <c:v>773.30000000010727</c:v>
                </c:pt>
                <c:pt idx="7734">
                  <c:v>773.4000000001073</c:v>
                </c:pt>
                <c:pt idx="7735">
                  <c:v>773.50000000010732</c:v>
                </c:pt>
                <c:pt idx="7736">
                  <c:v>773.60000000010734</c:v>
                </c:pt>
                <c:pt idx="7737">
                  <c:v>773.70000000010737</c:v>
                </c:pt>
                <c:pt idx="7738">
                  <c:v>773.80000000010739</c:v>
                </c:pt>
                <c:pt idx="7739">
                  <c:v>773.90000000010741</c:v>
                </c:pt>
                <c:pt idx="7740">
                  <c:v>774.00000000010743</c:v>
                </c:pt>
                <c:pt idx="7741">
                  <c:v>774.10000000010746</c:v>
                </c:pt>
                <c:pt idx="7742">
                  <c:v>774.20000000010748</c:v>
                </c:pt>
                <c:pt idx="7743">
                  <c:v>774.3000000001075</c:v>
                </c:pt>
                <c:pt idx="7744">
                  <c:v>774.40000000010753</c:v>
                </c:pt>
                <c:pt idx="7745">
                  <c:v>774.50000000010755</c:v>
                </c:pt>
                <c:pt idx="7746">
                  <c:v>774.60000000010757</c:v>
                </c:pt>
                <c:pt idx="7747">
                  <c:v>774.70000000010759</c:v>
                </c:pt>
                <c:pt idx="7748">
                  <c:v>774.80000000010762</c:v>
                </c:pt>
                <c:pt idx="7749">
                  <c:v>774.90000000010764</c:v>
                </c:pt>
                <c:pt idx="7750">
                  <c:v>775.00000000010766</c:v>
                </c:pt>
                <c:pt idx="7751">
                  <c:v>775.10000000010768</c:v>
                </c:pt>
                <c:pt idx="7752">
                  <c:v>775.20000000010771</c:v>
                </c:pt>
                <c:pt idx="7753">
                  <c:v>775.30000000010773</c:v>
                </c:pt>
                <c:pt idx="7754">
                  <c:v>775.40000000010775</c:v>
                </c:pt>
                <c:pt idx="7755">
                  <c:v>775.50000000010778</c:v>
                </c:pt>
                <c:pt idx="7756">
                  <c:v>775.6000000001078</c:v>
                </c:pt>
                <c:pt idx="7757">
                  <c:v>775.70000000010782</c:v>
                </c:pt>
                <c:pt idx="7758">
                  <c:v>775.80000000010784</c:v>
                </c:pt>
                <c:pt idx="7759">
                  <c:v>775.90000000010787</c:v>
                </c:pt>
                <c:pt idx="7760">
                  <c:v>776.00000000010789</c:v>
                </c:pt>
                <c:pt idx="7761">
                  <c:v>776.10000000010791</c:v>
                </c:pt>
                <c:pt idx="7762">
                  <c:v>776.20000000010793</c:v>
                </c:pt>
                <c:pt idx="7763">
                  <c:v>776.30000000010796</c:v>
                </c:pt>
                <c:pt idx="7764">
                  <c:v>776.40000000010798</c:v>
                </c:pt>
                <c:pt idx="7765">
                  <c:v>776.500000000108</c:v>
                </c:pt>
                <c:pt idx="7766">
                  <c:v>776.60000000010803</c:v>
                </c:pt>
                <c:pt idx="7767">
                  <c:v>776.70000000010805</c:v>
                </c:pt>
                <c:pt idx="7768">
                  <c:v>776.80000000010807</c:v>
                </c:pt>
                <c:pt idx="7769">
                  <c:v>776.90000000010809</c:v>
                </c:pt>
                <c:pt idx="7770">
                  <c:v>777.00000000010812</c:v>
                </c:pt>
                <c:pt idx="7771">
                  <c:v>777.10000000010814</c:v>
                </c:pt>
                <c:pt idx="7772">
                  <c:v>777.20000000010816</c:v>
                </c:pt>
                <c:pt idx="7773">
                  <c:v>777.30000000010818</c:v>
                </c:pt>
                <c:pt idx="7774">
                  <c:v>777.40000000010821</c:v>
                </c:pt>
                <c:pt idx="7775">
                  <c:v>777.50000000010823</c:v>
                </c:pt>
                <c:pt idx="7776">
                  <c:v>777.60000000010825</c:v>
                </c:pt>
                <c:pt idx="7777">
                  <c:v>777.70000000010828</c:v>
                </c:pt>
                <c:pt idx="7778">
                  <c:v>777.8000000001083</c:v>
                </c:pt>
                <c:pt idx="7779">
                  <c:v>777.90000000010832</c:v>
                </c:pt>
                <c:pt idx="7780">
                  <c:v>778.00000000010834</c:v>
                </c:pt>
                <c:pt idx="7781">
                  <c:v>778.10000000010837</c:v>
                </c:pt>
                <c:pt idx="7782">
                  <c:v>778.20000000010839</c:v>
                </c:pt>
                <c:pt idx="7783">
                  <c:v>778.30000000010841</c:v>
                </c:pt>
                <c:pt idx="7784">
                  <c:v>778.40000000010843</c:v>
                </c:pt>
                <c:pt idx="7785">
                  <c:v>778.50000000010846</c:v>
                </c:pt>
                <c:pt idx="7786">
                  <c:v>778.60000000010848</c:v>
                </c:pt>
                <c:pt idx="7787">
                  <c:v>778.7000000001085</c:v>
                </c:pt>
                <c:pt idx="7788">
                  <c:v>778.80000000010853</c:v>
                </c:pt>
                <c:pt idx="7789">
                  <c:v>778.90000000010855</c:v>
                </c:pt>
                <c:pt idx="7790">
                  <c:v>779.00000000010857</c:v>
                </c:pt>
                <c:pt idx="7791">
                  <c:v>779.10000000010859</c:v>
                </c:pt>
                <c:pt idx="7792">
                  <c:v>779.20000000010862</c:v>
                </c:pt>
                <c:pt idx="7793">
                  <c:v>779.30000000010864</c:v>
                </c:pt>
                <c:pt idx="7794">
                  <c:v>779.40000000010866</c:v>
                </c:pt>
                <c:pt idx="7795">
                  <c:v>779.50000000010868</c:v>
                </c:pt>
                <c:pt idx="7796">
                  <c:v>779.60000000010871</c:v>
                </c:pt>
                <c:pt idx="7797">
                  <c:v>779.70000000010873</c:v>
                </c:pt>
                <c:pt idx="7798">
                  <c:v>779.80000000010875</c:v>
                </c:pt>
                <c:pt idx="7799">
                  <c:v>779.90000000010878</c:v>
                </c:pt>
                <c:pt idx="7800">
                  <c:v>780.0000000001088</c:v>
                </c:pt>
                <c:pt idx="7801">
                  <c:v>780.10000000010882</c:v>
                </c:pt>
                <c:pt idx="7802">
                  <c:v>780.20000000010884</c:v>
                </c:pt>
                <c:pt idx="7803">
                  <c:v>780.30000000010887</c:v>
                </c:pt>
                <c:pt idx="7804">
                  <c:v>780.40000000010889</c:v>
                </c:pt>
                <c:pt idx="7805">
                  <c:v>780.50000000010891</c:v>
                </c:pt>
                <c:pt idx="7806">
                  <c:v>780.60000000010893</c:v>
                </c:pt>
                <c:pt idx="7807">
                  <c:v>780.70000000010896</c:v>
                </c:pt>
                <c:pt idx="7808">
                  <c:v>780.80000000010898</c:v>
                </c:pt>
                <c:pt idx="7809">
                  <c:v>780.900000000109</c:v>
                </c:pt>
                <c:pt idx="7810">
                  <c:v>781.00000000010903</c:v>
                </c:pt>
                <c:pt idx="7811">
                  <c:v>781.10000000010905</c:v>
                </c:pt>
                <c:pt idx="7812">
                  <c:v>781.20000000010907</c:v>
                </c:pt>
                <c:pt idx="7813">
                  <c:v>781.30000000010909</c:v>
                </c:pt>
                <c:pt idx="7814">
                  <c:v>781.40000000010912</c:v>
                </c:pt>
                <c:pt idx="7815">
                  <c:v>781.50000000010914</c:v>
                </c:pt>
                <c:pt idx="7816">
                  <c:v>781.60000000010916</c:v>
                </c:pt>
                <c:pt idx="7817">
                  <c:v>781.70000000010918</c:v>
                </c:pt>
                <c:pt idx="7818">
                  <c:v>781.80000000010921</c:v>
                </c:pt>
                <c:pt idx="7819">
                  <c:v>781.90000000010923</c:v>
                </c:pt>
                <c:pt idx="7820">
                  <c:v>782.00000000010925</c:v>
                </c:pt>
                <c:pt idx="7821">
                  <c:v>782.10000000010928</c:v>
                </c:pt>
                <c:pt idx="7822">
                  <c:v>782.2000000001093</c:v>
                </c:pt>
                <c:pt idx="7823">
                  <c:v>782.30000000010932</c:v>
                </c:pt>
                <c:pt idx="7824">
                  <c:v>782.40000000010934</c:v>
                </c:pt>
                <c:pt idx="7825">
                  <c:v>782.50000000010937</c:v>
                </c:pt>
                <c:pt idx="7826">
                  <c:v>782.60000000010939</c:v>
                </c:pt>
                <c:pt idx="7827">
                  <c:v>782.70000000010941</c:v>
                </c:pt>
                <c:pt idx="7828">
                  <c:v>782.80000000010943</c:v>
                </c:pt>
                <c:pt idx="7829">
                  <c:v>782.90000000010946</c:v>
                </c:pt>
                <c:pt idx="7830">
                  <c:v>783.00000000010948</c:v>
                </c:pt>
                <c:pt idx="7831">
                  <c:v>783.1000000001095</c:v>
                </c:pt>
                <c:pt idx="7832">
                  <c:v>783.20000000010953</c:v>
                </c:pt>
                <c:pt idx="7833">
                  <c:v>783.30000000010955</c:v>
                </c:pt>
                <c:pt idx="7834">
                  <c:v>783.40000000010957</c:v>
                </c:pt>
                <c:pt idx="7835">
                  <c:v>783.50000000010959</c:v>
                </c:pt>
                <c:pt idx="7836">
                  <c:v>783.60000000010962</c:v>
                </c:pt>
                <c:pt idx="7837">
                  <c:v>783.70000000010964</c:v>
                </c:pt>
                <c:pt idx="7838">
                  <c:v>783.80000000010966</c:v>
                </c:pt>
                <c:pt idx="7839">
                  <c:v>783.90000000010969</c:v>
                </c:pt>
                <c:pt idx="7840">
                  <c:v>784.00000000010971</c:v>
                </c:pt>
                <c:pt idx="7841">
                  <c:v>784.10000000010973</c:v>
                </c:pt>
                <c:pt idx="7842">
                  <c:v>784.20000000010975</c:v>
                </c:pt>
                <c:pt idx="7843">
                  <c:v>784.30000000010978</c:v>
                </c:pt>
                <c:pt idx="7844">
                  <c:v>784.4000000001098</c:v>
                </c:pt>
                <c:pt idx="7845">
                  <c:v>784.50000000010982</c:v>
                </c:pt>
                <c:pt idx="7846">
                  <c:v>784.60000000010984</c:v>
                </c:pt>
                <c:pt idx="7847">
                  <c:v>784.70000000010987</c:v>
                </c:pt>
                <c:pt idx="7848">
                  <c:v>784.80000000010989</c:v>
                </c:pt>
                <c:pt idx="7849">
                  <c:v>784.90000000010991</c:v>
                </c:pt>
                <c:pt idx="7850">
                  <c:v>785.00000000010994</c:v>
                </c:pt>
                <c:pt idx="7851">
                  <c:v>785.10000000010996</c:v>
                </c:pt>
                <c:pt idx="7852">
                  <c:v>785.20000000010998</c:v>
                </c:pt>
                <c:pt idx="7853">
                  <c:v>785.30000000011</c:v>
                </c:pt>
                <c:pt idx="7854">
                  <c:v>785.40000000011003</c:v>
                </c:pt>
                <c:pt idx="7855">
                  <c:v>785.50000000011005</c:v>
                </c:pt>
                <c:pt idx="7856">
                  <c:v>785.60000000011007</c:v>
                </c:pt>
                <c:pt idx="7857">
                  <c:v>785.70000000011009</c:v>
                </c:pt>
                <c:pt idx="7858">
                  <c:v>785.80000000011012</c:v>
                </c:pt>
                <c:pt idx="7859">
                  <c:v>785.90000000011014</c:v>
                </c:pt>
                <c:pt idx="7860">
                  <c:v>786.00000000011016</c:v>
                </c:pt>
                <c:pt idx="7861">
                  <c:v>786.10000000011019</c:v>
                </c:pt>
                <c:pt idx="7862">
                  <c:v>786.20000000011021</c:v>
                </c:pt>
                <c:pt idx="7863">
                  <c:v>786.30000000011023</c:v>
                </c:pt>
                <c:pt idx="7864">
                  <c:v>786.40000000011025</c:v>
                </c:pt>
                <c:pt idx="7865">
                  <c:v>786.50000000011028</c:v>
                </c:pt>
                <c:pt idx="7866">
                  <c:v>786.6000000001103</c:v>
                </c:pt>
                <c:pt idx="7867">
                  <c:v>786.70000000011032</c:v>
                </c:pt>
                <c:pt idx="7868">
                  <c:v>786.80000000011034</c:v>
                </c:pt>
                <c:pt idx="7869">
                  <c:v>786.90000000011037</c:v>
                </c:pt>
                <c:pt idx="7870">
                  <c:v>787.00000000011039</c:v>
                </c:pt>
                <c:pt idx="7871">
                  <c:v>787.10000000011041</c:v>
                </c:pt>
                <c:pt idx="7872">
                  <c:v>787.20000000011044</c:v>
                </c:pt>
                <c:pt idx="7873">
                  <c:v>787.30000000011046</c:v>
                </c:pt>
                <c:pt idx="7874">
                  <c:v>787.40000000011048</c:v>
                </c:pt>
                <c:pt idx="7875">
                  <c:v>787.5000000001105</c:v>
                </c:pt>
                <c:pt idx="7876">
                  <c:v>787.60000000011053</c:v>
                </c:pt>
                <c:pt idx="7877">
                  <c:v>787.70000000011055</c:v>
                </c:pt>
                <c:pt idx="7878">
                  <c:v>787.80000000011057</c:v>
                </c:pt>
                <c:pt idx="7879">
                  <c:v>787.90000000011059</c:v>
                </c:pt>
                <c:pt idx="7880">
                  <c:v>788.00000000011062</c:v>
                </c:pt>
                <c:pt idx="7881">
                  <c:v>788.10000000011064</c:v>
                </c:pt>
                <c:pt idx="7882">
                  <c:v>788.20000000011066</c:v>
                </c:pt>
                <c:pt idx="7883">
                  <c:v>788.30000000011069</c:v>
                </c:pt>
                <c:pt idx="7884">
                  <c:v>788.40000000011071</c:v>
                </c:pt>
                <c:pt idx="7885">
                  <c:v>788.50000000011073</c:v>
                </c:pt>
                <c:pt idx="7886">
                  <c:v>788.60000000011075</c:v>
                </c:pt>
                <c:pt idx="7887">
                  <c:v>788.70000000011078</c:v>
                </c:pt>
                <c:pt idx="7888">
                  <c:v>788.8000000001108</c:v>
                </c:pt>
                <c:pt idx="7889">
                  <c:v>788.90000000011082</c:v>
                </c:pt>
                <c:pt idx="7890">
                  <c:v>789.00000000011084</c:v>
                </c:pt>
                <c:pt idx="7891">
                  <c:v>789.10000000011087</c:v>
                </c:pt>
                <c:pt idx="7892">
                  <c:v>789.20000000011089</c:v>
                </c:pt>
                <c:pt idx="7893">
                  <c:v>789.30000000011091</c:v>
                </c:pt>
                <c:pt idx="7894">
                  <c:v>789.40000000011094</c:v>
                </c:pt>
                <c:pt idx="7895">
                  <c:v>789.50000000011096</c:v>
                </c:pt>
                <c:pt idx="7896">
                  <c:v>789.60000000011098</c:v>
                </c:pt>
                <c:pt idx="7897">
                  <c:v>789.700000000111</c:v>
                </c:pt>
                <c:pt idx="7898">
                  <c:v>789.80000000011103</c:v>
                </c:pt>
                <c:pt idx="7899">
                  <c:v>789.90000000011105</c:v>
                </c:pt>
                <c:pt idx="7900">
                  <c:v>790.00000000011107</c:v>
                </c:pt>
                <c:pt idx="7901">
                  <c:v>790.10000000011109</c:v>
                </c:pt>
                <c:pt idx="7902">
                  <c:v>790.20000000011112</c:v>
                </c:pt>
                <c:pt idx="7903">
                  <c:v>790.30000000011114</c:v>
                </c:pt>
                <c:pt idx="7904">
                  <c:v>790.40000000011116</c:v>
                </c:pt>
                <c:pt idx="7905">
                  <c:v>790.50000000011119</c:v>
                </c:pt>
                <c:pt idx="7906">
                  <c:v>790.60000000011121</c:v>
                </c:pt>
                <c:pt idx="7907">
                  <c:v>790.70000000011123</c:v>
                </c:pt>
                <c:pt idx="7908">
                  <c:v>790.80000000011125</c:v>
                </c:pt>
                <c:pt idx="7909">
                  <c:v>790.90000000011128</c:v>
                </c:pt>
                <c:pt idx="7910">
                  <c:v>791.0000000001113</c:v>
                </c:pt>
                <c:pt idx="7911">
                  <c:v>791.10000000011132</c:v>
                </c:pt>
                <c:pt idx="7912">
                  <c:v>791.20000000011134</c:v>
                </c:pt>
                <c:pt idx="7913">
                  <c:v>791.30000000011137</c:v>
                </c:pt>
                <c:pt idx="7914">
                  <c:v>791.40000000011139</c:v>
                </c:pt>
                <c:pt idx="7915">
                  <c:v>791.50000000011141</c:v>
                </c:pt>
                <c:pt idx="7916">
                  <c:v>791.60000000011144</c:v>
                </c:pt>
                <c:pt idx="7917">
                  <c:v>791.70000000011146</c:v>
                </c:pt>
                <c:pt idx="7918">
                  <c:v>791.80000000011148</c:v>
                </c:pt>
                <c:pt idx="7919">
                  <c:v>791.9000000001115</c:v>
                </c:pt>
                <c:pt idx="7920">
                  <c:v>792.00000000011153</c:v>
                </c:pt>
                <c:pt idx="7921">
                  <c:v>792.10000000011155</c:v>
                </c:pt>
                <c:pt idx="7922">
                  <c:v>792.20000000011157</c:v>
                </c:pt>
                <c:pt idx="7923">
                  <c:v>792.30000000011159</c:v>
                </c:pt>
                <c:pt idx="7924">
                  <c:v>792.40000000011162</c:v>
                </c:pt>
                <c:pt idx="7925">
                  <c:v>792.50000000011164</c:v>
                </c:pt>
                <c:pt idx="7926">
                  <c:v>792.60000000011166</c:v>
                </c:pt>
                <c:pt idx="7927">
                  <c:v>792.70000000011169</c:v>
                </c:pt>
                <c:pt idx="7928">
                  <c:v>792.80000000011171</c:v>
                </c:pt>
                <c:pt idx="7929">
                  <c:v>792.90000000011173</c:v>
                </c:pt>
                <c:pt idx="7930">
                  <c:v>793.00000000011175</c:v>
                </c:pt>
                <c:pt idx="7931">
                  <c:v>793.10000000011178</c:v>
                </c:pt>
                <c:pt idx="7932">
                  <c:v>793.2000000001118</c:v>
                </c:pt>
                <c:pt idx="7933">
                  <c:v>793.30000000011182</c:v>
                </c:pt>
                <c:pt idx="7934">
                  <c:v>793.40000000011185</c:v>
                </c:pt>
                <c:pt idx="7935">
                  <c:v>793.50000000011187</c:v>
                </c:pt>
                <c:pt idx="7936">
                  <c:v>793.60000000011189</c:v>
                </c:pt>
                <c:pt idx="7937">
                  <c:v>793.70000000011191</c:v>
                </c:pt>
                <c:pt idx="7938">
                  <c:v>793.80000000011194</c:v>
                </c:pt>
                <c:pt idx="7939">
                  <c:v>793.90000000011196</c:v>
                </c:pt>
                <c:pt idx="7940">
                  <c:v>794.00000000011198</c:v>
                </c:pt>
                <c:pt idx="7941">
                  <c:v>794.100000000112</c:v>
                </c:pt>
                <c:pt idx="7942">
                  <c:v>794.20000000011203</c:v>
                </c:pt>
                <c:pt idx="7943">
                  <c:v>794.30000000011205</c:v>
                </c:pt>
                <c:pt idx="7944">
                  <c:v>794.40000000011207</c:v>
                </c:pt>
                <c:pt idx="7945">
                  <c:v>794.5000000001121</c:v>
                </c:pt>
                <c:pt idx="7946">
                  <c:v>794.60000000011212</c:v>
                </c:pt>
                <c:pt idx="7947">
                  <c:v>794.70000000011214</c:v>
                </c:pt>
                <c:pt idx="7948">
                  <c:v>794.80000000011216</c:v>
                </c:pt>
                <c:pt idx="7949">
                  <c:v>794.90000000011219</c:v>
                </c:pt>
                <c:pt idx="7950">
                  <c:v>795.00000000011221</c:v>
                </c:pt>
                <c:pt idx="7951">
                  <c:v>795.10000000011223</c:v>
                </c:pt>
                <c:pt idx="7952">
                  <c:v>795.20000000011225</c:v>
                </c:pt>
                <c:pt idx="7953">
                  <c:v>795.30000000011228</c:v>
                </c:pt>
                <c:pt idx="7954">
                  <c:v>795.4000000001123</c:v>
                </c:pt>
                <c:pt idx="7955">
                  <c:v>795.50000000011232</c:v>
                </c:pt>
                <c:pt idx="7956">
                  <c:v>795.60000000011235</c:v>
                </c:pt>
                <c:pt idx="7957">
                  <c:v>795.70000000011237</c:v>
                </c:pt>
                <c:pt idx="7958">
                  <c:v>795.80000000011239</c:v>
                </c:pt>
                <c:pt idx="7959">
                  <c:v>795.90000000011241</c:v>
                </c:pt>
                <c:pt idx="7960">
                  <c:v>796.00000000011244</c:v>
                </c:pt>
                <c:pt idx="7961">
                  <c:v>796.10000000011246</c:v>
                </c:pt>
                <c:pt idx="7962">
                  <c:v>796.20000000011248</c:v>
                </c:pt>
                <c:pt idx="7963">
                  <c:v>796.3000000001125</c:v>
                </c:pt>
                <c:pt idx="7964">
                  <c:v>796.40000000011253</c:v>
                </c:pt>
                <c:pt idx="7965">
                  <c:v>796.50000000011255</c:v>
                </c:pt>
                <c:pt idx="7966">
                  <c:v>796.60000000011257</c:v>
                </c:pt>
                <c:pt idx="7967">
                  <c:v>796.7000000001126</c:v>
                </c:pt>
                <c:pt idx="7968">
                  <c:v>796.80000000011262</c:v>
                </c:pt>
                <c:pt idx="7969">
                  <c:v>796.90000000011264</c:v>
                </c:pt>
                <c:pt idx="7970">
                  <c:v>797.00000000011266</c:v>
                </c:pt>
                <c:pt idx="7971">
                  <c:v>797.10000000011269</c:v>
                </c:pt>
                <c:pt idx="7972">
                  <c:v>797.20000000011271</c:v>
                </c:pt>
                <c:pt idx="7973">
                  <c:v>797.30000000011273</c:v>
                </c:pt>
                <c:pt idx="7974">
                  <c:v>797.40000000011275</c:v>
                </c:pt>
                <c:pt idx="7975">
                  <c:v>797.50000000011278</c:v>
                </c:pt>
                <c:pt idx="7976">
                  <c:v>797.6000000001128</c:v>
                </c:pt>
                <c:pt idx="7977">
                  <c:v>797.70000000011282</c:v>
                </c:pt>
                <c:pt idx="7978">
                  <c:v>797.80000000011285</c:v>
                </c:pt>
                <c:pt idx="7979">
                  <c:v>797.90000000011287</c:v>
                </c:pt>
                <c:pt idx="7980">
                  <c:v>798.00000000011289</c:v>
                </c:pt>
                <c:pt idx="7981">
                  <c:v>798.10000000011291</c:v>
                </c:pt>
                <c:pt idx="7982">
                  <c:v>798.20000000011294</c:v>
                </c:pt>
                <c:pt idx="7983">
                  <c:v>798.30000000011296</c:v>
                </c:pt>
                <c:pt idx="7984">
                  <c:v>798.40000000011298</c:v>
                </c:pt>
                <c:pt idx="7985">
                  <c:v>798.500000000113</c:v>
                </c:pt>
                <c:pt idx="7986">
                  <c:v>798.60000000011303</c:v>
                </c:pt>
                <c:pt idx="7987">
                  <c:v>798.70000000011305</c:v>
                </c:pt>
                <c:pt idx="7988">
                  <c:v>798.80000000011307</c:v>
                </c:pt>
                <c:pt idx="7989">
                  <c:v>798.9000000001131</c:v>
                </c:pt>
                <c:pt idx="7990">
                  <c:v>799.00000000011312</c:v>
                </c:pt>
                <c:pt idx="7991">
                  <c:v>799.10000000011314</c:v>
                </c:pt>
                <c:pt idx="7992">
                  <c:v>799.20000000011316</c:v>
                </c:pt>
                <c:pt idx="7993">
                  <c:v>799.30000000011319</c:v>
                </c:pt>
                <c:pt idx="7994">
                  <c:v>799.40000000011321</c:v>
                </c:pt>
                <c:pt idx="7995">
                  <c:v>799.50000000011323</c:v>
                </c:pt>
                <c:pt idx="7996">
                  <c:v>799.60000000011325</c:v>
                </c:pt>
                <c:pt idx="7997">
                  <c:v>799.70000000011328</c:v>
                </c:pt>
                <c:pt idx="7998">
                  <c:v>799.8000000001133</c:v>
                </c:pt>
                <c:pt idx="7999">
                  <c:v>799.90000000011332</c:v>
                </c:pt>
                <c:pt idx="8000">
                  <c:v>800.00000000011335</c:v>
                </c:pt>
                <c:pt idx="8001">
                  <c:v>800.10000000011337</c:v>
                </c:pt>
                <c:pt idx="8002">
                  <c:v>800.20000000011339</c:v>
                </c:pt>
                <c:pt idx="8003">
                  <c:v>800.30000000011341</c:v>
                </c:pt>
                <c:pt idx="8004">
                  <c:v>800.40000000011344</c:v>
                </c:pt>
                <c:pt idx="8005">
                  <c:v>800.50000000011346</c:v>
                </c:pt>
                <c:pt idx="8006">
                  <c:v>800.60000000011348</c:v>
                </c:pt>
                <c:pt idx="8007">
                  <c:v>800.7000000001135</c:v>
                </c:pt>
                <c:pt idx="8008">
                  <c:v>800.80000000011353</c:v>
                </c:pt>
                <c:pt idx="8009">
                  <c:v>800.90000000011355</c:v>
                </c:pt>
                <c:pt idx="8010">
                  <c:v>801.00000000011357</c:v>
                </c:pt>
                <c:pt idx="8011">
                  <c:v>801.1000000001136</c:v>
                </c:pt>
                <c:pt idx="8012">
                  <c:v>801.20000000011362</c:v>
                </c:pt>
                <c:pt idx="8013">
                  <c:v>801.30000000011364</c:v>
                </c:pt>
                <c:pt idx="8014">
                  <c:v>801.40000000011366</c:v>
                </c:pt>
                <c:pt idx="8015">
                  <c:v>801.50000000011369</c:v>
                </c:pt>
                <c:pt idx="8016">
                  <c:v>801.60000000011371</c:v>
                </c:pt>
                <c:pt idx="8017">
                  <c:v>801.70000000011373</c:v>
                </c:pt>
                <c:pt idx="8018">
                  <c:v>801.80000000011376</c:v>
                </c:pt>
                <c:pt idx="8019">
                  <c:v>801.90000000011378</c:v>
                </c:pt>
                <c:pt idx="8020">
                  <c:v>802.0000000001138</c:v>
                </c:pt>
                <c:pt idx="8021">
                  <c:v>802.10000000011382</c:v>
                </c:pt>
                <c:pt idx="8022">
                  <c:v>802.20000000011385</c:v>
                </c:pt>
                <c:pt idx="8023">
                  <c:v>802.30000000011387</c:v>
                </c:pt>
                <c:pt idx="8024">
                  <c:v>802.40000000011389</c:v>
                </c:pt>
                <c:pt idx="8025">
                  <c:v>802.50000000011391</c:v>
                </c:pt>
                <c:pt idx="8026">
                  <c:v>802.60000000011394</c:v>
                </c:pt>
                <c:pt idx="8027">
                  <c:v>802.70000000011396</c:v>
                </c:pt>
                <c:pt idx="8028">
                  <c:v>802.80000000011398</c:v>
                </c:pt>
                <c:pt idx="8029">
                  <c:v>802.90000000011401</c:v>
                </c:pt>
                <c:pt idx="8030">
                  <c:v>803.00000000011403</c:v>
                </c:pt>
                <c:pt idx="8031">
                  <c:v>803.10000000011405</c:v>
                </c:pt>
                <c:pt idx="8032">
                  <c:v>803.20000000011407</c:v>
                </c:pt>
                <c:pt idx="8033">
                  <c:v>803.3000000001141</c:v>
                </c:pt>
                <c:pt idx="8034">
                  <c:v>803.40000000011412</c:v>
                </c:pt>
                <c:pt idx="8035">
                  <c:v>803.50000000011414</c:v>
                </c:pt>
                <c:pt idx="8036">
                  <c:v>803.60000000011416</c:v>
                </c:pt>
                <c:pt idx="8037">
                  <c:v>803.70000000011419</c:v>
                </c:pt>
                <c:pt idx="8038">
                  <c:v>803.80000000011421</c:v>
                </c:pt>
                <c:pt idx="8039">
                  <c:v>803.90000000011423</c:v>
                </c:pt>
                <c:pt idx="8040">
                  <c:v>804.00000000011426</c:v>
                </c:pt>
                <c:pt idx="8041">
                  <c:v>804.10000000011428</c:v>
                </c:pt>
                <c:pt idx="8042">
                  <c:v>804.2000000001143</c:v>
                </c:pt>
                <c:pt idx="8043">
                  <c:v>804.30000000011432</c:v>
                </c:pt>
                <c:pt idx="8044">
                  <c:v>804.40000000011435</c:v>
                </c:pt>
                <c:pt idx="8045">
                  <c:v>804.50000000011437</c:v>
                </c:pt>
                <c:pt idx="8046">
                  <c:v>804.60000000011439</c:v>
                </c:pt>
                <c:pt idx="8047">
                  <c:v>804.70000000011441</c:v>
                </c:pt>
                <c:pt idx="8048">
                  <c:v>804.80000000011444</c:v>
                </c:pt>
                <c:pt idx="8049">
                  <c:v>804.90000000011446</c:v>
                </c:pt>
                <c:pt idx="8050">
                  <c:v>805.00000000011448</c:v>
                </c:pt>
                <c:pt idx="8051">
                  <c:v>805.10000000011451</c:v>
                </c:pt>
                <c:pt idx="8052">
                  <c:v>805.20000000011453</c:v>
                </c:pt>
                <c:pt idx="8053">
                  <c:v>805.30000000011455</c:v>
                </c:pt>
                <c:pt idx="8054">
                  <c:v>805.40000000011457</c:v>
                </c:pt>
                <c:pt idx="8055">
                  <c:v>805.5000000001146</c:v>
                </c:pt>
                <c:pt idx="8056">
                  <c:v>805.60000000011462</c:v>
                </c:pt>
                <c:pt idx="8057">
                  <c:v>805.70000000011464</c:v>
                </c:pt>
                <c:pt idx="8058">
                  <c:v>805.80000000011466</c:v>
                </c:pt>
                <c:pt idx="8059">
                  <c:v>805.90000000011469</c:v>
                </c:pt>
                <c:pt idx="8060">
                  <c:v>806.00000000011471</c:v>
                </c:pt>
                <c:pt idx="8061">
                  <c:v>806.10000000011473</c:v>
                </c:pt>
                <c:pt idx="8062">
                  <c:v>806.20000000011476</c:v>
                </c:pt>
                <c:pt idx="8063">
                  <c:v>806.30000000011478</c:v>
                </c:pt>
                <c:pt idx="8064">
                  <c:v>806.4000000001148</c:v>
                </c:pt>
                <c:pt idx="8065">
                  <c:v>806.50000000011482</c:v>
                </c:pt>
                <c:pt idx="8066">
                  <c:v>806.60000000011485</c:v>
                </c:pt>
                <c:pt idx="8067">
                  <c:v>806.70000000011487</c:v>
                </c:pt>
                <c:pt idx="8068">
                  <c:v>806.80000000011489</c:v>
                </c:pt>
                <c:pt idx="8069">
                  <c:v>806.90000000011491</c:v>
                </c:pt>
                <c:pt idx="8070">
                  <c:v>807.00000000011494</c:v>
                </c:pt>
                <c:pt idx="8071">
                  <c:v>807.10000000011496</c:v>
                </c:pt>
                <c:pt idx="8072">
                  <c:v>807.20000000011498</c:v>
                </c:pt>
                <c:pt idx="8073">
                  <c:v>807.30000000011501</c:v>
                </c:pt>
                <c:pt idx="8074">
                  <c:v>807.40000000011503</c:v>
                </c:pt>
                <c:pt idx="8075">
                  <c:v>807.50000000011505</c:v>
                </c:pt>
                <c:pt idx="8076">
                  <c:v>807.60000000011507</c:v>
                </c:pt>
                <c:pt idx="8077">
                  <c:v>807.7000000001151</c:v>
                </c:pt>
                <c:pt idx="8078">
                  <c:v>807.80000000011512</c:v>
                </c:pt>
                <c:pt idx="8079">
                  <c:v>807.90000000011514</c:v>
                </c:pt>
                <c:pt idx="8080">
                  <c:v>808.00000000011516</c:v>
                </c:pt>
                <c:pt idx="8081">
                  <c:v>808.10000000011519</c:v>
                </c:pt>
                <c:pt idx="8082">
                  <c:v>808.20000000011521</c:v>
                </c:pt>
                <c:pt idx="8083">
                  <c:v>808.30000000011523</c:v>
                </c:pt>
                <c:pt idx="8084">
                  <c:v>808.40000000011526</c:v>
                </c:pt>
                <c:pt idx="8085">
                  <c:v>808.50000000011528</c:v>
                </c:pt>
                <c:pt idx="8086">
                  <c:v>808.6000000001153</c:v>
                </c:pt>
                <c:pt idx="8087">
                  <c:v>808.70000000011532</c:v>
                </c:pt>
                <c:pt idx="8088">
                  <c:v>808.80000000011535</c:v>
                </c:pt>
                <c:pt idx="8089">
                  <c:v>808.90000000011537</c:v>
                </c:pt>
                <c:pt idx="8090">
                  <c:v>809.00000000011539</c:v>
                </c:pt>
                <c:pt idx="8091">
                  <c:v>809.10000000011541</c:v>
                </c:pt>
                <c:pt idx="8092">
                  <c:v>809.20000000011544</c:v>
                </c:pt>
                <c:pt idx="8093">
                  <c:v>809.30000000011546</c:v>
                </c:pt>
                <c:pt idx="8094">
                  <c:v>809.40000000011548</c:v>
                </c:pt>
                <c:pt idx="8095">
                  <c:v>809.50000000011551</c:v>
                </c:pt>
                <c:pt idx="8096">
                  <c:v>809.60000000011553</c:v>
                </c:pt>
                <c:pt idx="8097">
                  <c:v>809.70000000011555</c:v>
                </c:pt>
                <c:pt idx="8098">
                  <c:v>809.80000000011557</c:v>
                </c:pt>
                <c:pt idx="8099">
                  <c:v>809.9000000001156</c:v>
                </c:pt>
                <c:pt idx="8100">
                  <c:v>810.00000000011562</c:v>
                </c:pt>
                <c:pt idx="8101">
                  <c:v>810.10000000011564</c:v>
                </c:pt>
                <c:pt idx="8102">
                  <c:v>810.20000000011566</c:v>
                </c:pt>
                <c:pt idx="8103">
                  <c:v>810.30000000011569</c:v>
                </c:pt>
                <c:pt idx="8104">
                  <c:v>810.40000000011571</c:v>
                </c:pt>
                <c:pt idx="8105">
                  <c:v>810.50000000011573</c:v>
                </c:pt>
                <c:pt idx="8106">
                  <c:v>810.60000000011576</c:v>
                </c:pt>
                <c:pt idx="8107">
                  <c:v>810.70000000011578</c:v>
                </c:pt>
                <c:pt idx="8108">
                  <c:v>810.8000000001158</c:v>
                </c:pt>
                <c:pt idx="8109">
                  <c:v>810.90000000011582</c:v>
                </c:pt>
                <c:pt idx="8110">
                  <c:v>811.00000000011585</c:v>
                </c:pt>
                <c:pt idx="8111">
                  <c:v>811.10000000011587</c:v>
                </c:pt>
                <c:pt idx="8112">
                  <c:v>811.20000000011589</c:v>
                </c:pt>
                <c:pt idx="8113">
                  <c:v>811.30000000011592</c:v>
                </c:pt>
                <c:pt idx="8114">
                  <c:v>811.40000000011594</c:v>
                </c:pt>
                <c:pt idx="8115">
                  <c:v>811.50000000011596</c:v>
                </c:pt>
                <c:pt idx="8116">
                  <c:v>811.60000000011598</c:v>
                </c:pt>
                <c:pt idx="8117">
                  <c:v>811.70000000011601</c:v>
                </c:pt>
                <c:pt idx="8118">
                  <c:v>811.80000000011603</c:v>
                </c:pt>
                <c:pt idx="8119">
                  <c:v>811.90000000011605</c:v>
                </c:pt>
                <c:pt idx="8120">
                  <c:v>812.00000000011607</c:v>
                </c:pt>
                <c:pt idx="8121">
                  <c:v>812.1000000001161</c:v>
                </c:pt>
                <c:pt idx="8122">
                  <c:v>812.20000000011612</c:v>
                </c:pt>
                <c:pt idx="8123">
                  <c:v>812.30000000011614</c:v>
                </c:pt>
                <c:pt idx="8124">
                  <c:v>812.40000000011617</c:v>
                </c:pt>
                <c:pt idx="8125">
                  <c:v>812.50000000011619</c:v>
                </c:pt>
                <c:pt idx="8126">
                  <c:v>812.60000000011621</c:v>
                </c:pt>
                <c:pt idx="8127">
                  <c:v>812.70000000011623</c:v>
                </c:pt>
                <c:pt idx="8128">
                  <c:v>812.80000000011626</c:v>
                </c:pt>
                <c:pt idx="8129">
                  <c:v>812.90000000011628</c:v>
                </c:pt>
                <c:pt idx="8130">
                  <c:v>813.0000000001163</c:v>
                </c:pt>
                <c:pt idx="8131">
                  <c:v>813.10000000011632</c:v>
                </c:pt>
                <c:pt idx="8132">
                  <c:v>813.20000000011635</c:v>
                </c:pt>
                <c:pt idx="8133">
                  <c:v>813.30000000011637</c:v>
                </c:pt>
                <c:pt idx="8134">
                  <c:v>813.40000000011639</c:v>
                </c:pt>
                <c:pt idx="8135">
                  <c:v>813.50000000011642</c:v>
                </c:pt>
                <c:pt idx="8136">
                  <c:v>813.60000000011644</c:v>
                </c:pt>
                <c:pt idx="8137">
                  <c:v>813.70000000011646</c:v>
                </c:pt>
                <c:pt idx="8138">
                  <c:v>813.80000000011648</c:v>
                </c:pt>
                <c:pt idx="8139">
                  <c:v>813.90000000011651</c:v>
                </c:pt>
                <c:pt idx="8140">
                  <c:v>814.00000000011653</c:v>
                </c:pt>
                <c:pt idx="8141">
                  <c:v>814.10000000011655</c:v>
                </c:pt>
                <c:pt idx="8142">
                  <c:v>814.20000000011657</c:v>
                </c:pt>
                <c:pt idx="8143">
                  <c:v>814.3000000001166</c:v>
                </c:pt>
                <c:pt idx="8144">
                  <c:v>814.40000000011662</c:v>
                </c:pt>
                <c:pt idx="8145">
                  <c:v>814.50000000011664</c:v>
                </c:pt>
                <c:pt idx="8146">
                  <c:v>814.60000000011667</c:v>
                </c:pt>
                <c:pt idx="8147">
                  <c:v>814.70000000011669</c:v>
                </c:pt>
                <c:pt idx="8148">
                  <c:v>814.80000000011671</c:v>
                </c:pt>
                <c:pt idx="8149">
                  <c:v>814.90000000011673</c:v>
                </c:pt>
                <c:pt idx="8150">
                  <c:v>815.00000000011676</c:v>
                </c:pt>
                <c:pt idx="8151">
                  <c:v>815.10000000011678</c:v>
                </c:pt>
                <c:pt idx="8152">
                  <c:v>815.2000000001168</c:v>
                </c:pt>
                <c:pt idx="8153">
                  <c:v>815.30000000011682</c:v>
                </c:pt>
                <c:pt idx="8154">
                  <c:v>815.40000000011685</c:v>
                </c:pt>
                <c:pt idx="8155">
                  <c:v>815.50000000011687</c:v>
                </c:pt>
                <c:pt idx="8156">
                  <c:v>815.60000000011689</c:v>
                </c:pt>
                <c:pt idx="8157">
                  <c:v>815.70000000011692</c:v>
                </c:pt>
                <c:pt idx="8158">
                  <c:v>815.80000000011694</c:v>
                </c:pt>
                <c:pt idx="8159">
                  <c:v>815.90000000011696</c:v>
                </c:pt>
                <c:pt idx="8160">
                  <c:v>816.00000000011698</c:v>
                </c:pt>
                <c:pt idx="8161">
                  <c:v>816.10000000011701</c:v>
                </c:pt>
                <c:pt idx="8162">
                  <c:v>816.20000000011703</c:v>
                </c:pt>
                <c:pt idx="8163">
                  <c:v>816.30000000011705</c:v>
                </c:pt>
                <c:pt idx="8164">
                  <c:v>816.40000000011707</c:v>
                </c:pt>
                <c:pt idx="8165">
                  <c:v>816.5000000001171</c:v>
                </c:pt>
                <c:pt idx="8166">
                  <c:v>816.60000000011712</c:v>
                </c:pt>
                <c:pt idx="8167">
                  <c:v>816.70000000011714</c:v>
                </c:pt>
                <c:pt idx="8168">
                  <c:v>816.80000000011717</c:v>
                </c:pt>
                <c:pt idx="8169">
                  <c:v>816.90000000011719</c:v>
                </c:pt>
                <c:pt idx="8170">
                  <c:v>817.00000000011721</c:v>
                </c:pt>
                <c:pt idx="8171">
                  <c:v>817.10000000011723</c:v>
                </c:pt>
                <c:pt idx="8172">
                  <c:v>817.20000000011726</c:v>
                </c:pt>
                <c:pt idx="8173">
                  <c:v>817.30000000011728</c:v>
                </c:pt>
                <c:pt idx="8174">
                  <c:v>817.4000000001173</c:v>
                </c:pt>
                <c:pt idx="8175">
                  <c:v>817.50000000011732</c:v>
                </c:pt>
                <c:pt idx="8176">
                  <c:v>817.60000000011735</c:v>
                </c:pt>
                <c:pt idx="8177">
                  <c:v>817.70000000011737</c:v>
                </c:pt>
                <c:pt idx="8178">
                  <c:v>817.80000000011739</c:v>
                </c:pt>
                <c:pt idx="8179">
                  <c:v>817.90000000011742</c:v>
                </c:pt>
                <c:pt idx="8180">
                  <c:v>818.00000000011744</c:v>
                </c:pt>
                <c:pt idx="8181">
                  <c:v>818.10000000011746</c:v>
                </c:pt>
                <c:pt idx="8182">
                  <c:v>818.20000000011748</c:v>
                </c:pt>
                <c:pt idx="8183">
                  <c:v>818.30000000011751</c:v>
                </c:pt>
                <c:pt idx="8184">
                  <c:v>818.40000000011753</c:v>
                </c:pt>
                <c:pt idx="8185">
                  <c:v>818.50000000011755</c:v>
                </c:pt>
                <c:pt idx="8186">
                  <c:v>818.60000000011757</c:v>
                </c:pt>
                <c:pt idx="8187">
                  <c:v>818.7000000001176</c:v>
                </c:pt>
                <c:pt idx="8188">
                  <c:v>818.80000000011762</c:v>
                </c:pt>
                <c:pt idx="8189">
                  <c:v>818.90000000011764</c:v>
                </c:pt>
                <c:pt idx="8190">
                  <c:v>819.00000000011767</c:v>
                </c:pt>
                <c:pt idx="8191">
                  <c:v>819.10000000011769</c:v>
                </c:pt>
                <c:pt idx="8192">
                  <c:v>819.20000000011771</c:v>
                </c:pt>
                <c:pt idx="8193">
                  <c:v>819.30000000011773</c:v>
                </c:pt>
                <c:pt idx="8194">
                  <c:v>819.40000000011776</c:v>
                </c:pt>
                <c:pt idx="8195">
                  <c:v>819.50000000011778</c:v>
                </c:pt>
                <c:pt idx="8196">
                  <c:v>819.6000000001178</c:v>
                </c:pt>
                <c:pt idx="8197">
                  <c:v>819.70000000011783</c:v>
                </c:pt>
                <c:pt idx="8198">
                  <c:v>819.80000000011785</c:v>
                </c:pt>
                <c:pt idx="8199">
                  <c:v>819.90000000011787</c:v>
                </c:pt>
                <c:pt idx="8200">
                  <c:v>820.00000000011789</c:v>
                </c:pt>
                <c:pt idx="8201">
                  <c:v>820.10000000011792</c:v>
                </c:pt>
                <c:pt idx="8202">
                  <c:v>820.20000000011794</c:v>
                </c:pt>
                <c:pt idx="8203">
                  <c:v>820.30000000011796</c:v>
                </c:pt>
                <c:pt idx="8204">
                  <c:v>820.40000000011798</c:v>
                </c:pt>
                <c:pt idx="8205">
                  <c:v>820.50000000011801</c:v>
                </c:pt>
                <c:pt idx="8206">
                  <c:v>820.60000000011803</c:v>
                </c:pt>
                <c:pt idx="8207">
                  <c:v>820.70000000011805</c:v>
                </c:pt>
                <c:pt idx="8208">
                  <c:v>820.80000000011808</c:v>
                </c:pt>
                <c:pt idx="8209">
                  <c:v>820.9000000001181</c:v>
                </c:pt>
                <c:pt idx="8210">
                  <c:v>821.00000000011812</c:v>
                </c:pt>
                <c:pt idx="8211">
                  <c:v>821.10000000011814</c:v>
                </c:pt>
                <c:pt idx="8212">
                  <c:v>821.20000000011817</c:v>
                </c:pt>
                <c:pt idx="8213">
                  <c:v>821.30000000011819</c:v>
                </c:pt>
                <c:pt idx="8214">
                  <c:v>821.40000000011821</c:v>
                </c:pt>
                <c:pt idx="8215">
                  <c:v>821.50000000011823</c:v>
                </c:pt>
                <c:pt idx="8216">
                  <c:v>821.60000000011826</c:v>
                </c:pt>
                <c:pt idx="8217">
                  <c:v>821.70000000011828</c:v>
                </c:pt>
                <c:pt idx="8218">
                  <c:v>821.8000000001183</c:v>
                </c:pt>
                <c:pt idx="8219">
                  <c:v>821.90000000011833</c:v>
                </c:pt>
                <c:pt idx="8220">
                  <c:v>822.00000000011835</c:v>
                </c:pt>
                <c:pt idx="8221">
                  <c:v>822.10000000011837</c:v>
                </c:pt>
                <c:pt idx="8222">
                  <c:v>822.20000000011839</c:v>
                </c:pt>
                <c:pt idx="8223">
                  <c:v>822.30000000011842</c:v>
                </c:pt>
                <c:pt idx="8224">
                  <c:v>822.40000000011844</c:v>
                </c:pt>
                <c:pt idx="8225">
                  <c:v>822.50000000011846</c:v>
                </c:pt>
                <c:pt idx="8226">
                  <c:v>822.60000000011848</c:v>
                </c:pt>
                <c:pt idx="8227">
                  <c:v>822.70000000011851</c:v>
                </c:pt>
                <c:pt idx="8228">
                  <c:v>822.80000000011853</c:v>
                </c:pt>
                <c:pt idx="8229">
                  <c:v>822.90000000011855</c:v>
                </c:pt>
                <c:pt idx="8230">
                  <c:v>823.00000000011858</c:v>
                </c:pt>
                <c:pt idx="8231">
                  <c:v>823.1000000001186</c:v>
                </c:pt>
                <c:pt idx="8232">
                  <c:v>823.20000000011862</c:v>
                </c:pt>
                <c:pt idx="8233">
                  <c:v>823.30000000011864</c:v>
                </c:pt>
                <c:pt idx="8234">
                  <c:v>823.40000000011867</c:v>
                </c:pt>
                <c:pt idx="8235">
                  <c:v>823.50000000011869</c:v>
                </c:pt>
                <c:pt idx="8236">
                  <c:v>823.60000000011871</c:v>
                </c:pt>
                <c:pt idx="8237">
                  <c:v>823.70000000011873</c:v>
                </c:pt>
                <c:pt idx="8238">
                  <c:v>823.80000000011876</c:v>
                </c:pt>
                <c:pt idx="8239">
                  <c:v>823.90000000011878</c:v>
                </c:pt>
                <c:pt idx="8240">
                  <c:v>824.0000000001188</c:v>
                </c:pt>
                <c:pt idx="8241">
                  <c:v>824.10000000011883</c:v>
                </c:pt>
                <c:pt idx="8242">
                  <c:v>824.20000000011885</c:v>
                </c:pt>
                <c:pt idx="8243">
                  <c:v>824.30000000011887</c:v>
                </c:pt>
                <c:pt idx="8244">
                  <c:v>824.40000000011889</c:v>
                </c:pt>
                <c:pt idx="8245">
                  <c:v>824.50000000011892</c:v>
                </c:pt>
                <c:pt idx="8246">
                  <c:v>824.60000000011894</c:v>
                </c:pt>
                <c:pt idx="8247">
                  <c:v>824.70000000011896</c:v>
                </c:pt>
                <c:pt idx="8248">
                  <c:v>824.80000000011898</c:v>
                </c:pt>
                <c:pt idx="8249">
                  <c:v>824.90000000011901</c:v>
                </c:pt>
                <c:pt idx="8250">
                  <c:v>825.00000000011903</c:v>
                </c:pt>
                <c:pt idx="8251">
                  <c:v>825.10000000011905</c:v>
                </c:pt>
                <c:pt idx="8252">
                  <c:v>825.20000000011908</c:v>
                </c:pt>
                <c:pt idx="8253">
                  <c:v>825.3000000001191</c:v>
                </c:pt>
                <c:pt idx="8254">
                  <c:v>825.40000000011912</c:v>
                </c:pt>
                <c:pt idx="8255">
                  <c:v>825.50000000011914</c:v>
                </c:pt>
                <c:pt idx="8256">
                  <c:v>825.60000000011917</c:v>
                </c:pt>
                <c:pt idx="8257">
                  <c:v>825.70000000011919</c:v>
                </c:pt>
                <c:pt idx="8258">
                  <c:v>825.80000000011921</c:v>
                </c:pt>
                <c:pt idx="8259">
                  <c:v>825.90000000011923</c:v>
                </c:pt>
                <c:pt idx="8260">
                  <c:v>826.00000000011926</c:v>
                </c:pt>
                <c:pt idx="8261">
                  <c:v>826.10000000011928</c:v>
                </c:pt>
                <c:pt idx="8262">
                  <c:v>826.2000000001193</c:v>
                </c:pt>
                <c:pt idx="8263">
                  <c:v>826.30000000011933</c:v>
                </c:pt>
                <c:pt idx="8264">
                  <c:v>826.40000000011935</c:v>
                </c:pt>
                <c:pt idx="8265">
                  <c:v>826.50000000011937</c:v>
                </c:pt>
                <c:pt idx="8266">
                  <c:v>826.60000000011939</c:v>
                </c:pt>
                <c:pt idx="8267">
                  <c:v>826.70000000011942</c:v>
                </c:pt>
                <c:pt idx="8268">
                  <c:v>826.80000000011944</c:v>
                </c:pt>
                <c:pt idx="8269">
                  <c:v>826.90000000011946</c:v>
                </c:pt>
                <c:pt idx="8270">
                  <c:v>827.00000000011948</c:v>
                </c:pt>
                <c:pt idx="8271">
                  <c:v>827.10000000011951</c:v>
                </c:pt>
                <c:pt idx="8272">
                  <c:v>827.20000000011953</c:v>
                </c:pt>
                <c:pt idx="8273">
                  <c:v>827.30000000011955</c:v>
                </c:pt>
                <c:pt idx="8274">
                  <c:v>827.40000000011958</c:v>
                </c:pt>
                <c:pt idx="8275">
                  <c:v>827.5000000001196</c:v>
                </c:pt>
                <c:pt idx="8276">
                  <c:v>827.60000000011962</c:v>
                </c:pt>
                <c:pt idx="8277">
                  <c:v>827.70000000011964</c:v>
                </c:pt>
                <c:pt idx="8278">
                  <c:v>827.80000000011967</c:v>
                </c:pt>
                <c:pt idx="8279">
                  <c:v>827.90000000011969</c:v>
                </c:pt>
                <c:pt idx="8280">
                  <c:v>828.00000000011971</c:v>
                </c:pt>
                <c:pt idx="8281">
                  <c:v>828.10000000011973</c:v>
                </c:pt>
                <c:pt idx="8282">
                  <c:v>828.20000000011976</c:v>
                </c:pt>
                <c:pt idx="8283">
                  <c:v>828.30000000011978</c:v>
                </c:pt>
                <c:pt idx="8284">
                  <c:v>828.4000000001198</c:v>
                </c:pt>
                <c:pt idx="8285">
                  <c:v>828.50000000011983</c:v>
                </c:pt>
                <c:pt idx="8286">
                  <c:v>828.60000000011985</c:v>
                </c:pt>
                <c:pt idx="8287">
                  <c:v>828.70000000011987</c:v>
                </c:pt>
                <c:pt idx="8288">
                  <c:v>828.80000000011989</c:v>
                </c:pt>
                <c:pt idx="8289">
                  <c:v>828.90000000011992</c:v>
                </c:pt>
                <c:pt idx="8290">
                  <c:v>829.00000000011994</c:v>
                </c:pt>
                <c:pt idx="8291">
                  <c:v>829.10000000011996</c:v>
                </c:pt>
                <c:pt idx="8292">
                  <c:v>829.20000000011999</c:v>
                </c:pt>
                <c:pt idx="8293">
                  <c:v>829.30000000012001</c:v>
                </c:pt>
                <c:pt idx="8294">
                  <c:v>829.40000000012003</c:v>
                </c:pt>
                <c:pt idx="8295">
                  <c:v>829.50000000012005</c:v>
                </c:pt>
                <c:pt idx="8296">
                  <c:v>829.60000000012008</c:v>
                </c:pt>
                <c:pt idx="8297">
                  <c:v>829.7000000001201</c:v>
                </c:pt>
                <c:pt idx="8298">
                  <c:v>829.80000000012012</c:v>
                </c:pt>
                <c:pt idx="8299">
                  <c:v>829.90000000012014</c:v>
                </c:pt>
                <c:pt idx="8300">
                  <c:v>830.00000000012017</c:v>
                </c:pt>
                <c:pt idx="8301">
                  <c:v>830.10000000012019</c:v>
                </c:pt>
                <c:pt idx="8302">
                  <c:v>830.20000000012021</c:v>
                </c:pt>
                <c:pt idx="8303">
                  <c:v>830.30000000012024</c:v>
                </c:pt>
                <c:pt idx="8304">
                  <c:v>830.40000000012026</c:v>
                </c:pt>
                <c:pt idx="8305">
                  <c:v>830.50000000012028</c:v>
                </c:pt>
                <c:pt idx="8306">
                  <c:v>830.6000000001203</c:v>
                </c:pt>
                <c:pt idx="8307">
                  <c:v>830.70000000012033</c:v>
                </c:pt>
                <c:pt idx="8308">
                  <c:v>830.80000000012035</c:v>
                </c:pt>
                <c:pt idx="8309">
                  <c:v>830.90000000012037</c:v>
                </c:pt>
                <c:pt idx="8310">
                  <c:v>831.00000000012039</c:v>
                </c:pt>
                <c:pt idx="8311">
                  <c:v>831.10000000012042</c:v>
                </c:pt>
                <c:pt idx="8312">
                  <c:v>831.20000000012044</c:v>
                </c:pt>
                <c:pt idx="8313">
                  <c:v>831.30000000012046</c:v>
                </c:pt>
                <c:pt idx="8314">
                  <c:v>831.40000000012049</c:v>
                </c:pt>
                <c:pt idx="8315">
                  <c:v>831.50000000012051</c:v>
                </c:pt>
                <c:pt idx="8316">
                  <c:v>831.60000000012053</c:v>
                </c:pt>
                <c:pt idx="8317">
                  <c:v>831.70000000012055</c:v>
                </c:pt>
                <c:pt idx="8318">
                  <c:v>831.80000000012058</c:v>
                </c:pt>
                <c:pt idx="8319">
                  <c:v>831.9000000001206</c:v>
                </c:pt>
                <c:pt idx="8320">
                  <c:v>832.00000000012062</c:v>
                </c:pt>
                <c:pt idx="8321">
                  <c:v>832.10000000012064</c:v>
                </c:pt>
                <c:pt idx="8322">
                  <c:v>832.20000000012067</c:v>
                </c:pt>
                <c:pt idx="8323">
                  <c:v>832.30000000012069</c:v>
                </c:pt>
                <c:pt idx="8324">
                  <c:v>832.40000000012071</c:v>
                </c:pt>
                <c:pt idx="8325">
                  <c:v>832.50000000012074</c:v>
                </c:pt>
                <c:pt idx="8326">
                  <c:v>832.60000000012076</c:v>
                </c:pt>
                <c:pt idx="8327">
                  <c:v>832.70000000012078</c:v>
                </c:pt>
                <c:pt idx="8328">
                  <c:v>832.8000000001208</c:v>
                </c:pt>
                <c:pt idx="8329">
                  <c:v>832.90000000012083</c:v>
                </c:pt>
                <c:pt idx="8330">
                  <c:v>833.00000000012085</c:v>
                </c:pt>
                <c:pt idx="8331">
                  <c:v>833.10000000012087</c:v>
                </c:pt>
                <c:pt idx="8332">
                  <c:v>833.20000000012089</c:v>
                </c:pt>
                <c:pt idx="8333">
                  <c:v>833.30000000012092</c:v>
                </c:pt>
                <c:pt idx="8334">
                  <c:v>833.40000000012094</c:v>
                </c:pt>
                <c:pt idx="8335">
                  <c:v>833.50000000012096</c:v>
                </c:pt>
                <c:pt idx="8336">
                  <c:v>833.60000000012099</c:v>
                </c:pt>
                <c:pt idx="8337">
                  <c:v>833.70000000012101</c:v>
                </c:pt>
                <c:pt idx="8338">
                  <c:v>833.80000000012103</c:v>
                </c:pt>
                <c:pt idx="8339">
                  <c:v>833.90000000012105</c:v>
                </c:pt>
                <c:pt idx="8340">
                  <c:v>834.00000000012108</c:v>
                </c:pt>
                <c:pt idx="8341">
                  <c:v>834.1000000001211</c:v>
                </c:pt>
                <c:pt idx="8342">
                  <c:v>834.20000000012112</c:v>
                </c:pt>
                <c:pt idx="8343">
                  <c:v>834.30000000012114</c:v>
                </c:pt>
                <c:pt idx="8344">
                  <c:v>834.40000000012117</c:v>
                </c:pt>
                <c:pt idx="8345">
                  <c:v>834.50000000012119</c:v>
                </c:pt>
                <c:pt idx="8346">
                  <c:v>834.60000000012121</c:v>
                </c:pt>
                <c:pt idx="8347">
                  <c:v>834.70000000012124</c:v>
                </c:pt>
                <c:pt idx="8348">
                  <c:v>834.80000000012126</c:v>
                </c:pt>
                <c:pt idx="8349">
                  <c:v>834.90000000012128</c:v>
                </c:pt>
                <c:pt idx="8350">
                  <c:v>835.0000000001213</c:v>
                </c:pt>
                <c:pt idx="8351">
                  <c:v>835.10000000012133</c:v>
                </c:pt>
                <c:pt idx="8352">
                  <c:v>835.20000000012135</c:v>
                </c:pt>
                <c:pt idx="8353">
                  <c:v>835.30000000012137</c:v>
                </c:pt>
                <c:pt idx="8354">
                  <c:v>835.40000000012139</c:v>
                </c:pt>
                <c:pt idx="8355">
                  <c:v>835.50000000012142</c:v>
                </c:pt>
                <c:pt idx="8356">
                  <c:v>835.60000000012144</c:v>
                </c:pt>
                <c:pt idx="8357">
                  <c:v>835.70000000012146</c:v>
                </c:pt>
                <c:pt idx="8358">
                  <c:v>835.80000000012149</c:v>
                </c:pt>
                <c:pt idx="8359">
                  <c:v>835.90000000012151</c:v>
                </c:pt>
                <c:pt idx="8360">
                  <c:v>836.00000000012153</c:v>
                </c:pt>
                <c:pt idx="8361">
                  <c:v>836.10000000012155</c:v>
                </c:pt>
                <c:pt idx="8362">
                  <c:v>836.20000000012158</c:v>
                </c:pt>
                <c:pt idx="8363">
                  <c:v>836.3000000001216</c:v>
                </c:pt>
                <c:pt idx="8364">
                  <c:v>836.40000000012162</c:v>
                </c:pt>
                <c:pt idx="8365">
                  <c:v>836.50000000012164</c:v>
                </c:pt>
                <c:pt idx="8366">
                  <c:v>836.60000000012167</c:v>
                </c:pt>
                <c:pt idx="8367">
                  <c:v>836.70000000012169</c:v>
                </c:pt>
                <c:pt idx="8368">
                  <c:v>836.80000000012171</c:v>
                </c:pt>
                <c:pt idx="8369">
                  <c:v>836.90000000012174</c:v>
                </c:pt>
                <c:pt idx="8370">
                  <c:v>837.00000000012176</c:v>
                </c:pt>
                <c:pt idx="8371">
                  <c:v>837.10000000012178</c:v>
                </c:pt>
                <c:pt idx="8372">
                  <c:v>837.2000000001218</c:v>
                </c:pt>
                <c:pt idx="8373">
                  <c:v>837.30000000012183</c:v>
                </c:pt>
                <c:pt idx="8374">
                  <c:v>837.40000000012185</c:v>
                </c:pt>
                <c:pt idx="8375">
                  <c:v>837.50000000012187</c:v>
                </c:pt>
                <c:pt idx="8376">
                  <c:v>837.6000000001219</c:v>
                </c:pt>
                <c:pt idx="8377">
                  <c:v>837.70000000012192</c:v>
                </c:pt>
                <c:pt idx="8378">
                  <c:v>837.80000000012194</c:v>
                </c:pt>
                <c:pt idx="8379">
                  <c:v>837.90000000012196</c:v>
                </c:pt>
                <c:pt idx="8380">
                  <c:v>838.00000000012199</c:v>
                </c:pt>
                <c:pt idx="8381">
                  <c:v>838.10000000012201</c:v>
                </c:pt>
                <c:pt idx="8382">
                  <c:v>838.20000000012203</c:v>
                </c:pt>
                <c:pt idx="8383">
                  <c:v>838.30000000012205</c:v>
                </c:pt>
                <c:pt idx="8384">
                  <c:v>838.40000000012208</c:v>
                </c:pt>
                <c:pt idx="8385">
                  <c:v>838.5000000001221</c:v>
                </c:pt>
                <c:pt idx="8386">
                  <c:v>838.60000000012212</c:v>
                </c:pt>
                <c:pt idx="8387">
                  <c:v>838.70000000012215</c:v>
                </c:pt>
                <c:pt idx="8388">
                  <c:v>838.80000000012217</c:v>
                </c:pt>
                <c:pt idx="8389">
                  <c:v>838.90000000012219</c:v>
                </c:pt>
                <c:pt idx="8390">
                  <c:v>839.00000000012221</c:v>
                </c:pt>
                <c:pt idx="8391">
                  <c:v>839.10000000012224</c:v>
                </c:pt>
                <c:pt idx="8392">
                  <c:v>839.20000000012226</c:v>
                </c:pt>
                <c:pt idx="8393">
                  <c:v>839.30000000012228</c:v>
                </c:pt>
                <c:pt idx="8394">
                  <c:v>839.4000000001223</c:v>
                </c:pt>
                <c:pt idx="8395">
                  <c:v>839.50000000012233</c:v>
                </c:pt>
                <c:pt idx="8396">
                  <c:v>839.60000000012235</c:v>
                </c:pt>
                <c:pt idx="8397">
                  <c:v>839.70000000012237</c:v>
                </c:pt>
                <c:pt idx="8398">
                  <c:v>839.8000000001224</c:v>
                </c:pt>
                <c:pt idx="8399">
                  <c:v>839.90000000012242</c:v>
                </c:pt>
                <c:pt idx="8400">
                  <c:v>840.00000000012244</c:v>
                </c:pt>
                <c:pt idx="8401">
                  <c:v>840.10000000012246</c:v>
                </c:pt>
                <c:pt idx="8402">
                  <c:v>840.20000000012249</c:v>
                </c:pt>
                <c:pt idx="8403">
                  <c:v>840.30000000012251</c:v>
                </c:pt>
                <c:pt idx="8404">
                  <c:v>840.40000000012253</c:v>
                </c:pt>
                <c:pt idx="8405">
                  <c:v>840.50000000012255</c:v>
                </c:pt>
                <c:pt idx="8406">
                  <c:v>840.60000000012258</c:v>
                </c:pt>
                <c:pt idx="8407">
                  <c:v>840.7000000001226</c:v>
                </c:pt>
                <c:pt idx="8408">
                  <c:v>840.80000000012262</c:v>
                </c:pt>
                <c:pt idx="8409">
                  <c:v>840.90000000012265</c:v>
                </c:pt>
                <c:pt idx="8410">
                  <c:v>841.00000000012267</c:v>
                </c:pt>
                <c:pt idx="8411">
                  <c:v>841.10000000012269</c:v>
                </c:pt>
                <c:pt idx="8412">
                  <c:v>841.20000000012271</c:v>
                </c:pt>
                <c:pt idx="8413">
                  <c:v>841.30000000012274</c:v>
                </c:pt>
                <c:pt idx="8414">
                  <c:v>841.40000000012276</c:v>
                </c:pt>
                <c:pt idx="8415">
                  <c:v>841.50000000012278</c:v>
                </c:pt>
                <c:pt idx="8416">
                  <c:v>841.6000000001228</c:v>
                </c:pt>
                <c:pt idx="8417">
                  <c:v>841.70000000012283</c:v>
                </c:pt>
                <c:pt idx="8418">
                  <c:v>841.80000000012285</c:v>
                </c:pt>
                <c:pt idx="8419">
                  <c:v>841.90000000012287</c:v>
                </c:pt>
                <c:pt idx="8420">
                  <c:v>842.0000000001229</c:v>
                </c:pt>
                <c:pt idx="8421">
                  <c:v>842.10000000012292</c:v>
                </c:pt>
                <c:pt idx="8422">
                  <c:v>842.20000000012294</c:v>
                </c:pt>
                <c:pt idx="8423">
                  <c:v>842.30000000012296</c:v>
                </c:pt>
                <c:pt idx="8424">
                  <c:v>842.40000000012299</c:v>
                </c:pt>
                <c:pt idx="8425">
                  <c:v>842.50000000012301</c:v>
                </c:pt>
                <c:pt idx="8426">
                  <c:v>842.60000000012303</c:v>
                </c:pt>
                <c:pt idx="8427">
                  <c:v>842.70000000012305</c:v>
                </c:pt>
                <c:pt idx="8428">
                  <c:v>842.80000000012308</c:v>
                </c:pt>
                <c:pt idx="8429">
                  <c:v>842.9000000001231</c:v>
                </c:pt>
                <c:pt idx="8430">
                  <c:v>843.00000000012312</c:v>
                </c:pt>
                <c:pt idx="8431">
                  <c:v>843.10000000012315</c:v>
                </c:pt>
                <c:pt idx="8432">
                  <c:v>843.20000000012317</c:v>
                </c:pt>
                <c:pt idx="8433">
                  <c:v>843.30000000012319</c:v>
                </c:pt>
                <c:pt idx="8434">
                  <c:v>843.40000000012321</c:v>
                </c:pt>
                <c:pt idx="8435">
                  <c:v>843.50000000012324</c:v>
                </c:pt>
                <c:pt idx="8436">
                  <c:v>843.60000000012326</c:v>
                </c:pt>
                <c:pt idx="8437">
                  <c:v>843.70000000012328</c:v>
                </c:pt>
                <c:pt idx="8438">
                  <c:v>843.8000000001233</c:v>
                </c:pt>
                <c:pt idx="8439">
                  <c:v>843.90000000012333</c:v>
                </c:pt>
                <c:pt idx="8440">
                  <c:v>844.00000000012335</c:v>
                </c:pt>
                <c:pt idx="8441">
                  <c:v>844.10000000012337</c:v>
                </c:pt>
                <c:pt idx="8442">
                  <c:v>844.2000000001234</c:v>
                </c:pt>
                <c:pt idx="8443">
                  <c:v>844.30000000012342</c:v>
                </c:pt>
                <c:pt idx="8444">
                  <c:v>844.40000000012344</c:v>
                </c:pt>
                <c:pt idx="8445">
                  <c:v>844.50000000012346</c:v>
                </c:pt>
                <c:pt idx="8446">
                  <c:v>844.60000000012349</c:v>
                </c:pt>
                <c:pt idx="8447">
                  <c:v>844.70000000012351</c:v>
                </c:pt>
                <c:pt idx="8448">
                  <c:v>844.80000000012353</c:v>
                </c:pt>
                <c:pt idx="8449">
                  <c:v>844.90000000012355</c:v>
                </c:pt>
                <c:pt idx="8450">
                  <c:v>845.00000000012358</c:v>
                </c:pt>
                <c:pt idx="8451">
                  <c:v>845.1000000001236</c:v>
                </c:pt>
                <c:pt idx="8452">
                  <c:v>845.20000000012362</c:v>
                </c:pt>
                <c:pt idx="8453">
                  <c:v>845.30000000012365</c:v>
                </c:pt>
                <c:pt idx="8454">
                  <c:v>845.40000000012367</c:v>
                </c:pt>
                <c:pt idx="8455">
                  <c:v>845.50000000012369</c:v>
                </c:pt>
                <c:pt idx="8456">
                  <c:v>845.60000000012371</c:v>
                </c:pt>
                <c:pt idx="8457">
                  <c:v>845.70000000012374</c:v>
                </c:pt>
                <c:pt idx="8458">
                  <c:v>845.80000000012376</c:v>
                </c:pt>
                <c:pt idx="8459">
                  <c:v>845.90000000012378</c:v>
                </c:pt>
                <c:pt idx="8460">
                  <c:v>846.0000000001238</c:v>
                </c:pt>
                <c:pt idx="8461">
                  <c:v>846.10000000012383</c:v>
                </c:pt>
                <c:pt idx="8462">
                  <c:v>846.20000000012385</c:v>
                </c:pt>
                <c:pt idx="8463">
                  <c:v>846.30000000012387</c:v>
                </c:pt>
                <c:pt idx="8464">
                  <c:v>846.4000000001239</c:v>
                </c:pt>
                <c:pt idx="8465">
                  <c:v>846.50000000012392</c:v>
                </c:pt>
                <c:pt idx="8466">
                  <c:v>846.60000000012394</c:v>
                </c:pt>
                <c:pt idx="8467">
                  <c:v>846.70000000012396</c:v>
                </c:pt>
                <c:pt idx="8468">
                  <c:v>846.80000000012399</c:v>
                </c:pt>
                <c:pt idx="8469">
                  <c:v>846.90000000012401</c:v>
                </c:pt>
                <c:pt idx="8470">
                  <c:v>847.00000000012403</c:v>
                </c:pt>
                <c:pt idx="8471">
                  <c:v>847.10000000012406</c:v>
                </c:pt>
                <c:pt idx="8472">
                  <c:v>847.20000000012408</c:v>
                </c:pt>
                <c:pt idx="8473">
                  <c:v>847.3000000001241</c:v>
                </c:pt>
                <c:pt idx="8474">
                  <c:v>847.40000000012412</c:v>
                </c:pt>
                <c:pt idx="8475">
                  <c:v>847.50000000012415</c:v>
                </c:pt>
                <c:pt idx="8476">
                  <c:v>847.60000000012417</c:v>
                </c:pt>
                <c:pt idx="8477">
                  <c:v>847.70000000012419</c:v>
                </c:pt>
                <c:pt idx="8478">
                  <c:v>847.80000000012421</c:v>
                </c:pt>
                <c:pt idx="8479">
                  <c:v>847.90000000012424</c:v>
                </c:pt>
                <c:pt idx="8480">
                  <c:v>848.00000000012426</c:v>
                </c:pt>
                <c:pt idx="8481">
                  <c:v>848.10000000012428</c:v>
                </c:pt>
                <c:pt idx="8482">
                  <c:v>848.20000000012431</c:v>
                </c:pt>
                <c:pt idx="8483">
                  <c:v>848.30000000012433</c:v>
                </c:pt>
                <c:pt idx="8484">
                  <c:v>848.40000000012435</c:v>
                </c:pt>
                <c:pt idx="8485">
                  <c:v>848.50000000012437</c:v>
                </c:pt>
                <c:pt idx="8486">
                  <c:v>848.6000000001244</c:v>
                </c:pt>
                <c:pt idx="8487">
                  <c:v>848.70000000012442</c:v>
                </c:pt>
                <c:pt idx="8488">
                  <c:v>848.80000000012444</c:v>
                </c:pt>
                <c:pt idx="8489">
                  <c:v>848.90000000012446</c:v>
                </c:pt>
                <c:pt idx="8490">
                  <c:v>849.00000000012449</c:v>
                </c:pt>
                <c:pt idx="8491">
                  <c:v>849.10000000012451</c:v>
                </c:pt>
                <c:pt idx="8492">
                  <c:v>849.20000000012453</c:v>
                </c:pt>
                <c:pt idx="8493">
                  <c:v>849.30000000012456</c:v>
                </c:pt>
                <c:pt idx="8494">
                  <c:v>849.40000000012458</c:v>
                </c:pt>
                <c:pt idx="8495">
                  <c:v>849.5000000001246</c:v>
                </c:pt>
                <c:pt idx="8496">
                  <c:v>849.60000000012462</c:v>
                </c:pt>
                <c:pt idx="8497">
                  <c:v>849.70000000012465</c:v>
                </c:pt>
                <c:pt idx="8498">
                  <c:v>849.80000000012467</c:v>
                </c:pt>
                <c:pt idx="8499">
                  <c:v>849.90000000012469</c:v>
                </c:pt>
                <c:pt idx="8500">
                  <c:v>850.00000000012471</c:v>
                </c:pt>
                <c:pt idx="8501">
                  <c:v>850.10000000012474</c:v>
                </c:pt>
                <c:pt idx="8502">
                  <c:v>850.20000000012476</c:v>
                </c:pt>
                <c:pt idx="8503">
                  <c:v>850.30000000012478</c:v>
                </c:pt>
                <c:pt idx="8504">
                  <c:v>850.40000000012481</c:v>
                </c:pt>
                <c:pt idx="8505">
                  <c:v>850.50000000012483</c:v>
                </c:pt>
                <c:pt idx="8506">
                  <c:v>850.60000000012485</c:v>
                </c:pt>
                <c:pt idx="8507">
                  <c:v>850.70000000012487</c:v>
                </c:pt>
                <c:pt idx="8508">
                  <c:v>850.8000000001249</c:v>
                </c:pt>
                <c:pt idx="8509">
                  <c:v>850.90000000012492</c:v>
                </c:pt>
                <c:pt idx="8510">
                  <c:v>851.00000000012494</c:v>
                </c:pt>
                <c:pt idx="8511">
                  <c:v>851.10000000012496</c:v>
                </c:pt>
                <c:pt idx="8512">
                  <c:v>851.20000000012499</c:v>
                </c:pt>
                <c:pt idx="8513">
                  <c:v>851.30000000012501</c:v>
                </c:pt>
                <c:pt idx="8514">
                  <c:v>851.40000000012503</c:v>
                </c:pt>
                <c:pt idx="8515">
                  <c:v>851.50000000012506</c:v>
                </c:pt>
                <c:pt idx="8516">
                  <c:v>851.60000000012508</c:v>
                </c:pt>
                <c:pt idx="8517">
                  <c:v>851.7000000001251</c:v>
                </c:pt>
                <c:pt idx="8518">
                  <c:v>851.80000000012512</c:v>
                </c:pt>
                <c:pt idx="8519">
                  <c:v>851.90000000012515</c:v>
                </c:pt>
                <c:pt idx="8520">
                  <c:v>852.00000000012517</c:v>
                </c:pt>
                <c:pt idx="8521">
                  <c:v>852.10000000012519</c:v>
                </c:pt>
                <c:pt idx="8522">
                  <c:v>852.20000000012521</c:v>
                </c:pt>
                <c:pt idx="8523">
                  <c:v>852.30000000012524</c:v>
                </c:pt>
                <c:pt idx="8524">
                  <c:v>852.40000000012526</c:v>
                </c:pt>
                <c:pt idx="8525">
                  <c:v>852.50000000012528</c:v>
                </c:pt>
                <c:pt idx="8526">
                  <c:v>852.60000000012531</c:v>
                </c:pt>
                <c:pt idx="8527">
                  <c:v>852.70000000012533</c:v>
                </c:pt>
                <c:pt idx="8528">
                  <c:v>852.80000000012535</c:v>
                </c:pt>
                <c:pt idx="8529">
                  <c:v>852.90000000012537</c:v>
                </c:pt>
                <c:pt idx="8530">
                  <c:v>853.0000000001254</c:v>
                </c:pt>
                <c:pt idx="8531">
                  <c:v>853.10000000012542</c:v>
                </c:pt>
                <c:pt idx="8532">
                  <c:v>853.20000000012544</c:v>
                </c:pt>
                <c:pt idx="8533">
                  <c:v>853.30000000012546</c:v>
                </c:pt>
                <c:pt idx="8534">
                  <c:v>853.40000000012549</c:v>
                </c:pt>
                <c:pt idx="8535">
                  <c:v>853.50000000012551</c:v>
                </c:pt>
                <c:pt idx="8536">
                  <c:v>853.60000000012553</c:v>
                </c:pt>
                <c:pt idx="8537">
                  <c:v>853.70000000012556</c:v>
                </c:pt>
                <c:pt idx="8538">
                  <c:v>853.80000000012558</c:v>
                </c:pt>
                <c:pt idx="8539">
                  <c:v>853.9000000001256</c:v>
                </c:pt>
                <c:pt idx="8540">
                  <c:v>854.00000000012562</c:v>
                </c:pt>
                <c:pt idx="8541">
                  <c:v>854.10000000012565</c:v>
                </c:pt>
                <c:pt idx="8542">
                  <c:v>854.20000000012567</c:v>
                </c:pt>
                <c:pt idx="8543">
                  <c:v>854.30000000012569</c:v>
                </c:pt>
                <c:pt idx="8544">
                  <c:v>854.40000000012571</c:v>
                </c:pt>
                <c:pt idx="8545">
                  <c:v>854.50000000012574</c:v>
                </c:pt>
                <c:pt idx="8546">
                  <c:v>854.60000000012576</c:v>
                </c:pt>
                <c:pt idx="8547">
                  <c:v>854.70000000012578</c:v>
                </c:pt>
                <c:pt idx="8548">
                  <c:v>854.80000000012581</c:v>
                </c:pt>
                <c:pt idx="8549">
                  <c:v>854.90000000012583</c:v>
                </c:pt>
                <c:pt idx="8550">
                  <c:v>855.00000000012585</c:v>
                </c:pt>
                <c:pt idx="8551">
                  <c:v>855.10000000012587</c:v>
                </c:pt>
                <c:pt idx="8552">
                  <c:v>855.2000000001259</c:v>
                </c:pt>
                <c:pt idx="8553">
                  <c:v>855.30000000012592</c:v>
                </c:pt>
                <c:pt idx="8554">
                  <c:v>855.40000000012594</c:v>
                </c:pt>
                <c:pt idx="8555">
                  <c:v>855.50000000012597</c:v>
                </c:pt>
                <c:pt idx="8556">
                  <c:v>855.60000000012599</c:v>
                </c:pt>
                <c:pt idx="8557">
                  <c:v>855.70000000012601</c:v>
                </c:pt>
                <c:pt idx="8558">
                  <c:v>855.80000000012603</c:v>
                </c:pt>
                <c:pt idx="8559">
                  <c:v>855.90000000012606</c:v>
                </c:pt>
                <c:pt idx="8560">
                  <c:v>856.00000000012608</c:v>
                </c:pt>
                <c:pt idx="8561">
                  <c:v>856.1000000001261</c:v>
                </c:pt>
                <c:pt idx="8562">
                  <c:v>856.20000000012612</c:v>
                </c:pt>
                <c:pt idx="8563">
                  <c:v>856.30000000012615</c:v>
                </c:pt>
                <c:pt idx="8564">
                  <c:v>856.40000000012617</c:v>
                </c:pt>
                <c:pt idx="8565">
                  <c:v>856.50000000012619</c:v>
                </c:pt>
                <c:pt idx="8566">
                  <c:v>856.60000000012622</c:v>
                </c:pt>
                <c:pt idx="8567">
                  <c:v>856.70000000012624</c:v>
                </c:pt>
                <c:pt idx="8568">
                  <c:v>856.80000000012626</c:v>
                </c:pt>
                <c:pt idx="8569">
                  <c:v>856.90000000012628</c:v>
                </c:pt>
                <c:pt idx="8570">
                  <c:v>857.00000000012631</c:v>
                </c:pt>
                <c:pt idx="8571">
                  <c:v>857.10000000012633</c:v>
                </c:pt>
                <c:pt idx="8572">
                  <c:v>857.20000000012635</c:v>
                </c:pt>
                <c:pt idx="8573">
                  <c:v>857.30000000012637</c:v>
                </c:pt>
                <c:pt idx="8574">
                  <c:v>857.4000000001264</c:v>
                </c:pt>
                <c:pt idx="8575">
                  <c:v>857.50000000012642</c:v>
                </c:pt>
                <c:pt idx="8576">
                  <c:v>857.60000000012644</c:v>
                </c:pt>
                <c:pt idx="8577">
                  <c:v>857.70000000012647</c:v>
                </c:pt>
                <c:pt idx="8578">
                  <c:v>857.80000000012649</c:v>
                </c:pt>
                <c:pt idx="8579">
                  <c:v>857.90000000012651</c:v>
                </c:pt>
                <c:pt idx="8580">
                  <c:v>858.00000000012653</c:v>
                </c:pt>
                <c:pt idx="8581">
                  <c:v>858.10000000012656</c:v>
                </c:pt>
                <c:pt idx="8582">
                  <c:v>858.20000000012658</c:v>
                </c:pt>
                <c:pt idx="8583">
                  <c:v>858.3000000001266</c:v>
                </c:pt>
                <c:pt idx="8584">
                  <c:v>858.40000000012662</c:v>
                </c:pt>
                <c:pt idx="8585">
                  <c:v>858.50000000012665</c:v>
                </c:pt>
                <c:pt idx="8586">
                  <c:v>858.60000000012667</c:v>
                </c:pt>
                <c:pt idx="8587">
                  <c:v>858.70000000012669</c:v>
                </c:pt>
                <c:pt idx="8588">
                  <c:v>858.80000000012672</c:v>
                </c:pt>
                <c:pt idx="8589">
                  <c:v>858.90000000012674</c:v>
                </c:pt>
                <c:pt idx="8590">
                  <c:v>859.00000000012676</c:v>
                </c:pt>
                <c:pt idx="8591">
                  <c:v>859.10000000012678</c:v>
                </c:pt>
                <c:pt idx="8592">
                  <c:v>859.20000000012681</c:v>
                </c:pt>
                <c:pt idx="8593">
                  <c:v>859.30000000012683</c:v>
                </c:pt>
                <c:pt idx="8594">
                  <c:v>859.40000000012685</c:v>
                </c:pt>
                <c:pt idx="8595">
                  <c:v>859.50000000012687</c:v>
                </c:pt>
                <c:pt idx="8596">
                  <c:v>859.6000000001269</c:v>
                </c:pt>
                <c:pt idx="8597">
                  <c:v>859.70000000012692</c:v>
                </c:pt>
                <c:pt idx="8598">
                  <c:v>859.80000000012694</c:v>
                </c:pt>
                <c:pt idx="8599">
                  <c:v>859.90000000012697</c:v>
                </c:pt>
                <c:pt idx="8600">
                  <c:v>860.00000000012699</c:v>
                </c:pt>
                <c:pt idx="8601">
                  <c:v>860.10000000012701</c:v>
                </c:pt>
                <c:pt idx="8602">
                  <c:v>860.20000000012703</c:v>
                </c:pt>
                <c:pt idx="8603">
                  <c:v>860.30000000012706</c:v>
                </c:pt>
                <c:pt idx="8604">
                  <c:v>860.40000000012708</c:v>
                </c:pt>
                <c:pt idx="8605">
                  <c:v>860.5000000001271</c:v>
                </c:pt>
                <c:pt idx="8606">
                  <c:v>860.60000000012712</c:v>
                </c:pt>
                <c:pt idx="8607">
                  <c:v>860.70000000012715</c:v>
                </c:pt>
                <c:pt idx="8608">
                  <c:v>860.80000000012717</c:v>
                </c:pt>
                <c:pt idx="8609">
                  <c:v>860.90000000012719</c:v>
                </c:pt>
                <c:pt idx="8610">
                  <c:v>861.00000000012722</c:v>
                </c:pt>
                <c:pt idx="8611">
                  <c:v>861.10000000012724</c:v>
                </c:pt>
                <c:pt idx="8612">
                  <c:v>861.20000000012726</c:v>
                </c:pt>
                <c:pt idx="8613">
                  <c:v>861.30000000012728</c:v>
                </c:pt>
                <c:pt idx="8614">
                  <c:v>861.40000000012731</c:v>
                </c:pt>
                <c:pt idx="8615">
                  <c:v>861.50000000012733</c:v>
                </c:pt>
                <c:pt idx="8616">
                  <c:v>861.60000000012735</c:v>
                </c:pt>
                <c:pt idx="8617">
                  <c:v>861.70000000012737</c:v>
                </c:pt>
                <c:pt idx="8618">
                  <c:v>861.8000000001274</c:v>
                </c:pt>
                <c:pt idx="8619">
                  <c:v>861.90000000012742</c:v>
                </c:pt>
                <c:pt idx="8620">
                  <c:v>862.00000000012744</c:v>
                </c:pt>
                <c:pt idx="8621">
                  <c:v>862.10000000012747</c:v>
                </c:pt>
                <c:pt idx="8622">
                  <c:v>862.20000000012749</c:v>
                </c:pt>
                <c:pt idx="8623">
                  <c:v>862.30000000012751</c:v>
                </c:pt>
                <c:pt idx="8624">
                  <c:v>862.40000000012753</c:v>
                </c:pt>
                <c:pt idx="8625">
                  <c:v>862.50000000012756</c:v>
                </c:pt>
                <c:pt idx="8626">
                  <c:v>862.60000000012758</c:v>
                </c:pt>
                <c:pt idx="8627">
                  <c:v>862.7000000001276</c:v>
                </c:pt>
                <c:pt idx="8628">
                  <c:v>862.80000000012762</c:v>
                </c:pt>
                <c:pt idx="8629">
                  <c:v>862.90000000012765</c:v>
                </c:pt>
                <c:pt idx="8630">
                  <c:v>863.00000000012767</c:v>
                </c:pt>
                <c:pt idx="8631">
                  <c:v>863.10000000012769</c:v>
                </c:pt>
                <c:pt idx="8632">
                  <c:v>863.20000000012772</c:v>
                </c:pt>
                <c:pt idx="8633">
                  <c:v>863.30000000012774</c:v>
                </c:pt>
                <c:pt idx="8634">
                  <c:v>863.40000000012776</c:v>
                </c:pt>
                <c:pt idx="8635">
                  <c:v>863.50000000012778</c:v>
                </c:pt>
                <c:pt idx="8636">
                  <c:v>863.60000000012781</c:v>
                </c:pt>
                <c:pt idx="8637">
                  <c:v>863.70000000012783</c:v>
                </c:pt>
                <c:pt idx="8638">
                  <c:v>863.80000000012785</c:v>
                </c:pt>
                <c:pt idx="8639">
                  <c:v>863.90000000012787</c:v>
                </c:pt>
                <c:pt idx="8640">
                  <c:v>864.0000000001279</c:v>
                </c:pt>
                <c:pt idx="8641">
                  <c:v>864.10000000012792</c:v>
                </c:pt>
                <c:pt idx="8642">
                  <c:v>864.20000000012794</c:v>
                </c:pt>
                <c:pt idx="8643">
                  <c:v>864.30000000012797</c:v>
                </c:pt>
                <c:pt idx="8644">
                  <c:v>864.40000000012799</c:v>
                </c:pt>
                <c:pt idx="8645">
                  <c:v>864.50000000012801</c:v>
                </c:pt>
                <c:pt idx="8646">
                  <c:v>864.60000000012803</c:v>
                </c:pt>
                <c:pt idx="8647">
                  <c:v>864.70000000012806</c:v>
                </c:pt>
                <c:pt idx="8648">
                  <c:v>864.80000000012808</c:v>
                </c:pt>
                <c:pt idx="8649">
                  <c:v>864.9000000001281</c:v>
                </c:pt>
                <c:pt idx="8650">
                  <c:v>865.00000000012813</c:v>
                </c:pt>
                <c:pt idx="8651">
                  <c:v>865.10000000012815</c:v>
                </c:pt>
                <c:pt idx="8652">
                  <c:v>865.20000000012817</c:v>
                </c:pt>
                <c:pt idx="8653">
                  <c:v>865.30000000012819</c:v>
                </c:pt>
                <c:pt idx="8654">
                  <c:v>865.40000000012822</c:v>
                </c:pt>
                <c:pt idx="8655">
                  <c:v>865.50000000012824</c:v>
                </c:pt>
                <c:pt idx="8656">
                  <c:v>865.60000000012826</c:v>
                </c:pt>
                <c:pt idx="8657">
                  <c:v>865.70000000012828</c:v>
                </c:pt>
                <c:pt idx="8658">
                  <c:v>865.80000000012831</c:v>
                </c:pt>
                <c:pt idx="8659">
                  <c:v>865.90000000012833</c:v>
                </c:pt>
                <c:pt idx="8660">
                  <c:v>866.00000000012835</c:v>
                </c:pt>
                <c:pt idx="8661">
                  <c:v>866.10000000012838</c:v>
                </c:pt>
                <c:pt idx="8662">
                  <c:v>866.2000000001284</c:v>
                </c:pt>
                <c:pt idx="8663">
                  <c:v>866.30000000012842</c:v>
                </c:pt>
                <c:pt idx="8664">
                  <c:v>866.40000000012844</c:v>
                </c:pt>
                <c:pt idx="8665">
                  <c:v>866.50000000012847</c:v>
                </c:pt>
                <c:pt idx="8666">
                  <c:v>866.60000000012849</c:v>
                </c:pt>
                <c:pt idx="8667">
                  <c:v>866.70000000012851</c:v>
                </c:pt>
                <c:pt idx="8668">
                  <c:v>866.80000000012853</c:v>
                </c:pt>
                <c:pt idx="8669">
                  <c:v>866.90000000012856</c:v>
                </c:pt>
                <c:pt idx="8670">
                  <c:v>867.00000000012858</c:v>
                </c:pt>
                <c:pt idx="8671">
                  <c:v>867.1000000001286</c:v>
                </c:pt>
                <c:pt idx="8672">
                  <c:v>867.20000000012863</c:v>
                </c:pt>
                <c:pt idx="8673">
                  <c:v>867.30000000012865</c:v>
                </c:pt>
                <c:pt idx="8674">
                  <c:v>867.40000000012867</c:v>
                </c:pt>
                <c:pt idx="8675">
                  <c:v>867.50000000012869</c:v>
                </c:pt>
                <c:pt idx="8676">
                  <c:v>867.60000000012872</c:v>
                </c:pt>
                <c:pt idx="8677">
                  <c:v>867.70000000012874</c:v>
                </c:pt>
                <c:pt idx="8678">
                  <c:v>867.80000000012876</c:v>
                </c:pt>
                <c:pt idx="8679">
                  <c:v>867.90000000012878</c:v>
                </c:pt>
                <c:pt idx="8680">
                  <c:v>868.00000000012881</c:v>
                </c:pt>
                <c:pt idx="8681">
                  <c:v>868.10000000012883</c:v>
                </c:pt>
                <c:pt idx="8682">
                  <c:v>868.20000000012885</c:v>
                </c:pt>
                <c:pt idx="8683">
                  <c:v>868.30000000012888</c:v>
                </c:pt>
                <c:pt idx="8684">
                  <c:v>868.4000000001289</c:v>
                </c:pt>
                <c:pt idx="8685">
                  <c:v>868.50000000012892</c:v>
                </c:pt>
                <c:pt idx="8686">
                  <c:v>868.60000000012894</c:v>
                </c:pt>
                <c:pt idx="8687">
                  <c:v>868.70000000012897</c:v>
                </c:pt>
                <c:pt idx="8688">
                  <c:v>868.80000000012899</c:v>
                </c:pt>
                <c:pt idx="8689">
                  <c:v>868.90000000012901</c:v>
                </c:pt>
                <c:pt idx="8690">
                  <c:v>869.00000000012903</c:v>
                </c:pt>
                <c:pt idx="8691">
                  <c:v>869.10000000012906</c:v>
                </c:pt>
                <c:pt idx="8692">
                  <c:v>869.20000000012908</c:v>
                </c:pt>
                <c:pt idx="8693">
                  <c:v>869.3000000001291</c:v>
                </c:pt>
                <c:pt idx="8694">
                  <c:v>869.40000000012913</c:v>
                </c:pt>
                <c:pt idx="8695">
                  <c:v>869.50000000012915</c:v>
                </c:pt>
                <c:pt idx="8696">
                  <c:v>869.60000000012917</c:v>
                </c:pt>
                <c:pt idx="8697">
                  <c:v>869.70000000012919</c:v>
                </c:pt>
                <c:pt idx="8698">
                  <c:v>869.80000000012922</c:v>
                </c:pt>
                <c:pt idx="8699">
                  <c:v>869.90000000012924</c:v>
                </c:pt>
                <c:pt idx="8700">
                  <c:v>870.00000000012926</c:v>
                </c:pt>
                <c:pt idx="8701">
                  <c:v>870.10000000012928</c:v>
                </c:pt>
                <c:pt idx="8702">
                  <c:v>870.20000000012931</c:v>
                </c:pt>
                <c:pt idx="8703">
                  <c:v>870.30000000012933</c:v>
                </c:pt>
                <c:pt idx="8704">
                  <c:v>870.40000000012935</c:v>
                </c:pt>
                <c:pt idx="8705">
                  <c:v>870.50000000012938</c:v>
                </c:pt>
                <c:pt idx="8706">
                  <c:v>870.6000000001294</c:v>
                </c:pt>
                <c:pt idx="8707">
                  <c:v>870.70000000012942</c:v>
                </c:pt>
                <c:pt idx="8708">
                  <c:v>870.80000000012944</c:v>
                </c:pt>
                <c:pt idx="8709">
                  <c:v>870.90000000012947</c:v>
                </c:pt>
                <c:pt idx="8710">
                  <c:v>871.00000000012949</c:v>
                </c:pt>
                <c:pt idx="8711">
                  <c:v>871.10000000012951</c:v>
                </c:pt>
                <c:pt idx="8712">
                  <c:v>871.20000000012953</c:v>
                </c:pt>
                <c:pt idx="8713">
                  <c:v>871.30000000012956</c:v>
                </c:pt>
                <c:pt idx="8714">
                  <c:v>871.40000000012958</c:v>
                </c:pt>
                <c:pt idx="8715">
                  <c:v>871.5000000001296</c:v>
                </c:pt>
                <c:pt idx="8716">
                  <c:v>871.60000000012963</c:v>
                </c:pt>
                <c:pt idx="8717">
                  <c:v>871.70000000012965</c:v>
                </c:pt>
                <c:pt idx="8718">
                  <c:v>871.80000000012967</c:v>
                </c:pt>
                <c:pt idx="8719">
                  <c:v>871.90000000012969</c:v>
                </c:pt>
                <c:pt idx="8720">
                  <c:v>872.00000000012972</c:v>
                </c:pt>
                <c:pt idx="8721">
                  <c:v>872.10000000012974</c:v>
                </c:pt>
                <c:pt idx="8722">
                  <c:v>872.20000000012976</c:v>
                </c:pt>
                <c:pt idx="8723">
                  <c:v>872.30000000012978</c:v>
                </c:pt>
                <c:pt idx="8724">
                  <c:v>872.40000000012981</c:v>
                </c:pt>
                <c:pt idx="8725">
                  <c:v>872.50000000012983</c:v>
                </c:pt>
                <c:pt idx="8726">
                  <c:v>872.60000000012985</c:v>
                </c:pt>
                <c:pt idx="8727">
                  <c:v>872.70000000012988</c:v>
                </c:pt>
                <c:pt idx="8728">
                  <c:v>872.8000000001299</c:v>
                </c:pt>
                <c:pt idx="8729">
                  <c:v>872.90000000012992</c:v>
                </c:pt>
                <c:pt idx="8730">
                  <c:v>873.00000000012994</c:v>
                </c:pt>
                <c:pt idx="8731">
                  <c:v>873.10000000012997</c:v>
                </c:pt>
                <c:pt idx="8732">
                  <c:v>873.20000000012999</c:v>
                </c:pt>
                <c:pt idx="8733">
                  <c:v>873.30000000013001</c:v>
                </c:pt>
                <c:pt idx="8734">
                  <c:v>873.40000000013004</c:v>
                </c:pt>
                <c:pt idx="8735">
                  <c:v>873.50000000013006</c:v>
                </c:pt>
                <c:pt idx="8736">
                  <c:v>873.60000000013008</c:v>
                </c:pt>
                <c:pt idx="8737">
                  <c:v>873.7000000001301</c:v>
                </c:pt>
                <c:pt idx="8738">
                  <c:v>873.80000000013013</c:v>
                </c:pt>
                <c:pt idx="8739">
                  <c:v>873.90000000013015</c:v>
                </c:pt>
                <c:pt idx="8740">
                  <c:v>874.00000000013017</c:v>
                </c:pt>
                <c:pt idx="8741">
                  <c:v>874.10000000013019</c:v>
                </c:pt>
                <c:pt idx="8742">
                  <c:v>874.20000000013022</c:v>
                </c:pt>
                <c:pt idx="8743">
                  <c:v>874.30000000013024</c:v>
                </c:pt>
                <c:pt idx="8744">
                  <c:v>874.40000000013026</c:v>
                </c:pt>
                <c:pt idx="8745">
                  <c:v>874.50000000013029</c:v>
                </c:pt>
                <c:pt idx="8746">
                  <c:v>874.60000000013031</c:v>
                </c:pt>
                <c:pt idx="8747">
                  <c:v>874.70000000013033</c:v>
                </c:pt>
                <c:pt idx="8748">
                  <c:v>874.80000000013035</c:v>
                </c:pt>
                <c:pt idx="8749">
                  <c:v>874.90000000013038</c:v>
                </c:pt>
                <c:pt idx="8750">
                  <c:v>875.0000000001304</c:v>
                </c:pt>
                <c:pt idx="8751">
                  <c:v>875.10000000013042</c:v>
                </c:pt>
                <c:pt idx="8752">
                  <c:v>875.20000000013044</c:v>
                </c:pt>
                <c:pt idx="8753">
                  <c:v>875.30000000013047</c:v>
                </c:pt>
                <c:pt idx="8754">
                  <c:v>875.40000000013049</c:v>
                </c:pt>
                <c:pt idx="8755">
                  <c:v>875.50000000013051</c:v>
                </c:pt>
                <c:pt idx="8756">
                  <c:v>875.60000000013054</c:v>
                </c:pt>
                <c:pt idx="8757">
                  <c:v>875.70000000013056</c:v>
                </c:pt>
                <c:pt idx="8758">
                  <c:v>875.80000000013058</c:v>
                </c:pt>
                <c:pt idx="8759">
                  <c:v>875.9000000001306</c:v>
                </c:pt>
                <c:pt idx="8760">
                  <c:v>876.00000000013063</c:v>
                </c:pt>
                <c:pt idx="8761">
                  <c:v>876.10000000013065</c:v>
                </c:pt>
                <c:pt idx="8762">
                  <c:v>876.20000000013067</c:v>
                </c:pt>
                <c:pt idx="8763">
                  <c:v>876.30000000013069</c:v>
                </c:pt>
                <c:pt idx="8764">
                  <c:v>876.40000000013072</c:v>
                </c:pt>
                <c:pt idx="8765">
                  <c:v>876.50000000013074</c:v>
                </c:pt>
                <c:pt idx="8766">
                  <c:v>876.60000000013076</c:v>
                </c:pt>
                <c:pt idx="8767">
                  <c:v>876.70000000013079</c:v>
                </c:pt>
                <c:pt idx="8768">
                  <c:v>876.80000000013081</c:v>
                </c:pt>
                <c:pt idx="8769">
                  <c:v>876.90000000013083</c:v>
                </c:pt>
                <c:pt idx="8770">
                  <c:v>877.00000000013085</c:v>
                </c:pt>
                <c:pt idx="8771">
                  <c:v>877.10000000013088</c:v>
                </c:pt>
                <c:pt idx="8772">
                  <c:v>877.2000000001309</c:v>
                </c:pt>
                <c:pt idx="8773">
                  <c:v>877.30000000013092</c:v>
                </c:pt>
                <c:pt idx="8774">
                  <c:v>877.40000000013094</c:v>
                </c:pt>
                <c:pt idx="8775">
                  <c:v>877.50000000013097</c:v>
                </c:pt>
                <c:pt idx="8776">
                  <c:v>877.60000000013099</c:v>
                </c:pt>
                <c:pt idx="8777">
                  <c:v>877.70000000013101</c:v>
                </c:pt>
                <c:pt idx="8778">
                  <c:v>877.80000000013104</c:v>
                </c:pt>
                <c:pt idx="8779">
                  <c:v>877.90000000013106</c:v>
                </c:pt>
                <c:pt idx="8780">
                  <c:v>878.00000000013108</c:v>
                </c:pt>
                <c:pt idx="8781">
                  <c:v>878.1000000001311</c:v>
                </c:pt>
                <c:pt idx="8782">
                  <c:v>878.20000000013113</c:v>
                </c:pt>
                <c:pt idx="8783">
                  <c:v>878.30000000013115</c:v>
                </c:pt>
                <c:pt idx="8784">
                  <c:v>878.40000000013117</c:v>
                </c:pt>
                <c:pt idx="8785">
                  <c:v>878.50000000013119</c:v>
                </c:pt>
                <c:pt idx="8786">
                  <c:v>878.60000000013122</c:v>
                </c:pt>
                <c:pt idx="8787">
                  <c:v>878.70000000013124</c:v>
                </c:pt>
                <c:pt idx="8788">
                  <c:v>878.80000000013126</c:v>
                </c:pt>
                <c:pt idx="8789">
                  <c:v>878.90000000013129</c:v>
                </c:pt>
                <c:pt idx="8790">
                  <c:v>879.00000000013131</c:v>
                </c:pt>
                <c:pt idx="8791">
                  <c:v>879.10000000013133</c:v>
                </c:pt>
                <c:pt idx="8792">
                  <c:v>879.20000000013135</c:v>
                </c:pt>
                <c:pt idx="8793">
                  <c:v>879.30000000013138</c:v>
                </c:pt>
                <c:pt idx="8794">
                  <c:v>879.4000000001314</c:v>
                </c:pt>
                <c:pt idx="8795">
                  <c:v>879.50000000013142</c:v>
                </c:pt>
                <c:pt idx="8796">
                  <c:v>879.60000000013144</c:v>
                </c:pt>
                <c:pt idx="8797">
                  <c:v>879.70000000013147</c:v>
                </c:pt>
                <c:pt idx="8798">
                  <c:v>879.80000000013149</c:v>
                </c:pt>
                <c:pt idx="8799">
                  <c:v>879.90000000013151</c:v>
                </c:pt>
                <c:pt idx="8800">
                  <c:v>880.00000000013154</c:v>
                </c:pt>
                <c:pt idx="8801">
                  <c:v>880.10000000013156</c:v>
                </c:pt>
                <c:pt idx="8802">
                  <c:v>880.20000000013158</c:v>
                </c:pt>
                <c:pt idx="8803">
                  <c:v>880.3000000001316</c:v>
                </c:pt>
                <c:pt idx="8804">
                  <c:v>880.40000000013163</c:v>
                </c:pt>
                <c:pt idx="8805">
                  <c:v>880.50000000013165</c:v>
                </c:pt>
                <c:pt idx="8806">
                  <c:v>880.60000000013167</c:v>
                </c:pt>
                <c:pt idx="8807">
                  <c:v>880.70000000013169</c:v>
                </c:pt>
                <c:pt idx="8808">
                  <c:v>880.80000000013172</c:v>
                </c:pt>
                <c:pt idx="8809">
                  <c:v>880.90000000013174</c:v>
                </c:pt>
                <c:pt idx="8810">
                  <c:v>881.00000000013176</c:v>
                </c:pt>
                <c:pt idx="8811">
                  <c:v>881.10000000013179</c:v>
                </c:pt>
                <c:pt idx="8812">
                  <c:v>881.20000000013181</c:v>
                </c:pt>
                <c:pt idx="8813">
                  <c:v>881.30000000013183</c:v>
                </c:pt>
                <c:pt idx="8814">
                  <c:v>881.40000000013185</c:v>
                </c:pt>
                <c:pt idx="8815">
                  <c:v>881.50000000013188</c:v>
                </c:pt>
                <c:pt idx="8816">
                  <c:v>881.6000000001319</c:v>
                </c:pt>
                <c:pt idx="8817">
                  <c:v>881.70000000013192</c:v>
                </c:pt>
                <c:pt idx="8818">
                  <c:v>881.80000000013194</c:v>
                </c:pt>
                <c:pt idx="8819">
                  <c:v>881.90000000013197</c:v>
                </c:pt>
                <c:pt idx="8820">
                  <c:v>882.00000000013199</c:v>
                </c:pt>
                <c:pt idx="8821">
                  <c:v>882.10000000013201</c:v>
                </c:pt>
                <c:pt idx="8822">
                  <c:v>882.20000000013204</c:v>
                </c:pt>
                <c:pt idx="8823">
                  <c:v>882.30000000013206</c:v>
                </c:pt>
                <c:pt idx="8824">
                  <c:v>882.40000000013208</c:v>
                </c:pt>
                <c:pt idx="8825">
                  <c:v>882.5000000001321</c:v>
                </c:pt>
                <c:pt idx="8826">
                  <c:v>882.60000000013213</c:v>
                </c:pt>
                <c:pt idx="8827">
                  <c:v>882.70000000013215</c:v>
                </c:pt>
                <c:pt idx="8828">
                  <c:v>882.80000000013217</c:v>
                </c:pt>
                <c:pt idx="8829">
                  <c:v>882.9000000001322</c:v>
                </c:pt>
                <c:pt idx="8830">
                  <c:v>883.00000000013222</c:v>
                </c:pt>
                <c:pt idx="8831">
                  <c:v>883.10000000013224</c:v>
                </c:pt>
                <c:pt idx="8832">
                  <c:v>883.20000000013226</c:v>
                </c:pt>
                <c:pt idx="8833">
                  <c:v>883.30000000013229</c:v>
                </c:pt>
                <c:pt idx="8834">
                  <c:v>883.40000000013231</c:v>
                </c:pt>
                <c:pt idx="8835">
                  <c:v>883.50000000013233</c:v>
                </c:pt>
                <c:pt idx="8836">
                  <c:v>883.60000000013235</c:v>
                </c:pt>
                <c:pt idx="8837">
                  <c:v>883.70000000013238</c:v>
                </c:pt>
                <c:pt idx="8838">
                  <c:v>883.8000000001324</c:v>
                </c:pt>
                <c:pt idx="8839">
                  <c:v>883.90000000013242</c:v>
                </c:pt>
                <c:pt idx="8840">
                  <c:v>884.00000000013245</c:v>
                </c:pt>
                <c:pt idx="8841">
                  <c:v>884.10000000013247</c:v>
                </c:pt>
                <c:pt idx="8842">
                  <c:v>884.20000000013249</c:v>
                </c:pt>
                <c:pt idx="8843">
                  <c:v>884.30000000013251</c:v>
                </c:pt>
                <c:pt idx="8844">
                  <c:v>884.40000000013254</c:v>
                </c:pt>
                <c:pt idx="8845">
                  <c:v>884.50000000013256</c:v>
                </c:pt>
                <c:pt idx="8846">
                  <c:v>884.60000000013258</c:v>
                </c:pt>
                <c:pt idx="8847">
                  <c:v>884.7000000001326</c:v>
                </c:pt>
                <c:pt idx="8848">
                  <c:v>884.80000000013263</c:v>
                </c:pt>
                <c:pt idx="8849">
                  <c:v>884.90000000013265</c:v>
                </c:pt>
                <c:pt idx="8850">
                  <c:v>885.00000000013267</c:v>
                </c:pt>
                <c:pt idx="8851">
                  <c:v>885.1000000001327</c:v>
                </c:pt>
                <c:pt idx="8852">
                  <c:v>885.20000000013272</c:v>
                </c:pt>
                <c:pt idx="8853">
                  <c:v>885.30000000013274</c:v>
                </c:pt>
                <c:pt idx="8854">
                  <c:v>885.40000000013276</c:v>
                </c:pt>
                <c:pt idx="8855">
                  <c:v>885.50000000013279</c:v>
                </c:pt>
                <c:pt idx="8856">
                  <c:v>885.60000000013281</c:v>
                </c:pt>
                <c:pt idx="8857">
                  <c:v>885.70000000013283</c:v>
                </c:pt>
                <c:pt idx="8858">
                  <c:v>885.80000000013285</c:v>
                </c:pt>
                <c:pt idx="8859">
                  <c:v>885.90000000013288</c:v>
                </c:pt>
                <c:pt idx="8860">
                  <c:v>886.0000000001329</c:v>
                </c:pt>
                <c:pt idx="8861">
                  <c:v>886.10000000013292</c:v>
                </c:pt>
                <c:pt idx="8862">
                  <c:v>886.20000000013295</c:v>
                </c:pt>
                <c:pt idx="8863">
                  <c:v>886.30000000013297</c:v>
                </c:pt>
                <c:pt idx="8864">
                  <c:v>886.40000000013299</c:v>
                </c:pt>
                <c:pt idx="8865">
                  <c:v>886.50000000013301</c:v>
                </c:pt>
                <c:pt idx="8866">
                  <c:v>886.60000000013304</c:v>
                </c:pt>
                <c:pt idx="8867">
                  <c:v>886.70000000013306</c:v>
                </c:pt>
                <c:pt idx="8868">
                  <c:v>886.80000000013308</c:v>
                </c:pt>
                <c:pt idx="8869">
                  <c:v>886.9000000001331</c:v>
                </c:pt>
                <c:pt idx="8870">
                  <c:v>887.00000000013313</c:v>
                </c:pt>
                <c:pt idx="8871">
                  <c:v>887.10000000013315</c:v>
                </c:pt>
                <c:pt idx="8872">
                  <c:v>887.20000000013317</c:v>
                </c:pt>
                <c:pt idx="8873">
                  <c:v>887.3000000001332</c:v>
                </c:pt>
                <c:pt idx="8874">
                  <c:v>887.40000000013322</c:v>
                </c:pt>
                <c:pt idx="8875">
                  <c:v>887.50000000013324</c:v>
                </c:pt>
                <c:pt idx="8876">
                  <c:v>887.60000000013326</c:v>
                </c:pt>
                <c:pt idx="8877">
                  <c:v>887.70000000013329</c:v>
                </c:pt>
                <c:pt idx="8878">
                  <c:v>887.80000000013331</c:v>
                </c:pt>
                <c:pt idx="8879">
                  <c:v>887.90000000013333</c:v>
                </c:pt>
                <c:pt idx="8880">
                  <c:v>888.00000000013335</c:v>
                </c:pt>
                <c:pt idx="8881">
                  <c:v>888.10000000013338</c:v>
                </c:pt>
                <c:pt idx="8882">
                  <c:v>888.2000000001334</c:v>
                </c:pt>
                <c:pt idx="8883">
                  <c:v>888.30000000013342</c:v>
                </c:pt>
                <c:pt idx="8884">
                  <c:v>888.40000000013345</c:v>
                </c:pt>
                <c:pt idx="8885">
                  <c:v>888.50000000013347</c:v>
                </c:pt>
                <c:pt idx="8886">
                  <c:v>888.60000000013349</c:v>
                </c:pt>
                <c:pt idx="8887">
                  <c:v>888.70000000013351</c:v>
                </c:pt>
                <c:pt idx="8888">
                  <c:v>888.80000000013354</c:v>
                </c:pt>
                <c:pt idx="8889">
                  <c:v>888.90000000013356</c:v>
                </c:pt>
                <c:pt idx="8890">
                  <c:v>889.00000000013358</c:v>
                </c:pt>
                <c:pt idx="8891">
                  <c:v>889.1000000001336</c:v>
                </c:pt>
                <c:pt idx="8892">
                  <c:v>889.20000000013363</c:v>
                </c:pt>
                <c:pt idx="8893">
                  <c:v>889.30000000013365</c:v>
                </c:pt>
                <c:pt idx="8894">
                  <c:v>889.40000000013367</c:v>
                </c:pt>
                <c:pt idx="8895">
                  <c:v>889.5000000001337</c:v>
                </c:pt>
                <c:pt idx="8896">
                  <c:v>889.60000000013372</c:v>
                </c:pt>
                <c:pt idx="8897">
                  <c:v>889.70000000013374</c:v>
                </c:pt>
                <c:pt idx="8898">
                  <c:v>889.80000000013376</c:v>
                </c:pt>
                <c:pt idx="8899">
                  <c:v>889.90000000013379</c:v>
                </c:pt>
                <c:pt idx="8900">
                  <c:v>890.00000000013381</c:v>
                </c:pt>
                <c:pt idx="8901">
                  <c:v>890.10000000013383</c:v>
                </c:pt>
                <c:pt idx="8902">
                  <c:v>890.20000000013385</c:v>
                </c:pt>
                <c:pt idx="8903">
                  <c:v>890.30000000013388</c:v>
                </c:pt>
                <c:pt idx="8904">
                  <c:v>890.4000000001339</c:v>
                </c:pt>
                <c:pt idx="8905">
                  <c:v>890.50000000013392</c:v>
                </c:pt>
                <c:pt idx="8906">
                  <c:v>890.60000000013395</c:v>
                </c:pt>
                <c:pt idx="8907">
                  <c:v>890.70000000013397</c:v>
                </c:pt>
                <c:pt idx="8908">
                  <c:v>890.80000000013399</c:v>
                </c:pt>
                <c:pt idx="8909">
                  <c:v>890.90000000013401</c:v>
                </c:pt>
                <c:pt idx="8910">
                  <c:v>891.00000000013404</c:v>
                </c:pt>
                <c:pt idx="8911">
                  <c:v>891.10000000013406</c:v>
                </c:pt>
                <c:pt idx="8912">
                  <c:v>891.20000000013408</c:v>
                </c:pt>
                <c:pt idx="8913">
                  <c:v>891.3000000001341</c:v>
                </c:pt>
                <c:pt idx="8914">
                  <c:v>891.40000000013413</c:v>
                </c:pt>
                <c:pt idx="8915">
                  <c:v>891.50000000013415</c:v>
                </c:pt>
                <c:pt idx="8916">
                  <c:v>891.60000000013417</c:v>
                </c:pt>
                <c:pt idx="8917">
                  <c:v>891.7000000001342</c:v>
                </c:pt>
                <c:pt idx="8918">
                  <c:v>891.80000000013422</c:v>
                </c:pt>
                <c:pt idx="8919">
                  <c:v>891.90000000013424</c:v>
                </c:pt>
                <c:pt idx="8920">
                  <c:v>892.00000000013426</c:v>
                </c:pt>
                <c:pt idx="8921">
                  <c:v>892.10000000013429</c:v>
                </c:pt>
                <c:pt idx="8922">
                  <c:v>892.20000000013431</c:v>
                </c:pt>
                <c:pt idx="8923">
                  <c:v>892.30000000013433</c:v>
                </c:pt>
                <c:pt idx="8924">
                  <c:v>892.40000000013436</c:v>
                </c:pt>
                <c:pt idx="8925">
                  <c:v>892.50000000013438</c:v>
                </c:pt>
                <c:pt idx="8926">
                  <c:v>892.6000000001344</c:v>
                </c:pt>
                <c:pt idx="8927">
                  <c:v>892.70000000013442</c:v>
                </c:pt>
                <c:pt idx="8928">
                  <c:v>892.80000000013445</c:v>
                </c:pt>
                <c:pt idx="8929">
                  <c:v>892.90000000013447</c:v>
                </c:pt>
                <c:pt idx="8930">
                  <c:v>893.00000000013449</c:v>
                </c:pt>
                <c:pt idx="8931">
                  <c:v>893.10000000013451</c:v>
                </c:pt>
                <c:pt idx="8932">
                  <c:v>893.20000000013454</c:v>
                </c:pt>
                <c:pt idx="8933">
                  <c:v>893.30000000013456</c:v>
                </c:pt>
                <c:pt idx="8934">
                  <c:v>893.40000000013458</c:v>
                </c:pt>
                <c:pt idx="8935">
                  <c:v>893.50000000013461</c:v>
                </c:pt>
                <c:pt idx="8936">
                  <c:v>893.60000000013463</c:v>
                </c:pt>
                <c:pt idx="8937">
                  <c:v>893.70000000013465</c:v>
                </c:pt>
                <c:pt idx="8938">
                  <c:v>893.80000000013467</c:v>
                </c:pt>
                <c:pt idx="8939">
                  <c:v>893.9000000001347</c:v>
                </c:pt>
                <c:pt idx="8940">
                  <c:v>894.00000000013472</c:v>
                </c:pt>
                <c:pt idx="8941">
                  <c:v>894.10000000013474</c:v>
                </c:pt>
                <c:pt idx="8942">
                  <c:v>894.20000000013476</c:v>
                </c:pt>
                <c:pt idx="8943">
                  <c:v>894.30000000013479</c:v>
                </c:pt>
                <c:pt idx="8944">
                  <c:v>894.40000000013481</c:v>
                </c:pt>
                <c:pt idx="8945">
                  <c:v>894.50000000013483</c:v>
                </c:pt>
                <c:pt idx="8946">
                  <c:v>894.60000000013486</c:v>
                </c:pt>
                <c:pt idx="8947">
                  <c:v>894.70000000013488</c:v>
                </c:pt>
                <c:pt idx="8948">
                  <c:v>894.8000000001349</c:v>
                </c:pt>
                <c:pt idx="8949">
                  <c:v>894.90000000013492</c:v>
                </c:pt>
                <c:pt idx="8950">
                  <c:v>895.00000000013495</c:v>
                </c:pt>
                <c:pt idx="8951">
                  <c:v>895.10000000013497</c:v>
                </c:pt>
                <c:pt idx="8952">
                  <c:v>895.20000000013499</c:v>
                </c:pt>
                <c:pt idx="8953">
                  <c:v>895.30000000013501</c:v>
                </c:pt>
                <c:pt idx="8954">
                  <c:v>895.40000000013504</c:v>
                </c:pt>
                <c:pt idx="8955">
                  <c:v>895.50000000013506</c:v>
                </c:pt>
                <c:pt idx="8956">
                  <c:v>895.60000000013508</c:v>
                </c:pt>
                <c:pt idx="8957">
                  <c:v>895.70000000013511</c:v>
                </c:pt>
                <c:pt idx="8958">
                  <c:v>895.80000000013513</c:v>
                </c:pt>
                <c:pt idx="8959">
                  <c:v>895.90000000013515</c:v>
                </c:pt>
                <c:pt idx="8960">
                  <c:v>896.00000000013517</c:v>
                </c:pt>
                <c:pt idx="8961">
                  <c:v>896.1000000001352</c:v>
                </c:pt>
                <c:pt idx="8962">
                  <c:v>896.20000000013522</c:v>
                </c:pt>
                <c:pt idx="8963">
                  <c:v>896.30000000013524</c:v>
                </c:pt>
                <c:pt idx="8964">
                  <c:v>896.40000000013526</c:v>
                </c:pt>
                <c:pt idx="8965">
                  <c:v>896.50000000013529</c:v>
                </c:pt>
                <c:pt idx="8966">
                  <c:v>896.60000000013531</c:v>
                </c:pt>
                <c:pt idx="8967">
                  <c:v>896.70000000013533</c:v>
                </c:pt>
                <c:pt idx="8968">
                  <c:v>896.80000000013536</c:v>
                </c:pt>
                <c:pt idx="8969">
                  <c:v>896.90000000013538</c:v>
                </c:pt>
                <c:pt idx="8970">
                  <c:v>897.0000000001354</c:v>
                </c:pt>
                <c:pt idx="8971">
                  <c:v>897.10000000013542</c:v>
                </c:pt>
                <c:pt idx="8972">
                  <c:v>897.20000000013545</c:v>
                </c:pt>
                <c:pt idx="8973">
                  <c:v>897.30000000013547</c:v>
                </c:pt>
                <c:pt idx="8974">
                  <c:v>897.40000000013549</c:v>
                </c:pt>
                <c:pt idx="8975">
                  <c:v>897.50000000013551</c:v>
                </c:pt>
                <c:pt idx="8976">
                  <c:v>897.60000000013554</c:v>
                </c:pt>
                <c:pt idx="8977">
                  <c:v>897.70000000013556</c:v>
                </c:pt>
                <c:pt idx="8978">
                  <c:v>897.80000000013558</c:v>
                </c:pt>
                <c:pt idx="8979">
                  <c:v>897.90000000013561</c:v>
                </c:pt>
                <c:pt idx="8980">
                  <c:v>898.00000000013563</c:v>
                </c:pt>
                <c:pt idx="8981">
                  <c:v>898.10000000013565</c:v>
                </c:pt>
                <c:pt idx="8982">
                  <c:v>898.20000000013567</c:v>
                </c:pt>
                <c:pt idx="8983">
                  <c:v>898.3000000001357</c:v>
                </c:pt>
                <c:pt idx="8984">
                  <c:v>898.40000000013572</c:v>
                </c:pt>
                <c:pt idx="8985">
                  <c:v>898.50000000013574</c:v>
                </c:pt>
                <c:pt idx="8986">
                  <c:v>898.60000000013576</c:v>
                </c:pt>
                <c:pt idx="8987">
                  <c:v>898.70000000013579</c:v>
                </c:pt>
                <c:pt idx="8988">
                  <c:v>898.80000000013581</c:v>
                </c:pt>
                <c:pt idx="8989">
                  <c:v>898.90000000013583</c:v>
                </c:pt>
                <c:pt idx="8990">
                  <c:v>899.00000000013586</c:v>
                </c:pt>
                <c:pt idx="8991">
                  <c:v>899.10000000013588</c:v>
                </c:pt>
                <c:pt idx="8992">
                  <c:v>899.2000000001359</c:v>
                </c:pt>
                <c:pt idx="8993">
                  <c:v>899.30000000013592</c:v>
                </c:pt>
                <c:pt idx="8994">
                  <c:v>899.40000000013595</c:v>
                </c:pt>
                <c:pt idx="8995">
                  <c:v>899.50000000013597</c:v>
                </c:pt>
                <c:pt idx="8996">
                  <c:v>899.60000000013599</c:v>
                </c:pt>
                <c:pt idx="8997">
                  <c:v>899.70000000013601</c:v>
                </c:pt>
                <c:pt idx="8998">
                  <c:v>899.80000000013604</c:v>
                </c:pt>
                <c:pt idx="8999">
                  <c:v>899.90000000013606</c:v>
                </c:pt>
              </c:numCache>
            </c:numRef>
          </c:cat>
          <c:val>
            <c:numRef>
              <c:f>Tabelle1!$B$1:$B$9001</c:f>
              <c:numCache>
                <c:formatCode>General</c:formatCode>
                <c:ptCount val="9001"/>
                <c:pt idx="0">
                  <c:v>0</c:v>
                </c:pt>
                <c:pt idx="1">
                  <c:v>0.43633209147457719</c:v>
                </c:pt>
                <c:pt idx="2">
                  <c:v>0.872662853805933</c:v>
                </c:pt>
                <c:pt idx="3">
                  <c:v>1.3089909578548953</c:v>
                </c:pt>
                <c:pt idx="4">
                  <c:v>1.745315074490388</c:v>
                </c:pt>
                <c:pt idx="5">
                  <c:v>2.1816338745934836</c:v>
                </c:pt>
                <c:pt idx="6">
                  <c:v>2.6179460290614482</c:v>
                </c:pt>
                <c:pt idx="7">
                  <c:v>3.054250208811792</c:v>
                </c:pt>
                <c:pt idx="8">
                  <c:v>3.490545084786318</c:v>
                </c:pt>
                <c:pt idx="9">
                  <c:v>3.926829327955168</c:v>
                </c:pt>
                <c:pt idx="10">
                  <c:v>4.3631016093208768</c:v>
                </c:pt>
                <c:pt idx="11">
                  <c:v>4.7993605999224167</c:v>
                </c:pt>
                <c:pt idx="12">
                  <c:v>5.2356049708392396</c:v>
                </c:pt>
                <c:pt idx="13">
                  <c:v>5.6718333931953397</c:v>
                </c:pt>
                <c:pt idx="14">
                  <c:v>6.1080445381632895</c:v>
                </c:pt>
                <c:pt idx="15">
                  <c:v>6.5442370769682894</c:v>
                </c:pt>
                <c:pt idx="16">
                  <c:v>6.9804096808922207</c:v>
                </c:pt>
                <c:pt idx="17">
                  <c:v>7.4165610212776905</c:v>
                </c:pt>
                <c:pt idx="18">
                  <c:v>7.8526897695320734</c:v>
                </c:pt>
                <c:pt idx="19">
                  <c:v>8.288794597131572</c:v>
                </c:pt>
                <c:pt idx="20">
                  <c:v>8.7248741756252439</c:v>
                </c:pt>
                <c:pt idx="21">
                  <c:v>9.1609271766390705</c:v>
                </c:pt>
                <c:pt idx="22">
                  <c:v>9.5969522718799887</c:v>
                </c:pt>
                <c:pt idx="23">
                  <c:v>10.032948133139936</c:v>
                </c:pt>
                <c:pt idx="24">
                  <c:v>10.468913432299908</c:v>
                </c:pt>
                <c:pt idx="25">
                  <c:v>10.904846841334004</c:v>
                </c:pt>
                <c:pt idx="26">
                  <c:v>11.34074703231345</c:v>
                </c:pt>
                <c:pt idx="27">
                  <c:v>11.77661267741067</c:v>
                </c:pt>
                <c:pt idx="28">
                  <c:v>12.212442448903319</c:v>
                </c:pt>
                <c:pt idx="29">
                  <c:v>12.648235019178333</c:v>
                </c:pt>
                <c:pt idx="30">
                  <c:v>13.083989060735963</c:v>
                </c:pt>
                <c:pt idx="31">
                  <c:v>13.519703246193828</c:v>
                </c:pt>
                <c:pt idx="32">
                  <c:v>13.955376248290955</c:v>
                </c:pt>
                <c:pt idx="33">
                  <c:v>14.391006739891829</c:v>
                </c:pt>
                <c:pt idx="34">
                  <c:v>14.826593393990414</c:v>
                </c:pt>
                <c:pt idx="35">
                  <c:v>15.262134883714225</c:v>
                </c:pt>
                <c:pt idx="36">
                  <c:v>15.69762988232835</c:v>
                </c:pt>
                <c:pt idx="37">
                  <c:v>16.133077063239504</c:v>
                </c:pt>
                <c:pt idx="38">
                  <c:v>16.568475100000047</c:v>
                </c:pt>
                <c:pt idx="39">
                  <c:v>17.003822666312054</c:v>
                </c:pt>
                <c:pt idx="40">
                  <c:v>17.439118436031332</c:v>
                </c:pt>
                <c:pt idx="41">
                  <c:v>17.874361083171486</c:v>
                </c:pt>
                <c:pt idx="42">
                  <c:v>18.309549281907927</c:v>
                </c:pt>
                <c:pt idx="43">
                  <c:v>18.744681706581929</c:v>
                </c:pt>
                <c:pt idx="44">
                  <c:v>19.179757031704657</c:v>
                </c:pt>
                <c:pt idx="45">
                  <c:v>19.614773931961235</c:v>
                </c:pt>
                <c:pt idx="46">
                  <c:v>20.049731082214727</c:v>
                </c:pt>
                <c:pt idx="47">
                  <c:v>20.484627157510225</c:v>
                </c:pt>
                <c:pt idx="48">
                  <c:v>20.919460833078865</c:v>
                </c:pt>
                <c:pt idx="49">
                  <c:v>21.354230784341858</c:v>
                </c:pt>
                <c:pt idx="50">
                  <c:v>21.788935686914535</c:v>
                </c:pt>
                <c:pt idx="51">
                  <c:v>22.223574216610366</c:v>
                </c:pt>
                <c:pt idx="52">
                  <c:v>22.658145049445025</c:v>
                </c:pt>
                <c:pt idx="53">
                  <c:v>23.092646861640382</c:v>
                </c:pt>
                <c:pt idx="54">
                  <c:v>23.527078329628562</c:v>
                </c:pt>
                <c:pt idx="55">
                  <c:v>23.961438130055981</c:v>
                </c:pt>
                <c:pt idx="56">
                  <c:v>24.39572493978735</c:v>
                </c:pt>
                <c:pt idx="57">
                  <c:v>24.829937435909731</c:v>
                </c:pt>
                <c:pt idx="58">
                  <c:v>25.26407429573656</c:v>
                </c:pt>
                <c:pt idx="59">
                  <c:v>25.698134196811683</c:v>
                </c:pt>
                <c:pt idx="60">
                  <c:v>26.132115816913345</c:v>
                </c:pt>
                <c:pt idx="61">
                  <c:v>26.566017834058279</c:v>
                </c:pt>
                <c:pt idx="62">
                  <c:v>26.999838926505682</c:v>
                </c:pt>
                <c:pt idx="63">
                  <c:v>27.433577772761286</c:v>
                </c:pt>
                <c:pt idx="64">
                  <c:v>27.867233051581341</c:v>
                </c:pt>
                <c:pt idx="65">
                  <c:v>28.300803441976647</c:v>
                </c:pt>
                <c:pt idx="66">
                  <c:v>28.734287623216616</c:v>
                </c:pt>
                <c:pt idx="67">
                  <c:v>29.167684274833256</c:v>
                </c:pt>
                <c:pt idx="68">
                  <c:v>29.6009920766252</c:v>
                </c:pt>
                <c:pt idx="69">
                  <c:v>30.034209708661738</c:v>
                </c:pt>
                <c:pt idx="70">
                  <c:v>30.467335851286833</c:v>
                </c:pt>
                <c:pt idx="71">
                  <c:v>30.900369185123136</c:v>
                </c:pt>
                <c:pt idx="72">
                  <c:v>31.333308391076017</c:v>
                </c:pt>
                <c:pt idx="73">
                  <c:v>31.766152150337575</c:v>
                </c:pt>
                <c:pt idx="74">
                  <c:v>32.198899144390651</c:v>
                </c:pt>
                <c:pt idx="75">
                  <c:v>32.63154805501285</c:v>
                </c:pt>
                <c:pt idx="76">
                  <c:v>33.064097564280559</c:v>
                </c:pt>
                <c:pt idx="77">
                  <c:v>33.496546354572963</c:v>
                </c:pt>
                <c:pt idx="78">
                  <c:v>33.928893108576041</c:v>
                </c:pt>
                <c:pt idx="79">
                  <c:v>34.361136509286617</c:v>
                </c:pt>
                <c:pt idx="80">
                  <c:v>34.793275240016307</c:v>
                </c:pt>
                <c:pt idx="81">
                  <c:v>35.225307984395613</c:v>
                </c:pt>
                <c:pt idx="82">
                  <c:v>35.65723342637785</c:v>
                </c:pt>
                <c:pt idx="83">
                  <c:v>36.089050250243247</c:v>
                </c:pt>
                <c:pt idx="84">
                  <c:v>36.520757140602839</c:v>
                </c:pt>
                <c:pt idx="85">
                  <c:v>36.952352782402592</c:v>
                </c:pt>
                <c:pt idx="86">
                  <c:v>37.38383586092732</c:v>
                </c:pt>
                <c:pt idx="87">
                  <c:v>37.81520506180474</c:v>
                </c:pt>
                <c:pt idx="88">
                  <c:v>38.246459071009447</c:v>
                </c:pt>
                <c:pt idx="89">
                  <c:v>38.677596574866961</c:v>
                </c:pt>
                <c:pt idx="90">
                  <c:v>39.108616260057644</c:v>
                </c:pt>
                <c:pt idx="91">
                  <c:v>39.539516813620814</c:v>
                </c:pt>
                <c:pt idx="92">
                  <c:v>39.970296922958646</c:v>
                </c:pt>
                <c:pt idx="93">
                  <c:v>40.400955275840204</c:v>
                </c:pt>
                <c:pt idx="94">
                  <c:v>40.831490560405491</c:v>
                </c:pt>
                <c:pt idx="95">
                  <c:v>41.261901465169338</c:v>
                </c:pt>
                <c:pt idx="96">
                  <c:v>41.69218667902549</c:v>
                </c:pt>
                <c:pt idx="97">
                  <c:v>42.12234489125057</c:v>
                </c:pt>
                <c:pt idx="98">
                  <c:v>42.552374791508051</c:v>
                </c:pt>
                <c:pt idx="99">
                  <c:v>42.982275069852307</c:v>
                </c:pt>
                <c:pt idx="100">
                  <c:v>43.412044416732499</c:v>
                </c:pt>
                <c:pt idx="101">
                  <c:v>43.841681522996694</c:v>
                </c:pt>
                <c:pt idx="102">
                  <c:v>44.27118507989573</c:v>
                </c:pt>
                <c:pt idx="103">
                  <c:v>44.700553779087315</c:v>
                </c:pt>
                <c:pt idx="104">
                  <c:v>45.129786312639908</c:v>
                </c:pt>
                <c:pt idx="105">
                  <c:v>45.558881373036769</c:v>
                </c:pt>
                <c:pt idx="106">
                  <c:v>45.987837653179945</c:v>
                </c:pt>
                <c:pt idx="107">
                  <c:v>46.416653846394198</c:v>
                </c:pt>
                <c:pt idx="108">
                  <c:v>46.845328646431057</c:v>
                </c:pt>
                <c:pt idx="109">
                  <c:v>47.273860747472725</c:v>
                </c:pt>
                <c:pt idx="110">
                  <c:v>47.702248844136101</c:v>
                </c:pt>
                <c:pt idx="111">
                  <c:v>48.130491631476758</c:v>
                </c:pt>
                <c:pt idx="112">
                  <c:v>48.558587804992889</c:v>
                </c:pt>
                <c:pt idx="113">
                  <c:v>48.986536060629312</c:v>
                </c:pt>
                <c:pt idx="114">
                  <c:v>49.414335094781435</c:v>
                </c:pt>
                <c:pt idx="115">
                  <c:v>49.841983604299188</c:v>
                </c:pt>
                <c:pt idx="116">
                  <c:v>50.26948028649106</c:v>
                </c:pt>
                <c:pt idx="117">
                  <c:v>50.696823839128015</c:v>
                </c:pt>
                <c:pt idx="118">
                  <c:v>51.124012960447466</c:v>
                </c:pt>
                <c:pt idx="119">
                  <c:v>51.551046349157296</c:v>
                </c:pt>
                <c:pt idx="120">
                  <c:v>51.97792270443972</c:v>
                </c:pt>
                <c:pt idx="121">
                  <c:v>52.404640725955332</c:v>
                </c:pt>
                <c:pt idx="122">
                  <c:v>52.831199113847049</c:v>
                </c:pt>
                <c:pt idx="123">
                  <c:v>53.25759656874402</c:v>
                </c:pt>
                <c:pt idx="124">
                  <c:v>53.683831791765684</c:v>
                </c:pt>
                <c:pt idx="125">
                  <c:v>54.109903484525589</c:v>
                </c:pt>
                <c:pt idx="126">
                  <c:v>54.535810349135517</c:v>
                </c:pt>
                <c:pt idx="127">
                  <c:v>54.961551088209255</c:v>
                </c:pt>
                <c:pt idx="128">
                  <c:v>55.387124404866697</c:v>
                </c:pt>
                <c:pt idx="129">
                  <c:v>55.812529002737712</c:v>
                </c:pt>
                <c:pt idx="130">
                  <c:v>56.237763585966121</c:v>
                </c:pt>
                <c:pt idx="131">
                  <c:v>56.662826859213631</c:v>
                </c:pt>
                <c:pt idx="132">
                  <c:v>57.087717527663806</c:v>
                </c:pt>
                <c:pt idx="133">
                  <c:v>57.512434297025969</c:v>
                </c:pt>
                <c:pt idx="134">
                  <c:v>57.936975873539204</c:v>
                </c:pt>
                <c:pt idx="135">
                  <c:v>58.361340963976211</c:v>
                </c:pt>
                <c:pt idx="136">
                  <c:v>58.785528275647373</c:v>
                </c:pt>
                <c:pt idx="137">
                  <c:v>59.20953651640454</c:v>
                </c:pt>
                <c:pt idx="138">
                  <c:v>59.633364394645085</c:v>
                </c:pt>
                <c:pt idx="139">
                  <c:v>60.05701061931579</c:v>
                </c:pt>
                <c:pt idx="140">
                  <c:v>60.480473899916781</c:v>
                </c:pt>
                <c:pt idx="141">
                  <c:v>60.903752946505485</c:v>
                </c:pt>
                <c:pt idx="142">
                  <c:v>61.326846469700499</c:v>
                </c:pt>
                <c:pt idx="143">
                  <c:v>61.749753180685573</c:v>
                </c:pt>
                <c:pt idx="144">
                  <c:v>62.172471791213553</c:v>
                </c:pt>
                <c:pt idx="145">
                  <c:v>62.595001013610194</c:v>
                </c:pt>
                <c:pt idx="146">
                  <c:v>63.017339560778247</c:v>
                </c:pt>
                <c:pt idx="147">
                  <c:v>63.439486146201247</c:v>
                </c:pt>
                <c:pt idx="148">
                  <c:v>63.861439483947485</c:v>
                </c:pt>
                <c:pt idx="149">
                  <c:v>64.283198288673887</c:v>
                </c:pt>
                <c:pt idx="150">
                  <c:v>64.70476127563002</c:v>
                </c:pt>
                <c:pt idx="151">
                  <c:v>65.126127160661923</c:v>
                </c:pt>
                <c:pt idx="152">
                  <c:v>65.547294660216025</c:v>
                </c:pt>
                <c:pt idx="153">
                  <c:v>65.968262491343069</c:v>
                </c:pt>
                <c:pt idx="154">
                  <c:v>66.389029371702037</c:v>
                </c:pt>
                <c:pt idx="155">
                  <c:v>66.809594019564059</c:v>
                </c:pt>
                <c:pt idx="156">
                  <c:v>67.229955153816263</c:v>
                </c:pt>
                <c:pt idx="157">
                  <c:v>67.650111493965738</c:v>
                </c:pt>
                <c:pt idx="158">
                  <c:v>68.070061760143403</c:v>
                </c:pt>
                <c:pt idx="159">
                  <c:v>68.48980467310794</c:v>
                </c:pt>
                <c:pt idx="160">
                  <c:v>68.90933895424962</c:v>
                </c:pt>
                <c:pt idx="161">
                  <c:v>69.328663325594277</c:v>
                </c:pt>
                <c:pt idx="162">
                  <c:v>69.747776509807139</c:v>
                </c:pt>
                <c:pt idx="163">
                  <c:v>70.166677230196782</c:v>
                </c:pt>
                <c:pt idx="164">
                  <c:v>70.58536421071895</c:v>
                </c:pt>
                <c:pt idx="165">
                  <c:v>71.003836175980496</c:v>
                </c:pt>
                <c:pt idx="166">
                  <c:v>71.422091851243252</c:v>
                </c:pt>
                <c:pt idx="167">
                  <c:v>71.840129962427866</c:v>
                </c:pt>
                <c:pt idx="168">
                  <c:v>72.257949236117767</c:v>
                </c:pt>
                <c:pt idx="169">
                  <c:v>72.675548399562985</c:v>
                </c:pt>
                <c:pt idx="170">
                  <c:v>73.092926180684074</c:v>
                </c:pt>
                <c:pt idx="171">
                  <c:v>73.510081308075868</c:v>
                </c:pt>
                <c:pt idx="172">
                  <c:v>73.927012511011569</c:v>
                </c:pt>
                <c:pt idx="173">
                  <c:v>74.343718519446398</c:v>
                </c:pt>
                <c:pt idx="174">
                  <c:v>74.760198064021566</c:v>
                </c:pt>
                <c:pt idx="175">
                  <c:v>75.176449876068176</c:v>
                </c:pt>
                <c:pt idx="176">
                  <c:v>75.59247268761105</c:v>
                </c:pt>
                <c:pt idx="177">
                  <c:v>76.008265231372476</c:v>
                </c:pt>
                <c:pt idx="178">
                  <c:v>76.42382624077635</c:v>
                </c:pt>
                <c:pt idx="179">
                  <c:v>76.839154449951693</c:v>
                </c:pt>
                <c:pt idx="180">
                  <c:v>77.25424859373679</c:v>
                </c:pt>
                <c:pt idx="181">
                  <c:v>77.669107407682887</c:v>
                </c:pt>
                <c:pt idx="182">
                  <c:v>78.083729628058094</c:v>
                </c:pt>
                <c:pt idx="183">
                  <c:v>78.498113991851199</c:v>
                </c:pt>
                <c:pt idx="184">
                  <c:v>78.912259236775569</c:v>
                </c:pt>
                <c:pt idx="185">
                  <c:v>79.326164101272994</c:v>
                </c:pt>
                <c:pt idx="186">
                  <c:v>79.739827324517464</c:v>
                </c:pt>
                <c:pt idx="187">
                  <c:v>80.153247646419047</c:v>
                </c:pt>
                <c:pt idx="188">
                  <c:v>80.566423807627743</c:v>
                </c:pt>
                <c:pt idx="189">
                  <c:v>80.979354549537348</c:v>
                </c:pt>
                <c:pt idx="190">
                  <c:v>81.392038614289177</c:v>
                </c:pt>
                <c:pt idx="191">
                  <c:v>81.804474744775973</c:v>
                </c:pt>
                <c:pt idx="192">
                  <c:v>82.216661684645828</c:v>
                </c:pt>
                <c:pt idx="193">
                  <c:v>82.628598178305765</c:v>
                </c:pt>
                <c:pt idx="194">
                  <c:v>83.040282970925844</c:v>
                </c:pt>
                <c:pt idx="195">
                  <c:v>83.451714808442773</c:v>
                </c:pt>
                <c:pt idx="196">
                  <c:v>83.862892437563787</c:v>
                </c:pt>
                <c:pt idx="197">
                  <c:v>84.273814605770553</c:v>
                </c:pt>
                <c:pt idx="198">
                  <c:v>84.684480061322901</c:v>
                </c:pt>
                <c:pt idx="199">
                  <c:v>85.094887553262581</c:v>
                </c:pt>
                <c:pt idx="200">
                  <c:v>85.505035831417231</c:v>
                </c:pt>
                <c:pt idx="201">
                  <c:v>85.914923646404077</c:v>
                </c:pt>
                <c:pt idx="202">
                  <c:v>86.324549749633732</c:v>
                </c:pt>
                <c:pt idx="203">
                  <c:v>86.733912893314042</c:v>
                </c:pt>
                <c:pt idx="204">
                  <c:v>87.143011830453872</c:v>
                </c:pt>
                <c:pt idx="205">
                  <c:v>87.551845314866952</c:v>
                </c:pt>
                <c:pt idx="206">
                  <c:v>87.960412101175535</c:v>
                </c:pt>
                <c:pt idx="207">
                  <c:v>88.368710944814367</c:v>
                </c:pt>
                <c:pt idx="208">
                  <c:v>88.776740602034366</c:v>
                </c:pt>
                <c:pt idx="209">
                  <c:v>89.184499829906414</c:v>
                </c:pt>
                <c:pt idx="210">
                  <c:v>89.591987386325172</c:v>
                </c:pt>
                <c:pt idx="211">
                  <c:v>89.999202030012924</c:v>
                </c:pt>
                <c:pt idx="212">
                  <c:v>90.406142520523218</c:v>
                </c:pt>
                <c:pt idx="213">
                  <c:v>90.812807618244719</c:v>
                </c:pt>
                <c:pt idx="214">
                  <c:v>91.219196084405056</c:v>
                </c:pt>
                <c:pt idx="215">
                  <c:v>91.625306681074463</c:v>
                </c:pt>
                <c:pt idx="216">
                  <c:v>92.03113817116963</c:v>
                </c:pt>
                <c:pt idx="217">
                  <c:v>92.436689318457468</c:v>
                </c:pt>
                <c:pt idx="218">
                  <c:v>92.84195888755886</c:v>
                </c:pt>
                <c:pt idx="219">
                  <c:v>93.246945643952387</c:v>
                </c:pt>
                <c:pt idx="220">
                  <c:v>93.651648353978175</c:v>
                </c:pt>
                <c:pt idx="221">
                  <c:v>94.056065784841579</c:v>
                </c:pt>
                <c:pt idx="222">
                  <c:v>94.460196704616962</c:v>
                </c:pt>
                <c:pt idx="223">
                  <c:v>94.864039882251461</c:v>
                </c:pt>
                <c:pt idx="224">
                  <c:v>95.267594087568725</c:v>
                </c:pt>
                <c:pt idx="225">
                  <c:v>95.670858091272635</c:v>
                </c:pt>
                <c:pt idx="226">
                  <c:v>96.073830664951132</c:v>
                </c:pt>
                <c:pt idx="227">
                  <c:v>96.47651058107985</c:v>
                </c:pt>
                <c:pt idx="228">
                  <c:v>96.878896613025944</c:v>
                </c:pt>
                <c:pt idx="229">
                  <c:v>97.280987535051793</c:v>
                </c:pt>
                <c:pt idx="230">
                  <c:v>97.68278212231867</c:v>
                </c:pt>
                <c:pt idx="231">
                  <c:v>98.084279150890609</c:v>
                </c:pt>
                <c:pt idx="232">
                  <c:v>98.485477397738009</c:v>
                </c:pt>
                <c:pt idx="233">
                  <c:v>98.886375640741477</c:v>
                </c:pt>
                <c:pt idx="234">
                  <c:v>99.28697265869539</c:v>
                </c:pt>
                <c:pt idx="235">
                  <c:v>99.687267231311807</c:v>
                </c:pt>
                <c:pt idx="236">
                  <c:v>100.08725813922401</c:v>
                </c:pt>
                <c:pt idx="237">
                  <c:v>100.48694416399032</c:v>
                </c:pt>
                <c:pt idx="238">
                  <c:v>100.88632408809778</c:v>
                </c:pt>
                <c:pt idx="239">
                  <c:v>101.28539669496591</c:v>
                </c:pt>
                <c:pt idx="240">
                  <c:v>101.68416076895033</c:v>
                </c:pt>
                <c:pt idx="241">
                  <c:v>102.0826150953465</c:v>
                </c:pt>
                <c:pt idx="242">
                  <c:v>102.48075846039349</c:v>
                </c:pt>
                <c:pt idx="243">
                  <c:v>102.87858965127749</c:v>
                </c:pt>
                <c:pt idx="244">
                  <c:v>103.27610745613575</c:v>
                </c:pt>
                <c:pt idx="245">
                  <c:v>103.67331066406008</c:v>
                </c:pt>
                <c:pt idx="246">
                  <c:v>104.07019806510061</c:v>
                </c:pt>
                <c:pt idx="247">
                  <c:v>104.4667684502695</c:v>
                </c:pt>
                <c:pt idx="248">
                  <c:v>104.86302061154461</c:v>
                </c:pt>
                <c:pt idx="249">
                  <c:v>105.25895334187308</c:v>
                </c:pt>
                <c:pt idx="250">
                  <c:v>105.65456543517519</c:v>
                </c:pt>
                <c:pt idx="251">
                  <c:v>106.04985568634788</c:v>
                </c:pt>
                <c:pt idx="252">
                  <c:v>106.4448228912685</c:v>
                </c:pt>
                <c:pt idx="253">
                  <c:v>106.83946584679843</c:v>
                </c:pt>
                <c:pt idx="254">
                  <c:v>107.23378335078682</c:v>
                </c:pt>
                <c:pt idx="255">
                  <c:v>107.62777420207415</c:v>
                </c:pt>
                <c:pt idx="256">
                  <c:v>108.02143720049594</c:v>
                </c:pt>
                <c:pt idx="257">
                  <c:v>108.41477114688645</c:v>
                </c:pt>
                <c:pt idx="258">
                  <c:v>108.80777484308226</c:v>
                </c:pt>
                <c:pt idx="259">
                  <c:v>109.20044709192594</c:v>
                </c:pt>
                <c:pt idx="260">
                  <c:v>109.59278669726973</c:v>
                </c:pt>
                <c:pt idx="261">
                  <c:v>109.98479246397919</c:v>
                </c:pt>
                <c:pt idx="262">
                  <c:v>110.3764631979367</c:v>
                </c:pt>
                <c:pt idx="263">
                  <c:v>110.76779770604531</c:v>
                </c:pt>
                <c:pt idx="264">
                  <c:v>111.15879479623229</c:v>
                </c:pt>
                <c:pt idx="265">
                  <c:v>111.54945327745261</c:v>
                </c:pt>
                <c:pt idx="266">
                  <c:v>111.93977195969285</c:v>
                </c:pt>
                <c:pt idx="267">
                  <c:v>112.32974965397456</c:v>
                </c:pt>
                <c:pt idx="268">
                  <c:v>112.71938517235812</c:v>
                </c:pt>
                <c:pt idx="269">
                  <c:v>113.10867732794613</c:v>
                </c:pt>
                <c:pt idx="270">
                  <c:v>113.49762493488714</c:v>
                </c:pt>
                <c:pt idx="271">
                  <c:v>113.88622680837933</c:v>
                </c:pt>
                <c:pt idx="272">
                  <c:v>114.27448176467399</c:v>
                </c:pt>
                <c:pt idx="273">
                  <c:v>114.66238862107917</c:v>
                </c:pt>
                <c:pt idx="274">
                  <c:v>115.04994619596339</c:v>
                </c:pt>
                <c:pt idx="275">
                  <c:v>115.43715330875895</c:v>
                </c:pt>
                <c:pt idx="276">
                  <c:v>115.82400877996591</c:v>
                </c:pt>
                <c:pt idx="277">
                  <c:v>116.21051143115538</c:v>
                </c:pt>
                <c:pt idx="278">
                  <c:v>116.59666008497328</c:v>
                </c:pt>
                <c:pt idx="279">
                  <c:v>116.98245356514381</c:v>
                </c:pt>
                <c:pt idx="280">
                  <c:v>117.3678906964732</c:v>
                </c:pt>
                <c:pt idx="281">
                  <c:v>117.75297030485301</c:v>
                </c:pt>
                <c:pt idx="282">
                  <c:v>118.13769121726401</c:v>
                </c:pt>
                <c:pt idx="283">
                  <c:v>118.52205226177958</c:v>
                </c:pt>
                <c:pt idx="284">
                  <c:v>118.90605226756931</c:v>
                </c:pt>
                <c:pt idx="285">
                  <c:v>119.2896900649026</c:v>
                </c:pt>
                <c:pt idx="286">
                  <c:v>119.67296448515221</c:v>
                </c:pt>
                <c:pt idx="287">
                  <c:v>120.05587436079777</c:v>
                </c:pt>
                <c:pt idx="288">
                  <c:v>120.43841852542936</c:v>
                </c:pt>
                <c:pt idx="289">
                  <c:v>120.82059581375114</c:v>
                </c:pt>
                <c:pt idx="290">
                  <c:v>121.2024050615848</c:v>
                </c:pt>
                <c:pt idx="291">
                  <c:v>121.58384510587317</c:v>
                </c:pt>
                <c:pt idx="292">
                  <c:v>121.96491478468371</c:v>
                </c:pt>
                <c:pt idx="293">
                  <c:v>122.34561293721212</c:v>
                </c:pt>
                <c:pt idx="294">
                  <c:v>122.72593840378578</c:v>
                </c:pt>
                <c:pt idx="295">
                  <c:v>123.10589002586734</c:v>
                </c:pt>
                <c:pt idx="296">
                  <c:v>123.48546664605831</c:v>
                </c:pt>
                <c:pt idx="297">
                  <c:v>123.86466710810245</c:v>
                </c:pt>
                <c:pt idx="298">
                  <c:v>124.2434902568894</c:v>
                </c:pt>
                <c:pt idx="299">
                  <c:v>124.62193493845815</c:v>
                </c:pt>
                <c:pt idx="300">
                  <c:v>125.00000000000058</c:v>
                </c:pt>
                <c:pt idx="301">
                  <c:v>125.37768428986493</c:v>
                </c:pt>
                <c:pt idx="302">
                  <c:v>125.75498665755936</c:v>
                </c:pt>
                <c:pt idx="303">
                  <c:v>126.13190595375539</c:v>
                </c:pt>
                <c:pt idx="304">
                  <c:v>126.50844103029158</c:v>
                </c:pt>
                <c:pt idx="305">
                  <c:v>126.88459074017666</c:v>
                </c:pt>
                <c:pt idx="306">
                  <c:v>127.26035393759344</c:v>
                </c:pt>
                <c:pt idx="307">
                  <c:v>127.63572947790209</c:v>
                </c:pt>
                <c:pt idx="308">
                  <c:v>128.01071621764351</c:v>
                </c:pt>
                <c:pt idx="309">
                  <c:v>128.38531301454319</c:v>
                </c:pt>
                <c:pt idx="310">
                  <c:v>128.75951872751418</c:v>
                </c:pt>
                <c:pt idx="311">
                  <c:v>129.1333322166611</c:v>
                </c:pt>
                <c:pt idx="312">
                  <c:v>129.50675234328318</c:v>
                </c:pt>
                <c:pt idx="313">
                  <c:v>129.87977796987801</c:v>
                </c:pt>
                <c:pt idx="314">
                  <c:v>130.25240796014475</c:v>
                </c:pt>
                <c:pt idx="315">
                  <c:v>130.62464117898787</c:v>
                </c:pt>
                <c:pt idx="316">
                  <c:v>130.99647649252043</c:v>
                </c:pt>
                <c:pt idx="317">
                  <c:v>131.36791276806761</c:v>
                </c:pt>
                <c:pt idx="318">
                  <c:v>131.73894887417003</c:v>
                </c:pt>
                <c:pt idx="319">
                  <c:v>132.10958368058749</c:v>
                </c:pt>
                <c:pt idx="320">
                  <c:v>132.47981605830191</c:v>
                </c:pt>
                <c:pt idx="321">
                  <c:v>132.84964487952138</c:v>
                </c:pt>
                <c:pt idx="322">
                  <c:v>133.21906901768318</c:v>
                </c:pt>
                <c:pt idx="323">
                  <c:v>133.58808734745728</c:v>
                </c:pt>
                <c:pt idx="324">
                  <c:v>133.95669874474984</c:v>
                </c:pt>
                <c:pt idx="325">
                  <c:v>134.32490208670666</c:v>
                </c:pt>
                <c:pt idx="326">
                  <c:v>134.69269625171646</c:v>
                </c:pt>
                <c:pt idx="327">
                  <c:v>135.06008011941444</c:v>
                </c:pt>
                <c:pt idx="328">
                  <c:v>135.42705257068567</c:v>
                </c:pt>
                <c:pt idx="329">
                  <c:v>135.79361248766838</c:v>
                </c:pt>
                <c:pt idx="330">
                  <c:v>136.1597587537575</c:v>
                </c:pt>
                <c:pt idx="331">
                  <c:v>136.52549025360798</c:v>
                </c:pt>
                <c:pt idx="332">
                  <c:v>136.89080587313831</c:v>
                </c:pt>
                <c:pt idx="333">
                  <c:v>137.25570449953366</c:v>
                </c:pt>
                <c:pt idx="334">
                  <c:v>137.62018502124965</c:v>
                </c:pt>
                <c:pt idx="335">
                  <c:v>137.98424632801527</c:v>
                </c:pt>
                <c:pt idx="336">
                  <c:v>138.34788731083677</c:v>
                </c:pt>
                <c:pt idx="337">
                  <c:v>138.71110686200055</c:v>
                </c:pt>
                <c:pt idx="338">
                  <c:v>139.07390387507695</c:v>
                </c:pt>
                <c:pt idx="339">
                  <c:v>139.4362772449233</c:v>
                </c:pt>
                <c:pt idx="340">
                  <c:v>139.79822586768748</c:v>
                </c:pt>
                <c:pt idx="341">
                  <c:v>140.15974864081122</c:v>
                </c:pt>
                <c:pt idx="342">
                  <c:v>140.52084446303343</c:v>
                </c:pt>
                <c:pt idx="343">
                  <c:v>140.88151223439363</c:v>
                </c:pt>
                <c:pt idx="344">
                  <c:v>141.24175085623526</c:v>
                </c:pt>
                <c:pt idx="345">
                  <c:v>141.601559231209</c:v>
                </c:pt>
                <c:pt idx="346">
                  <c:v>141.9609362632761</c:v>
                </c:pt>
                <c:pt idx="347">
                  <c:v>142.31988085771184</c:v>
                </c:pt>
                <c:pt idx="348">
                  <c:v>142.6783919211087</c:v>
                </c:pt>
                <c:pt idx="349">
                  <c:v>143.03646836137986</c:v>
                </c:pt>
                <c:pt idx="350">
                  <c:v>143.39410908776233</c:v>
                </c:pt>
                <c:pt idx="351">
                  <c:v>143.75131301082047</c:v>
                </c:pt>
                <c:pt idx="352">
                  <c:v>144.10807904244916</c:v>
                </c:pt>
                <c:pt idx="353">
                  <c:v>144.46440609587717</c:v>
                </c:pt>
                <c:pt idx="354">
                  <c:v>144.82029308567056</c:v>
                </c:pt>
                <c:pt idx="355">
                  <c:v>145.17573892773578</c:v>
                </c:pt>
                <c:pt idx="356">
                  <c:v>145.5307425393232</c:v>
                </c:pt>
                <c:pt idx="357">
                  <c:v>145.8853028390302</c:v>
                </c:pt>
                <c:pt idx="358">
                  <c:v>146.23941874680472</c:v>
                </c:pt>
                <c:pt idx="359">
                  <c:v>146.59308918394817</c:v>
                </c:pt>
                <c:pt idx="360">
                  <c:v>146.94631307311911</c:v>
                </c:pt>
                <c:pt idx="361">
                  <c:v>147.29908933833636</c:v>
                </c:pt>
                <c:pt idx="362">
                  <c:v>147.65141690498217</c:v>
                </c:pt>
                <c:pt idx="363">
                  <c:v>148.00329469980571</c:v>
                </c:pt>
                <c:pt idx="364">
                  <c:v>148.35472165092622</c:v>
                </c:pt>
                <c:pt idx="365">
                  <c:v>148.70569668783619</c:v>
                </c:pt>
                <c:pt idx="366">
                  <c:v>149.05621874140482</c:v>
                </c:pt>
                <c:pt idx="367">
                  <c:v>149.40628674388114</c:v>
                </c:pt>
                <c:pt idx="368">
                  <c:v>149.75589962889731</c:v>
                </c:pt>
                <c:pt idx="369">
                  <c:v>150.1050563314719</c:v>
                </c:pt>
                <c:pt idx="370">
                  <c:v>150.45375578801296</c:v>
                </c:pt>
                <c:pt idx="371">
                  <c:v>150.8019969363215</c:v>
                </c:pt>
                <c:pt idx="372">
                  <c:v>151.14977871559464</c:v>
                </c:pt>
                <c:pt idx="373">
                  <c:v>151.49710006642866</c:v>
                </c:pt>
                <c:pt idx="374">
                  <c:v>151.84395993082259</c:v>
                </c:pt>
                <c:pt idx="375">
                  <c:v>152.19035725218106</c:v>
                </c:pt>
                <c:pt idx="376">
                  <c:v>152.53629097531783</c:v>
                </c:pt>
                <c:pt idx="377">
                  <c:v>152.88176004645874</c:v>
                </c:pt>
                <c:pt idx="378">
                  <c:v>153.22676341324504</c:v>
                </c:pt>
                <c:pt idx="379">
                  <c:v>153.57130002473673</c:v>
                </c:pt>
                <c:pt idx="380">
                  <c:v>153.91536883141549</c:v>
                </c:pt>
                <c:pt idx="381">
                  <c:v>154.25896878518807</c:v>
                </c:pt>
                <c:pt idx="382">
                  <c:v>154.60209883938947</c:v>
                </c:pt>
                <c:pt idx="383">
                  <c:v>154.94475794878599</c:v>
                </c:pt>
                <c:pt idx="384">
                  <c:v>155.28694506957851</c:v>
                </c:pt>
                <c:pt idx="385">
                  <c:v>155.62865915940583</c:v>
                </c:pt>
                <c:pt idx="386">
                  <c:v>155.96989917734749</c:v>
                </c:pt>
                <c:pt idx="387">
                  <c:v>156.31066408392724</c:v>
                </c:pt>
                <c:pt idx="388">
                  <c:v>156.65095284111607</c:v>
                </c:pt>
                <c:pt idx="389">
                  <c:v>156.99076441233541</c:v>
                </c:pt>
                <c:pt idx="390">
                  <c:v>157.33009776246033</c:v>
                </c:pt>
                <c:pt idx="391">
                  <c:v>157.66895185782252</c:v>
                </c:pt>
                <c:pt idx="392">
                  <c:v>158.00732566621366</c:v>
                </c:pt>
                <c:pt idx="393">
                  <c:v>158.34521815688851</c:v>
                </c:pt>
                <c:pt idx="394">
                  <c:v>158.68262830056787</c:v>
                </c:pt>
                <c:pt idx="395">
                  <c:v>159.01955506944196</c:v>
                </c:pt>
                <c:pt idx="396">
                  <c:v>159.35599743717344</c:v>
                </c:pt>
                <c:pt idx="397">
                  <c:v>159.69195437890042</c:v>
                </c:pt>
                <c:pt idx="398">
                  <c:v>160.02742487123987</c:v>
                </c:pt>
                <c:pt idx="399">
                  <c:v>160.36240789229043</c:v>
                </c:pt>
                <c:pt idx="400">
                  <c:v>160.6969024216358</c:v>
                </c:pt>
                <c:pt idx="401">
                  <c:v>161.03090744034762</c:v>
                </c:pt>
                <c:pt idx="402">
                  <c:v>161.36442193098864</c:v>
                </c:pt>
                <c:pt idx="403">
                  <c:v>161.69744487761588</c:v>
                </c:pt>
                <c:pt idx="404">
                  <c:v>162.02997526578372</c:v>
                </c:pt>
                <c:pt idx="405">
                  <c:v>162.36201208254693</c:v>
                </c:pt>
                <c:pt idx="406">
                  <c:v>162.69355431646375</c:v>
                </c:pt>
                <c:pt idx="407">
                  <c:v>163.02460095759903</c:v>
                </c:pt>
                <c:pt idx="408">
                  <c:v>163.35515099752737</c:v>
                </c:pt>
                <c:pt idx="409">
                  <c:v>163.68520342933596</c:v>
                </c:pt>
                <c:pt idx="410">
                  <c:v>164.01475724762784</c:v>
                </c:pt>
                <c:pt idx="411">
                  <c:v>164.34381144852497</c:v>
                </c:pt>
                <c:pt idx="412">
                  <c:v>164.67236502967114</c:v>
                </c:pt>
                <c:pt idx="413">
                  <c:v>165.00041699023521</c:v>
                </c:pt>
                <c:pt idx="414">
                  <c:v>165.32796633091402</c:v>
                </c:pt>
                <c:pt idx="415">
                  <c:v>165.65501205393539</c:v>
                </c:pt>
                <c:pt idx="416">
                  <c:v>165.98155316306145</c:v>
                </c:pt>
                <c:pt idx="417">
                  <c:v>166.30758866359128</c:v>
                </c:pt>
                <c:pt idx="418">
                  <c:v>166.63311756236419</c:v>
                </c:pt>
                <c:pt idx="419">
                  <c:v>166.9581388677627</c:v>
                </c:pt>
                <c:pt idx="420">
                  <c:v>167.28265158971561</c:v>
                </c:pt>
                <c:pt idx="421">
                  <c:v>167.60665473970082</c:v>
                </c:pt>
                <c:pt idx="422">
                  <c:v>167.93014733074864</c:v>
                </c:pt>
                <c:pt idx="423">
                  <c:v>168.2531283774444</c:v>
                </c:pt>
                <c:pt idx="424">
                  <c:v>168.57559689593191</c:v>
                </c:pt>
                <c:pt idx="425">
                  <c:v>168.89755190391611</c:v>
                </c:pt>
                <c:pt idx="426">
                  <c:v>169.21899242066624</c:v>
                </c:pt>
                <c:pt idx="427">
                  <c:v>169.53991746701871</c:v>
                </c:pt>
                <c:pt idx="428">
                  <c:v>169.86032606538021</c:v>
                </c:pt>
                <c:pt idx="429">
                  <c:v>170.18021723973052</c:v>
                </c:pt>
                <c:pt idx="430">
                  <c:v>170.4995900156257</c:v>
                </c:pt>
                <c:pt idx="431">
                  <c:v>170.81844342020085</c:v>
                </c:pt>
                <c:pt idx="432">
                  <c:v>171.13677648217325</c:v>
                </c:pt>
                <c:pt idx="433">
                  <c:v>171.45458823184515</c:v>
                </c:pt>
                <c:pt idx="434">
                  <c:v>171.77187770110683</c:v>
                </c:pt>
                <c:pt idx="435">
                  <c:v>172.08864392343958</c:v>
                </c:pt>
                <c:pt idx="436">
                  <c:v>172.40488593391854</c:v>
                </c:pt>
                <c:pt idx="437">
                  <c:v>172.7206027692157</c:v>
                </c:pt>
                <c:pt idx="438">
                  <c:v>173.03579346760282</c:v>
                </c:pt>
                <c:pt idx="439">
                  <c:v>173.35045706895437</c:v>
                </c:pt>
                <c:pt idx="440">
                  <c:v>173.66459261475043</c:v>
                </c:pt>
                <c:pt idx="441">
                  <c:v>173.97819914807971</c:v>
                </c:pt>
                <c:pt idx="442">
                  <c:v>174.29127571364225</c:v>
                </c:pt>
                <c:pt idx="443">
                  <c:v>174.60382135775259</c:v>
                </c:pt>
                <c:pt idx="444">
                  <c:v>174.91583512834248</c:v>
                </c:pt>
                <c:pt idx="445">
                  <c:v>175.22731607496382</c:v>
                </c:pt>
                <c:pt idx="446">
                  <c:v>175.53826324879174</c:v>
                </c:pt>
                <c:pt idx="447">
                  <c:v>175.84867570262711</c:v>
                </c:pt>
                <c:pt idx="448">
                  <c:v>176.15855249089981</c:v>
                </c:pt>
                <c:pt idx="449">
                  <c:v>176.46789266967139</c:v>
                </c:pt>
                <c:pt idx="450">
                  <c:v>176.776695296638</c:v>
                </c:pt>
                <c:pt idx="451">
                  <c:v>177.08495943113337</c:v>
                </c:pt>
                <c:pt idx="452">
                  <c:v>177.39268413413137</c:v>
                </c:pt>
                <c:pt idx="453">
                  <c:v>177.69986846824926</c:v>
                </c:pt>
                <c:pt idx="454">
                  <c:v>178.00651149775024</c:v>
                </c:pt>
                <c:pt idx="455">
                  <c:v>178.31261228854652</c:v>
                </c:pt>
                <c:pt idx="456">
                  <c:v>178.61816990820199</c:v>
                </c:pt>
                <c:pt idx="457">
                  <c:v>178.92318342593509</c:v>
                </c:pt>
                <c:pt idx="458">
                  <c:v>179.22765191262187</c:v>
                </c:pt>
                <c:pt idx="459">
                  <c:v>179.53157444079838</c:v>
                </c:pt>
                <c:pt idx="460">
                  <c:v>179.83495008466394</c:v>
                </c:pt>
                <c:pt idx="461">
                  <c:v>180.13777792008375</c:v>
                </c:pt>
                <c:pt idx="462">
                  <c:v>180.44005702459174</c:v>
                </c:pt>
                <c:pt idx="463">
                  <c:v>180.74178647739319</c:v>
                </c:pt>
                <c:pt idx="464">
                  <c:v>181.04296535936803</c:v>
                </c:pt>
                <c:pt idx="465">
                  <c:v>181.3435927530731</c:v>
                </c:pt>
                <c:pt idx="466">
                  <c:v>181.64366774274515</c:v>
                </c:pt>
                <c:pt idx="467">
                  <c:v>181.94318941430379</c:v>
                </c:pt>
                <c:pt idx="468">
                  <c:v>182.24215685535404</c:v>
                </c:pt>
                <c:pt idx="469">
                  <c:v>182.54056915518927</c:v>
                </c:pt>
                <c:pt idx="470">
                  <c:v>182.83842540479381</c:v>
                </c:pt>
                <c:pt idx="471">
                  <c:v>183.13572469684587</c:v>
                </c:pt>
                <c:pt idx="472">
                  <c:v>183.43246612572028</c:v>
                </c:pt>
                <c:pt idx="473">
                  <c:v>183.72864878749115</c:v>
                </c:pt>
                <c:pt idx="474">
                  <c:v>184.02427177993476</c:v>
                </c:pt>
                <c:pt idx="475">
                  <c:v>184.31933420253219</c:v>
                </c:pt>
                <c:pt idx="476">
                  <c:v>184.61383515647213</c:v>
                </c:pt>
                <c:pt idx="477">
                  <c:v>184.90777374465361</c:v>
                </c:pt>
                <c:pt idx="478">
                  <c:v>185.20114907168869</c:v>
                </c:pt>
                <c:pt idx="479">
                  <c:v>185.49396024390529</c:v>
                </c:pt>
                <c:pt idx="480">
                  <c:v>185.78620636934974</c:v>
                </c:pt>
                <c:pt idx="481">
                  <c:v>186.0778865577897</c:v>
                </c:pt>
                <c:pt idx="482">
                  <c:v>186.36899992071673</c:v>
                </c:pt>
                <c:pt idx="483">
                  <c:v>186.65954557134907</c:v>
                </c:pt>
                <c:pt idx="484">
                  <c:v>186.9495226246342</c:v>
                </c:pt>
                <c:pt idx="485">
                  <c:v>187.23893019725173</c:v>
                </c:pt>
                <c:pt idx="486">
                  <c:v>187.52776740761612</c:v>
                </c:pt>
                <c:pt idx="487">
                  <c:v>187.81603337587899</c:v>
                </c:pt>
                <c:pt idx="488">
                  <c:v>188.10372722393231</c:v>
                </c:pt>
                <c:pt idx="489">
                  <c:v>188.3908480754107</c:v>
                </c:pt>
                <c:pt idx="490">
                  <c:v>188.67739505569423</c:v>
                </c:pt>
                <c:pt idx="491">
                  <c:v>188.96336729191114</c:v>
                </c:pt>
                <c:pt idx="492">
                  <c:v>189.24876391294032</c:v>
                </c:pt>
                <c:pt idx="493">
                  <c:v>189.53358404941429</c:v>
                </c:pt>
                <c:pt idx="494">
                  <c:v>189.81782683372143</c:v>
                </c:pt>
                <c:pt idx="495">
                  <c:v>190.10149140000897</c:v>
                </c:pt>
                <c:pt idx="496">
                  <c:v>190.38457688418541</c:v>
                </c:pt>
                <c:pt idx="497">
                  <c:v>190.66708242392329</c:v>
                </c:pt>
                <c:pt idx="498">
                  <c:v>190.94900715866177</c:v>
                </c:pt>
                <c:pt idx="499">
                  <c:v>191.23035022960917</c:v>
                </c:pt>
                <c:pt idx="500">
                  <c:v>191.51111077974574</c:v>
                </c:pt>
                <c:pt idx="501">
                  <c:v>191.7912879538261</c:v>
                </c:pt>
                <c:pt idx="502">
                  <c:v>192.07088089838209</c:v>
                </c:pt>
                <c:pt idx="503">
                  <c:v>192.34988876172503</c:v>
                </c:pt>
                <c:pt idx="504">
                  <c:v>192.62831069394852</c:v>
                </c:pt>
                <c:pt idx="505">
                  <c:v>192.90614584693125</c:v>
                </c:pt>
                <c:pt idx="506">
                  <c:v>193.18339337433898</c:v>
                </c:pt>
                <c:pt idx="507">
                  <c:v>193.46005243162779</c:v>
                </c:pt>
                <c:pt idx="508">
                  <c:v>193.73612217604614</c:v>
                </c:pt>
                <c:pt idx="509">
                  <c:v>194.01160176663774</c:v>
                </c:pt>
                <c:pt idx="510">
                  <c:v>194.28649036424397</c:v>
                </c:pt>
                <c:pt idx="511">
                  <c:v>194.56078713150649</c:v>
                </c:pt>
                <c:pt idx="512">
                  <c:v>194.83449123286977</c:v>
                </c:pt>
                <c:pt idx="513">
                  <c:v>195.10760183458368</c:v>
                </c:pt>
                <c:pt idx="514">
                  <c:v>195.38011810470593</c:v>
                </c:pt>
                <c:pt idx="515">
                  <c:v>195.65203921310473</c:v>
                </c:pt>
                <c:pt idx="516">
                  <c:v>195.92336433146119</c:v>
                </c:pt>
                <c:pt idx="517">
                  <c:v>196.19409263327196</c:v>
                </c:pt>
                <c:pt idx="518">
                  <c:v>196.46422329385172</c:v>
                </c:pt>
                <c:pt idx="519">
                  <c:v>196.7337554903356</c:v>
                </c:pt>
                <c:pt idx="520">
                  <c:v>197.00268840168175</c:v>
                </c:pt>
                <c:pt idx="521">
                  <c:v>197.27102120867391</c:v>
                </c:pt>
                <c:pt idx="522">
                  <c:v>197.53875309392384</c:v>
                </c:pt>
                <c:pt idx="523">
                  <c:v>197.8058832418738</c:v>
                </c:pt>
                <c:pt idx="524">
                  <c:v>198.07241083879893</c:v>
                </c:pt>
                <c:pt idx="525">
                  <c:v>198.33833507281005</c:v>
                </c:pt>
                <c:pt idx="526">
                  <c:v>198.6036551338558</c:v>
                </c:pt>
                <c:pt idx="527">
                  <c:v>198.86837021372523</c:v>
                </c:pt>
                <c:pt idx="528">
                  <c:v>199.13247950605034</c:v>
                </c:pt>
                <c:pt idx="529">
                  <c:v>199.39598220630842</c:v>
                </c:pt>
                <c:pt idx="530">
                  <c:v>199.65887751182447</c:v>
                </c:pt>
                <c:pt idx="531">
                  <c:v>199.92116462177393</c:v>
                </c:pt>
                <c:pt idx="532">
                  <c:v>200.18284273718461</c:v>
                </c:pt>
                <c:pt idx="533">
                  <c:v>200.4439110609398</c:v>
                </c:pt>
                <c:pt idx="534">
                  <c:v>200.70436879777992</c:v>
                </c:pt>
                <c:pt idx="535">
                  <c:v>200.96421515430561</c:v>
                </c:pt>
                <c:pt idx="536">
                  <c:v>201.2234493389798</c:v>
                </c:pt>
                <c:pt idx="537">
                  <c:v>201.48207056213022</c:v>
                </c:pt>
                <c:pt idx="538">
                  <c:v>201.74007803595177</c:v>
                </c:pt>
                <c:pt idx="539">
                  <c:v>201.99747097450887</c:v>
                </c:pt>
                <c:pt idx="540">
                  <c:v>202.25424859373811</c:v>
                </c:pt>
                <c:pt idx="541">
                  <c:v>202.51041011145028</c:v>
                </c:pt>
                <c:pt idx="542">
                  <c:v>202.76595474733293</c:v>
                </c:pt>
                <c:pt idx="543">
                  <c:v>203.02088172295282</c:v>
                </c:pt>
                <c:pt idx="544">
                  <c:v>203.27519026175818</c:v>
                </c:pt>
                <c:pt idx="545">
                  <c:v>203.52887958908107</c:v>
                </c:pt>
                <c:pt idx="546">
                  <c:v>203.78194893213984</c:v>
                </c:pt>
                <c:pt idx="547">
                  <c:v>204.03439752004135</c:v>
                </c:pt>
                <c:pt idx="548">
                  <c:v>204.28622458378339</c:v>
                </c:pt>
                <c:pt idx="549">
                  <c:v>204.53742935625712</c:v>
                </c:pt>
                <c:pt idx="550">
                  <c:v>204.78801107224922</c:v>
                </c:pt>
                <c:pt idx="551">
                  <c:v>205.03796896844432</c:v>
                </c:pt>
                <c:pt idx="552">
                  <c:v>205.28730228342729</c:v>
                </c:pt>
                <c:pt idx="553">
                  <c:v>205.5360102576856</c:v>
                </c:pt>
                <c:pt idx="554">
                  <c:v>205.78409213361172</c:v>
                </c:pt>
                <c:pt idx="555">
                  <c:v>206.03154715550519</c:v>
                </c:pt>
                <c:pt idx="556">
                  <c:v>206.27837456957508</c:v>
                </c:pt>
                <c:pt idx="557">
                  <c:v>206.52457362394225</c:v>
                </c:pt>
                <c:pt idx="558">
                  <c:v>206.77014356864174</c:v>
                </c:pt>
                <c:pt idx="559">
                  <c:v>207.01508365562486</c:v>
                </c:pt>
                <c:pt idx="560">
                  <c:v>207.25939313876171</c:v>
                </c:pt>
                <c:pt idx="561">
                  <c:v>207.50307127384312</c:v>
                </c:pt>
                <c:pt idx="562">
                  <c:v>207.74611731858337</c:v>
                </c:pt>
                <c:pt idx="563">
                  <c:v>207.98853053262189</c:v>
                </c:pt>
                <c:pt idx="564">
                  <c:v>208.23031017752615</c:v>
                </c:pt>
                <c:pt idx="565">
                  <c:v>208.47145551679333</c:v>
                </c:pt>
                <c:pt idx="566">
                  <c:v>208.71196581585292</c:v>
                </c:pt>
                <c:pt idx="567">
                  <c:v>208.95184034206883</c:v>
                </c:pt>
                <c:pt idx="568">
                  <c:v>209.19107836474171</c:v>
                </c:pt>
                <c:pt idx="569">
                  <c:v>209.42967915511099</c:v>
                </c:pt>
                <c:pt idx="570">
                  <c:v>209.6676419863573</c:v>
                </c:pt>
                <c:pt idx="571">
                  <c:v>209.9049661336046</c:v>
                </c:pt>
                <c:pt idx="572">
                  <c:v>210.14165087392234</c:v>
                </c:pt>
                <c:pt idx="573">
                  <c:v>210.37769548632781</c:v>
                </c:pt>
                <c:pt idx="574">
                  <c:v>210.61309925178819</c:v>
                </c:pt>
                <c:pt idx="575">
                  <c:v>210.84786145322272</c:v>
                </c:pt>
                <c:pt idx="576">
                  <c:v>211.08198137550505</c:v>
                </c:pt>
                <c:pt idx="577">
                  <c:v>211.31545830546531</c:v>
                </c:pt>
                <c:pt idx="578">
                  <c:v>211.54829153189229</c:v>
                </c:pt>
                <c:pt idx="579">
                  <c:v>211.78048034553558</c:v>
                </c:pt>
                <c:pt idx="580">
                  <c:v>212.01202403910776</c:v>
                </c:pt>
                <c:pt idx="581">
                  <c:v>212.24292190728667</c:v>
                </c:pt>
                <c:pt idx="582">
                  <c:v>212.47317324671724</c:v>
                </c:pt>
                <c:pt idx="583">
                  <c:v>212.70277735601408</c:v>
                </c:pt>
                <c:pt idx="584">
                  <c:v>212.93173353576316</c:v>
                </c:pt>
                <c:pt idx="585">
                  <c:v>213.16004108852431</c:v>
                </c:pt>
                <c:pt idx="586">
                  <c:v>213.38769931883314</c:v>
                </c:pt>
                <c:pt idx="587">
                  <c:v>213.6147075332031</c:v>
                </c:pt>
                <c:pt idx="588">
                  <c:v>213.84106504012792</c:v>
                </c:pt>
                <c:pt idx="589">
                  <c:v>214.0667711500833</c:v>
                </c:pt>
                <c:pt idx="590">
                  <c:v>214.29182517552934</c:v>
                </c:pt>
                <c:pt idx="591">
                  <c:v>214.51622643091238</c:v>
                </c:pt>
                <c:pt idx="592">
                  <c:v>214.73997423266735</c:v>
                </c:pt>
                <c:pt idx="593">
                  <c:v>214.96306789921962</c:v>
                </c:pt>
                <c:pt idx="594">
                  <c:v>215.18550675098717</c:v>
                </c:pt>
                <c:pt idx="595">
                  <c:v>215.40729011038272</c:v>
                </c:pt>
                <c:pt idx="596">
                  <c:v>215.62841730181563</c:v>
                </c:pt>
                <c:pt idx="597">
                  <c:v>215.84888765169418</c:v>
                </c:pt>
                <c:pt idx="598">
                  <c:v>216.06870048842745</c:v>
                </c:pt>
                <c:pt idx="599">
                  <c:v>216.28785514242739</c:v>
                </c:pt>
                <c:pt idx="600">
                  <c:v>216.50635094611093</c:v>
                </c:pt>
                <c:pt idx="601">
                  <c:v>216.72418723390197</c:v>
                </c:pt>
                <c:pt idx="602">
                  <c:v>216.94136334223336</c:v>
                </c:pt>
                <c:pt idx="603">
                  <c:v>217.15787860954907</c:v>
                </c:pt>
                <c:pt idx="604">
                  <c:v>217.37373237630604</c:v>
                </c:pt>
                <c:pt idx="605">
                  <c:v>217.58892398497616</c:v>
                </c:pt>
                <c:pt idx="606">
                  <c:v>217.80345278004862</c:v>
                </c:pt>
                <c:pt idx="607">
                  <c:v>218.01731810803145</c:v>
                </c:pt>
                <c:pt idx="608">
                  <c:v>218.23051931745368</c:v>
                </c:pt>
                <c:pt idx="609">
                  <c:v>218.44305575886759</c:v>
                </c:pt>
                <c:pt idx="610">
                  <c:v>218.6549267848502</c:v>
                </c:pt>
                <c:pt idx="611">
                  <c:v>218.86613175000571</c:v>
                </c:pt>
                <c:pt idx="612">
                  <c:v>219.07667001096718</c:v>
                </c:pt>
                <c:pt idx="613">
                  <c:v>219.28654092639846</c:v>
                </c:pt>
                <c:pt idx="614">
                  <c:v>219.4957438569964</c:v>
                </c:pt>
                <c:pt idx="615">
                  <c:v>219.70427816549258</c:v>
                </c:pt>
                <c:pt idx="616">
                  <c:v>219.91214321665538</c:v>
                </c:pt>
                <c:pt idx="617">
                  <c:v>220.11933837729171</c:v>
                </c:pt>
                <c:pt idx="618">
                  <c:v>220.32586301624931</c:v>
                </c:pt>
                <c:pt idx="619">
                  <c:v>220.5317165044182</c:v>
                </c:pt>
                <c:pt idx="620">
                  <c:v>220.73689821473297</c:v>
                </c:pt>
                <c:pt idx="621">
                  <c:v>220.94140752217461</c:v>
                </c:pt>
                <c:pt idx="622">
                  <c:v>221.14524380377225</c:v>
                </c:pt>
                <c:pt idx="623">
                  <c:v>221.3484064386052</c:v>
                </c:pt>
                <c:pt idx="624">
                  <c:v>221.55089480780492</c:v>
                </c:pt>
                <c:pt idx="625">
                  <c:v>221.75270829455664</c:v>
                </c:pt>
                <c:pt idx="626">
                  <c:v>221.95384628410159</c:v>
                </c:pt>
                <c:pt idx="627">
                  <c:v>222.15430816373842</c:v>
                </c:pt>
                <c:pt idx="628">
                  <c:v>222.35409332282563</c:v>
                </c:pt>
                <c:pt idx="629">
                  <c:v>222.55320115278286</c:v>
                </c:pt>
                <c:pt idx="630">
                  <c:v>222.75163104709318</c:v>
                </c:pt>
                <c:pt idx="631">
                  <c:v>222.94938240130477</c:v>
                </c:pt>
                <c:pt idx="632">
                  <c:v>223.1464546130326</c:v>
                </c:pt>
                <c:pt idx="633">
                  <c:v>223.34284708196063</c:v>
                </c:pt>
                <c:pt idx="634">
                  <c:v>223.53855920984324</c:v>
                </c:pt>
                <c:pt idx="635">
                  <c:v>223.7335904005075</c:v>
                </c:pt>
                <c:pt idx="636">
                  <c:v>223.92794005985442</c:v>
                </c:pt>
                <c:pt idx="637">
                  <c:v>224.12160759586132</c:v>
                </c:pt>
                <c:pt idx="638">
                  <c:v>224.31459241858335</c:v>
                </c:pt>
                <c:pt idx="639">
                  <c:v>224.50689394015509</c:v>
                </c:pt>
                <c:pt idx="640">
                  <c:v>224.69851157479295</c:v>
                </c:pt>
                <c:pt idx="641">
                  <c:v>224.88944473879627</c:v>
                </c:pt>
                <c:pt idx="642">
                  <c:v>225.07969285054958</c:v>
                </c:pt>
                <c:pt idx="643">
                  <c:v>225.26925533052406</c:v>
                </c:pt>
                <c:pt idx="644">
                  <c:v>225.45813160127958</c:v>
                </c:pt>
                <c:pt idx="645">
                  <c:v>225.6463210874663</c:v>
                </c:pt>
                <c:pt idx="646">
                  <c:v>225.83382321582633</c:v>
                </c:pt>
                <c:pt idx="647">
                  <c:v>226.02063741519569</c:v>
                </c:pt>
                <c:pt idx="648">
                  <c:v>226.20676311650601</c:v>
                </c:pt>
                <c:pt idx="649">
                  <c:v>226.39219975278598</c:v>
                </c:pt>
                <c:pt idx="650">
                  <c:v>226.57694675916355</c:v>
                </c:pt>
                <c:pt idx="651">
                  <c:v>226.76100357286728</c:v>
                </c:pt>
                <c:pt idx="652">
                  <c:v>226.94436963322823</c:v>
                </c:pt>
                <c:pt idx="653">
                  <c:v>227.12704438168149</c:v>
                </c:pt>
                <c:pt idx="654">
                  <c:v>227.30902726176816</c:v>
                </c:pt>
                <c:pt idx="655">
                  <c:v>227.49031771913681</c:v>
                </c:pt>
                <c:pt idx="656">
                  <c:v>227.67091520154526</c:v>
                </c:pt>
                <c:pt idx="657">
                  <c:v>227.85081915886227</c:v>
                </c:pt>
                <c:pt idx="658">
                  <c:v>228.03002904306922</c:v>
                </c:pt>
                <c:pt idx="659">
                  <c:v>228.20854430826165</c:v>
                </c:pt>
                <c:pt idx="660">
                  <c:v>228.38636441065117</c:v>
                </c:pt>
                <c:pt idx="661">
                  <c:v>228.56348880856683</c:v>
                </c:pt>
                <c:pt idx="662">
                  <c:v>228.7399169624571</c:v>
                </c:pt>
                <c:pt idx="663">
                  <c:v>228.91564833489113</c:v>
                </c:pt>
                <c:pt idx="664">
                  <c:v>229.0906823905608</c:v>
                </c:pt>
                <c:pt idx="665">
                  <c:v>229.26501859628186</c:v>
                </c:pt>
                <c:pt idx="666">
                  <c:v>229.43865642099613</c:v>
                </c:pt>
                <c:pt idx="667">
                  <c:v>229.61159533577262</c:v>
                </c:pt>
                <c:pt idx="668">
                  <c:v>229.78383481380942</c:v>
                </c:pt>
                <c:pt idx="669">
                  <c:v>229.95537433043521</c:v>
                </c:pt>
                <c:pt idx="670">
                  <c:v>230.12621336311091</c:v>
                </c:pt>
                <c:pt idx="671">
                  <c:v>230.2963513914311</c:v>
                </c:pt>
                <c:pt idx="672">
                  <c:v>230.46578789712589</c:v>
                </c:pt>
                <c:pt idx="673">
                  <c:v>230.63452236406235</c:v>
                </c:pt>
                <c:pt idx="674">
                  <c:v>230.80255427824594</c:v>
                </c:pt>
                <c:pt idx="675">
                  <c:v>230.96988312782244</c:v>
                </c:pt>
                <c:pt idx="676">
                  <c:v>231.13650840307901</c:v>
                </c:pt>
                <c:pt idx="677">
                  <c:v>231.30242959644622</c:v>
                </c:pt>
                <c:pt idx="678">
                  <c:v>231.46764620249937</c:v>
                </c:pt>
                <c:pt idx="679">
                  <c:v>231.63215771796004</c:v>
                </c:pt>
                <c:pt idx="680">
                  <c:v>231.79596364169751</c:v>
                </c:pt>
                <c:pt idx="681">
                  <c:v>231.95906347473067</c:v>
                </c:pt>
                <c:pt idx="682">
                  <c:v>232.12145672022902</c:v>
                </c:pt>
                <c:pt idx="683">
                  <c:v>232.28314288351467</c:v>
                </c:pt>
                <c:pt idx="684">
                  <c:v>232.44412147206347</c:v>
                </c:pt>
                <c:pt idx="685">
                  <c:v>232.60439199550675</c:v>
                </c:pt>
                <c:pt idx="686">
                  <c:v>232.76395396563268</c:v>
                </c:pt>
                <c:pt idx="687">
                  <c:v>232.92280689638781</c:v>
                </c:pt>
                <c:pt idx="688">
                  <c:v>233.08095030387864</c:v>
                </c:pt>
                <c:pt idx="689">
                  <c:v>233.23838370637282</c:v>
                </c:pt>
                <c:pt idx="690">
                  <c:v>233.39510662430098</c:v>
                </c:pt>
                <c:pt idx="691">
                  <c:v>233.55111858025791</c:v>
                </c:pt>
                <c:pt idx="692">
                  <c:v>233.70641909900414</c:v>
                </c:pt>
                <c:pt idx="693">
                  <c:v>233.86100770746737</c:v>
                </c:pt>
                <c:pt idx="694">
                  <c:v>234.01488393474384</c:v>
                </c:pt>
                <c:pt idx="695">
                  <c:v>234.1680473120999</c:v>
                </c:pt>
                <c:pt idx="696">
                  <c:v>234.32049737297336</c:v>
                </c:pt>
                <c:pt idx="697">
                  <c:v>234.47223365297486</c:v>
                </c:pt>
                <c:pt idx="698">
                  <c:v>234.62325568988945</c:v>
                </c:pt>
                <c:pt idx="699">
                  <c:v>234.77356302367775</c:v>
                </c:pt>
                <c:pt idx="700">
                  <c:v>234.92315519647755</c:v>
                </c:pt>
                <c:pt idx="701">
                  <c:v>235.07203175260517</c:v>
                </c:pt>
                <c:pt idx="702">
                  <c:v>235.22019223855679</c:v>
                </c:pt>
                <c:pt idx="703">
                  <c:v>235.36763620300991</c:v>
                </c:pt>
                <c:pt idx="704">
                  <c:v>235.51436319682458</c:v>
                </c:pt>
                <c:pt idx="705">
                  <c:v>235.660372773045</c:v>
                </c:pt>
                <c:pt idx="706">
                  <c:v>235.80566448690064</c:v>
                </c:pt>
                <c:pt idx="707">
                  <c:v>235.9502378958077</c:v>
                </c:pt>
                <c:pt idx="708">
                  <c:v>236.09409255937061</c:v>
                </c:pt>
                <c:pt idx="709">
                  <c:v>236.23722803938304</c:v>
                </c:pt>
                <c:pt idx="710">
                  <c:v>236.37964389982955</c:v>
                </c:pt>
                <c:pt idx="711">
                  <c:v>236.52133970688666</c:v>
                </c:pt>
                <c:pt idx="712">
                  <c:v>236.66231502892441</c:v>
                </c:pt>
                <c:pt idx="713">
                  <c:v>236.80256943650753</c:v>
                </c:pt>
                <c:pt idx="714">
                  <c:v>236.94210250239672</c:v>
                </c:pt>
                <c:pt idx="715">
                  <c:v>237.08091380155014</c:v>
                </c:pt>
                <c:pt idx="716">
                  <c:v>237.21900291112445</c:v>
                </c:pt>
                <c:pt idx="717">
                  <c:v>237.35636941047622</c:v>
                </c:pt>
                <c:pt idx="718">
                  <c:v>237.49301288116339</c:v>
                </c:pt>
                <c:pt idx="719">
                  <c:v>237.62893290694618</c:v>
                </c:pt>
                <c:pt idx="720">
                  <c:v>237.76412907378864</c:v>
                </c:pt>
                <c:pt idx="721">
                  <c:v>237.89860096985979</c:v>
                </c:pt>
                <c:pt idx="722">
                  <c:v>238.03234818553489</c:v>
                </c:pt>
                <c:pt idx="723">
                  <c:v>238.16537031339681</c:v>
                </c:pt>
                <c:pt idx="724">
                  <c:v>238.29766694823695</c:v>
                </c:pt>
                <c:pt idx="725">
                  <c:v>238.42923768705694</c:v>
                </c:pt>
                <c:pt idx="726">
                  <c:v>238.56008212906943</c:v>
                </c:pt>
                <c:pt idx="727">
                  <c:v>238.69019987569953</c:v>
                </c:pt>
                <c:pt idx="728">
                  <c:v>238.81959053058611</c:v>
                </c:pt>
                <c:pt idx="729">
                  <c:v>238.94825369958269</c:v>
                </c:pt>
                <c:pt idx="730">
                  <c:v>239.07618899075902</c:v>
                </c:pt>
                <c:pt idx="731">
                  <c:v>239.20339601440199</c:v>
                </c:pt>
                <c:pt idx="732">
                  <c:v>239.32987438301694</c:v>
                </c:pt>
                <c:pt idx="733">
                  <c:v>239.45562371132885</c:v>
                </c:pt>
                <c:pt idx="734">
                  <c:v>239.58064361628342</c:v>
                </c:pt>
                <c:pt idx="735">
                  <c:v>239.70493371704836</c:v>
                </c:pt>
                <c:pt idx="736">
                  <c:v>239.8284936350145</c:v>
                </c:pt>
                <c:pt idx="737">
                  <c:v>239.95132299379682</c:v>
                </c:pt>
                <c:pt idx="738">
                  <c:v>240.07342141923587</c:v>
                </c:pt>
                <c:pt idx="739">
                  <c:v>240.19478853939862</c:v>
                </c:pt>
                <c:pt idx="740">
                  <c:v>240.31542398457978</c:v>
                </c:pt>
                <c:pt idx="741">
                  <c:v>240.43532738730292</c:v>
                </c:pt>
                <c:pt idx="742">
                  <c:v>240.55449838232141</c:v>
                </c:pt>
                <c:pt idx="743">
                  <c:v>240.67293660661977</c:v>
                </c:pt>
                <c:pt idx="744">
                  <c:v>240.79064169941461</c:v>
                </c:pt>
                <c:pt idx="745">
                  <c:v>240.9076133021558</c:v>
                </c:pt>
                <c:pt idx="746">
                  <c:v>241.02385105852758</c:v>
                </c:pt>
                <c:pt idx="747">
                  <c:v>241.13935461444956</c:v>
                </c:pt>
                <c:pt idx="748">
                  <c:v>241.25412361807787</c:v>
                </c:pt>
                <c:pt idx="749">
                  <c:v>241.36815771980631</c:v>
                </c:pt>
                <c:pt idx="750">
                  <c:v>241.48145657226709</c:v>
                </c:pt>
                <c:pt idx="751">
                  <c:v>241.59401983033234</c:v>
                </c:pt>
                <c:pt idx="752">
                  <c:v>241.70584715111485</c:v>
                </c:pt>
                <c:pt idx="753">
                  <c:v>241.81693819396918</c:v>
                </c:pt>
                <c:pt idx="754">
                  <c:v>241.92729262049278</c:v>
                </c:pt>
                <c:pt idx="755">
                  <c:v>242.03691009452695</c:v>
                </c:pt>
                <c:pt idx="756">
                  <c:v>242.14579028215775</c:v>
                </c:pt>
                <c:pt idx="757">
                  <c:v>242.25393285171734</c:v>
                </c:pt>
                <c:pt idx="758">
                  <c:v>242.36133747378469</c:v>
                </c:pt>
                <c:pt idx="759">
                  <c:v>242.46800382118667</c:v>
                </c:pt>
                <c:pt idx="760">
                  <c:v>242.57393156899906</c:v>
                </c:pt>
                <c:pt idx="761">
                  <c:v>242.67912039454765</c:v>
                </c:pt>
                <c:pt idx="762">
                  <c:v>242.78356997740897</c:v>
                </c:pt>
                <c:pt idx="763">
                  <c:v>242.88727999941148</c:v>
                </c:pt>
                <c:pt idx="764">
                  <c:v>242.99025014463649</c:v>
                </c:pt>
                <c:pt idx="765">
                  <c:v>243.09248009941905</c:v>
                </c:pt>
                <c:pt idx="766">
                  <c:v>243.19396955234907</c:v>
                </c:pt>
                <c:pt idx="767">
                  <c:v>243.29471819427198</c:v>
                </c:pt>
                <c:pt idx="768">
                  <c:v>243.39472571828998</c:v>
                </c:pt>
                <c:pt idx="769">
                  <c:v>243.49399181976281</c:v>
                </c:pt>
                <c:pt idx="770">
                  <c:v>243.59251619630871</c:v>
                </c:pt>
                <c:pt idx="771">
                  <c:v>243.69029854780533</c:v>
                </c:pt>
                <c:pt idx="772">
                  <c:v>243.78733857639071</c:v>
                </c:pt>
                <c:pt idx="773">
                  <c:v>243.88363598646404</c:v>
                </c:pt>
                <c:pt idx="774">
                  <c:v>243.97919048468671</c:v>
                </c:pt>
                <c:pt idx="775">
                  <c:v>244.07400177998323</c:v>
                </c:pt>
                <c:pt idx="776">
                  <c:v>244.16806958354184</c:v>
                </c:pt>
                <c:pt idx="777">
                  <c:v>244.26139360881578</c:v>
                </c:pt>
                <c:pt idx="778">
                  <c:v>244.35397357152382</c:v>
                </c:pt>
                <c:pt idx="779">
                  <c:v>244.44580918965138</c:v>
                </c:pt>
                <c:pt idx="780">
                  <c:v>244.53690018345125</c:v>
                </c:pt>
                <c:pt idx="781">
                  <c:v>244.62724627544446</c:v>
                </c:pt>
                <c:pt idx="782">
                  <c:v>244.71684719042111</c:v>
                </c:pt>
                <c:pt idx="783">
                  <c:v>244.80570265544131</c:v>
                </c:pt>
                <c:pt idx="784">
                  <c:v>244.89381239983587</c:v>
                </c:pt>
                <c:pt idx="785">
                  <c:v>244.98117615520724</c:v>
                </c:pt>
                <c:pt idx="786">
                  <c:v>245.06779365543031</c:v>
                </c:pt>
                <c:pt idx="787">
                  <c:v>245.15366463665308</c:v>
                </c:pt>
                <c:pt idx="788">
                  <c:v>245.2387888372977</c:v>
                </c:pt>
                <c:pt idx="789">
                  <c:v>245.32316599806111</c:v>
                </c:pt>
                <c:pt idx="790">
                  <c:v>245.40679586191584</c:v>
                </c:pt>
                <c:pt idx="791">
                  <c:v>245.48967817411074</c:v>
                </c:pt>
                <c:pt idx="792">
                  <c:v>245.57181268217198</c:v>
                </c:pt>
                <c:pt idx="793">
                  <c:v>245.65319913590361</c:v>
                </c:pt>
                <c:pt idx="794">
                  <c:v>245.73383728738838</c:v>
                </c:pt>
                <c:pt idx="795">
                  <c:v>245.81372689098845</c:v>
                </c:pt>
                <c:pt idx="796">
                  <c:v>245.8928677033463</c:v>
                </c:pt>
                <c:pt idx="797">
                  <c:v>245.97125948338521</c:v>
                </c:pt>
                <c:pt idx="798">
                  <c:v>246.04890199231028</c:v>
                </c:pt>
                <c:pt idx="799">
                  <c:v>246.12579499360896</c:v>
                </c:pt>
                <c:pt idx="800">
                  <c:v>246.20193825305182</c:v>
                </c:pt>
                <c:pt idx="801">
                  <c:v>246.27733153869326</c:v>
                </c:pt>
                <c:pt idx="802">
                  <c:v>246.35197462087234</c:v>
                </c:pt>
                <c:pt idx="803">
                  <c:v>246.4258672722132</c:v>
                </c:pt>
                <c:pt idx="804">
                  <c:v>246.49900926762604</c:v>
                </c:pt>
                <c:pt idx="805">
                  <c:v>246.57140038430765</c:v>
                </c:pt>
                <c:pt idx="806">
                  <c:v>246.64304040174216</c:v>
                </c:pt>
                <c:pt idx="807">
                  <c:v>246.71392910170158</c:v>
                </c:pt>
                <c:pt idx="808">
                  <c:v>246.78406626824676</c:v>
                </c:pt>
                <c:pt idx="809">
                  <c:v>246.85345168772761</c:v>
                </c:pt>
                <c:pt idx="810">
                  <c:v>246.92208514878419</c:v>
                </c:pt>
                <c:pt idx="811">
                  <c:v>246.98996644234705</c:v>
                </c:pt>
                <c:pt idx="812">
                  <c:v>247.05709536163798</c:v>
                </c:pt>
                <c:pt idx="813">
                  <c:v>247.12347170217066</c:v>
                </c:pt>
                <c:pt idx="814">
                  <c:v>247.18909526175122</c:v>
                </c:pt>
                <c:pt idx="815">
                  <c:v>247.253965840479</c:v>
                </c:pt>
                <c:pt idx="816">
                  <c:v>247.31808324074683</c:v>
                </c:pt>
                <c:pt idx="817">
                  <c:v>247.38144726724212</c:v>
                </c:pt>
                <c:pt idx="818">
                  <c:v>247.44405772694699</c:v>
                </c:pt>
                <c:pt idx="819">
                  <c:v>247.50591442913915</c:v>
                </c:pt>
                <c:pt idx="820">
                  <c:v>247.56701718539233</c:v>
                </c:pt>
                <c:pt idx="821">
                  <c:v>247.62736580957699</c:v>
                </c:pt>
                <c:pt idx="822">
                  <c:v>247.68696011786065</c:v>
                </c:pt>
                <c:pt idx="823">
                  <c:v>247.74579992870883</c:v>
                </c:pt>
                <c:pt idx="824">
                  <c:v>247.8038850628852</c:v>
                </c:pt>
                <c:pt idx="825">
                  <c:v>247.86121534345239</c:v>
                </c:pt>
                <c:pt idx="826">
                  <c:v>247.91779059577237</c:v>
                </c:pt>
                <c:pt idx="827">
                  <c:v>247.97361064750717</c:v>
                </c:pt>
                <c:pt idx="828">
                  <c:v>248.02867532861922</c:v>
                </c:pt>
                <c:pt idx="829">
                  <c:v>248.08298447137196</c:v>
                </c:pt>
                <c:pt idx="830">
                  <c:v>248.13653791033028</c:v>
                </c:pt>
                <c:pt idx="831">
                  <c:v>248.18933548236114</c:v>
                </c:pt>
                <c:pt idx="832">
                  <c:v>248.24137702663401</c:v>
                </c:pt>
                <c:pt idx="833">
                  <c:v>248.29266238462128</c:v>
                </c:pt>
                <c:pt idx="834">
                  <c:v>248.34319140009887</c:v>
                </c:pt>
                <c:pt idx="835">
                  <c:v>248.39296391914664</c:v>
                </c:pt>
                <c:pt idx="836">
                  <c:v>248.44197979014888</c:v>
                </c:pt>
                <c:pt idx="837">
                  <c:v>248.49023886379467</c:v>
                </c:pt>
                <c:pt idx="838">
                  <c:v>248.53774099307861</c:v>
                </c:pt>
                <c:pt idx="839">
                  <c:v>248.58448603330092</c:v>
                </c:pt>
                <c:pt idx="840">
                  <c:v>248.63047384206811</c:v>
                </c:pt>
                <c:pt idx="841">
                  <c:v>248.67570427929334</c:v>
                </c:pt>
                <c:pt idx="842">
                  <c:v>248.72017720719683</c:v>
                </c:pt>
                <c:pt idx="843">
                  <c:v>248.76389249030635</c:v>
                </c:pt>
                <c:pt idx="844">
                  <c:v>248.80684999545758</c:v>
                </c:pt>
                <c:pt idx="845">
                  <c:v>248.84904959179445</c:v>
                </c:pt>
                <c:pt idx="846">
                  <c:v>248.89049115076978</c:v>
                </c:pt>
                <c:pt idx="847">
                  <c:v>248.93117454614531</c:v>
                </c:pt>
                <c:pt idx="848">
                  <c:v>248.97109965399235</c:v>
                </c:pt>
                <c:pt idx="849">
                  <c:v>249.01026635269218</c:v>
                </c:pt>
                <c:pt idx="850">
                  <c:v>249.04867452293615</c:v>
                </c:pt>
                <c:pt idx="851">
                  <c:v>249.08632404772641</c:v>
                </c:pt>
                <c:pt idx="852">
                  <c:v>249.12321481237586</c:v>
                </c:pt>
                <c:pt idx="853">
                  <c:v>249.15934670450895</c:v>
                </c:pt>
                <c:pt idx="854">
                  <c:v>249.1947196140616</c:v>
                </c:pt>
                <c:pt idx="855">
                  <c:v>249.22933343328179</c:v>
                </c:pt>
                <c:pt idx="856">
                  <c:v>249.26318805672986</c:v>
                </c:pt>
                <c:pt idx="857">
                  <c:v>249.29628338127873</c:v>
                </c:pt>
                <c:pt idx="858">
                  <c:v>249.32861930611432</c:v>
                </c:pt>
                <c:pt idx="859">
                  <c:v>249.3601957327358</c:v>
                </c:pt>
                <c:pt idx="860">
                  <c:v>249.39101256495587</c:v>
                </c:pt>
                <c:pt idx="861">
                  <c:v>249.42106970890111</c:v>
                </c:pt>
                <c:pt idx="862">
                  <c:v>249.45036707301233</c:v>
                </c:pt>
                <c:pt idx="863">
                  <c:v>249.47890456804456</c:v>
                </c:pt>
                <c:pt idx="864">
                  <c:v>249.50668210706772</c:v>
                </c:pt>
                <c:pt idx="865">
                  <c:v>249.53369960546655</c:v>
                </c:pt>
                <c:pt idx="866">
                  <c:v>249.55995698094117</c:v>
                </c:pt>
                <c:pt idx="867">
                  <c:v>249.5854541535069</c:v>
                </c:pt>
                <c:pt idx="868">
                  <c:v>249.6101910454951</c:v>
                </c:pt>
                <c:pt idx="869">
                  <c:v>249.63416758155279</c:v>
                </c:pt>
                <c:pt idx="870">
                  <c:v>249.65738368864331</c:v>
                </c:pt>
                <c:pt idx="871">
                  <c:v>249.6798392960464</c:v>
                </c:pt>
                <c:pt idx="872">
                  <c:v>249.70153433535836</c:v>
                </c:pt>
                <c:pt idx="873">
                  <c:v>249.72246874049236</c:v>
                </c:pt>
                <c:pt idx="874">
                  <c:v>249.74264244767855</c:v>
                </c:pt>
                <c:pt idx="875">
                  <c:v>249.7620553954643</c:v>
                </c:pt>
                <c:pt idx="876">
                  <c:v>249.78070752471444</c:v>
                </c:pt>
                <c:pt idx="877">
                  <c:v>249.79859877861139</c:v>
                </c:pt>
                <c:pt idx="878">
                  <c:v>249.81572910265518</c:v>
                </c:pt>
                <c:pt idx="879">
                  <c:v>249.83209844466396</c:v>
                </c:pt>
                <c:pt idx="880">
                  <c:v>249.84770675477384</c:v>
                </c:pt>
                <c:pt idx="881">
                  <c:v>249.86255398543918</c:v>
                </c:pt>
                <c:pt idx="882">
                  <c:v>249.87664009143279</c:v>
                </c:pt>
                <c:pt idx="883">
                  <c:v>249.88996502984591</c:v>
                </c:pt>
                <c:pt idx="884">
                  <c:v>249.9025287600885</c:v>
                </c:pt>
                <c:pt idx="885">
                  <c:v>249.91433124388922</c:v>
                </c:pt>
                <c:pt idx="886">
                  <c:v>249.92537244529569</c:v>
                </c:pt>
                <c:pt idx="887">
                  <c:v>249.93565233067449</c:v>
                </c:pt>
                <c:pt idx="888">
                  <c:v>249.9451708687113</c:v>
                </c:pt>
                <c:pt idx="889">
                  <c:v>249.95392803041099</c:v>
                </c:pt>
                <c:pt idx="890">
                  <c:v>249.96192378909777</c:v>
                </c:pt>
                <c:pt idx="891">
                  <c:v>249.9691581204151</c:v>
                </c:pt>
                <c:pt idx="892">
                  <c:v>249.975631002326</c:v>
                </c:pt>
                <c:pt idx="893">
                  <c:v>249.98134241511298</c:v>
                </c:pt>
                <c:pt idx="894">
                  <c:v>249.986292341378</c:v>
                </c:pt>
                <c:pt idx="895">
                  <c:v>249.99048076604279</c:v>
                </c:pt>
                <c:pt idx="896">
                  <c:v>249.9939076763487</c:v>
                </c:pt>
                <c:pt idx="897">
                  <c:v>249.99657306185668</c:v>
                </c:pt>
                <c:pt idx="898">
                  <c:v>249.99847691444756</c:v>
                </c:pt>
                <c:pt idx="899">
                  <c:v>249.99961922832193</c:v>
                </c:pt>
                <c:pt idx="900">
                  <c:v>250</c:v>
                </c:pt>
                <c:pt idx="901">
                  <c:v>249.99961922832193</c:v>
                </c:pt>
                <c:pt idx="902">
                  <c:v>249.99847691444759</c:v>
                </c:pt>
                <c:pt idx="903">
                  <c:v>249.99657306185671</c:v>
                </c:pt>
                <c:pt idx="904">
                  <c:v>249.99390767634873</c:v>
                </c:pt>
                <c:pt idx="905">
                  <c:v>249.99048076604285</c:v>
                </c:pt>
                <c:pt idx="906">
                  <c:v>249.98629234137806</c:v>
                </c:pt>
                <c:pt idx="907">
                  <c:v>249.98134241511306</c:v>
                </c:pt>
                <c:pt idx="908">
                  <c:v>249.97563100232611</c:v>
                </c:pt>
                <c:pt idx="909">
                  <c:v>249.96915812041522</c:v>
                </c:pt>
                <c:pt idx="910">
                  <c:v>249.96192378909788</c:v>
                </c:pt>
                <c:pt idx="911">
                  <c:v>249.95392803041113</c:v>
                </c:pt>
                <c:pt idx="912">
                  <c:v>249.94517086871147</c:v>
                </c:pt>
                <c:pt idx="913">
                  <c:v>249.93565233067466</c:v>
                </c:pt>
                <c:pt idx="914">
                  <c:v>249.92537244529589</c:v>
                </c:pt>
                <c:pt idx="915">
                  <c:v>249.91433124388942</c:v>
                </c:pt>
                <c:pt idx="916">
                  <c:v>249.9025287600887</c:v>
                </c:pt>
                <c:pt idx="917">
                  <c:v>249.88996502984614</c:v>
                </c:pt>
                <c:pt idx="918">
                  <c:v>249.87664009143302</c:v>
                </c:pt>
                <c:pt idx="919">
                  <c:v>249.8625539854394</c:v>
                </c:pt>
                <c:pt idx="920">
                  <c:v>249.84770675477407</c:v>
                </c:pt>
                <c:pt idx="921">
                  <c:v>249.83209844466421</c:v>
                </c:pt>
                <c:pt idx="922">
                  <c:v>249.81572910265547</c:v>
                </c:pt>
                <c:pt idx="923">
                  <c:v>249.79859877861165</c:v>
                </c:pt>
                <c:pt idx="924">
                  <c:v>249.78070752471476</c:v>
                </c:pt>
                <c:pt idx="925">
                  <c:v>249.76205539546461</c:v>
                </c:pt>
                <c:pt idx="926">
                  <c:v>249.74264244767889</c:v>
                </c:pt>
                <c:pt idx="927">
                  <c:v>249.7224687404927</c:v>
                </c:pt>
                <c:pt idx="928">
                  <c:v>249.70153433535873</c:v>
                </c:pt>
                <c:pt idx="929">
                  <c:v>249.67983929604679</c:v>
                </c:pt>
                <c:pt idx="930">
                  <c:v>249.6573836886437</c:v>
                </c:pt>
                <c:pt idx="931">
                  <c:v>249.63416758155319</c:v>
                </c:pt>
                <c:pt idx="932">
                  <c:v>249.6101910454955</c:v>
                </c:pt>
                <c:pt idx="933">
                  <c:v>249.58545415350736</c:v>
                </c:pt>
                <c:pt idx="934">
                  <c:v>249.55995698094156</c:v>
                </c:pt>
                <c:pt idx="935">
                  <c:v>249.53369960546701</c:v>
                </c:pt>
                <c:pt idx="936">
                  <c:v>249.50668210706817</c:v>
                </c:pt>
                <c:pt idx="937">
                  <c:v>249.47890456804504</c:v>
                </c:pt>
                <c:pt idx="938">
                  <c:v>249.45036707301279</c:v>
                </c:pt>
                <c:pt idx="939">
                  <c:v>249.42106970890165</c:v>
                </c:pt>
                <c:pt idx="940">
                  <c:v>249.39101256495638</c:v>
                </c:pt>
                <c:pt idx="941">
                  <c:v>249.36019573273632</c:v>
                </c:pt>
                <c:pt idx="942">
                  <c:v>249.32861930611489</c:v>
                </c:pt>
                <c:pt idx="943">
                  <c:v>249.2962833812793</c:v>
                </c:pt>
                <c:pt idx="944">
                  <c:v>249.26318805673043</c:v>
                </c:pt>
                <c:pt idx="945">
                  <c:v>249.22933343328239</c:v>
                </c:pt>
                <c:pt idx="946">
                  <c:v>249.19471961406217</c:v>
                </c:pt>
                <c:pt idx="947">
                  <c:v>249.15934670450955</c:v>
                </c:pt>
                <c:pt idx="948">
                  <c:v>249.12321481237649</c:v>
                </c:pt>
                <c:pt idx="949">
                  <c:v>249.086324047727</c:v>
                </c:pt>
                <c:pt idx="950">
                  <c:v>249.04867452293681</c:v>
                </c:pt>
                <c:pt idx="951">
                  <c:v>249.01026635269284</c:v>
                </c:pt>
                <c:pt idx="952">
                  <c:v>248.97109965399304</c:v>
                </c:pt>
                <c:pt idx="953">
                  <c:v>248.931174546146</c:v>
                </c:pt>
                <c:pt idx="954">
                  <c:v>248.89049115077046</c:v>
                </c:pt>
                <c:pt idx="955">
                  <c:v>248.84904959179519</c:v>
                </c:pt>
                <c:pt idx="956">
                  <c:v>248.80684999545829</c:v>
                </c:pt>
                <c:pt idx="957">
                  <c:v>248.76389249030709</c:v>
                </c:pt>
                <c:pt idx="958">
                  <c:v>248.72017720719757</c:v>
                </c:pt>
                <c:pt idx="959">
                  <c:v>248.67570427929408</c:v>
                </c:pt>
                <c:pt idx="960">
                  <c:v>248.63047384206888</c:v>
                </c:pt>
                <c:pt idx="961">
                  <c:v>248.58448603330172</c:v>
                </c:pt>
                <c:pt idx="962">
                  <c:v>248.53774099307941</c:v>
                </c:pt>
                <c:pt idx="963">
                  <c:v>248.49023886379547</c:v>
                </c:pt>
                <c:pt idx="964">
                  <c:v>248.44197979014967</c:v>
                </c:pt>
                <c:pt idx="965">
                  <c:v>248.39296391914746</c:v>
                </c:pt>
                <c:pt idx="966">
                  <c:v>248.34319140009973</c:v>
                </c:pt>
                <c:pt idx="967">
                  <c:v>248.29266238462213</c:v>
                </c:pt>
                <c:pt idx="968">
                  <c:v>248.24137702663486</c:v>
                </c:pt>
                <c:pt idx="969">
                  <c:v>248.18933548236205</c:v>
                </c:pt>
                <c:pt idx="970">
                  <c:v>248.13653791033116</c:v>
                </c:pt>
                <c:pt idx="971">
                  <c:v>248.08298447137287</c:v>
                </c:pt>
                <c:pt idx="972">
                  <c:v>248.02867532862012</c:v>
                </c:pt>
                <c:pt idx="973">
                  <c:v>247.97361064750811</c:v>
                </c:pt>
                <c:pt idx="974">
                  <c:v>247.91779059577331</c:v>
                </c:pt>
                <c:pt idx="975">
                  <c:v>247.86121534345332</c:v>
                </c:pt>
                <c:pt idx="976">
                  <c:v>247.80388506288617</c:v>
                </c:pt>
                <c:pt idx="977">
                  <c:v>247.74579992870983</c:v>
                </c:pt>
                <c:pt idx="978">
                  <c:v>247.68696011786164</c:v>
                </c:pt>
                <c:pt idx="979">
                  <c:v>247.62736580957798</c:v>
                </c:pt>
                <c:pt idx="980">
                  <c:v>247.56701718539335</c:v>
                </c:pt>
                <c:pt idx="981">
                  <c:v>247.50591442914018</c:v>
                </c:pt>
                <c:pt idx="982">
                  <c:v>247.44405772694805</c:v>
                </c:pt>
                <c:pt idx="983">
                  <c:v>247.38144726724317</c:v>
                </c:pt>
                <c:pt idx="984">
                  <c:v>247.31808324074791</c:v>
                </c:pt>
                <c:pt idx="985">
                  <c:v>247.25396584048008</c:v>
                </c:pt>
                <c:pt idx="986">
                  <c:v>247.18909526175233</c:v>
                </c:pt>
                <c:pt idx="987">
                  <c:v>247.12347170217177</c:v>
                </c:pt>
                <c:pt idx="988">
                  <c:v>247.05709536163911</c:v>
                </c:pt>
                <c:pt idx="989">
                  <c:v>246.98996644234819</c:v>
                </c:pt>
                <c:pt idx="990">
                  <c:v>246.92208514878536</c:v>
                </c:pt>
                <c:pt idx="991">
                  <c:v>246.85345168772878</c:v>
                </c:pt>
                <c:pt idx="992">
                  <c:v>246.78406626824793</c:v>
                </c:pt>
                <c:pt idx="993">
                  <c:v>246.71392910170277</c:v>
                </c:pt>
                <c:pt idx="994">
                  <c:v>246.64304040174335</c:v>
                </c:pt>
                <c:pt idx="995">
                  <c:v>246.57140038430884</c:v>
                </c:pt>
                <c:pt idx="996">
                  <c:v>246.49900926762726</c:v>
                </c:pt>
                <c:pt idx="997">
                  <c:v>246.42586727221442</c:v>
                </c:pt>
                <c:pt idx="998">
                  <c:v>246.35197462087353</c:v>
                </c:pt>
                <c:pt idx="999">
                  <c:v>246.27733153869454</c:v>
                </c:pt>
                <c:pt idx="1000">
                  <c:v>246.2019382530531</c:v>
                </c:pt>
                <c:pt idx="1001">
                  <c:v>246.12579499361027</c:v>
                </c:pt>
                <c:pt idx="1002">
                  <c:v>246.04890199231158</c:v>
                </c:pt>
                <c:pt idx="1003">
                  <c:v>245.97125948338652</c:v>
                </c:pt>
                <c:pt idx="1004">
                  <c:v>245.8928677033476</c:v>
                </c:pt>
                <c:pt idx="1005">
                  <c:v>245.81372689098978</c:v>
                </c:pt>
                <c:pt idx="1006">
                  <c:v>245.73383728738972</c:v>
                </c:pt>
                <c:pt idx="1007">
                  <c:v>245.65319913590497</c:v>
                </c:pt>
                <c:pt idx="1008">
                  <c:v>245.57181268217334</c:v>
                </c:pt>
                <c:pt idx="1009">
                  <c:v>245.4896781741121</c:v>
                </c:pt>
                <c:pt idx="1010">
                  <c:v>245.4067958619172</c:v>
                </c:pt>
                <c:pt idx="1011">
                  <c:v>245.32316599806254</c:v>
                </c:pt>
                <c:pt idx="1012">
                  <c:v>245.23878883729913</c:v>
                </c:pt>
                <c:pt idx="1013">
                  <c:v>245.1536646366545</c:v>
                </c:pt>
                <c:pt idx="1014">
                  <c:v>245.06779365543173</c:v>
                </c:pt>
                <c:pt idx="1015">
                  <c:v>244.98117615520871</c:v>
                </c:pt>
                <c:pt idx="1016">
                  <c:v>244.89381239983734</c:v>
                </c:pt>
                <c:pt idx="1017">
                  <c:v>244.80570265544276</c:v>
                </c:pt>
                <c:pt idx="1018">
                  <c:v>244.71684719042261</c:v>
                </c:pt>
                <c:pt idx="1019">
                  <c:v>244.62724627544597</c:v>
                </c:pt>
                <c:pt idx="1020">
                  <c:v>244.53690018345279</c:v>
                </c:pt>
                <c:pt idx="1021">
                  <c:v>244.44580918965295</c:v>
                </c:pt>
                <c:pt idx="1022">
                  <c:v>244.35397357152539</c:v>
                </c:pt>
                <c:pt idx="1023">
                  <c:v>244.26139360881731</c:v>
                </c:pt>
                <c:pt idx="1024">
                  <c:v>244.16806958354343</c:v>
                </c:pt>
                <c:pt idx="1025">
                  <c:v>244.0740017799848</c:v>
                </c:pt>
                <c:pt idx="1026">
                  <c:v>243.97919048468833</c:v>
                </c:pt>
                <c:pt idx="1027">
                  <c:v>243.88363598646563</c:v>
                </c:pt>
                <c:pt idx="1028">
                  <c:v>243.7873385763923</c:v>
                </c:pt>
                <c:pt idx="1029">
                  <c:v>243.690298547807</c:v>
                </c:pt>
                <c:pt idx="1030">
                  <c:v>243.59251619631036</c:v>
                </c:pt>
                <c:pt idx="1031">
                  <c:v>243.49399181976446</c:v>
                </c:pt>
                <c:pt idx="1032">
                  <c:v>243.39472571829165</c:v>
                </c:pt>
                <c:pt idx="1033">
                  <c:v>243.29471819427368</c:v>
                </c:pt>
                <c:pt idx="1034">
                  <c:v>243.19396955235075</c:v>
                </c:pt>
                <c:pt idx="1035">
                  <c:v>243.09248009942078</c:v>
                </c:pt>
                <c:pt idx="1036">
                  <c:v>242.9902501446382</c:v>
                </c:pt>
                <c:pt idx="1037">
                  <c:v>242.88727999941321</c:v>
                </c:pt>
                <c:pt idx="1038">
                  <c:v>242.78356997741071</c:v>
                </c:pt>
                <c:pt idx="1039">
                  <c:v>242.67912039454939</c:v>
                </c:pt>
                <c:pt idx="1040">
                  <c:v>242.57393156900085</c:v>
                </c:pt>
                <c:pt idx="1041">
                  <c:v>242.46800382118843</c:v>
                </c:pt>
                <c:pt idx="1042">
                  <c:v>242.36133747378648</c:v>
                </c:pt>
                <c:pt idx="1043">
                  <c:v>242.25393285171916</c:v>
                </c:pt>
                <c:pt idx="1044">
                  <c:v>242.1457902821596</c:v>
                </c:pt>
                <c:pt idx="1045">
                  <c:v>242.03691009452876</c:v>
                </c:pt>
                <c:pt idx="1046">
                  <c:v>241.92729262049465</c:v>
                </c:pt>
                <c:pt idx="1047">
                  <c:v>241.81693819397108</c:v>
                </c:pt>
                <c:pt idx="1048">
                  <c:v>241.70584715111673</c:v>
                </c:pt>
                <c:pt idx="1049">
                  <c:v>241.59401983033425</c:v>
                </c:pt>
                <c:pt idx="1050">
                  <c:v>241.481456572269</c:v>
                </c:pt>
                <c:pt idx="1051">
                  <c:v>241.36815771980821</c:v>
                </c:pt>
                <c:pt idx="1052">
                  <c:v>241.2541236180798</c:v>
                </c:pt>
                <c:pt idx="1053">
                  <c:v>241.13935461445149</c:v>
                </c:pt>
                <c:pt idx="1054">
                  <c:v>241.02385105852952</c:v>
                </c:pt>
                <c:pt idx="1055">
                  <c:v>240.90761330215776</c:v>
                </c:pt>
                <c:pt idx="1056">
                  <c:v>240.79064169941654</c:v>
                </c:pt>
                <c:pt idx="1057">
                  <c:v>240.67293660662173</c:v>
                </c:pt>
                <c:pt idx="1058">
                  <c:v>240.55449838232337</c:v>
                </c:pt>
                <c:pt idx="1059">
                  <c:v>240.43532738730494</c:v>
                </c:pt>
                <c:pt idx="1060">
                  <c:v>240.31542398458183</c:v>
                </c:pt>
                <c:pt idx="1061">
                  <c:v>240.19478853940069</c:v>
                </c:pt>
                <c:pt idx="1062">
                  <c:v>240.07342141923792</c:v>
                </c:pt>
                <c:pt idx="1063">
                  <c:v>239.9513229937989</c:v>
                </c:pt>
                <c:pt idx="1064">
                  <c:v>239.82849363501657</c:v>
                </c:pt>
                <c:pt idx="1065">
                  <c:v>239.70493371705047</c:v>
                </c:pt>
                <c:pt idx="1066">
                  <c:v>239.58064361628553</c:v>
                </c:pt>
                <c:pt idx="1067">
                  <c:v>239.45562371133099</c:v>
                </c:pt>
                <c:pt idx="1068">
                  <c:v>239.32987438301907</c:v>
                </c:pt>
                <c:pt idx="1069">
                  <c:v>239.20339601440412</c:v>
                </c:pt>
                <c:pt idx="1070">
                  <c:v>239.07618899076115</c:v>
                </c:pt>
                <c:pt idx="1071">
                  <c:v>238.94825369958485</c:v>
                </c:pt>
                <c:pt idx="1072">
                  <c:v>238.81959053058827</c:v>
                </c:pt>
                <c:pt idx="1073">
                  <c:v>238.69019987570172</c:v>
                </c:pt>
                <c:pt idx="1074">
                  <c:v>238.56008212907162</c:v>
                </c:pt>
                <c:pt idx="1075">
                  <c:v>238.42923768705916</c:v>
                </c:pt>
                <c:pt idx="1076">
                  <c:v>238.2976669482392</c:v>
                </c:pt>
                <c:pt idx="1077">
                  <c:v>238.16537031339905</c:v>
                </c:pt>
                <c:pt idx="1078">
                  <c:v>238.03234818553716</c:v>
                </c:pt>
                <c:pt idx="1079">
                  <c:v>237.89860096986203</c:v>
                </c:pt>
                <c:pt idx="1080">
                  <c:v>237.76412907379091</c:v>
                </c:pt>
                <c:pt idx="1081">
                  <c:v>237.62893290694848</c:v>
                </c:pt>
                <c:pt idx="1082">
                  <c:v>237.49301288116567</c:v>
                </c:pt>
                <c:pt idx="1083">
                  <c:v>237.35636941047855</c:v>
                </c:pt>
                <c:pt idx="1084">
                  <c:v>237.21900291112675</c:v>
                </c:pt>
                <c:pt idx="1085">
                  <c:v>237.08091380155244</c:v>
                </c:pt>
                <c:pt idx="1086">
                  <c:v>236.94210250239905</c:v>
                </c:pt>
                <c:pt idx="1087">
                  <c:v>236.80256943650986</c:v>
                </c:pt>
                <c:pt idx="1088">
                  <c:v>236.66231502892677</c:v>
                </c:pt>
                <c:pt idx="1089">
                  <c:v>236.52133970688905</c:v>
                </c:pt>
                <c:pt idx="1090">
                  <c:v>236.37964389983196</c:v>
                </c:pt>
                <c:pt idx="1091">
                  <c:v>236.23722803938546</c:v>
                </c:pt>
                <c:pt idx="1092">
                  <c:v>236.09409255937305</c:v>
                </c:pt>
                <c:pt idx="1093">
                  <c:v>235.95023789581015</c:v>
                </c:pt>
                <c:pt idx="1094">
                  <c:v>235.80566448690308</c:v>
                </c:pt>
                <c:pt idx="1095">
                  <c:v>235.66037277304744</c:v>
                </c:pt>
                <c:pt idx="1096">
                  <c:v>235.51436319682705</c:v>
                </c:pt>
                <c:pt idx="1097">
                  <c:v>235.36763620301235</c:v>
                </c:pt>
                <c:pt idx="1098">
                  <c:v>235.22019223855926</c:v>
                </c:pt>
                <c:pt idx="1099">
                  <c:v>235.07203175260767</c:v>
                </c:pt>
                <c:pt idx="1100">
                  <c:v>234.92315519648005</c:v>
                </c:pt>
                <c:pt idx="1101">
                  <c:v>234.77356302368025</c:v>
                </c:pt>
                <c:pt idx="1102">
                  <c:v>234.62325568989198</c:v>
                </c:pt>
                <c:pt idx="1103">
                  <c:v>234.47223365297742</c:v>
                </c:pt>
                <c:pt idx="1104">
                  <c:v>234.32049737297595</c:v>
                </c:pt>
                <c:pt idx="1105">
                  <c:v>234.16804731210246</c:v>
                </c:pt>
                <c:pt idx="1106">
                  <c:v>234.01488393474642</c:v>
                </c:pt>
                <c:pt idx="1107">
                  <c:v>233.86100770746995</c:v>
                </c:pt>
                <c:pt idx="1108">
                  <c:v>233.70641909900675</c:v>
                </c:pt>
                <c:pt idx="1109">
                  <c:v>233.55111858026055</c:v>
                </c:pt>
                <c:pt idx="1110">
                  <c:v>233.39510662430362</c:v>
                </c:pt>
                <c:pt idx="1111">
                  <c:v>233.23838370637549</c:v>
                </c:pt>
                <c:pt idx="1112">
                  <c:v>233.08095030388128</c:v>
                </c:pt>
                <c:pt idx="1113">
                  <c:v>232.92280689639051</c:v>
                </c:pt>
                <c:pt idx="1114">
                  <c:v>232.76395396563535</c:v>
                </c:pt>
                <c:pt idx="1115">
                  <c:v>232.60439199550942</c:v>
                </c:pt>
                <c:pt idx="1116">
                  <c:v>232.44412147206617</c:v>
                </c:pt>
                <c:pt idx="1117">
                  <c:v>232.28314288351737</c:v>
                </c:pt>
                <c:pt idx="1118">
                  <c:v>232.12145672023175</c:v>
                </c:pt>
                <c:pt idx="1119">
                  <c:v>231.9590634747334</c:v>
                </c:pt>
                <c:pt idx="1120">
                  <c:v>231.79596364170027</c:v>
                </c:pt>
                <c:pt idx="1121">
                  <c:v>231.63215771796277</c:v>
                </c:pt>
                <c:pt idx="1122">
                  <c:v>231.46764620250218</c:v>
                </c:pt>
                <c:pt idx="1123">
                  <c:v>231.30242959644903</c:v>
                </c:pt>
                <c:pt idx="1124">
                  <c:v>231.13650840308182</c:v>
                </c:pt>
                <c:pt idx="1125">
                  <c:v>230.96988312782523</c:v>
                </c:pt>
                <c:pt idx="1126">
                  <c:v>230.80255427824878</c:v>
                </c:pt>
                <c:pt idx="1127">
                  <c:v>230.63452236406516</c:v>
                </c:pt>
                <c:pt idx="1128">
                  <c:v>230.46578789712873</c:v>
                </c:pt>
                <c:pt idx="1129">
                  <c:v>230.29635139143394</c:v>
                </c:pt>
                <c:pt idx="1130">
                  <c:v>230.12621336311372</c:v>
                </c:pt>
                <c:pt idx="1131">
                  <c:v>229.95537433043808</c:v>
                </c:pt>
                <c:pt idx="1132">
                  <c:v>229.78383481381229</c:v>
                </c:pt>
                <c:pt idx="1133">
                  <c:v>229.61159533577552</c:v>
                </c:pt>
                <c:pt idx="1134">
                  <c:v>229.43865642099905</c:v>
                </c:pt>
                <c:pt idx="1135">
                  <c:v>229.26501859628482</c:v>
                </c:pt>
                <c:pt idx="1136">
                  <c:v>229.0906823905637</c:v>
                </c:pt>
                <c:pt idx="1137">
                  <c:v>228.91564833489412</c:v>
                </c:pt>
                <c:pt idx="1138">
                  <c:v>228.73991696246006</c:v>
                </c:pt>
                <c:pt idx="1139">
                  <c:v>228.56348880856984</c:v>
                </c:pt>
                <c:pt idx="1140">
                  <c:v>228.38636441065415</c:v>
                </c:pt>
                <c:pt idx="1141">
                  <c:v>228.20854430826466</c:v>
                </c:pt>
                <c:pt idx="1142">
                  <c:v>228.03002904307223</c:v>
                </c:pt>
                <c:pt idx="1143">
                  <c:v>227.85081915886531</c:v>
                </c:pt>
                <c:pt idx="1144">
                  <c:v>227.67091520154827</c:v>
                </c:pt>
                <c:pt idx="1145">
                  <c:v>227.49031771913982</c:v>
                </c:pt>
                <c:pt idx="1146">
                  <c:v>227.30902726177115</c:v>
                </c:pt>
                <c:pt idx="1147">
                  <c:v>227.12704438168453</c:v>
                </c:pt>
                <c:pt idx="1148">
                  <c:v>226.94436963323125</c:v>
                </c:pt>
                <c:pt idx="1149">
                  <c:v>226.76100357287041</c:v>
                </c:pt>
                <c:pt idx="1150">
                  <c:v>226.57694675916667</c:v>
                </c:pt>
                <c:pt idx="1151">
                  <c:v>226.39219975278911</c:v>
                </c:pt>
                <c:pt idx="1152">
                  <c:v>226.20676311650911</c:v>
                </c:pt>
                <c:pt idx="1153">
                  <c:v>226.02063741519888</c:v>
                </c:pt>
                <c:pt idx="1154">
                  <c:v>225.83382321582951</c:v>
                </c:pt>
                <c:pt idx="1155">
                  <c:v>225.64632108746949</c:v>
                </c:pt>
                <c:pt idx="1156">
                  <c:v>225.45813160128282</c:v>
                </c:pt>
                <c:pt idx="1157">
                  <c:v>225.26925533052722</c:v>
                </c:pt>
                <c:pt idx="1158">
                  <c:v>225.07969285055273</c:v>
                </c:pt>
                <c:pt idx="1159">
                  <c:v>224.88944473879945</c:v>
                </c:pt>
                <c:pt idx="1160">
                  <c:v>224.69851157479619</c:v>
                </c:pt>
                <c:pt idx="1161">
                  <c:v>224.50689394015836</c:v>
                </c:pt>
                <c:pt idx="1162">
                  <c:v>224.31459241858659</c:v>
                </c:pt>
                <c:pt idx="1163">
                  <c:v>224.12160759586465</c:v>
                </c:pt>
                <c:pt idx="1164">
                  <c:v>223.9279400598578</c:v>
                </c:pt>
                <c:pt idx="1165">
                  <c:v>223.73359040051085</c:v>
                </c:pt>
                <c:pt idx="1166">
                  <c:v>223.53855920984665</c:v>
                </c:pt>
                <c:pt idx="1167">
                  <c:v>223.34284708196407</c:v>
                </c:pt>
                <c:pt idx="1168">
                  <c:v>223.14645461303601</c:v>
                </c:pt>
                <c:pt idx="1169">
                  <c:v>222.94938240130818</c:v>
                </c:pt>
                <c:pt idx="1170">
                  <c:v>222.75163104709665</c:v>
                </c:pt>
                <c:pt idx="1171">
                  <c:v>222.55320115278636</c:v>
                </c:pt>
                <c:pt idx="1172">
                  <c:v>222.35409332282913</c:v>
                </c:pt>
                <c:pt idx="1173">
                  <c:v>222.15430816374197</c:v>
                </c:pt>
                <c:pt idx="1174">
                  <c:v>221.95384628410514</c:v>
                </c:pt>
                <c:pt idx="1175">
                  <c:v>221.75270829456025</c:v>
                </c:pt>
                <c:pt idx="1176">
                  <c:v>221.55089480780853</c:v>
                </c:pt>
                <c:pt idx="1177">
                  <c:v>221.34840643860886</c:v>
                </c:pt>
                <c:pt idx="1178">
                  <c:v>221.14524380377591</c:v>
                </c:pt>
                <c:pt idx="1179">
                  <c:v>220.94140752217831</c:v>
                </c:pt>
                <c:pt idx="1180">
                  <c:v>220.73689821473673</c:v>
                </c:pt>
                <c:pt idx="1181">
                  <c:v>220.53171650442198</c:v>
                </c:pt>
                <c:pt idx="1182">
                  <c:v>220.32586301625309</c:v>
                </c:pt>
                <c:pt idx="1183">
                  <c:v>220.11933837729555</c:v>
                </c:pt>
                <c:pt idx="1184">
                  <c:v>219.91214321665922</c:v>
                </c:pt>
                <c:pt idx="1185">
                  <c:v>219.70427816549648</c:v>
                </c:pt>
                <c:pt idx="1186">
                  <c:v>219.49574385700029</c:v>
                </c:pt>
                <c:pt idx="1187">
                  <c:v>219.28654092640238</c:v>
                </c:pt>
                <c:pt idx="1188">
                  <c:v>219.07667001097113</c:v>
                </c:pt>
                <c:pt idx="1189">
                  <c:v>218.86613175000971</c:v>
                </c:pt>
                <c:pt idx="1190">
                  <c:v>218.65492678485424</c:v>
                </c:pt>
                <c:pt idx="1191">
                  <c:v>218.44305575887159</c:v>
                </c:pt>
                <c:pt idx="1192">
                  <c:v>218.23051931745772</c:v>
                </c:pt>
                <c:pt idx="1193">
                  <c:v>218.01731810803545</c:v>
                </c:pt>
                <c:pt idx="1194">
                  <c:v>217.80345278005277</c:v>
                </c:pt>
                <c:pt idx="1195">
                  <c:v>217.58892398498034</c:v>
                </c:pt>
                <c:pt idx="1196">
                  <c:v>217.37373237631022</c:v>
                </c:pt>
                <c:pt idx="1197">
                  <c:v>217.15787860955331</c:v>
                </c:pt>
                <c:pt idx="1198">
                  <c:v>216.94136334223762</c:v>
                </c:pt>
                <c:pt idx="1199">
                  <c:v>216.72418723390624</c:v>
                </c:pt>
                <c:pt idx="1200">
                  <c:v>216.50635094611522</c:v>
                </c:pt>
                <c:pt idx="1201">
                  <c:v>216.28785514243174</c:v>
                </c:pt>
                <c:pt idx="1202">
                  <c:v>216.06870048843183</c:v>
                </c:pt>
                <c:pt idx="1203">
                  <c:v>215.84888765169853</c:v>
                </c:pt>
                <c:pt idx="1204">
                  <c:v>215.62841730182001</c:v>
                </c:pt>
                <c:pt idx="1205">
                  <c:v>215.40729011038712</c:v>
                </c:pt>
                <c:pt idx="1206">
                  <c:v>215.18550675099164</c:v>
                </c:pt>
                <c:pt idx="1207">
                  <c:v>214.96306789922409</c:v>
                </c:pt>
                <c:pt idx="1208">
                  <c:v>214.73997423267187</c:v>
                </c:pt>
                <c:pt idx="1209">
                  <c:v>214.51622643091699</c:v>
                </c:pt>
                <c:pt idx="1210">
                  <c:v>214.29182517553397</c:v>
                </c:pt>
                <c:pt idx="1211">
                  <c:v>214.06677115008796</c:v>
                </c:pt>
                <c:pt idx="1212">
                  <c:v>213.84106504013261</c:v>
                </c:pt>
                <c:pt idx="1213">
                  <c:v>213.61470753320782</c:v>
                </c:pt>
                <c:pt idx="1214">
                  <c:v>213.3876993188378</c:v>
                </c:pt>
                <c:pt idx="1215">
                  <c:v>213.16004108852903</c:v>
                </c:pt>
                <c:pt idx="1216">
                  <c:v>212.9317335357679</c:v>
                </c:pt>
                <c:pt idx="1217">
                  <c:v>212.70277735601886</c:v>
                </c:pt>
                <c:pt idx="1218">
                  <c:v>212.47317324672207</c:v>
                </c:pt>
                <c:pt idx="1219">
                  <c:v>212.2429219072915</c:v>
                </c:pt>
                <c:pt idx="1220">
                  <c:v>212.01202403911262</c:v>
                </c:pt>
                <c:pt idx="1221">
                  <c:v>211.78048034554044</c:v>
                </c:pt>
                <c:pt idx="1222">
                  <c:v>211.54829153189721</c:v>
                </c:pt>
                <c:pt idx="1223">
                  <c:v>211.31545830547026</c:v>
                </c:pt>
                <c:pt idx="1224">
                  <c:v>211.08198137551005</c:v>
                </c:pt>
                <c:pt idx="1225">
                  <c:v>210.84786145322772</c:v>
                </c:pt>
                <c:pt idx="1226">
                  <c:v>210.61309925179322</c:v>
                </c:pt>
                <c:pt idx="1227">
                  <c:v>210.3776954863329</c:v>
                </c:pt>
                <c:pt idx="1228">
                  <c:v>210.14165087392746</c:v>
                </c:pt>
                <c:pt idx="1229">
                  <c:v>209.90496613360972</c:v>
                </c:pt>
                <c:pt idx="1230">
                  <c:v>209.66764198636247</c:v>
                </c:pt>
                <c:pt idx="1231">
                  <c:v>209.42967915511619</c:v>
                </c:pt>
                <c:pt idx="1232">
                  <c:v>209.19107836474697</c:v>
                </c:pt>
                <c:pt idx="1233">
                  <c:v>208.95184034207412</c:v>
                </c:pt>
                <c:pt idx="1234">
                  <c:v>208.71196581585824</c:v>
                </c:pt>
                <c:pt idx="1235">
                  <c:v>208.47145551679867</c:v>
                </c:pt>
                <c:pt idx="1236">
                  <c:v>208.23031017753152</c:v>
                </c:pt>
                <c:pt idx="1237">
                  <c:v>207.98853053262732</c:v>
                </c:pt>
                <c:pt idx="1238">
                  <c:v>207.74611731858872</c:v>
                </c:pt>
                <c:pt idx="1239">
                  <c:v>207.50307127384863</c:v>
                </c:pt>
                <c:pt idx="1240">
                  <c:v>207.25939313876719</c:v>
                </c:pt>
                <c:pt idx="1241">
                  <c:v>207.01508365563043</c:v>
                </c:pt>
                <c:pt idx="1242">
                  <c:v>206.77014356864731</c:v>
                </c:pt>
                <c:pt idx="1243">
                  <c:v>206.52457362394784</c:v>
                </c:pt>
                <c:pt idx="1244">
                  <c:v>206.27837456958071</c:v>
                </c:pt>
                <c:pt idx="1245">
                  <c:v>206.03154715551085</c:v>
                </c:pt>
                <c:pt idx="1246">
                  <c:v>205.78409213361746</c:v>
                </c:pt>
                <c:pt idx="1247">
                  <c:v>205.53601025769137</c:v>
                </c:pt>
                <c:pt idx="1248">
                  <c:v>205.28730228343306</c:v>
                </c:pt>
                <c:pt idx="1249">
                  <c:v>205.03796896845006</c:v>
                </c:pt>
                <c:pt idx="1250">
                  <c:v>204.78801107225499</c:v>
                </c:pt>
                <c:pt idx="1251">
                  <c:v>204.53742935626295</c:v>
                </c:pt>
                <c:pt idx="1252">
                  <c:v>204.28622458378925</c:v>
                </c:pt>
                <c:pt idx="1253">
                  <c:v>204.03439752004721</c:v>
                </c:pt>
                <c:pt idx="1254">
                  <c:v>203.78194893214581</c:v>
                </c:pt>
                <c:pt idx="1255">
                  <c:v>203.52887958908707</c:v>
                </c:pt>
                <c:pt idx="1256">
                  <c:v>203.27519026176421</c:v>
                </c:pt>
                <c:pt idx="1257">
                  <c:v>203.0208817229589</c:v>
                </c:pt>
                <c:pt idx="1258">
                  <c:v>202.76595474733904</c:v>
                </c:pt>
                <c:pt idx="1259">
                  <c:v>202.51041011145634</c:v>
                </c:pt>
                <c:pt idx="1260">
                  <c:v>202.25424859374425</c:v>
                </c:pt>
                <c:pt idx="1261">
                  <c:v>201.99747097451504</c:v>
                </c:pt>
                <c:pt idx="1262">
                  <c:v>201.74007803595794</c:v>
                </c:pt>
                <c:pt idx="1263">
                  <c:v>201.48207056213644</c:v>
                </c:pt>
                <c:pt idx="1264">
                  <c:v>201.22344933898606</c:v>
                </c:pt>
                <c:pt idx="1265">
                  <c:v>200.96421515431189</c:v>
                </c:pt>
                <c:pt idx="1266">
                  <c:v>200.70436879778623</c:v>
                </c:pt>
                <c:pt idx="1267">
                  <c:v>200.44391106094611</c:v>
                </c:pt>
                <c:pt idx="1268">
                  <c:v>200.18284273719104</c:v>
                </c:pt>
                <c:pt idx="1269">
                  <c:v>199.92116462178038</c:v>
                </c:pt>
                <c:pt idx="1270">
                  <c:v>199.65887751183095</c:v>
                </c:pt>
                <c:pt idx="1271">
                  <c:v>199.39598220631487</c:v>
                </c:pt>
                <c:pt idx="1272">
                  <c:v>199.13247950605685</c:v>
                </c:pt>
                <c:pt idx="1273">
                  <c:v>198.86837021373179</c:v>
                </c:pt>
                <c:pt idx="1274">
                  <c:v>198.60365513386239</c:v>
                </c:pt>
                <c:pt idx="1275">
                  <c:v>198.3383350728167</c:v>
                </c:pt>
                <c:pt idx="1276">
                  <c:v>198.07241083880561</c:v>
                </c:pt>
                <c:pt idx="1277">
                  <c:v>197.80588324188048</c:v>
                </c:pt>
                <c:pt idx="1278">
                  <c:v>197.53875309393061</c:v>
                </c:pt>
                <c:pt idx="1279">
                  <c:v>197.27102120868071</c:v>
                </c:pt>
                <c:pt idx="1280">
                  <c:v>197.00268840168854</c:v>
                </c:pt>
                <c:pt idx="1281">
                  <c:v>196.73375549034245</c:v>
                </c:pt>
                <c:pt idx="1282">
                  <c:v>196.46422329385862</c:v>
                </c:pt>
                <c:pt idx="1283">
                  <c:v>196.19409263327893</c:v>
                </c:pt>
                <c:pt idx="1284">
                  <c:v>195.92336433146809</c:v>
                </c:pt>
                <c:pt idx="1285">
                  <c:v>195.65203921311166</c:v>
                </c:pt>
                <c:pt idx="1286">
                  <c:v>195.38011810471289</c:v>
                </c:pt>
                <c:pt idx="1287">
                  <c:v>195.1076018345907</c:v>
                </c:pt>
                <c:pt idx="1288">
                  <c:v>194.83449123287681</c:v>
                </c:pt>
                <c:pt idx="1289">
                  <c:v>194.56078713151356</c:v>
                </c:pt>
                <c:pt idx="1290">
                  <c:v>194.28649036425108</c:v>
                </c:pt>
                <c:pt idx="1291">
                  <c:v>194.0116017666449</c:v>
                </c:pt>
                <c:pt idx="1292">
                  <c:v>193.73612217605333</c:v>
                </c:pt>
                <c:pt idx="1293">
                  <c:v>193.46005243163501</c:v>
                </c:pt>
                <c:pt idx="1294">
                  <c:v>193.18339337434625</c:v>
                </c:pt>
                <c:pt idx="1295">
                  <c:v>192.90614584693853</c:v>
                </c:pt>
                <c:pt idx="1296">
                  <c:v>192.62831069395585</c:v>
                </c:pt>
                <c:pt idx="1297">
                  <c:v>192.34988876173236</c:v>
                </c:pt>
                <c:pt idx="1298">
                  <c:v>192.07088089838948</c:v>
                </c:pt>
                <c:pt idx="1299">
                  <c:v>191.79128795383357</c:v>
                </c:pt>
                <c:pt idx="1300">
                  <c:v>191.51111077975321</c:v>
                </c:pt>
                <c:pt idx="1301">
                  <c:v>191.23035022961668</c:v>
                </c:pt>
                <c:pt idx="1302">
                  <c:v>190.94900715866933</c:v>
                </c:pt>
                <c:pt idx="1303">
                  <c:v>190.66708242393088</c:v>
                </c:pt>
                <c:pt idx="1304">
                  <c:v>190.38457688419302</c:v>
                </c:pt>
                <c:pt idx="1305">
                  <c:v>190.10149140001661</c:v>
                </c:pt>
                <c:pt idx="1306">
                  <c:v>189.8178268337291</c:v>
                </c:pt>
                <c:pt idx="1307">
                  <c:v>189.53358404942199</c:v>
                </c:pt>
                <c:pt idx="1308">
                  <c:v>189.24876391294805</c:v>
                </c:pt>
                <c:pt idx="1309">
                  <c:v>188.96336729191893</c:v>
                </c:pt>
                <c:pt idx="1310">
                  <c:v>188.67739505570205</c:v>
                </c:pt>
                <c:pt idx="1311">
                  <c:v>188.39084807541855</c:v>
                </c:pt>
                <c:pt idx="1312">
                  <c:v>188.10372722394024</c:v>
                </c:pt>
                <c:pt idx="1313">
                  <c:v>187.81603337588695</c:v>
                </c:pt>
                <c:pt idx="1314">
                  <c:v>187.52776740762408</c:v>
                </c:pt>
                <c:pt idx="1315">
                  <c:v>187.23893019725978</c:v>
                </c:pt>
                <c:pt idx="1316">
                  <c:v>186.94952262464227</c:v>
                </c:pt>
                <c:pt idx="1317">
                  <c:v>186.65954557135717</c:v>
                </c:pt>
                <c:pt idx="1318">
                  <c:v>186.36899992072489</c:v>
                </c:pt>
                <c:pt idx="1319">
                  <c:v>186.07788655779783</c:v>
                </c:pt>
                <c:pt idx="1320">
                  <c:v>185.78620636935793</c:v>
                </c:pt>
                <c:pt idx="1321">
                  <c:v>185.49396024391348</c:v>
                </c:pt>
                <c:pt idx="1322">
                  <c:v>185.20114907169693</c:v>
                </c:pt>
                <c:pt idx="1323">
                  <c:v>184.90777374466188</c:v>
                </c:pt>
                <c:pt idx="1324">
                  <c:v>184.61383515648052</c:v>
                </c:pt>
                <c:pt idx="1325">
                  <c:v>184.31933420254063</c:v>
                </c:pt>
                <c:pt idx="1326">
                  <c:v>184.02427177994323</c:v>
                </c:pt>
                <c:pt idx="1327">
                  <c:v>183.72864878749965</c:v>
                </c:pt>
                <c:pt idx="1328">
                  <c:v>183.43246612572881</c:v>
                </c:pt>
                <c:pt idx="1329">
                  <c:v>183.13572469685437</c:v>
                </c:pt>
                <c:pt idx="1330">
                  <c:v>182.83842540480234</c:v>
                </c:pt>
                <c:pt idx="1331">
                  <c:v>182.54056915519783</c:v>
                </c:pt>
                <c:pt idx="1332">
                  <c:v>182.24215685536265</c:v>
                </c:pt>
                <c:pt idx="1333">
                  <c:v>181.94318941431246</c:v>
                </c:pt>
                <c:pt idx="1334">
                  <c:v>181.64366774275385</c:v>
                </c:pt>
                <c:pt idx="1335">
                  <c:v>181.34359275308182</c:v>
                </c:pt>
                <c:pt idx="1336">
                  <c:v>181.04296535937681</c:v>
                </c:pt>
                <c:pt idx="1337">
                  <c:v>180.74178647740203</c:v>
                </c:pt>
                <c:pt idx="1338">
                  <c:v>180.44005702460055</c:v>
                </c:pt>
                <c:pt idx="1339">
                  <c:v>180.13777792009273</c:v>
                </c:pt>
                <c:pt idx="1340">
                  <c:v>179.83495008467287</c:v>
                </c:pt>
                <c:pt idx="1341">
                  <c:v>179.53157444080733</c:v>
                </c:pt>
                <c:pt idx="1342">
                  <c:v>179.22765191263085</c:v>
                </c:pt>
                <c:pt idx="1343">
                  <c:v>178.92318342594416</c:v>
                </c:pt>
                <c:pt idx="1344">
                  <c:v>178.61816990821109</c:v>
                </c:pt>
                <c:pt idx="1345">
                  <c:v>178.31261228855567</c:v>
                </c:pt>
                <c:pt idx="1346">
                  <c:v>178.00651149775942</c:v>
                </c:pt>
                <c:pt idx="1347">
                  <c:v>177.69986846825847</c:v>
                </c:pt>
                <c:pt idx="1348">
                  <c:v>177.39268413414061</c:v>
                </c:pt>
                <c:pt idx="1349">
                  <c:v>177.08495943114264</c:v>
                </c:pt>
                <c:pt idx="1350">
                  <c:v>176.77669529664732</c:v>
                </c:pt>
                <c:pt idx="1351">
                  <c:v>176.46789266968074</c:v>
                </c:pt>
                <c:pt idx="1352">
                  <c:v>176.15855249090919</c:v>
                </c:pt>
                <c:pt idx="1353">
                  <c:v>175.84867570263654</c:v>
                </c:pt>
                <c:pt idx="1354">
                  <c:v>175.5382632488012</c:v>
                </c:pt>
                <c:pt idx="1355">
                  <c:v>175.22731607497337</c:v>
                </c:pt>
                <c:pt idx="1356">
                  <c:v>174.91583512835203</c:v>
                </c:pt>
                <c:pt idx="1357">
                  <c:v>174.6038213577622</c:v>
                </c:pt>
                <c:pt idx="1358">
                  <c:v>174.29127571365188</c:v>
                </c:pt>
                <c:pt idx="1359">
                  <c:v>173.97819914808937</c:v>
                </c:pt>
                <c:pt idx="1360">
                  <c:v>173.66459261476015</c:v>
                </c:pt>
                <c:pt idx="1361">
                  <c:v>173.35045706896412</c:v>
                </c:pt>
                <c:pt idx="1362">
                  <c:v>173.03579346761262</c:v>
                </c:pt>
                <c:pt idx="1363">
                  <c:v>172.72060276922554</c:v>
                </c:pt>
                <c:pt idx="1364">
                  <c:v>172.40488593392837</c:v>
                </c:pt>
                <c:pt idx="1365">
                  <c:v>172.08864392344944</c:v>
                </c:pt>
                <c:pt idx="1366">
                  <c:v>171.77187770111675</c:v>
                </c:pt>
                <c:pt idx="1367">
                  <c:v>171.45458823185507</c:v>
                </c:pt>
                <c:pt idx="1368">
                  <c:v>171.13677648218322</c:v>
                </c:pt>
                <c:pt idx="1369">
                  <c:v>170.81844342021097</c:v>
                </c:pt>
                <c:pt idx="1370">
                  <c:v>170.49959001563585</c:v>
                </c:pt>
                <c:pt idx="1371">
                  <c:v>170.1802172397407</c:v>
                </c:pt>
                <c:pt idx="1372">
                  <c:v>169.86032606539041</c:v>
                </c:pt>
                <c:pt idx="1373">
                  <c:v>169.53991746702897</c:v>
                </c:pt>
                <c:pt idx="1374">
                  <c:v>169.21899242067656</c:v>
                </c:pt>
                <c:pt idx="1375">
                  <c:v>168.8975519039264</c:v>
                </c:pt>
                <c:pt idx="1376">
                  <c:v>168.5755968959422</c:v>
                </c:pt>
                <c:pt idx="1377">
                  <c:v>168.25312837745474</c:v>
                </c:pt>
                <c:pt idx="1378">
                  <c:v>167.93014733075898</c:v>
                </c:pt>
                <c:pt idx="1379">
                  <c:v>167.60665473971125</c:v>
                </c:pt>
                <c:pt idx="1380">
                  <c:v>167.28265158972607</c:v>
                </c:pt>
                <c:pt idx="1381">
                  <c:v>166.95813886777321</c:v>
                </c:pt>
                <c:pt idx="1382">
                  <c:v>166.63311756237471</c:v>
                </c:pt>
                <c:pt idx="1383">
                  <c:v>166.30758866360185</c:v>
                </c:pt>
                <c:pt idx="1384">
                  <c:v>165.98155316307214</c:v>
                </c:pt>
                <c:pt idx="1385">
                  <c:v>165.65501205394617</c:v>
                </c:pt>
                <c:pt idx="1386">
                  <c:v>165.32796633092474</c:v>
                </c:pt>
                <c:pt idx="1387">
                  <c:v>165.00041699024598</c:v>
                </c:pt>
                <c:pt idx="1388">
                  <c:v>164.67236502968194</c:v>
                </c:pt>
                <c:pt idx="1389">
                  <c:v>164.3438114485358</c:v>
                </c:pt>
                <c:pt idx="1390">
                  <c:v>164.01475724763873</c:v>
                </c:pt>
                <c:pt idx="1391">
                  <c:v>163.68520342934687</c:v>
                </c:pt>
                <c:pt idx="1392">
                  <c:v>163.35515099753835</c:v>
                </c:pt>
                <c:pt idx="1393">
                  <c:v>163.02460095761006</c:v>
                </c:pt>
                <c:pt idx="1394">
                  <c:v>162.69355431647477</c:v>
                </c:pt>
                <c:pt idx="1395">
                  <c:v>162.36201208255801</c:v>
                </c:pt>
                <c:pt idx="1396">
                  <c:v>162.02997526579486</c:v>
                </c:pt>
                <c:pt idx="1397">
                  <c:v>161.69744487762705</c:v>
                </c:pt>
                <c:pt idx="1398">
                  <c:v>161.36442193099984</c:v>
                </c:pt>
                <c:pt idx="1399">
                  <c:v>161.03090744035887</c:v>
                </c:pt>
                <c:pt idx="1400">
                  <c:v>160.69690242164711</c:v>
                </c:pt>
                <c:pt idx="1401">
                  <c:v>160.3624078923018</c:v>
                </c:pt>
                <c:pt idx="1402">
                  <c:v>160.02742487125124</c:v>
                </c:pt>
                <c:pt idx="1403">
                  <c:v>159.69195437891182</c:v>
                </c:pt>
                <c:pt idx="1404">
                  <c:v>159.35599743718487</c:v>
                </c:pt>
                <c:pt idx="1405">
                  <c:v>159.01955506945347</c:v>
                </c:pt>
                <c:pt idx="1406">
                  <c:v>158.68262830057941</c:v>
                </c:pt>
                <c:pt idx="1407">
                  <c:v>158.34521815690007</c:v>
                </c:pt>
                <c:pt idx="1408">
                  <c:v>158.00732566622531</c:v>
                </c:pt>
                <c:pt idx="1409">
                  <c:v>157.6689518578342</c:v>
                </c:pt>
                <c:pt idx="1410">
                  <c:v>157.33009776247195</c:v>
                </c:pt>
                <c:pt idx="1411">
                  <c:v>156.99076441234712</c:v>
                </c:pt>
                <c:pt idx="1412">
                  <c:v>156.65095284112778</c:v>
                </c:pt>
                <c:pt idx="1413">
                  <c:v>156.310664083939</c:v>
                </c:pt>
                <c:pt idx="1414">
                  <c:v>155.96989917735937</c:v>
                </c:pt>
                <c:pt idx="1415">
                  <c:v>155.62865915941777</c:v>
                </c:pt>
                <c:pt idx="1416">
                  <c:v>155.2869450695905</c:v>
                </c:pt>
                <c:pt idx="1417">
                  <c:v>154.94475794879799</c:v>
                </c:pt>
                <c:pt idx="1418">
                  <c:v>154.60209883940152</c:v>
                </c:pt>
                <c:pt idx="1419">
                  <c:v>154.25896878520018</c:v>
                </c:pt>
                <c:pt idx="1420">
                  <c:v>153.91536883142766</c:v>
                </c:pt>
                <c:pt idx="1421">
                  <c:v>153.57130002474881</c:v>
                </c:pt>
                <c:pt idx="1422">
                  <c:v>153.22676341325717</c:v>
                </c:pt>
                <c:pt idx="1423">
                  <c:v>152.8817600464709</c:v>
                </c:pt>
                <c:pt idx="1424">
                  <c:v>152.53629097533002</c:v>
                </c:pt>
                <c:pt idx="1425">
                  <c:v>152.19035725219331</c:v>
                </c:pt>
                <c:pt idx="1426">
                  <c:v>151.84395993083487</c:v>
                </c:pt>
                <c:pt idx="1427">
                  <c:v>151.49710006644102</c:v>
                </c:pt>
                <c:pt idx="1428">
                  <c:v>151.149778715607</c:v>
                </c:pt>
                <c:pt idx="1429">
                  <c:v>150.80199693633404</c:v>
                </c:pt>
                <c:pt idx="1430">
                  <c:v>150.45375578802552</c:v>
                </c:pt>
                <c:pt idx="1431">
                  <c:v>150.10505633148441</c:v>
                </c:pt>
                <c:pt idx="1432">
                  <c:v>149.7558996289099</c:v>
                </c:pt>
                <c:pt idx="1433">
                  <c:v>149.40628674389379</c:v>
                </c:pt>
                <c:pt idx="1434">
                  <c:v>149.05621874141747</c:v>
                </c:pt>
                <c:pt idx="1435">
                  <c:v>148.7056966878489</c:v>
                </c:pt>
                <c:pt idx="1436">
                  <c:v>148.35472165093896</c:v>
                </c:pt>
                <c:pt idx="1437">
                  <c:v>148.00329469981853</c:v>
                </c:pt>
                <c:pt idx="1438">
                  <c:v>147.65141690499502</c:v>
                </c:pt>
                <c:pt idx="1439">
                  <c:v>147.29908933834923</c:v>
                </c:pt>
                <c:pt idx="1440">
                  <c:v>146.94631307313205</c:v>
                </c:pt>
                <c:pt idx="1441">
                  <c:v>146.59308918396113</c:v>
                </c:pt>
                <c:pt idx="1442">
                  <c:v>146.23941874681771</c:v>
                </c:pt>
                <c:pt idx="1443">
                  <c:v>145.88530283904328</c:v>
                </c:pt>
                <c:pt idx="1444">
                  <c:v>145.53074253933627</c:v>
                </c:pt>
                <c:pt idx="1445">
                  <c:v>145.17573892774891</c:v>
                </c:pt>
                <c:pt idx="1446">
                  <c:v>144.82029308568369</c:v>
                </c:pt>
                <c:pt idx="1447">
                  <c:v>144.46440609589038</c:v>
                </c:pt>
                <c:pt idx="1448">
                  <c:v>144.10807904246241</c:v>
                </c:pt>
                <c:pt idx="1449">
                  <c:v>143.75131301083377</c:v>
                </c:pt>
                <c:pt idx="1450">
                  <c:v>143.39410908777566</c:v>
                </c:pt>
                <c:pt idx="1451">
                  <c:v>143.03646836139325</c:v>
                </c:pt>
                <c:pt idx="1452">
                  <c:v>142.67839192112217</c:v>
                </c:pt>
                <c:pt idx="1453">
                  <c:v>142.31988085772531</c:v>
                </c:pt>
                <c:pt idx="1454">
                  <c:v>141.96093626328963</c:v>
                </c:pt>
                <c:pt idx="1455">
                  <c:v>141.60155923122255</c:v>
                </c:pt>
                <c:pt idx="1456">
                  <c:v>141.24175085624879</c:v>
                </c:pt>
                <c:pt idx="1457">
                  <c:v>140.88151223440721</c:v>
                </c:pt>
                <c:pt idx="1458">
                  <c:v>140.52084446304701</c:v>
                </c:pt>
                <c:pt idx="1459">
                  <c:v>140.15974864082494</c:v>
                </c:pt>
                <c:pt idx="1460">
                  <c:v>139.79822586770126</c:v>
                </c:pt>
                <c:pt idx="1461">
                  <c:v>139.43627724493712</c:v>
                </c:pt>
                <c:pt idx="1462">
                  <c:v>139.07390387509082</c:v>
                </c:pt>
                <c:pt idx="1463">
                  <c:v>138.71110686201447</c:v>
                </c:pt>
                <c:pt idx="1464">
                  <c:v>138.34788731085072</c:v>
                </c:pt>
                <c:pt idx="1465">
                  <c:v>137.98424632802931</c:v>
                </c:pt>
                <c:pt idx="1466">
                  <c:v>137.62018502126369</c:v>
                </c:pt>
                <c:pt idx="1467">
                  <c:v>137.25570449954768</c:v>
                </c:pt>
                <c:pt idx="1468">
                  <c:v>136.89080587315235</c:v>
                </c:pt>
                <c:pt idx="1469">
                  <c:v>136.52549025362208</c:v>
                </c:pt>
                <c:pt idx="1470">
                  <c:v>136.15975875377163</c:v>
                </c:pt>
                <c:pt idx="1471">
                  <c:v>135.79361248768257</c:v>
                </c:pt>
                <c:pt idx="1472">
                  <c:v>135.42705257069989</c:v>
                </c:pt>
                <c:pt idx="1473">
                  <c:v>135.06008011942873</c:v>
                </c:pt>
                <c:pt idx="1474">
                  <c:v>134.69269625173087</c:v>
                </c:pt>
                <c:pt idx="1475">
                  <c:v>134.3249020867211</c:v>
                </c:pt>
                <c:pt idx="1476">
                  <c:v>133.95669874476434</c:v>
                </c:pt>
                <c:pt idx="1477">
                  <c:v>133.58808734747171</c:v>
                </c:pt>
                <c:pt idx="1478">
                  <c:v>133.21906901769768</c:v>
                </c:pt>
                <c:pt idx="1479">
                  <c:v>132.84964487953593</c:v>
                </c:pt>
                <c:pt idx="1480">
                  <c:v>132.47981605831649</c:v>
                </c:pt>
                <c:pt idx="1481">
                  <c:v>132.10958368060207</c:v>
                </c:pt>
                <c:pt idx="1482">
                  <c:v>131.73894887418473</c:v>
                </c:pt>
                <c:pt idx="1483">
                  <c:v>131.36791276808233</c:v>
                </c:pt>
                <c:pt idx="1484">
                  <c:v>130.99647649253521</c:v>
                </c:pt>
                <c:pt idx="1485">
                  <c:v>130.62464117900265</c:v>
                </c:pt>
                <c:pt idx="1486">
                  <c:v>130.25240796015959</c:v>
                </c:pt>
                <c:pt idx="1487">
                  <c:v>129.87977796989287</c:v>
                </c:pt>
                <c:pt idx="1488">
                  <c:v>129.5067523432981</c:v>
                </c:pt>
                <c:pt idx="1489">
                  <c:v>129.13333221667608</c:v>
                </c:pt>
                <c:pt idx="1490">
                  <c:v>128.75951872752918</c:v>
                </c:pt>
                <c:pt idx="1491">
                  <c:v>128.38531301455822</c:v>
                </c:pt>
                <c:pt idx="1492">
                  <c:v>128.0107162176586</c:v>
                </c:pt>
                <c:pt idx="1493">
                  <c:v>127.63572947791721</c:v>
                </c:pt>
                <c:pt idx="1494">
                  <c:v>127.26035393760863</c:v>
                </c:pt>
                <c:pt idx="1495">
                  <c:v>126.8845907401919</c:v>
                </c:pt>
                <c:pt idx="1496">
                  <c:v>126.50844103030684</c:v>
                </c:pt>
                <c:pt idx="1497">
                  <c:v>126.13190595377074</c:v>
                </c:pt>
                <c:pt idx="1498">
                  <c:v>125.75498665757473</c:v>
                </c:pt>
                <c:pt idx="1499">
                  <c:v>125.37768428988036</c:v>
                </c:pt>
                <c:pt idx="1500">
                  <c:v>125.00000000001604</c:v>
                </c:pt>
                <c:pt idx="1501">
                  <c:v>124.62193493847366</c:v>
                </c:pt>
                <c:pt idx="1502">
                  <c:v>124.24349025690488</c:v>
                </c:pt>
                <c:pt idx="1503">
                  <c:v>123.86466710811796</c:v>
                </c:pt>
                <c:pt idx="1504">
                  <c:v>123.48546664607395</c:v>
                </c:pt>
                <c:pt idx="1505">
                  <c:v>123.10589002588303</c:v>
                </c:pt>
                <c:pt idx="1506">
                  <c:v>122.72593840380149</c:v>
                </c:pt>
                <c:pt idx="1507">
                  <c:v>122.34561293722788</c:v>
                </c:pt>
                <c:pt idx="1508">
                  <c:v>121.96491478469953</c:v>
                </c:pt>
                <c:pt idx="1509">
                  <c:v>121.58384510588903</c:v>
                </c:pt>
                <c:pt idx="1510">
                  <c:v>121.2024050616007</c:v>
                </c:pt>
                <c:pt idx="1511">
                  <c:v>120.82059581376708</c:v>
                </c:pt>
                <c:pt idx="1512">
                  <c:v>120.43841852544524</c:v>
                </c:pt>
                <c:pt idx="1513">
                  <c:v>120.05587436081369</c:v>
                </c:pt>
                <c:pt idx="1514">
                  <c:v>119.67296448516821</c:v>
                </c:pt>
                <c:pt idx="1515">
                  <c:v>119.28969006491864</c:v>
                </c:pt>
                <c:pt idx="1516">
                  <c:v>118.90605226758539</c:v>
                </c:pt>
                <c:pt idx="1517">
                  <c:v>118.52205226179568</c:v>
                </c:pt>
                <c:pt idx="1518">
                  <c:v>118.13769121728016</c:v>
                </c:pt>
                <c:pt idx="1519">
                  <c:v>117.75297030486931</c:v>
                </c:pt>
                <c:pt idx="1520">
                  <c:v>117.36789069648954</c:v>
                </c:pt>
                <c:pt idx="1521">
                  <c:v>116.98245356516023</c:v>
                </c:pt>
                <c:pt idx="1522">
                  <c:v>116.59666008498971</c:v>
                </c:pt>
                <c:pt idx="1523">
                  <c:v>116.21051143117177</c:v>
                </c:pt>
                <c:pt idx="1524">
                  <c:v>115.82400877998234</c:v>
                </c:pt>
                <c:pt idx="1525">
                  <c:v>115.43715330877542</c:v>
                </c:pt>
                <c:pt idx="1526">
                  <c:v>115.04994619597989</c:v>
                </c:pt>
                <c:pt idx="1527">
                  <c:v>114.66238862109574</c:v>
                </c:pt>
                <c:pt idx="1528">
                  <c:v>114.27448176469061</c:v>
                </c:pt>
                <c:pt idx="1529">
                  <c:v>113.88622680839599</c:v>
                </c:pt>
                <c:pt idx="1530">
                  <c:v>113.49762493490384</c:v>
                </c:pt>
                <c:pt idx="1531">
                  <c:v>113.10867732796285</c:v>
                </c:pt>
                <c:pt idx="1532">
                  <c:v>112.71938517237491</c:v>
                </c:pt>
                <c:pt idx="1533">
                  <c:v>112.32974965399141</c:v>
                </c:pt>
                <c:pt idx="1534">
                  <c:v>111.93977195970972</c:v>
                </c:pt>
                <c:pt idx="1535">
                  <c:v>111.54945327746952</c:v>
                </c:pt>
                <c:pt idx="1536">
                  <c:v>111.15879479624924</c:v>
                </c:pt>
                <c:pt idx="1537">
                  <c:v>110.76779770606234</c:v>
                </c:pt>
                <c:pt idx="1538">
                  <c:v>110.37646319795375</c:v>
                </c:pt>
                <c:pt idx="1539">
                  <c:v>109.98479246399627</c:v>
                </c:pt>
                <c:pt idx="1540">
                  <c:v>109.59278669728688</c:v>
                </c:pt>
                <c:pt idx="1541">
                  <c:v>109.20044709194313</c:v>
                </c:pt>
                <c:pt idx="1542">
                  <c:v>108.80777484309949</c:v>
                </c:pt>
                <c:pt idx="1543">
                  <c:v>108.41477114690372</c:v>
                </c:pt>
                <c:pt idx="1544">
                  <c:v>108.02143720051326</c:v>
                </c:pt>
                <c:pt idx="1545">
                  <c:v>107.62777420209152</c:v>
                </c:pt>
                <c:pt idx="1546">
                  <c:v>107.23378335080425</c:v>
                </c:pt>
                <c:pt idx="1547">
                  <c:v>106.83946584681581</c:v>
                </c:pt>
                <c:pt idx="1548">
                  <c:v>106.4448228912859</c:v>
                </c:pt>
                <c:pt idx="1549">
                  <c:v>106.04985568636543</c:v>
                </c:pt>
                <c:pt idx="1550">
                  <c:v>105.65456543519278</c:v>
                </c:pt>
                <c:pt idx="1551">
                  <c:v>105.25895334189072</c:v>
                </c:pt>
                <c:pt idx="1552">
                  <c:v>104.86302061156228</c:v>
                </c:pt>
                <c:pt idx="1553">
                  <c:v>104.46676845028722</c:v>
                </c:pt>
                <c:pt idx="1554">
                  <c:v>104.07019806511838</c:v>
                </c:pt>
                <c:pt idx="1555">
                  <c:v>103.67331066407787</c:v>
                </c:pt>
                <c:pt idx="1556">
                  <c:v>103.2761074561536</c:v>
                </c:pt>
                <c:pt idx="1557">
                  <c:v>102.87858965129539</c:v>
                </c:pt>
                <c:pt idx="1558">
                  <c:v>102.48075846041132</c:v>
                </c:pt>
                <c:pt idx="1559">
                  <c:v>102.0826150953644</c:v>
                </c:pt>
                <c:pt idx="1560">
                  <c:v>101.68416076896825</c:v>
                </c:pt>
                <c:pt idx="1561">
                  <c:v>101.28539669498389</c:v>
                </c:pt>
                <c:pt idx="1562">
                  <c:v>100.8863240881158</c:v>
                </c:pt>
                <c:pt idx="1563">
                  <c:v>100.48694416400838</c:v>
                </c:pt>
                <c:pt idx="1564">
                  <c:v>100.08725813924221</c:v>
                </c:pt>
                <c:pt idx="1565">
                  <c:v>99.687267231330068</c:v>
                </c:pt>
                <c:pt idx="1566">
                  <c:v>99.286972658713694</c:v>
                </c:pt>
                <c:pt idx="1567">
                  <c:v>98.886375640759823</c:v>
                </c:pt>
                <c:pt idx="1568">
                  <c:v>98.485477397756412</c:v>
                </c:pt>
                <c:pt idx="1569">
                  <c:v>98.084279150908941</c:v>
                </c:pt>
                <c:pt idx="1570">
                  <c:v>97.682782122337045</c:v>
                </c:pt>
                <c:pt idx="1571">
                  <c:v>97.28098753507021</c:v>
                </c:pt>
                <c:pt idx="1572">
                  <c:v>96.878896613044432</c:v>
                </c:pt>
                <c:pt idx="1573">
                  <c:v>96.476510581098367</c:v>
                </c:pt>
                <c:pt idx="1574">
                  <c:v>96.073830664969691</c:v>
                </c:pt>
                <c:pt idx="1575">
                  <c:v>95.670858091291237</c:v>
                </c:pt>
                <c:pt idx="1576">
                  <c:v>95.267594087587369</c:v>
                </c:pt>
                <c:pt idx="1577">
                  <c:v>94.864039882270148</c:v>
                </c:pt>
                <c:pt idx="1578">
                  <c:v>94.460196704635692</c:v>
                </c:pt>
                <c:pt idx="1579">
                  <c:v>94.056065784860351</c:v>
                </c:pt>
                <c:pt idx="1580">
                  <c:v>93.651648353997004</c:v>
                </c:pt>
                <c:pt idx="1581">
                  <c:v>93.246945643971259</c:v>
                </c:pt>
                <c:pt idx="1582">
                  <c:v>92.841958887577761</c:v>
                </c:pt>
                <c:pt idx="1583">
                  <c:v>92.436689318476425</c:v>
                </c:pt>
                <c:pt idx="1584">
                  <c:v>92.03113817118863</c:v>
                </c:pt>
                <c:pt idx="1585">
                  <c:v>91.625306681093505</c:v>
                </c:pt>
                <c:pt idx="1586">
                  <c:v>91.219196084424141</c:v>
                </c:pt>
                <c:pt idx="1587">
                  <c:v>90.812807618263847</c:v>
                </c:pt>
                <c:pt idx="1588">
                  <c:v>90.406142520542389</c:v>
                </c:pt>
                <c:pt idx="1589">
                  <c:v>89.999202030032137</c:v>
                </c:pt>
                <c:pt idx="1590">
                  <c:v>89.591987386344442</c:v>
                </c:pt>
                <c:pt idx="1591">
                  <c:v>89.184499829925713</c:v>
                </c:pt>
                <c:pt idx="1592">
                  <c:v>88.776740602053721</c:v>
                </c:pt>
                <c:pt idx="1593">
                  <c:v>88.368710944833666</c:v>
                </c:pt>
                <c:pt idx="1594">
                  <c:v>87.96041210119499</c:v>
                </c:pt>
                <c:pt idx="1595">
                  <c:v>87.551845314886421</c:v>
                </c:pt>
                <c:pt idx="1596">
                  <c:v>87.143011830473398</c:v>
                </c:pt>
                <c:pt idx="1597">
                  <c:v>86.73391289333361</c:v>
                </c:pt>
                <c:pt idx="1598">
                  <c:v>86.324549749653343</c:v>
                </c:pt>
                <c:pt idx="1599">
                  <c:v>85.914923646423745</c:v>
                </c:pt>
                <c:pt idx="1600">
                  <c:v>85.505035831436942</c:v>
                </c:pt>
                <c:pt idx="1601">
                  <c:v>85.094887553282334</c:v>
                </c:pt>
                <c:pt idx="1602">
                  <c:v>84.684480061342668</c:v>
                </c:pt>
                <c:pt idx="1603">
                  <c:v>84.273814605790392</c:v>
                </c:pt>
                <c:pt idx="1604">
                  <c:v>83.862892437583568</c:v>
                </c:pt>
                <c:pt idx="1605">
                  <c:v>83.451714808462569</c:v>
                </c:pt>
                <c:pt idx="1606">
                  <c:v>83.040282970945711</c:v>
                </c:pt>
                <c:pt idx="1607">
                  <c:v>82.628598178325674</c:v>
                </c:pt>
                <c:pt idx="1608">
                  <c:v>82.216661684665766</c:v>
                </c:pt>
                <c:pt idx="1609">
                  <c:v>81.804474744796067</c:v>
                </c:pt>
                <c:pt idx="1610">
                  <c:v>81.3920386143093</c:v>
                </c:pt>
                <c:pt idx="1611">
                  <c:v>80.979354549557527</c:v>
                </c:pt>
                <c:pt idx="1612">
                  <c:v>80.566423807647979</c:v>
                </c:pt>
                <c:pt idx="1613">
                  <c:v>80.153247646439311</c:v>
                </c:pt>
                <c:pt idx="1614">
                  <c:v>79.739827324537671</c:v>
                </c:pt>
                <c:pt idx="1615">
                  <c:v>79.326164101293259</c:v>
                </c:pt>
                <c:pt idx="1616">
                  <c:v>78.912259236795876</c:v>
                </c:pt>
                <c:pt idx="1617">
                  <c:v>78.49811399187152</c:v>
                </c:pt>
                <c:pt idx="1618">
                  <c:v>78.083729628078473</c:v>
                </c:pt>
                <c:pt idx="1619">
                  <c:v>77.669107407703322</c:v>
                </c:pt>
                <c:pt idx="1620">
                  <c:v>77.254248593757268</c:v>
                </c:pt>
                <c:pt idx="1621">
                  <c:v>76.839154449972199</c:v>
                </c:pt>
                <c:pt idx="1622">
                  <c:v>76.423826240796899</c:v>
                </c:pt>
                <c:pt idx="1623">
                  <c:v>76.008265231393096</c:v>
                </c:pt>
                <c:pt idx="1624">
                  <c:v>75.592472687631798</c:v>
                </c:pt>
                <c:pt idx="1625">
                  <c:v>75.176449876088881</c:v>
                </c:pt>
                <c:pt idx="1626">
                  <c:v>74.760198064042299</c:v>
                </c:pt>
                <c:pt idx="1627">
                  <c:v>74.34371851946716</c:v>
                </c:pt>
                <c:pt idx="1628">
                  <c:v>73.927012511032387</c:v>
                </c:pt>
                <c:pt idx="1629">
                  <c:v>73.51008130809673</c:v>
                </c:pt>
                <c:pt idx="1630">
                  <c:v>73.09292618070495</c:v>
                </c:pt>
                <c:pt idx="1631">
                  <c:v>72.675548399583931</c:v>
                </c:pt>
                <c:pt idx="1632">
                  <c:v>72.257949236138742</c:v>
                </c:pt>
                <c:pt idx="1633">
                  <c:v>71.840129962448884</c:v>
                </c:pt>
                <c:pt idx="1634">
                  <c:v>71.422091851264312</c:v>
                </c:pt>
                <c:pt idx="1635">
                  <c:v>71.003836176001613</c:v>
                </c:pt>
                <c:pt idx="1636">
                  <c:v>70.585364210740124</c:v>
                </c:pt>
                <c:pt idx="1637">
                  <c:v>70.166677230217985</c:v>
                </c:pt>
                <c:pt idx="1638">
                  <c:v>69.747776509828384</c:v>
                </c:pt>
                <c:pt idx="1639">
                  <c:v>69.328663325615565</c:v>
                </c:pt>
                <c:pt idx="1640">
                  <c:v>68.909338954270936</c:v>
                </c:pt>
                <c:pt idx="1641">
                  <c:v>68.489804673129299</c:v>
                </c:pt>
                <c:pt idx="1642">
                  <c:v>68.070061760164805</c:v>
                </c:pt>
                <c:pt idx="1643">
                  <c:v>67.650111493987168</c:v>
                </c:pt>
                <c:pt idx="1644">
                  <c:v>67.229955153837707</c:v>
                </c:pt>
                <c:pt idx="1645">
                  <c:v>66.809594019585546</c:v>
                </c:pt>
                <c:pt idx="1646">
                  <c:v>66.389029371723566</c:v>
                </c:pt>
                <c:pt idx="1647">
                  <c:v>65.968262491364626</c:v>
                </c:pt>
                <c:pt idx="1648">
                  <c:v>65.547294660237625</c:v>
                </c:pt>
                <c:pt idx="1649">
                  <c:v>65.126127160683453</c:v>
                </c:pt>
                <c:pt idx="1650">
                  <c:v>64.704761275651592</c:v>
                </c:pt>
                <c:pt idx="1651">
                  <c:v>64.283198288695488</c:v>
                </c:pt>
                <c:pt idx="1652">
                  <c:v>63.861439483969107</c:v>
                </c:pt>
                <c:pt idx="1653">
                  <c:v>63.439486146222926</c:v>
                </c:pt>
                <c:pt idx="1654">
                  <c:v>63.017339560800067</c:v>
                </c:pt>
                <c:pt idx="1655">
                  <c:v>62.59500101363205</c:v>
                </c:pt>
                <c:pt idx="1656">
                  <c:v>62.172471791235424</c:v>
                </c:pt>
                <c:pt idx="1657">
                  <c:v>61.749753180707494</c:v>
                </c:pt>
                <c:pt idx="1658">
                  <c:v>61.326846469722447</c:v>
                </c:pt>
                <c:pt idx="1659">
                  <c:v>60.903752946527469</c:v>
                </c:pt>
                <c:pt idx="1660">
                  <c:v>60.480473899938694</c:v>
                </c:pt>
                <c:pt idx="1661">
                  <c:v>60.057010619337731</c:v>
                </c:pt>
                <c:pt idx="1662">
                  <c:v>59.633364394667055</c:v>
                </c:pt>
                <c:pt idx="1663">
                  <c:v>59.209536516426539</c:v>
                </c:pt>
                <c:pt idx="1664">
                  <c:v>58.785528275669414</c:v>
                </c:pt>
                <c:pt idx="1665">
                  <c:v>58.361340963998295</c:v>
                </c:pt>
                <c:pt idx="1666">
                  <c:v>57.936975873561309</c:v>
                </c:pt>
                <c:pt idx="1667">
                  <c:v>57.512434297048117</c:v>
                </c:pt>
                <c:pt idx="1668">
                  <c:v>57.087717527685982</c:v>
                </c:pt>
                <c:pt idx="1669">
                  <c:v>56.662826859235956</c:v>
                </c:pt>
                <c:pt idx="1670">
                  <c:v>56.237763585988475</c:v>
                </c:pt>
                <c:pt idx="1671">
                  <c:v>55.812529002759995</c:v>
                </c:pt>
                <c:pt idx="1672">
                  <c:v>55.387124404889015</c:v>
                </c:pt>
                <c:pt idx="1673">
                  <c:v>54.961551088231609</c:v>
                </c:pt>
                <c:pt idx="1674">
                  <c:v>54.535810349157899</c:v>
                </c:pt>
                <c:pt idx="1675">
                  <c:v>54.109903484548013</c:v>
                </c:pt>
                <c:pt idx="1676">
                  <c:v>53.68383179178813</c:v>
                </c:pt>
                <c:pt idx="1677">
                  <c:v>53.257596568766509</c:v>
                </c:pt>
                <c:pt idx="1678">
                  <c:v>52.831199113869559</c:v>
                </c:pt>
                <c:pt idx="1679">
                  <c:v>52.404640725977885</c:v>
                </c:pt>
                <c:pt idx="1680">
                  <c:v>51.977922704462301</c:v>
                </c:pt>
                <c:pt idx="1681">
                  <c:v>51.55104634917992</c:v>
                </c:pt>
                <c:pt idx="1682">
                  <c:v>51.124012960470125</c:v>
                </c:pt>
                <c:pt idx="1683">
                  <c:v>50.696823839150696</c:v>
                </c:pt>
                <c:pt idx="1684">
                  <c:v>50.269480286513776</c:v>
                </c:pt>
                <c:pt idx="1685">
                  <c:v>49.841983604321939</c:v>
                </c:pt>
                <c:pt idx="1686">
                  <c:v>49.414335094804215</c:v>
                </c:pt>
                <c:pt idx="1687">
                  <c:v>48.986536060652142</c:v>
                </c:pt>
                <c:pt idx="1688">
                  <c:v>48.55858780501574</c:v>
                </c:pt>
                <c:pt idx="1689">
                  <c:v>48.130491631499645</c:v>
                </c:pt>
                <c:pt idx="1690">
                  <c:v>47.702248844159023</c:v>
                </c:pt>
                <c:pt idx="1691">
                  <c:v>47.273860747495675</c:v>
                </c:pt>
                <c:pt idx="1692">
                  <c:v>46.845328646454043</c:v>
                </c:pt>
                <c:pt idx="1693">
                  <c:v>46.416653846417226</c:v>
                </c:pt>
                <c:pt idx="1694">
                  <c:v>45.987837653202995</c:v>
                </c:pt>
                <c:pt idx="1695">
                  <c:v>45.558881373059748</c:v>
                </c:pt>
                <c:pt idx="1696">
                  <c:v>45.129786312662908</c:v>
                </c:pt>
                <c:pt idx="1697">
                  <c:v>44.700553779110351</c:v>
                </c:pt>
                <c:pt idx="1698">
                  <c:v>44.271185079918808</c:v>
                </c:pt>
                <c:pt idx="1699">
                  <c:v>43.841681523019908</c:v>
                </c:pt>
                <c:pt idx="1700">
                  <c:v>43.412044416755748</c:v>
                </c:pt>
                <c:pt idx="1701">
                  <c:v>42.982275069875577</c:v>
                </c:pt>
                <c:pt idx="1702">
                  <c:v>42.552374791531363</c:v>
                </c:pt>
                <c:pt idx="1703">
                  <c:v>42.122344891273904</c:v>
                </c:pt>
                <c:pt idx="1704">
                  <c:v>41.692186679048866</c:v>
                </c:pt>
                <c:pt idx="1705">
                  <c:v>41.261901465192743</c:v>
                </c:pt>
                <c:pt idx="1706">
                  <c:v>40.831490560428819</c:v>
                </c:pt>
                <c:pt idx="1707">
                  <c:v>40.400955275863573</c:v>
                </c:pt>
                <c:pt idx="1708">
                  <c:v>39.970296922982037</c:v>
                </c:pt>
                <c:pt idx="1709">
                  <c:v>39.539516813644241</c:v>
                </c:pt>
                <c:pt idx="1710">
                  <c:v>39.108616260081099</c:v>
                </c:pt>
                <c:pt idx="1711">
                  <c:v>38.677596574890444</c:v>
                </c:pt>
                <c:pt idx="1712">
                  <c:v>38.246459071032966</c:v>
                </c:pt>
                <c:pt idx="1713">
                  <c:v>37.815205061828287</c:v>
                </c:pt>
                <c:pt idx="1714">
                  <c:v>37.38383586095101</c:v>
                </c:pt>
                <c:pt idx="1715">
                  <c:v>36.95235278242631</c:v>
                </c:pt>
                <c:pt idx="1716">
                  <c:v>36.520757140626593</c:v>
                </c:pt>
                <c:pt idx="1717">
                  <c:v>36.089050250266922</c:v>
                </c:pt>
                <c:pt idx="1718">
                  <c:v>35.657233426401561</c:v>
                </c:pt>
                <c:pt idx="1719">
                  <c:v>35.225307984419352</c:v>
                </c:pt>
                <c:pt idx="1720">
                  <c:v>34.793275240040074</c:v>
                </c:pt>
                <c:pt idx="1721">
                  <c:v>34.361136509310413</c:v>
                </c:pt>
                <c:pt idx="1722">
                  <c:v>33.92889310859988</c:v>
                </c:pt>
                <c:pt idx="1723">
                  <c:v>33.496546354596823</c:v>
                </c:pt>
                <c:pt idx="1724">
                  <c:v>33.064097564304461</c:v>
                </c:pt>
                <c:pt idx="1725">
                  <c:v>32.631548055036774</c:v>
                </c:pt>
                <c:pt idx="1726">
                  <c:v>32.198899144414611</c:v>
                </c:pt>
                <c:pt idx="1727">
                  <c:v>31.766152150361563</c:v>
                </c:pt>
                <c:pt idx="1728">
                  <c:v>31.33330839110004</c:v>
                </c:pt>
                <c:pt idx="1729">
                  <c:v>30.900369185147184</c:v>
                </c:pt>
                <c:pt idx="1730">
                  <c:v>30.46733585131091</c:v>
                </c:pt>
                <c:pt idx="1731">
                  <c:v>30.034209708685847</c:v>
                </c:pt>
                <c:pt idx="1732">
                  <c:v>29.600992076649341</c:v>
                </c:pt>
                <c:pt idx="1733">
                  <c:v>29.167684274857429</c:v>
                </c:pt>
                <c:pt idx="1734">
                  <c:v>28.734287623240821</c:v>
                </c:pt>
                <c:pt idx="1735">
                  <c:v>28.30080344200088</c:v>
                </c:pt>
                <c:pt idx="1736">
                  <c:v>27.867233051605599</c:v>
                </c:pt>
                <c:pt idx="1737">
                  <c:v>27.433577772785579</c:v>
                </c:pt>
                <c:pt idx="1738">
                  <c:v>26.999838926530007</c:v>
                </c:pt>
                <c:pt idx="1739">
                  <c:v>26.566017834082626</c:v>
                </c:pt>
                <c:pt idx="1740">
                  <c:v>26.132115816937727</c:v>
                </c:pt>
                <c:pt idx="1741">
                  <c:v>25.698134196835984</c:v>
                </c:pt>
                <c:pt idx="1742">
                  <c:v>25.264074295760896</c:v>
                </c:pt>
                <c:pt idx="1743">
                  <c:v>24.829937435934095</c:v>
                </c:pt>
                <c:pt idx="1744">
                  <c:v>24.395724939811849</c:v>
                </c:pt>
                <c:pt idx="1745">
                  <c:v>23.961438130080509</c:v>
                </c:pt>
                <c:pt idx="1746">
                  <c:v>23.527078329653126</c:v>
                </c:pt>
                <c:pt idx="1747">
                  <c:v>23.092646861664974</c:v>
                </c:pt>
                <c:pt idx="1748">
                  <c:v>22.658145049469645</c:v>
                </c:pt>
                <c:pt idx="1749">
                  <c:v>22.223574216635019</c:v>
                </c:pt>
                <c:pt idx="1750">
                  <c:v>21.788935686939212</c:v>
                </c:pt>
                <c:pt idx="1751">
                  <c:v>21.354230784366568</c:v>
                </c:pt>
                <c:pt idx="1752">
                  <c:v>20.919460833103493</c:v>
                </c:pt>
                <c:pt idx="1753">
                  <c:v>20.484627157534884</c:v>
                </c:pt>
                <c:pt idx="1754">
                  <c:v>20.049731082239411</c:v>
                </c:pt>
                <c:pt idx="1755">
                  <c:v>19.614773931985948</c:v>
                </c:pt>
                <c:pt idx="1756">
                  <c:v>19.179757031729402</c:v>
                </c:pt>
                <c:pt idx="1757">
                  <c:v>18.744681706606695</c:v>
                </c:pt>
                <c:pt idx="1758">
                  <c:v>18.309549281932725</c:v>
                </c:pt>
                <c:pt idx="1759">
                  <c:v>17.874361083196423</c:v>
                </c:pt>
                <c:pt idx="1760">
                  <c:v>17.439118436056297</c:v>
                </c:pt>
                <c:pt idx="1761">
                  <c:v>17.003822666337047</c:v>
                </c:pt>
                <c:pt idx="1762">
                  <c:v>16.568475100024958</c:v>
                </c:pt>
                <c:pt idx="1763">
                  <c:v>16.133077063264444</c:v>
                </c:pt>
                <c:pt idx="1764">
                  <c:v>15.697629882353327</c:v>
                </c:pt>
                <c:pt idx="1765">
                  <c:v>15.262134883739231</c:v>
                </c:pt>
                <c:pt idx="1766">
                  <c:v>14.826593394015449</c:v>
                </c:pt>
                <c:pt idx="1767">
                  <c:v>14.391006739916893</c:v>
                </c:pt>
                <c:pt idx="1768">
                  <c:v>13.955376248316052</c:v>
                </c:pt>
                <c:pt idx="1769">
                  <c:v>13.519703246218954</c:v>
                </c:pt>
                <c:pt idx="1770">
                  <c:v>13.08398906076112</c:v>
                </c:pt>
                <c:pt idx="1771">
                  <c:v>12.648235019203518</c:v>
                </c:pt>
                <c:pt idx="1772">
                  <c:v>12.212442448928535</c:v>
                </c:pt>
                <c:pt idx="1773">
                  <c:v>11.776612677435914</c:v>
                </c:pt>
                <c:pt idx="1774">
                  <c:v>11.340747032338722</c:v>
                </c:pt>
                <c:pt idx="1775">
                  <c:v>10.904846841359307</c:v>
                </c:pt>
                <c:pt idx="1776">
                  <c:v>10.468913432325243</c:v>
                </c:pt>
                <c:pt idx="1777">
                  <c:v>10.032948133165299</c:v>
                </c:pt>
                <c:pt idx="1778">
                  <c:v>9.5969522719053799</c:v>
                </c:pt>
                <c:pt idx="1779">
                  <c:v>9.160927176664492</c:v>
                </c:pt>
                <c:pt idx="1780">
                  <c:v>8.7248741756506938</c:v>
                </c:pt>
                <c:pt idx="1781">
                  <c:v>8.2887945971570502</c:v>
                </c:pt>
                <c:pt idx="1782">
                  <c:v>7.8526897695575819</c:v>
                </c:pt>
                <c:pt idx="1783">
                  <c:v>7.4165610213032256</c:v>
                </c:pt>
                <c:pt idx="1784">
                  <c:v>6.980409680917786</c:v>
                </c:pt>
                <c:pt idx="1785">
                  <c:v>6.5442370769938822</c:v>
                </c:pt>
                <c:pt idx="1786">
                  <c:v>6.1080445381889099</c:v>
                </c:pt>
                <c:pt idx="1787">
                  <c:v>5.6718333932208784</c:v>
                </c:pt>
                <c:pt idx="1788">
                  <c:v>5.2356049708648076</c:v>
                </c:pt>
                <c:pt idx="1789">
                  <c:v>4.7993605999481224</c:v>
                </c:pt>
                <c:pt idx="1790">
                  <c:v>4.3631016093466126</c:v>
                </c:pt>
                <c:pt idx="1791">
                  <c:v>3.9268293279809314</c:v>
                </c:pt>
                <c:pt idx="1792">
                  <c:v>3.490545084812108</c:v>
                </c:pt>
                <c:pt idx="1793">
                  <c:v>3.05425020883761</c:v>
                </c:pt>
                <c:pt idx="1794">
                  <c:v>2.6179460290872938</c:v>
                </c:pt>
                <c:pt idx="1795">
                  <c:v>2.1816338746193567</c:v>
                </c:pt>
                <c:pt idx="1796">
                  <c:v>1.7453150745162886</c:v>
                </c:pt>
                <c:pt idx="1797">
                  <c:v>1.308990957880712</c:v>
                </c:pt>
                <c:pt idx="1798">
                  <c:v>0.87266285383177733</c:v>
                </c:pt>
                <c:pt idx="1799">
                  <c:v>0.43633209150044883</c:v>
                </c:pt>
                <c:pt idx="1800">
                  <c:v>2.5898825185138863E-11</c:v>
                </c:pt>
                <c:pt idx="1801">
                  <c:v>-0.43633209144865126</c:v>
                </c:pt>
                <c:pt idx="1802">
                  <c:v>-0.87266285377986907</c:v>
                </c:pt>
                <c:pt idx="1803">
                  <c:v>-1.3089909578289149</c:v>
                </c:pt>
                <c:pt idx="1804">
                  <c:v>-1.7453150744642703</c:v>
                </c:pt>
                <c:pt idx="1805">
                  <c:v>-2.1816338745674502</c:v>
                </c:pt>
                <c:pt idx="1806">
                  <c:v>-2.6179460290352772</c:v>
                </c:pt>
                <c:pt idx="1807">
                  <c:v>-3.0542502087857053</c:v>
                </c:pt>
                <c:pt idx="1808">
                  <c:v>-3.4905450847602042</c:v>
                </c:pt>
                <c:pt idx="1809">
                  <c:v>-3.9268293279290289</c:v>
                </c:pt>
                <c:pt idx="1810">
                  <c:v>-4.3631016092947119</c:v>
                </c:pt>
                <c:pt idx="1811">
                  <c:v>-4.7993605998963345</c:v>
                </c:pt>
                <c:pt idx="1812">
                  <c:v>-5.2356049708130206</c:v>
                </c:pt>
                <c:pt idx="1813">
                  <c:v>-5.6718333931689839</c:v>
                </c:pt>
                <c:pt idx="1814">
                  <c:v>-6.1080445381370163</c:v>
                </c:pt>
                <c:pt idx="1815">
                  <c:v>-6.5442370769418803</c:v>
                </c:pt>
                <c:pt idx="1816">
                  <c:v>-6.9804096808658977</c:v>
                </c:pt>
                <c:pt idx="1817">
                  <c:v>-7.4165610212512298</c:v>
                </c:pt>
                <c:pt idx="1818">
                  <c:v>-7.8526897695056981</c:v>
                </c:pt>
                <c:pt idx="1819">
                  <c:v>-8.28879459710517</c:v>
                </c:pt>
                <c:pt idx="1820">
                  <c:v>-8.7248741755988171</c:v>
                </c:pt>
                <c:pt idx="1821">
                  <c:v>-9.160927176612617</c:v>
                </c:pt>
                <c:pt idx="1822">
                  <c:v>-9.5969522718536187</c:v>
                </c:pt>
                <c:pt idx="1823">
                  <c:v>-10.032948133113432</c:v>
                </c:pt>
                <c:pt idx="1824">
                  <c:v>-10.46891343227349</c:v>
                </c:pt>
                <c:pt idx="1825">
                  <c:v>-10.904846841307448</c:v>
                </c:pt>
                <c:pt idx="1826">
                  <c:v>-11.340747032286979</c:v>
                </c:pt>
                <c:pt idx="1827">
                  <c:v>-11.776612677384062</c:v>
                </c:pt>
                <c:pt idx="1828">
                  <c:v>-12.212442448876576</c:v>
                </c:pt>
                <c:pt idx="1829">
                  <c:v>-12.648235019151675</c:v>
                </c:pt>
                <c:pt idx="1830">
                  <c:v>-13.083989060709282</c:v>
                </c:pt>
                <c:pt idx="1831">
                  <c:v>-13.519703246167122</c:v>
                </c:pt>
                <c:pt idx="1832">
                  <c:v>-13.955376248264225</c:v>
                </c:pt>
                <c:pt idx="1833">
                  <c:v>-14.391006739865182</c:v>
                </c:pt>
                <c:pt idx="1834">
                  <c:v>-14.826593393963632</c:v>
                </c:pt>
                <c:pt idx="1835">
                  <c:v>-15.26213488368753</c:v>
                </c:pt>
                <c:pt idx="1836">
                  <c:v>-15.697629882301522</c:v>
                </c:pt>
                <c:pt idx="1837">
                  <c:v>-16.133077063212756</c:v>
                </c:pt>
                <c:pt idx="1838">
                  <c:v>-16.568475099973163</c:v>
                </c:pt>
                <c:pt idx="1839">
                  <c:v>-17.003822666285259</c:v>
                </c:pt>
                <c:pt idx="1840">
                  <c:v>-17.439118436004406</c:v>
                </c:pt>
                <c:pt idx="1841">
                  <c:v>-17.874361083144649</c:v>
                </c:pt>
                <c:pt idx="1842">
                  <c:v>-18.309549281880955</c:v>
                </c:pt>
                <c:pt idx="1843">
                  <c:v>-18.744681706554935</c:v>
                </c:pt>
                <c:pt idx="1844">
                  <c:v>-19.179757031677756</c:v>
                </c:pt>
                <c:pt idx="1845">
                  <c:v>-19.614773931934199</c:v>
                </c:pt>
                <c:pt idx="1846">
                  <c:v>-20.049731082187783</c:v>
                </c:pt>
                <c:pt idx="1847">
                  <c:v>-20.484627157483146</c:v>
                </c:pt>
                <c:pt idx="1848">
                  <c:v>-20.919460833051875</c:v>
                </c:pt>
                <c:pt idx="1849">
                  <c:v>-21.354230784314737</c:v>
                </c:pt>
                <c:pt idx="1850">
                  <c:v>-21.788935686887502</c:v>
                </c:pt>
                <c:pt idx="1851">
                  <c:v>-22.223574216583206</c:v>
                </c:pt>
                <c:pt idx="1852">
                  <c:v>-22.65814504941795</c:v>
                </c:pt>
                <c:pt idx="1853">
                  <c:v>-23.092646861613176</c:v>
                </c:pt>
                <c:pt idx="1854">
                  <c:v>-23.527078329601448</c:v>
                </c:pt>
                <c:pt idx="1855">
                  <c:v>-23.961438130028839</c:v>
                </c:pt>
                <c:pt idx="1856">
                  <c:v>-24.395724939760189</c:v>
                </c:pt>
                <c:pt idx="1857">
                  <c:v>-24.829937435882552</c:v>
                </c:pt>
                <c:pt idx="1858">
                  <c:v>-25.264074295709253</c:v>
                </c:pt>
                <c:pt idx="1859">
                  <c:v>-25.698134196784459</c:v>
                </c:pt>
                <c:pt idx="1860">
                  <c:v>-26.132115816885989</c:v>
                </c:pt>
                <c:pt idx="1861">
                  <c:v>-26.566017834031012</c:v>
                </c:pt>
                <c:pt idx="1862">
                  <c:v>-26.99983892647829</c:v>
                </c:pt>
                <c:pt idx="1863">
                  <c:v>-27.433577772733987</c:v>
                </c:pt>
                <c:pt idx="1864">
                  <c:v>-27.867233051554013</c:v>
                </c:pt>
                <c:pt idx="1865">
                  <c:v>-28.300803441949302</c:v>
                </c:pt>
                <c:pt idx="1866">
                  <c:v>-28.734287623189253</c:v>
                </c:pt>
                <c:pt idx="1867">
                  <c:v>-29.167684274805982</c:v>
                </c:pt>
                <c:pt idx="1868">
                  <c:v>-29.600992076597798</c:v>
                </c:pt>
                <c:pt idx="1869">
                  <c:v>-30.034209708634425</c:v>
                </c:pt>
                <c:pt idx="1870">
                  <c:v>-30.467335851259389</c:v>
                </c:pt>
                <c:pt idx="1871">
                  <c:v>-30.900369185095784</c:v>
                </c:pt>
                <c:pt idx="1872">
                  <c:v>-31.333308391048536</c:v>
                </c:pt>
                <c:pt idx="1873">
                  <c:v>-31.766152150309964</c:v>
                </c:pt>
                <c:pt idx="1874">
                  <c:v>-32.198899144363132</c:v>
                </c:pt>
                <c:pt idx="1875">
                  <c:v>-32.631548054985309</c:v>
                </c:pt>
                <c:pt idx="1876">
                  <c:v>-33.064097564253004</c:v>
                </c:pt>
                <c:pt idx="1877">
                  <c:v>-33.496546354545387</c:v>
                </c:pt>
                <c:pt idx="1878">
                  <c:v>-33.928893108548557</c:v>
                </c:pt>
                <c:pt idx="1879">
                  <c:v>-34.361136509258998</c:v>
                </c:pt>
                <c:pt idx="1880">
                  <c:v>-34.793275239988787</c:v>
                </c:pt>
                <c:pt idx="1881">
                  <c:v>-35.225307984367959</c:v>
                </c:pt>
                <c:pt idx="1882">
                  <c:v>-35.657233426350302</c:v>
                </c:pt>
                <c:pt idx="1883">
                  <c:v>-36.089050250215557</c:v>
                </c:pt>
                <c:pt idx="1884">
                  <c:v>-36.520757140575249</c:v>
                </c:pt>
                <c:pt idx="1885">
                  <c:v>-36.952352782374867</c:v>
                </c:pt>
                <c:pt idx="1886">
                  <c:v>-37.383835860899687</c:v>
                </c:pt>
                <c:pt idx="1887">
                  <c:v>-37.815205061776979</c:v>
                </c:pt>
                <c:pt idx="1888">
                  <c:v>-38.246459070981672</c:v>
                </c:pt>
                <c:pt idx="1889">
                  <c:v>-38.677596574839271</c:v>
                </c:pt>
                <c:pt idx="1890">
                  <c:v>-39.108616260029827</c:v>
                </c:pt>
                <c:pt idx="1891">
                  <c:v>-39.539516813593096</c:v>
                </c:pt>
                <c:pt idx="1892">
                  <c:v>-39.9702969229308</c:v>
                </c:pt>
                <c:pt idx="1893">
                  <c:v>-40.40095527581245</c:v>
                </c:pt>
                <c:pt idx="1894">
                  <c:v>-40.831490560377603</c:v>
                </c:pt>
                <c:pt idx="1895">
                  <c:v>-41.261901465141541</c:v>
                </c:pt>
                <c:pt idx="1896">
                  <c:v>-41.692186678997572</c:v>
                </c:pt>
                <c:pt idx="1897">
                  <c:v>-42.122344891222738</c:v>
                </c:pt>
                <c:pt idx="1898">
                  <c:v>-42.552374791480105</c:v>
                </c:pt>
                <c:pt idx="1899">
                  <c:v>-42.982275069824446</c:v>
                </c:pt>
                <c:pt idx="1900">
                  <c:v>-43.412044416704624</c:v>
                </c:pt>
                <c:pt idx="1901">
                  <c:v>-43.841681522968798</c:v>
                </c:pt>
                <c:pt idx="1902">
                  <c:v>-44.271185079867827</c:v>
                </c:pt>
                <c:pt idx="1903">
                  <c:v>-44.700553779059277</c:v>
                </c:pt>
                <c:pt idx="1904">
                  <c:v>-45.129786312611962</c:v>
                </c:pt>
                <c:pt idx="1905">
                  <c:v>-45.558881373008703</c:v>
                </c:pt>
                <c:pt idx="1906">
                  <c:v>-45.987837653151971</c:v>
                </c:pt>
                <c:pt idx="1907">
                  <c:v>-46.416653846366103</c:v>
                </c:pt>
                <c:pt idx="1908">
                  <c:v>-46.845328646403054</c:v>
                </c:pt>
                <c:pt idx="1909">
                  <c:v>-47.273860747444594</c:v>
                </c:pt>
                <c:pt idx="1910">
                  <c:v>-47.702248844108063</c:v>
                </c:pt>
                <c:pt idx="1911">
                  <c:v>-48.130491631448706</c:v>
                </c:pt>
                <c:pt idx="1912">
                  <c:v>-48.558587804964823</c:v>
                </c:pt>
                <c:pt idx="1913">
                  <c:v>-48.986536060601239</c:v>
                </c:pt>
                <c:pt idx="1914">
                  <c:v>-49.414335094753447</c:v>
                </c:pt>
                <c:pt idx="1915">
                  <c:v>-49.841983604271078</c:v>
                </c:pt>
                <c:pt idx="1916">
                  <c:v>-50.269480286463036</c:v>
                </c:pt>
                <c:pt idx="1917">
                  <c:v>-50.696823839099871</c:v>
                </c:pt>
                <c:pt idx="1918">
                  <c:v>-51.124012960419208</c:v>
                </c:pt>
                <c:pt idx="1919">
                  <c:v>-51.551046349129123</c:v>
                </c:pt>
                <c:pt idx="1920">
                  <c:v>-51.977922704411419</c:v>
                </c:pt>
                <c:pt idx="1921">
                  <c:v>-52.404640725927131</c:v>
                </c:pt>
                <c:pt idx="1922">
                  <c:v>-52.831199113818826</c:v>
                </c:pt>
                <c:pt idx="1923">
                  <c:v>-53.257596568715798</c:v>
                </c:pt>
                <c:pt idx="1924">
                  <c:v>-53.683831791737433</c:v>
                </c:pt>
                <c:pt idx="1925">
                  <c:v>-54.109903484497444</c:v>
                </c:pt>
                <c:pt idx="1926">
                  <c:v>-54.535810349107237</c:v>
                </c:pt>
                <c:pt idx="1927">
                  <c:v>-54.961551088181075</c:v>
                </c:pt>
                <c:pt idx="1928">
                  <c:v>-55.387124404838396</c:v>
                </c:pt>
                <c:pt idx="1929">
                  <c:v>-55.812529002709503</c:v>
                </c:pt>
                <c:pt idx="1930">
                  <c:v>-56.237763585937792</c:v>
                </c:pt>
                <c:pt idx="1931">
                  <c:v>-56.662826859185394</c:v>
                </c:pt>
                <c:pt idx="1932">
                  <c:v>-57.087717527635448</c:v>
                </c:pt>
                <c:pt idx="1933">
                  <c:v>-57.512434296997604</c:v>
                </c:pt>
                <c:pt idx="1934">
                  <c:v>-57.936975873510924</c:v>
                </c:pt>
                <c:pt idx="1935">
                  <c:v>-58.361340963947825</c:v>
                </c:pt>
                <c:pt idx="1936">
                  <c:v>-58.785528275619065</c:v>
                </c:pt>
                <c:pt idx="1937">
                  <c:v>-59.209536516376112</c:v>
                </c:pt>
                <c:pt idx="1938">
                  <c:v>-59.633364394616756</c:v>
                </c:pt>
                <c:pt idx="1939">
                  <c:v>-60.057010619287347</c:v>
                </c:pt>
                <c:pt idx="1940">
                  <c:v>-60.480473899888437</c:v>
                </c:pt>
                <c:pt idx="1941">
                  <c:v>-60.903752946477013</c:v>
                </c:pt>
                <c:pt idx="1942">
                  <c:v>-61.32684646967212</c:v>
                </c:pt>
                <c:pt idx="1943">
                  <c:v>-61.749753180657081</c:v>
                </c:pt>
                <c:pt idx="1944">
                  <c:v>-62.172471791185146</c:v>
                </c:pt>
                <c:pt idx="1945">
                  <c:v>-62.595001013581786</c:v>
                </c:pt>
                <c:pt idx="1946">
                  <c:v>-63.017339560749825</c:v>
                </c:pt>
                <c:pt idx="1947">
                  <c:v>-63.439486146172811</c:v>
                </c:pt>
                <c:pt idx="1948">
                  <c:v>-63.861439483918922</c:v>
                </c:pt>
                <c:pt idx="1949">
                  <c:v>-64.283198288645437</c:v>
                </c:pt>
                <c:pt idx="1950">
                  <c:v>-64.704761275601456</c:v>
                </c:pt>
                <c:pt idx="1951">
                  <c:v>-65.126127160633445</c:v>
                </c:pt>
                <c:pt idx="1952">
                  <c:v>-65.547294660187418</c:v>
                </c:pt>
                <c:pt idx="1953">
                  <c:v>-65.968262491314562</c:v>
                </c:pt>
                <c:pt idx="1954">
                  <c:v>-66.389029371673416</c:v>
                </c:pt>
                <c:pt idx="1955">
                  <c:v>-66.809594019535524</c:v>
                </c:pt>
                <c:pt idx="1956">
                  <c:v>-67.229955153787728</c:v>
                </c:pt>
                <c:pt idx="1957">
                  <c:v>-67.650111493937189</c:v>
                </c:pt>
                <c:pt idx="1958">
                  <c:v>-68.070061760114868</c:v>
                </c:pt>
                <c:pt idx="1959">
                  <c:v>-68.489804673079476</c:v>
                </c:pt>
                <c:pt idx="1960">
                  <c:v>-68.909338954221056</c:v>
                </c:pt>
                <c:pt idx="1961">
                  <c:v>-69.328663325565799</c:v>
                </c:pt>
                <c:pt idx="1962">
                  <c:v>-69.747776509778532</c:v>
                </c:pt>
                <c:pt idx="1963">
                  <c:v>-70.166677230168062</c:v>
                </c:pt>
                <c:pt idx="1964">
                  <c:v>-70.585364210690315</c:v>
                </c:pt>
                <c:pt idx="1965">
                  <c:v>-71.003836175951733</c:v>
                </c:pt>
                <c:pt idx="1966">
                  <c:v>-71.42209185121456</c:v>
                </c:pt>
                <c:pt idx="1967">
                  <c:v>-71.84012996239916</c:v>
                </c:pt>
                <c:pt idx="1968">
                  <c:v>-72.257949236089047</c:v>
                </c:pt>
                <c:pt idx="1969">
                  <c:v>-72.675548399534264</c:v>
                </c:pt>
                <c:pt idx="1970">
                  <c:v>-73.092926180655425</c:v>
                </c:pt>
                <c:pt idx="1971">
                  <c:v>-73.51008130804712</c:v>
                </c:pt>
                <c:pt idx="1972">
                  <c:v>-73.927012510982891</c:v>
                </c:pt>
                <c:pt idx="1973">
                  <c:v>-74.343718519417592</c:v>
                </c:pt>
                <c:pt idx="1974">
                  <c:v>-74.76019806399286</c:v>
                </c:pt>
                <c:pt idx="1975">
                  <c:v>-75.176449876039371</c:v>
                </c:pt>
                <c:pt idx="1976">
                  <c:v>-75.592472687582301</c:v>
                </c:pt>
                <c:pt idx="1977">
                  <c:v>-76.008265231343628</c:v>
                </c:pt>
                <c:pt idx="1978">
                  <c:v>-76.423826240747474</c:v>
                </c:pt>
                <c:pt idx="1979">
                  <c:v>-76.839154449922816</c:v>
                </c:pt>
                <c:pt idx="1980">
                  <c:v>-77.254248593707885</c:v>
                </c:pt>
                <c:pt idx="1981">
                  <c:v>-77.669107407654081</c:v>
                </c:pt>
                <c:pt idx="1982">
                  <c:v>-78.083729628029147</c:v>
                </c:pt>
                <c:pt idx="1983">
                  <c:v>-78.49811399182235</c:v>
                </c:pt>
                <c:pt idx="1984">
                  <c:v>-78.912259236746621</c:v>
                </c:pt>
                <c:pt idx="1985">
                  <c:v>-79.326164101244132</c:v>
                </c:pt>
                <c:pt idx="1986">
                  <c:v>-79.739827324488473</c:v>
                </c:pt>
                <c:pt idx="1987">
                  <c:v>-80.153247646390142</c:v>
                </c:pt>
                <c:pt idx="1988">
                  <c:v>-80.566423807598738</c:v>
                </c:pt>
                <c:pt idx="1989">
                  <c:v>-80.979354549508415</c:v>
                </c:pt>
                <c:pt idx="1990">
                  <c:v>-81.392038614260116</c:v>
                </c:pt>
                <c:pt idx="1991">
                  <c:v>-81.804474744747026</c:v>
                </c:pt>
                <c:pt idx="1992">
                  <c:v>-82.216661684616852</c:v>
                </c:pt>
                <c:pt idx="1993">
                  <c:v>-82.62859817827669</c:v>
                </c:pt>
                <c:pt idx="1994">
                  <c:v>-83.04028297089684</c:v>
                </c:pt>
                <c:pt idx="1995">
                  <c:v>-83.451714808413641</c:v>
                </c:pt>
                <c:pt idx="1996">
                  <c:v>-83.862892437534754</c:v>
                </c:pt>
                <c:pt idx="1997">
                  <c:v>-84.273814605741421</c:v>
                </c:pt>
                <c:pt idx="1998">
                  <c:v>-84.68448006129384</c:v>
                </c:pt>
                <c:pt idx="1999">
                  <c:v>-85.094887553233406</c:v>
                </c:pt>
                <c:pt idx="2000">
                  <c:v>-85.505035831388156</c:v>
                </c:pt>
                <c:pt idx="2001">
                  <c:v>-85.914923646374874</c:v>
                </c:pt>
                <c:pt idx="2002">
                  <c:v>-86.324549749604628</c:v>
                </c:pt>
                <c:pt idx="2003">
                  <c:v>-86.733912893284923</c:v>
                </c:pt>
                <c:pt idx="2004">
                  <c:v>-87.143011830424854</c:v>
                </c:pt>
                <c:pt idx="2005">
                  <c:v>-87.551845314837806</c:v>
                </c:pt>
                <c:pt idx="2006">
                  <c:v>-87.960412101146503</c:v>
                </c:pt>
                <c:pt idx="2007">
                  <c:v>-88.368710944785207</c:v>
                </c:pt>
                <c:pt idx="2008">
                  <c:v>-88.776740602005077</c:v>
                </c:pt>
                <c:pt idx="2009">
                  <c:v>-89.184499829877225</c:v>
                </c:pt>
                <c:pt idx="2010">
                  <c:v>-89.591987386295884</c:v>
                </c:pt>
                <c:pt idx="2011">
                  <c:v>-89.999202029983707</c:v>
                </c:pt>
                <c:pt idx="2012">
                  <c:v>-90.406142520493972</c:v>
                </c:pt>
                <c:pt idx="2013">
                  <c:v>-90.812807618215487</c:v>
                </c:pt>
                <c:pt idx="2014">
                  <c:v>-91.219196084375795</c:v>
                </c:pt>
                <c:pt idx="2015">
                  <c:v>-91.625306681045302</c:v>
                </c:pt>
                <c:pt idx="2016">
                  <c:v>-92.03113817114037</c:v>
                </c:pt>
                <c:pt idx="2017">
                  <c:v>-92.436689318428307</c:v>
                </c:pt>
                <c:pt idx="2018">
                  <c:v>-92.841958887529572</c:v>
                </c:pt>
                <c:pt idx="2019">
                  <c:v>-93.246945643923183</c:v>
                </c:pt>
                <c:pt idx="2020">
                  <c:v>-93.651648353948872</c:v>
                </c:pt>
                <c:pt idx="2021">
                  <c:v>-94.056065784812361</c:v>
                </c:pt>
                <c:pt idx="2022">
                  <c:v>-94.460196704587631</c:v>
                </c:pt>
                <c:pt idx="2023">
                  <c:v>-94.864039882222116</c:v>
                </c:pt>
                <c:pt idx="2024">
                  <c:v>-95.267594087539365</c:v>
                </c:pt>
                <c:pt idx="2025">
                  <c:v>-95.670858091243275</c:v>
                </c:pt>
                <c:pt idx="2026">
                  <c:v>-96.073830664921871</c:v>
                </c:pt>
                <c:pt idx="2027">
                  <c:v>-96.476510581050491</c:v>
                </c:pt>
                <c:pt idx="2028">
                  <c:v>-96.87889661299667</c:v>
                </c:pt>
                <c:pt idx="2029">
                  <c:v>-97.28098753502239</c:v>
                </c:pt>
                <c:pt idx="2030">
                  <c:v>-97.682782122289353</c:v>
                </c:pt>
                <c:pt idx="2031">
                  <c:v>-98.084279150861178</c:v>
                </c:pt>
                <c:pt idx="2032">
                  <c:v>-98.485477397708706</c:v>
                </c:pt>
                <c:pt idx="2033">
                  <c:v>-98.886375640712032</c:v>
                </c:pt>
                <c:pt idx="2034">
                  <c:v>-99.286972658666073</c:v>
                </c:pt>
                <c:pt idx="2035">
                  <c:v>-99.687267231282348</c:v>
                </c:pt>
                <c:pt idx="2036">
                  <c:v>-100.08725813919465</c:v>
                </c:pt>
                <c:pt idx="2037">
                  <c:v>-100.48694416396094</c:v>
                </c:pt>
                <c:pt idx="2038">
                  <c:v>-100.88632408806831</c:v>
                </c:pt>
                <c:pt idx="2039">
                  <c:v>-101.28539669493654</c:v>
                </c:pt>
                <c:pt idx="2040">
                  <c:v>-101.68416076892083</c:v>
                </c:pt>
                <c:pt idx="2041">
                  <c:v>-102.08261509531712</c:v>
                </c:pt>
                <c:pt idx="2042">
                  <c:v>-102.48075846036397</c:v>
                </c:pt>
                <c:pt idx="2043">
                  <c:v>-102.87858965124808</c:v>
                </c:pt>
                <c:pt idx="2044">
                  <c:v>-103.27610745610623</c:v>
                </c:pt>
                <c:pt idx="2045">
                  <c:v>-103.67331066403064</c:v>
                </c:pt>
                <c:pt idx="2046">
                  <c:v>-104.07019806507108</c:v>
                </c:pt>
                <c:pt idx="2047">
                  <c:v>-104.46676845024007</c:v>
                </c:pt>
                <c:pt idx="2048">
                  <c:v>-104.86302061151515</c:v>
                </c:pt>
                <c:pt idx="2049">
                  <c:v>-105.25895334184364</c:v>
                </c:pt>
                <c:pt idx="2050">
                  <c:v>-105.65456543514573</c:v>
                </c:pt>
                <c:pt idx="2051">
                  <c:v>-106.04985568631852</c:v>
                </c:pt>
                <c:pt idx="2052">
                  <c:v>-106.44482289123904</c:v>
                </c:pt>
                <c:pt idx="2053">
                  <c:v>-106.83946584676887</c:v>
                </c:pt>
                <c:pt idx="2054">
                  <c:v>-107.23378335075735</c:v>
                </c:pt>
                <c:pt idx="2055">
                  <c:v>-107.62777420204456</c:v>
                </c:pt>
                <c:pt idx="2056">
                  <c:v>-108.02143720046645</c:v>
                </c:pt>
                <c:pt idx="2057">
                  <c:v>-108.41477114685685</c:v>
                </c:pt>
                <c:pt idx="2058">
                  <c:v>-108.80777484305275</c:v>
                </c:pt>
                <c:pt idx="2059">
                  <c:v>-109.20044709189642</c:v>
                </c:pt>
                <c:pt idx="2060">
                  <c:v>-109.59278669724023</c:v>
                </c:pt>
                <c:pt idx="2061">
                  <c:v>-109.98479246394966</c:v>
                </c:pt>
                <c:pt idx="2062">
                  <c:v>-110.37646319790728</c:v>
                </c:pt>
                <c:pt idx="2063">
                  <c:v>-110.7677977060158</c:v>
                </c:pt>
                <c:pt idx="2064">
                  <c:v>-111.15879479620284</c:v>
                </c:pt>
                <c:pt idx="2065">
                  <c:v>-111.54945327742308</c:v>
                </c:pt>
                <c:pt idx="2066">
                  <c:v>-111.9397719596634</c:v>
                </c:pt>
                <c:pt idx="2067">
                  <c:v>-112.32974965394503</c:v>
                </c:pt>
                <c:pt idx="2068">
                  <c:v>-112.71938517232847</c:v>
                </c:pt>
                <c:pt idx="2069">
                  <c:v>-113.10867732791655</c:v>
                </c:pt>
                <c:pt idx="2070">
                  <c:v>-113.49762493485758</c:v>
                </c:pt>
                <c:pt idx="2071">
                  <c:v>-113.88622680834978</c:v>
                </c:pt>
                <c:pt idx="2072">
                  <c:v>-114.27448176464443</c:v>
                </c:pt>
                <c:pt idx="2073">
                  <c:v>-114.66238862104973</c:v>
                </c:pt>
                <c:pt idx="2074">
                  <c:v>-115.04994619593381</c:v>
                </c:pt>
                <c:pt idx="2075">
                  <c:v>-115.43715330872948</c:v>
                </c:pt>
                <c:pt idx="2076">
                  <c:v>-115.82400877993634</c:v>
                </c:pt>
                <c:pt idx="2077">
                  <c:v>-116.21051143112589</c:v>
                </c:pt>
                <c:pt idx="2078">
                  <c:v>-116.59666008494371</c:v>
                </c:pt>
                <c:pt idx="2079">
                  <c:v>-116.98245356511434</c:v>
                </c:pt>
                <c:pt idx="2080">
                  <c:v>-117.3678906964436</c:v>
                </c:pt>
                <c:pt idx="2081">
                  <c:v>-117.75297030482351</c:v>
                </c:pt>
                <c:pt idx="2082">
                  <c:v>-118.1376912172345</c:v>
                </c:pt>
                <c:pt idx="2083">
                  <c:v>-118.52205226174999</c:v>
                </c:pt>
                <c:pt idx="2084">
                  <c:v>-118.90605226753982</c:v>
                </c:pt>
                <c:pt idx="2085">
                  <c:v>-119.28969006487303</c:v>
                </c:pt>
                <c:pt idx="2086">
                  <c:v>-119.67296448512273</c:v>
                </c:pt>
                <c:pt idx="2087">
                  <c:v>-120.05587436076816</c:v>
                </c:pt>
                <c:pt idx="2088">
                  <c:v>-120.43841852539985</c:v>
                </c:pt>
                <c:pt idx="2089">
                  <c:v>-120.82059581372154</c:v>
                </c:pt>
                <c:pt idx="2090">
                  <c:v>-121.2024050615553</c:v>
                </c:pt>
                <c:pt idx="2091">
                  <c:v>-121.58384510584358</c:v>
                </c:pt>
                <c:pt idx="2092">
                  <c:v>-121.96491478465423</c:v>
                </c:pt>
                <c:pt idx="2093">
                  <c:v>-122.34561293718262</c:v>
                </c:pt>
                <c:pt idx="2094">
                  <c:v>-122.72593840375627</c:v>
                </c:pt>
                <c:pt idx="2095">
                  <c:v>-123.10589002583784</c:v>
                </c:pt>
                <c:pt idx="2096">
                  <c:v>-123.48546664602891</c:v>
                </c:pt>
                <c:pt idx="2097">
                  <c:v>-123.86466710807296</c:v>
                </c:pt>
                <c:pt idx="2098">
                  <c:v>-124.24349025685983</c:v>
                </c:pt>
                <c:pt idx="2099">
                  <c:v>-124.62193493842867</c:v>
                </c:pt>
                <c:pt idx="2100">
                  <c:v>-124.999999999971</c:v>
                </c:pt>
                <c:pt idx="2101">
                  <c:v>-125.37768428983546</c:v>
                </c:pt>
                <c:pt idx="2102">
                  <c:v>-125.75498665752977</c:v>
                </c:pt>
                <c:pt idx="2103">
                  <c:v>-126.13190595372592</c:v>
                </c:pt>
                <c:pt idx="2104">
                  <c:v>-126.50844103026208</c:v>
                </c:pt>
                <c:pt idx="2105">
                  <c:v>-126.88459074014716</c:v>
                </c:pt>
                <c:pt idx="2106">
                  <c:v>-127.26035393756396</c:v>
                </c:pt>
                <c:pt idx="2107">
                  <c:v>-127.63572947787266</c:v>
                </c:pt>
                <c:pt idx="2108">
                  <c:v>-128.01071621761403</c:v>
                </c:pt>
                <c:pt idx="2109">
                  <c:v>-128.38531301451377</c:v>
                </c:pt>
                <c:pt idx="2110">
                  <c:v>-128.7595187274847</c:v>
                </c:pt>
                <c:pt idx="2111">
                  <c:v>-129.13333221663174</c:v>
                </c:pt>
                <c:pt idx="2112">
                  <c:v>-129.50675234325374</c:v>
                </c:pt>
                <c:pt idx="2113">
                  <c:v>-129.87977796984842</c:v>
                </c:pt>
                <c:pt idx="2114">
                  <c:v>-130.25240796011528</c:v>
                </c:pt>
                <c:pt idx="2115">
                  <c:v>-130.62464117895843</c:v>
                </c:pt>
                <c:pt idx="2116">
                  <c:v>-130.99647649249098</c:v>
                </c:pt>
                <c:pt idx="2117">
                  <c:v>-131.36791276803817</c:v>
                </c:pt>
                <c:pt idx="2118">
                  <c:v>-131.7389488741407</c:v>
                </c:pt>
                <c:pt idx="2119">
                  <c:v>-132.10958368055799</c:v>
                </c:pt>
                <c:pt idx="2120">
                  <c:v>-132.47981605827255</c:v>
                </c:pt>
                <c:pt idx="2121">
                  <c:v>-132.84964487949196</c:v>
                </c:pt>
                <c:pt idx="2122">
                  <c:v>-133.21906901765385</c:v>
                </c:pt>
                <c:pt idx="2123">
                  <c:v>-133.58808734742786</c:v>
                </c:pt>
                <c:pt idx="2124">
                  <c:v>-133.95669874472051</c:v>
                </c:pt>
                <c:pt idx="2125">
                  <c:v>-134.32490208667724</c:v>
                </c:pt>
                <c:pt idx="2126">
                  <c:v>-134.69269625168715</c:v>
                </c:pt>
                <c:pt idx="2127">
                  <c:v>-135.06008011938505</c:v>
                </c:pt>
                <c:pt idx="2128">
                  <c:v>-135.42705257065626</c:v>
                </c:pt>
                <c:pt idx="2129">
                  <c:v>-135.79361248763908</c:v>
                </c:pt>
                <c:pt idx="2130">
                  <c:v>-136.15975875372811</c:v>
                </c:pt>
                <c:pt idx="2131">
                  <c:v>-136.52549025357868</c:v>
                </c:pt>
                <c:pt idx="2132">
                  <c:v>-136.89080587310889</c:v>
                </c:pt>
                <c:pt idx="2133">
                  <c:v>-137.25570449950439</c:v>
                </c:pt>
                <c:pt idx="2134">
                  <c:v>-137.62018502122027</c:v>
                </c:pt>
                <c:pt idx="2135">
                  <c:v>-137.984246327986</c:v>
                </c:pt>
                <c:pt idx="2136">
                  <c:v>-138.34788731080741</c:v>
                </c:pt>
                <c:pt idx="2137">
                  <c:v>-138.7111068619713</c:v>
                </c:pt>
                <c:pt idx="2138">
                  <c:v>-139.07390387504762</c:v>
                </c:pt>
                <c:pt idx="2139">
                  <c:v>-139.43627724489406</c:v>
                </c:pt>
                <c:pt idx="2140">
                  <c:v>-139.79822586765823</c:v>
                </c:pt>
                <c:pt idx="2141">
                  <c:v>-140.15974864078197</c:v>
                </c:pt>
                <c:pt idx="2142">
                  <c:v>-140.52084446300421</c:v>
                </c:pt>
                <c:pt idx="2143">
                  <c:v>-140.88151223436432</c:v>
                </c:pt>
                <c:pt idx="2144">
                  <c:v>-141.24175085620604</c:v>
                </c:pt>
                <c:pt idx="2145">
                  <c:v>-141.60155923117969</c:v>
                </c:pt>
                <c:pt idx="2146">
                  <c:v>-141.96093626324691</c:v>
                </c:pt>
                <c:pt idx="2147">
                  <c:v>-142.31988085768253</c:v>
                </c:pt>
                <c:pt idx="2148">
                  <c:v>-142.67839192107954</c:v>
                </c:pt>
                <c:pt idx="2149">
                  <c:v>-143.03646836135067</c:v>
                </c:pt>
                <c:pt idx="2150">
                  <c:v>-143.39410908773317</c:v>
                </c:pt>
                <c:pt idx="2151">
                  <c:v>-143.75131301079128</c:v>
                </c:pt>
                <c:pt idx="2152">
                  <c:v>-144.10807904242006</c:v>
                </c:pt>
                <c:pt idx="2153">
                  <c:v>-144.46440609584801</c:v>
                </c:pt>
                <c:pt idx="2154">
                  <c:v>-144.82029308564148</c:v>
                </c:pt>
                <c:pt idx="2155">
                  <c:v>-145.17573892770662</c:v>
                </c:pt>
                <c:pt idx="2156">
                  <c:v>-145.53074253929415</c:v>
                </c:pt>
                <c:pt idx="2157">
                  <c:v>-145.8853028390011</c:v>
                </c:pt>
                <c:pt idx="2158">
                  <c:v>-146.2394187467755</c:v>
                </c:pt>
                <c:pt idx="2159">
                  <c:v>-146.59308918391909</c:v>
                </c:pt>
                <c:pt idx="2160">
                  <c:v>-146.94631307309007</c:v>
                </c:pt>
                <c:pt idx="2161">
                  <c:v>-147.29908933830728</c:v>
                </c:pt>
                <c:pt idx="2162">
                  <c:v>-147.65141690495315</c:v>
                </c:pt>
                <c:pt idx="2163">
                  <c:v>-148.00329469977677</c:v>
                </c:pt>
                <c:pt idx="2164">
                  <c:v>-148.3547216508972</c:v>
                </c:pt>
                <c:pt idx="2165">
                  <c:v>-148.70569668780726</c:v>
                </c:pt>
                <c:pt idx="2166">
                  <c:v>-149.0562187413758</c:v>
                </c:pt>
                <c:pt idx="2167">
                  <c:v>-149.40628674385223</c:v>
                </c:pt>
                <c:pt idx="2168">
                  <c:v>-149.75589962886835</c:v>
                </c:pt>
                <c:pt idx="2169">
                  <c:v>-150.105056331443</c:v>
                </c:pt>
                <c:pt idx="2170">
                  <c:v>-150.45375578798397</c:v>
                </c:pt>
                <c:pt idx="2171">
                  <c:v>-150.80199693629262</c:v>
                </c:pt>
                <c:pt idx="2172">
                  <c:v>-151.14977871556565</c:v>
                </c:pt>
                <c:pt idx="2173">
                  <c:v>-151.49710006639972</c:v>
                </c:pt>
                <c:pt idx="2174">
                  <c:v>-151.84395993079374</c:v>
                </c:pt>
                <c:pt idx="2175">
                  <c:v>-152.19035725215215</c:v>
                </c:pt>
                <c:pt idx="2176">
                  <c:v>-152.53629097528901</c:v>
                </c:pt>
                <c:pt idx="2177">
                  <c:v>-152.8817600464298</c:v>
                </c:pt>
                <c:pt idx="2178">
                  <c:v>-153.22676341321625</c:v>
                </c:pt>
                <c:pt idx="2179">
                  <c:v>-153.57130002470788</c:v>
                </c:pt>
                <c:pt idx="2180">
                  <c:v>-153.91536883138673</c:v>
                </c:pt>
                <c:pt idx="2181">
                  <c:v>-154.25896878515923</c:v>
                </c:pt>
                <c:pt idx="2182">
                  <c:v>-154.60209883936074</c:v>
                </c:pt>
                <c:pt idx="2183">
                  <c:v>-154.94475794875714</c:v>
                </c:pt>
                <c:pt idx="2184">
                  <c:v>-155.28694506954983</c:v>
                </c:pt>
                <c:pt idx="2185">
                  <c:v>-155.62865915937712</c:v>
                </c:pt>
                <c:pt idx="2186">
                  <c:v>-155.96989917731881</c:v>
                </c:pt>
                <c:pt idx="2187">
                  <c:v>-156.31066408389856</c:v>
                </c:pt>
                <c:pt idx="2188">
                  <c:v>-156.65095284108736</c:v>
                </c:pt>
                <c:pt idx="2189">
                  <c:v>-156.99076441230679</c:v>
                </c:pt>
                <c:pt idx="2190">
                  <c:v>-157.33009776243162</c:v>
                </c:pt>
                <c:pt idx="2191">
                  <c:v>-157.66895185779393</c:v>
                </c:pt>
                <c:pt idx="2192">
                  <c:v>-158.00732566618501</c:v>
                </c:pt>
                <c:pt idx="2193">
                  <c:v>-158.34521815685991</c:v>
                </c:pt>
                <c:pt idx="2194">
                  <c:v>-158.68262830053922</c:v>
                </c:pt>
                <c:pt idx="2195">
                  <c:v>-159.0195550694134</c:v>
                </c:pt>
                <c:pt idx="2196">
                  <c:v>-159.35599743714488</c:v>
                </c:pt>
                <c:pt idx="2197">
                  <c:v>-159.69195437887188</c:v>
                </c:pt>
                <c:pt idx="2198">
                  <c:v>-160.02742487121137</c:v>
                </c:pt>
                <c:pt idx="2199">
                  <c:v>-160.36240789226204</c:v>
                </c:pt>
                <c:pt idx="2200">
                  <c:v>-160.69690242160738</c:v>
                </c:pt>
                <c:pt idx="2201">
                  <c:v>-161.03090744031925</c:v>
                </c:pt>
                <c:pt idx="2202">
                  <c:v>-161.36442193096022</c:v>
                </c:pt>
                <c:pt idx="2203">
                  <c:v>-161.6974448775874</c:v>
                </c:pt>
                <c:pt idx="2204">
                  <c:v>-162.02997526575533</c:v>
                </c:pt>
                <c:pt idx="2205">
                  <c:v>-162.36201208251845</c:v>
                </c:pt>
                <c:pt idx="2206">
                  <c:v>-162.69355431643538</c:v>
                </c:pt>
                <c:pt idx="2207">
                  <c:v>-163.0246009575707</c:v>
                </c:pt>
                <c:pt idx="2208">
                  <c:v>-163.35515099749904</c:v>
                </c:pt>
                <c:pt idx="2209">
                  <c:v>-163.68520342930765</c:v>
                </c:pt>
                <c:pt idx="2210">
                  <c:v>-164.01475724759962</c:v>
                </c:pt>
                <c:pt idx="2211">
                  <c:v>-164.34381144849669</c:v>
                </c:pt>
                <c:pt idx="2212">
                  <c:v>-164.67236502964298</c:v>
                </c:pt>
                <c:pt idx="2213">
                  <c:v>-165.00041699020699</c:v>
                </c:pt>
                <c:pt idx="2214">
                  <c:v>-165.32796633088586</c:v>
                </c:pt>
                <c:pt idx="2215">
                  <c:v>-165.6550120539072</c:v>
                </c:pt>
                <c:pt idx="2216">
                  <c:v>-165.98155316303334</c:v>
                </c:pt>
                <c:pt idx="2217">
                  <c:v>-166.30758866356308</c:v>
                </c:pt>
                <c:pt idx="2218">
                  <c:v>-166.633117562336</c:v>
                </c:pt>
                <c:pt idx="2219">
                  <c:v>-166.95813886773468</c:v>
                </c:pt>
                <c:pt idx="2220">
                  <c:v>-167.2826515896875</c:v>
                </c:pt>
                <c:pt idx="2221">
                  <c:v>-167.60665473967282</c:v>
                </c:pt>
                <c:pt idx="2222">
                  <c:v>-167.93014733072053</c:v>
                </c:pt>
                <c:pt idx="2223">
                  <c:v>-168.25312837741643</c:v>
                </c:pt>
                <c:pt idx="2224">
                  <c:v>-168.57559689590389</c:v>
                </c:pt>
                <c:pt idx="2225">
                  <c:v>-168.8975519038882</c:v>
                </c:pt>
                <c:pt idx="2226">
                  <c:v>-169.21899242063827</c:v>
                </c:pt>
                <c:pt idx="2227">
                  <c:v>-169.53991746699086</c:v>
                </c:pt>
                <c:pt idx="2228">
                  <c:v>-169.86032606535227</c:v>
                </c:pt>
                <c:pt idx="2229">
                  <c:v>-170.18021723970267</c:v>
                </c:pt>
                <c:pt idx="2230">
                  <c:v>-170.49959001559787</c:v>
                </c:pt>
                <c:pt idx="2231">
                  <c:v>-170.81844342017305</c:v>
                </c:pt>
                <c:pt idx="2232">
                  <c:v>-171.13677648214545</c:v>
                </c:pt>
                <c:pt idx="2233">
                  <c:v>-171.4545882318173</c:v>
                </c:pt>
                <c:pt idx="2234">
                  <c:v>-171.77187770107909</c:v>
                </c:pt>
                <c:pt idx="2235">
                  <c:v>-172.08864392341178</c:v>
                </c:pt>
                <c:pt idx="2236">
                  <c:v>-172.40488593389082</c:v>
                </c:pt>
                <c:pt idx="2237">
                  <c:v>-172.72060276918793</c:v>
                </c:pt>
                <c:pt idx="2238">
                  <c:v>-173.03579346757513</c:v>
                </c:pt>
                <c:pt idx="2239">
                  <c:v>-173.35045706892663</c:v>
                </c:pt>
                <c:pt idx="2240">
                  <c:v>-173.66459261472281</c:v>
                </c:pt>
                <c:pt idx="2241">
                  <c:v>-173.97819914805208</c:v>
                </c:pt>
                <c:pt idx="2242">
                  <c:v>-174.29127571361468</c:v>
                </c:pt>
                <c:pt idx="2243">
                  <c:v>-174.60382135772502</c:v>
                </c:pt>
                <c:pt idx="2244">
                  <c:v>-174.91583512831502</c:v>
                </c:pt>
                <c:pt idx="2245">
                  <c:v>-175.22731607493637</c:v>
                </c:pt>
                <c:pt idx="2246">
                  <c:v>-175.53826324876434</c:v>
                </c:pt>
                <c:pt idx="2247">
                  <c:v>-175.84867570259965</c:v>
                </c:pt>
                <c:pt idx="2248">
                  <c:v>-176.1585524908723</c:v>
                </c:pt>
                <c:pt idx="2249">
                  <c:v>-176.46789266964396</c:v>
                </c:pt>
                <c:pt idx="2250">
                  <c:v>-176.77669529661054</c:v>
                </c:pt>
                <c:pt idx="2251">
                  <c:v>-177.084959431106</c:v>
                </c:pt>
                <c:pt idx="2252">
                  <c:v>-177.39268413410403</c:v>
                </c:pt>
                <c:pt idx="2253">
                  <c:v>-177.69986846822195</c:v>
                </c:pt>
                <c:pt idx="2254">
                  <c:v>-178.00651149772298</c:v>
                </c:pt>
                <c:pt idx="2255">
                  <c:v>-178.31261228851935</c:v>
                </c:pt>
                <c:pt idx="2256">
                  <c:v>-178.61816990817476</c:v>
                </c:pt>
                <c:pt idx="2257">
                  <c:v>-178.92318342590798</c:v>
                </c:pt>
                <c:pt idx="2258">
                  <c:v>-179.22765191259467</c:v>
                </c:pt>
                <c:pt idx="2259">
                  <c:v>-179.53157444077129</c:v>
                </c:pt>
                <c:pt idx="2260">
                  <c:v>-179.83495008463683</c:v>
                </c:pt>
                <c:pt idx="2261">
                  <c:v>-180.13777792005672</c:v>
                </c:pt>
                <c:pt idx="2262">
                  <c:v>-180.44005702456465</c:v>
                </c:pt>
                <c:pt idx="2263">
                  <c:v>-180.74178647736616</c:v>
                </c:pt>
                <c:pt idx="2264">
                  <c:v>-181.042965359341</c:v>
                </c:pt>
                <c:pt idx="2265">
                  <c:v>-181.34359275304607</c:v>
                </c:pt>
                <c:pt idx="2266">
                  <c:v>-181.64366774271826</c:v>
                </c:pt>
                <c:pt idx="2267">
                  <c:v>-181.94318941427684</c:v>
                </c:pt>
                <c:pt idx="2268">
                  <c:v>-182.24215685532721</c:v>
                </c:pt>
                <c:pt idx="2269">
                  <c:v>-182.54056915516236</c:v>
                </c:pt>
                <c:pt idx="2270">
                  <c:v>-182.83842540476704</c:v>
                </c:pt>
                <c:pt idx="2271">
                  <c:v>-183.13572469681904</c:v>
                </c:pt>
                <c:pt idx="2272">
                  <c:v>-183.43246612569357</c:v>
                </c:pt>
                <c:pt idx="2273">
                  <c:v>-183.72864878746438</c:v>
                </c:pt>
                <c:pt idx="2274">
                  <c:v>-184.0242717799081</c:v>
                </c:pt>
                <c:pt idx="2275">
                  <c:v>-184.31933420250547</c:v>
                </c:pt>
                <c:pt idx="2276">
                  <c:v>-184.61383515644553</c:v>
                </c:pt>
                <c:pt idx="2277">
                  <c:v>-184.90777374462704</c:v>
                </c:pt>
                <c:pt idx="2278">
                  <c:v>-185.20114907166209</c:v>
                </c:pt>
                <c:pt idx="2279">
                  <c:v>-185.49396024387877</c:v>
                </c:pt>
                <c:pt idx="2280">
                  <c:v>-185.78620636932317</c:v>
                </c:pt>
                <c:pt idx="2281">
                  <c:v>-186.07788655776324</c:v>
                </c:pt>
                <c:pt idx="2282">
                  <c:v>-186.36899992069021</c:v>
                </c:pt>
                <c:pt idx="2283">
                  <c:v>-186.65954557132264</c:v>
                </c:pt>
                <c:pt idx="2284">
                  <c:v>-186.94952262460771</c:v>
                </c:pt>
                <c:pt idx="2285">
                  <c:v>-187.23893019722539</c:v>
                </c:pt>
                <c:pt idx="2286">
                  <c:v>-187.52776740758969</c:v>
                </c:pt>
                <c:pt idx="2287">
                  <c:v>-187.8160333758527</c:v>
                </c:pt>
                <c:pt idx="2288">
                  <c:v>-188.10372722390602</c:v>
                </c:pt>
                <c:pt idx="2289">
                  <c:v>-188.39084807538444</c:v>
                </c:pt>
                <c:pt idx="2290">
                  <c:v>-188.677395055668</c:v>
                </c:pt>
                <c:pt idx="2291">
                  <c:v>-188.96336729188502</c:v>
                </c:pt>
                <c:pt idx="2292">
                  <c:v>-189.24876391291411</c:v>
                </c:pt>
                <c:pt idx="2293">
                  <c:v>-189.53358404938808</c:v>
                </c:pt>
                <c:pt idx="2294">
                  <c:v>-189.81782683369542</c:v>
                </c:pt>
                <c:pt idx="2295">
                  <c:v>-190.10149139998285</c:v>
                </c:pt>
                <c:pt idx="2296">
                  <c:v>-190.38457688415946</c:v>
                </c:pt>
                <c:pt idx="2297">
                  <c:v>-190.66708242389723</c:v>
                </c:pt>
                <c:pt idx="2298">
                  <c:v>-190.94900715863588</c:v>
                </c:pt>
                <c:pt idx="2299">
                  <c:v>-191.23035022958317</c:v>
                </c:pt>
                <c:pt idx="2300">
                  <c:v>-191.5111107797199</c:v>
                </c:pt>
                <c:pt idx="2301">
                  <c:v>-191.79128795380018</c:v>
                </c:pt>
                <c:pt idx="2302">
                  <c:v>-192.07088089835634</c:v>
                </c:pt>
                <c:pt idx="2303">
                  <c:v>-192.34988876169913</c:v>
                </c:pt>
                <c:pt idx="2304">
                  <c:v>-192.62831069392286</c:v>
                </c:pt>
                <c:pt idx="2305">
                  <c:v>-192.90614584690559</c:v>
                </c:pt>
                <c:pt idx="2306">
                  <c:v>-193.18339337431337</c:v>
                </c:pt>
                <c:pt idx="2307">
                  <c:v>-193.46005243160218</c:v>
                </c:pt>
                <c:pt idx="2308">
                  <c:v>-193.73612217602044</c:v>
                </c:pt>
                <c:pt idx="2309">
                  <c:v>-194.01160176661222</c:v>
                </c:pt>
                <c:pt idx="2310">
                  <c:v>-194.28649036421834</c:v>
                </c:pt>
                <c:pt idx="2311">
                  <c:v>-194.56078713148102</c:v>
                </c:pt>
                <c:pt idx="2312">
                  <c:v>-194.83449123284421</c:v>
                </c:pt>
                <c:pt idx="2313">
                  <c:v>-195.1076018345583</c:v>
                </c:pt>
                <c:pt idx="2314">
                  <c:v>-195.38011810468046</c:v>
                </c:pt>
                <c:pt idx="2315">
                  <c:v>-195.65203921307941</c:v>
                </c:pt>
                <c:pt idx="2316">
                  <c:v>-195.92336433143592</c:v>
                </c:pt>
                <c:pt idx="2317">
                  <c:v>-196.19409263324675</c:v>
                </c:pt>
                <c:pt idx="2318">
                  <c:v>-196.46422329382651</c:v>
                </c:pt>
                <c:pt idx="2319">
                  <c:v>-196.73375549031041</c:v>
                </c:pt>
                <c:pt idx="2320">
                  <c:v>-197.0026884016566</c:v>
                </c:pt>
                <c:pt idx="2321">
                  <c:v>-197.27102120864882</c:v>
                </c:pt>
                <c:pt idx="2322">
                  <c:v>-197.53875309389878</c:v>
                </c:pt>
                <c:pt idx="2323">
                  <c:v>-197.80588324184862</c:v>
                </c:pt>
                <c:pt idx="2324">
                  <c:v>-198.07241083877395</c:v>
                </c:pt>
                <c:pt idx="2325">
                  <c:v>-198.33833507278496</c:v>
                </c:pt>
                <c:pt idx="2326">
                  <c:v>-198.60365513383084</c:v>
                </c:pt>
                <c:pt idx="2327">
                  <c:v>-198.86837021370036</c:v>
                </c:pt>
                <c:pt idx="2328">
                  <c:v>-199.13247950602548</c:v>
                </c:pt>
                <c:pt idx="2329">
                  <c:v>-199.39598220628358</c:v>
                </c:pt>
                <c:pt idx="2330">
                  <c:v>-199.65887751179969</c:v>
                </c:pt>
                <c:pt idx="2331">
                  <c:v>-199.92116462174917</c:v>
                </c:pt>
                <c:pt idx="2332">
                  <c:v>-200.18284273715994</c:v>
                </c:pt>
                <c:pt idx="2333">
                  <c:v>-200.4439110609151</c:v>
                </c:pt>
                <c:pt idx="2334">
                  <c:v>-200.70436879775528</c:v>
                </c:pt>
                <c:pt idx="2335">
                  <c:v>-200.96421515428099</c:v>
                </c:pt>
                <c:pt idx="2336">
                  <c:v>-201.22344933895525</c:v>
                </c:pt>
                <c:pt idx="2337">
                  <c:v>-201.48207056210572</c:v>
                </c:pt>
                <c:pt idx="2338">
                  <c:v>-201.74007803592727</c:v>
                </c:pt>
                <c:pt idx="2339">
                  <c:v>-201.99747097448449</c:v>
                </c:pt>
                <c:pt idx="2340">
                  <c:v>-202.25424859371375</c:v>
                </c:pt>
                <c:pt idx="2341">
                  <c:v>-202.51041011142593</c:v>
                </c:pt>
                <c:pt idx="2342">
                  <c:v>-202.76595474730863</c:v>
                </c:pt>
                <c:pt idx="2343">
                  <c:v>-203.02088172292858</c:v>
                </c:pt>
                <c:pt idx="2344">
                  <c:v>-203.27519026173394</c:v>
                </c:pt>
                <c:pt idx="2345">
                  <c:v>-203.52887958905688</c:v>
                </c:pt>
                <c:pt idx="2346">
                  <c:v>-203.78194893211568</c:v>
                </c:pt>
                <c:pt idx="2347">
                  <c:v>-204.03439752001719</c:v>
                </c:pt>
                <c:pt idx="2348">
                  <c:v>-204.28622458375935</c:v>
                </c:pt>
                <c:pt idx="2349">
                  <c:v>-204.5374293562331</c:v>
                </c:pt>
                <c:pt idx="2350">
                  <c:v>-204.78801107222523</c:v>
                </c:pt>
                <c:pt idx="2351">
                  <c:v>-205.03796896842036</c:v>
                </c:pt>
                <c:pt idx="2352">
                  <c:v>-205.28730228340336</c:v>
                </c:pt>
                <c:pt idx="2353">
                  <c:v>-205.53601025766176</c:v>
                </c:pt>
                <c:pt idx="2354">
                  <c:v>-205.78409213358793</c:v>
                </c:pt>
                <c:pt idx="2355">
                  <c:v>-206.03154715548141</c:v>
                </c:pt>
                <c:pt idx="2356">
                  <c:v>-206.27837456955132</c:v>
                </c:pt>
                <c:pt idx="2357">
                  <c:v>-206.52457362391854</c:v>
                </c:pt>
                <c:pt idx="2358">
                  <c:v>-206.77014356861807</c:v>
                </c:pt>
                <c:pt idx="2359">
                  <c:v>-207.01508365560125</c:v>
                </c:pt>
                <c:pt idx="2360">
                  <c:v>-207.25939313873812</c:v>
                </c:pt>
                <c:pt idx="2361">
                  <c:v>-207.50307127381961</c:v>
                </c:pt>
                <c:pt idx="2362">
                  <c:v>-207.74611731855984</c:v>
                </c:pt>
                <c:pt idx="2363">
                  <c:v>-207.98853053259847</c:v>
                </c:pt>
                <c:pt idx="2364">
                  <c:v>-208.23031017750287</c:v>
                </c:pt>
                <c:pt idx="2365">
                  <c:v>-208.47145551676996</c:v>
                </c:pt>
                <c:pt idx="2366">
                  <c:v>-208.7119658158297</c:v>
                </c:pt>
                <c:pt idx="2367">
                  <c:v>-208.95184034204556</c:v>
                </c:pt>
                <c:pt idx="2368">
                  <c:v>-209.19107836471846</c:v>
                </c:pt>
                <c:pt idx="2369">
                  <c:v>-209.4296791550878</c:v>
                </c:pt>
                <c:pt idx="2370">
                  <c:v>-209.66764198633413</c:v>
                </c:pt>
                <c:pt idx="2371">
                  <c:v>-209.90496613358147</c:v>
                </c:pt>
                <c:pt idx="2372">
                  <c:v>-210.14165087389927</c:v>
                </c:pt>
                <c:pt idx="2373">
                  <c:v>-210.37769548630482</c:v>
                </c:pt>
                <c:pt idx="2374">
                  <c:v>-210.61309925176519</c:v>
                </c:pt>
                <c:pt idx="2375">
                  <c:v>-210.8478614531999</c:v>
                </c:pt>
                <c:pt idx="2376">
                  <c:v>-211.08198137548217</c:v>
                </c:pt>
                <c:pt idx="2377">
                  <c:v>-211.3154583054426</c:v>
                </c:pt>
                <c:pt idx="2378">
                  <c:v>-211.54829153186949</c:v>
                </c:pt>
                <c:pt idx="2379">
                  <c:v>-211.78048034551296</c:v>
                </c:pt>
                <c:pt idx="2380">
                  <c:v>-212.01202403908505</c:v>
                </c:pt>
                <c:pt idx="2381">
                  <c:v>-212.24292190726413</c:v>
                </c:pt>
                <c:pt idx="2382">
                  <c:v>-212.47317324669464</c:v>
                </c:pt>
                <c:pt idx="2383">
                  <c:v>-212.70277735599151</c:v>
                </c:pt>
                <c:pt idx="2384">
                  <c:v>-212.93173353574065</c:v>
                </c:pt>
                <c:pt idx="2385">
                  <c:v>-213.16004108850186</c:v>
                </c:pt>
                <c:pt idx="2386">
                  <c:v>-213.38769931881083</c:v>
                </c:pt>
                <c:pt idx="2387">
                  <c:v>-213.61470753318073</c:v>
                </c:pt>
                <c:pt idx="2388">
                  <c:v>-213.84106504010572</c:v>
                </c:pt>
                <c:pt idx="2389">
                  <c:v>-214.06677115006104</c:v>
                </c:pt>
                <c:pt idx="2390">
                  <c:v>-214.2918251755072</c:v>
                </c:pt>
                <c:pt idx="2391">
                  <c:v>-214.51622643089021</c:v>
                </c:pt>
                <c:pt idx="2392">
                  <c:v>-214.73997423264535</c:v>
                </c:pt>
                <c:pt idx="2393">
                  <c:v>-214.96306789919754</c:v>
                </c:pt>
                <c:pt idx="2394">
                  <c:v>-215.18550675096526</c:v>
                </c:pt>
                <c:pt idx="2395">
                  <c:v>-215.40729011036072</c:v>
                </c:pt>
                <c:pt idx="2396">
                  <c:v>-215.6284173017938</c:v>
                </c:pt>
                <c:pt idx="2397">
                  <c:v>-215.84888765167241</c:v>
                </c:pt>
                <c:pt idx="2398">
                  <c:v>-216.0687004884056</c:v>
                </c:pt>
                <c:pt idx="2399">
                  <c:v>-216.2878551424057</c:v>
                </c:pt>
                <c:pt idx="2400">
                  <c:v>-216.50635094608916</c:v>
                </c:pt>
                <c:pt idx="2401">
                  <c:v>-216.72418723388037</c:v>
                </c:pt>
                <c:pt idx="2402">
                  <c:v>-216.94136334221173</c:v>
                </c:pt>
                <c:pt idx="2403">
                  <c:v>-217.15787860952759</c:v>
                </c:pt>
                <c:pt idx="2404">
                  <c:v>-217.37373237628447</c:v>
                </c:pt>
                <c:pt idx="2405">
                  <c:v>-217.58892398495476</c:v>
                </c:pt>
                <c:pt idx="2406">
                  <c:v>-217.80345278002727</c:v>
                </c:pt>
                <c:pt idx="2407">
                  <c:v>-218.01731810801013</c:v>
                </c:pt>
                <c:pt idx="2408">
                  <c:v>-218.23051931743242</c:v>
                </c:pt>
                <c:pt idx="2409">
                  <c:v>-218.44305575884638</c:v>
                </c:pt>
                <c:pt idx="2410">
                  <c:v>-218.65492678482906</c:v>
                </c:pt>
                <c:pt idx="2411">
                  <c:v>-218.86613174998462</c:v>
                </c:pt>
                <c:pt idx="2412">
                  <c:v>-219.07667001094612</c:v>
                </c:pt>
                <c:pt idx="2413">
                  <c:v>-219.28654092637734</c:v>
                </c:pt>
                <c:pt idx="2414">
                  <c:v>-219.49574385697545</c:v>
                </c:pt>
                <c:pt idx="2415">
                  <c:v>-219.70427816547161</c:v>
                </c:pt>
                <c:pt idx="2416">
                  <c:v>-219.91214321663455</c:v>
                </c:pt>
                <c:pt idx="2417">
                  <c:v>-220.11933837727096</c:v>
                </c:pt>
                <c:pt idx="2418">
                  <c:v>-220.32586301622857</c:v>
                </c:pt>
                <c:pt idx="2419">
                  <c:v>-220.53171650439751</c:v>
                </c:pt>
                <c:pt idx="2420">
                  <c:v>-220.73689821471234</c:v>
                </c:pt>
                <c:pt idx="2421">
                  <c:v>-220.94140752215401</c:v>
                </c:pt>
                <c:pt idx="2422">
                  <c:v>-221.1452438037517</c:v>
                </c:pt>
                <c:pt idx="2423">
                  <c:v>-221.34840643858476</c:v>
                </c:pt>
                <c:pt idx="2424">
                  <c:v>-221.55089480778452</c:v>
                </c:pt>
                <c:pt idx="2425">
                  <c:v>-221.75270829453632</c:v>
                </c:pt>
                <c:pt idx="2426">
                  <c:v>-221.95384628408127</c:v>
                </c:pt>
                <c:pt idx="2427">
                  <c:v>-222.15430816371818</c:v>
                </c:pt>
                <c:pt idx="2428">
                  <c:v>-222.3540933228054</c:v>
                </c:pt>
                <c:pt idx="2429">
                  <c:v>-222.55320115276271</c:v>
                </c:pt>
                <c:pt idx="2430">
                  <c:v>-222.75163104707309</c:v>
                </c:pt>
                <c:pt idx="2431">
                  <c:v>-222.94938240128471</c:v>
                </c:pt>
                <c:pt idx="2432">
                  <c:v>-223.14645461301259</c:v>
                </c:pt>
                <c:pt idx="2433">
                  <c:v>-223.34284708194065</c:v>
                </c:pt>
                <c:pt idx="2434">
                  <c:v>-223.53855920982338</c:v>
                </c:pt>
                <c:pt idx="2435">
                  <c:v>-223.73359040048766</c:v>
                </c:pt>
                <c:pt idx="2436">
                  <c:v>-223.92794005983467</c:v>
                </c:pt>
                <c:pt idx="2437">
                  <c:v>-224.12160759584162</c:v>
                </c:pt>
                <c:pt idx="2438">
                  <c:v>-224.31459241856368</c:v>
                </c:pt>
                <c:pt idx="2439">
                  <c:v>-224.50689394013551</c:v>
                </c:pt>
                <c:pt idx="2440">
                  <c:v>-224.69851157477342</c:v>
                </c:pt>
                <c:pt idx="2441">
                  <c:v>-224.88944473877677</c:v>
                </c:pt>
                <c:pt idx="2442">
                  <c:v>-225.07969285053014</c:v>
                </c:pt>
                <c:pt idx="2443">
                  <c:v>-225.26925533050471</c:v>
                </c:pt>
                <c:pt idx="2444">
                  <c:v>-225.45813160126033</c:v>
                </c:pt>
                <c:pt idx="2445">
                  <c:v>-225.64632108744709</c:v>
                </c:pt>
                <c:pt idx="2446">
                  <c:v>-225.8338232158072</c:v>
                </c:pt>
                <c:pt idx="2447">
                  <c:v>-226.02063741517665</c:v>
                </c:pt>
                <c:pt idx="2448">
                  <c:v>-226.20676311648697</c:v>
                </c:pt>
                <c:pt idx="2449">
                  <c:v>-226.39219975276706</c:v>
                </c:pt>
                <c:pt idx="2450">
                  <c:v>-226.5769467591447</c:v>
                </c:pt>
                <c:pt idx="2451">
                  <c:v>-226.76100357284849</c:v>
                </c:pt>
                <c:pt idx="2452">
                  <c:v>-226.9443696332095</c:v>
                </c:pt>
                <c:pt idx="2453">
                  <c:v>-227.12704438166281</c:v>
                </c:pt>
                <c:pt idx="2454">
                  <c:v>-227.30902726174958</c:v>
                </c:pt>
                <c:pt idx="2455">
                  <c:v>-227.49031771911828</c:v>
                </c:pt>
                <c:pt idx="2456">
                  <c:v>-227.6709152015269</c:v>
                </c:pt>
                <c:pt idx="2457">
                  <c:v>-227.8508191588439</c:v>
                </c:pt>
                <c:pt idx="2458">
                  <c:v>-228.03002904305089</c:v>
                </c:pt>
                <c:pt idx="2459">
                  <c:v>-228.2085443082434</c:v>
                </c:pt>
                <c:pt idx="2460">
                  <c:v>-228.38636441063298</c:v>
                </c:pt>
                <c:pt idx="2461">
                  <c:v>-228.56348880854875</c:v>
                </c:pt>
                <c:pt idx="2462">
                  <c:v>-228.73991696243905</c:v>
                </c:pt>
                <c:pt idx="2463">
                  <c:v>-228.9156483348732</c:v>
                </c:pt>
                <c:pt idx="2464">
                  <c:v>-229.0906823905429</c:v>
                </c:pt>
                <c:pt idx="2465">
                  <c:v>-229.26501859626404</c:v>
                </c:pt>
                <c:pt idx="2466">
                  <c:v>-229.43865642097839</c:v>
                </c:pt>
                <c:pt idx="2467">
                  <c:v>-229.61159533575503</c:v>
                </c:pt>
                <c:pt idx="2468">
                  <c:v>-229.78383481379183</c:v>
                </c:pt>
                <c:pt idx="2469">
                  <c:v>-229.95537433041775</c:v>
                </c:pt>
                <c:pt idx="2470">
                  <c:v>-230.1262133630934</c:v>
                </c:pt>
                <c:pt idx="2471">
                  <c:v>-230.29635139141376</c:v>
                </c:pt>
                <c:pt idx="2472">
                  <c:v>-230.46578789710858</c:v>
                </c:pt>
                <c:pt idx="2473">
                  <c:v>-230.6345223640451</c:v>
                </c:pt>
                <c:pt idx="2474">
                  <c:v>-230.8025542782288</c:v>
                </c:pt>
                <c:pt idx="2475">
                  <c:v>-230.9698831278053</c:v>
                </c:pt>
                <c:pt idx="2476">
                  <c:v>-231.13650840306204</c:v>
                </c:pt>
                <c:pt idx="2477">
                  <c:v>-231.30242959642928</c:v>
                </c:pt>
                <c:pt idx="2478">
                  <c:v>-231.4676462024826</c:v>
                </c:pt>
                <c:pt idx="2479">
                  <c:v>-231.63215771794319</c:v>
                </c:pt>
                <c:pt idx="2480">
                  <c:v>-231.79596364168083</c:v>
                </c:pt>
                <c:pt idx="2481">
                  <c:v>-231.95906347471399</c:v>
                </c:pt>
                <c:pt idx="2482">
                  <c:v>-232.12145672021251</c:v>
                </c:pt>
                <c:pt idx="2483">
                  <c:v>-232.28314288349813</c:v>
                </c:pt>
                <c:pt idx="2484">
                  <c:v>-232.4441214720471</c:v>
                </c:pt>
                <c:pt idx="2485">
                  <c:v>-232.60439199549035</c:v>
                </c:pt>
                <c:pt idx="2486">
                  <c:v>-232.76395396561645</c:v>
                </c:pt>
                <c:pt idx="2487">
                  <c:v>-232.92280689637164</c:v>
                </c:pt>
                <c:pt idx="2488">
                  <c:v>-233.08095030386244</c:v>
                </c:pt>
                <c:pt idx="2489">
                  <c:v>-233.23838370635681</c:v>
                </c:pt>
                <c:pt idx="2490">
                  <c:v>-233.39510662428495</c:v>
                </c:pt>
                <c:pt idx="2491">
                  <c:v>-233.55111858024205</c:v>
                </c:pt>
                <c:pt idx="2492">
                  <c:v>-233.70641909898825</c:v>
                </c:pt>
                <c:pt idx="2493">
                  <c:v>-233.86100770745162</c:v>
                </c:pt>
                <c:pt idx="2494">
                  <c:v>-234.01488393472809</c:v>
                </c:pt>
                <c:pt idx="2495">
                  <c:v>-234.16804731208433</c:v>
                </c:pt>
                <c:pt idx="2496">
                  <c:v>-234.32049737295776</c:v>
                </c:pt>
                <c:pt idx="2497">
                  <c:v>-234.47223365295943</c:v>
                </c:pt>
                <c:pt idx="2498">
                  <c:v>-234.62325568987407</c:v>
                </c:pt>
                <c:pt idx="2499">
                  <c:v>-234.77356302366243</c:v>
                </c:pt>
                <c:pt idx="2500">
                  <c:v>-234.92315519646232</c:v>
                </c:pt>
                <c:pt idx="2501">
                  <c:v>-235.07203175258999</c:v>
                </c:pt>
                <c:pt idx="2502">
                  <c:v>-235.2201922385417</c:v>
                </c:pt>
                <c:pt idx="2503">
                  <c:v>-235.36763620299482</c:v>
                </c:pt>
                <c:pt idx="2504">
                  <c:v>-235.51436319680963</c:v>
                </c:pt>
                <c:pt idx="2505">
                  <c:v>-235.66037277303005</c:v>
                </c:pt>
                <c:pt idx="2506">
                  <c:v>-235.80566448688583</c:v>
                </c:pt>
                <c:pt idx="2507">
                  <c:v>-235.95023789579292</c:v>
                </c:pt>
                <c:pt idx="2508">
                  <c:v>-236.09409255935597</c:v>
                </c:pt>
                <c:pt idx="2509">
                  <c:v>-236.23722803936846</c:v>
                </c:pt>
                <c:pt idx="2510">
                  <c:v>-236.37964389981502</c:v>
                </c:pt>
                <c:pt idx="2511">
                  <c:v>-236.52133970687223</c:v>
                </c:pt>
                <c:pt idx="2512">
                  <c:v>-236.66231502891006</c:v>
                </c:pt>
                <c:pt idx="2513">
                  <c:v>-236.80256943649323</c:v>
                </c:pt>
                <c:pt idx="2514">
                  <c:v>-236.94210250238251</c:v>
                </c:pt>
                <c:pt idx="2515">
                  <c:v>-237.08091380153598</c:v>
                </c:pt>
                <c:pt idx="2516">
                  <c:v>-237.21900291111035</c:v>
                </c:pt>
                <c:pt idx="2517">
                  <c:v>-237.35636941046224</c:v>
                </c:pt>
                <c:pt idx="2518">
                  <c:v>-237.49301288114941</c:v>
                </c:pt>
                <c:pt idx="2519">
                  <c:v>-237.62893290693233</c:v>
                </c:pt>
                <c:pt idx="2520">
                  <c:v>-237.76412907377485</c:v>
                </c:pt>
                <c:pt idx="2521">
                  <c:v>-237.89860096984609</c:v>
                </c:pt>
                <c:pt idx="2522">
                  <c:v>-238.03234818552127</c:v>
                </c:pt>
                <c:pt idx="2523">
                  <c:v>-238.16537031338322</c:v>
                </c:pt>
                <c:pt idx="2524">
                  <c:v>-238.29766694822348</c:v>
                </c:pt>
                <c:pt idx="2525">
                  <c:v>-238.42923768704352</c:v>
                </c:pt>
                <c:pt idx="2526">
                  <c:v>-238.56008212905607</c:v>
                </c:pt>
                <c:pt idx="2527">
                  <c:v>-238.69019987568626</c:v>
                </c:pt>
                <c:pt idx="2528">
                  <c:v>-238.81959053057292</c:v>
                </c:pt>
                <c:pt idx="2529">
                  <c:v>-238.94825369956959</c:v>
                </c:pt>
                <c:pt idx="2530">
                  <c:v>-239.07618899074598</c:v>
                </c:pt>
                <c:pt idx="2531">
                  <c:v>-239.20339601438903</c:v>
                </c:pt>
                <c:pt idx="2532">
                  <c:v>-239.32987438300407</c:v>
                </c:pt>
                <c:pt idx="2533">
                  <c:v>-239.45562371131604</c:v>
                </c:pt>
                <c:pt idx="2534">
                  <c:v>-239.58064361627069</c:v>
                </c:pt>
                <c:pt idx="2535">
                  <c:v>-239.70493371703571</c:v>
                </c:pt>
                <c:pt idx="2536">
                  <c:v>-239.82849363500188</c:v>
                </c:pt>
                <c:pt idx="2537">
                  <c:v>-239.95132299378429</c:v>
                </c:pt>
                <c:pt idx="2538">
                  <c:v>-240.07342141922342</c:v>
                </c:pt>
                <c:pt idx="2539">
                  <c:v>-240.19478853938625</c:v>
                </c:pt>
                <c:pt idx="2540">
                  <c:v>-240.31542398456747</c:v>
                </c:pt>
                <c:pt idx="2541">
                  <c:v>-240.43532738729067</c:v>
                </c:pt>
                <c:pt idx="2542">
                  <c:v>-240.55449838230925</c:v>
                </c:pt>
                <c:pt idx="2543">
                  <c:v>-240.67293660660769</c:v>
                </c:pt>
                <c:pt idx="2544">
                  <c:v>-240.79064169940258</c:v>
                </c:pt>
                <c:pt idx="2545">
                  <c:v>-240.90761330214386</c:v>
                </c:pt>
                <c:pt idx="2546">
                  <c:v>-241.02385105851579</c:v>
                </c:pt>
                <c:pt idx="2547">
                  <c:v>-241.13935461443779</c:v>
                </c:pt>
                <c:pt idx="2548">
                  <c:v>-241.25412361806619</c:v>
                </c:pt>
                <c:pt idx="2549">
                  <c:v>-241.36815771979465</c:v>
                </c:pt>
                <c:pt idx="2550">
                  <c:v>-241.48145657225552</c:v>
                </c:pt>
                <c:pt idx="2551">
                  <c:v>-241.59401983032086</c:v>
                </c:pt>
                <c:pt idx="2552">
                  <c:v>-241.70584715110343</c:v>
                </c:pt>
                <c:pt idx="2553">
                  <c:v>-241.81693819395787</c:v>
                </c:pt>
                <c:pt idx="2554">
                  <c:v>-241.92729262048155</c:v>
                </c:pt>
                <c:pt idx="2555">
                  <c:v>-242.03691009451575</c:v>
                </c:pt>
                <c:pt idx="2556">
                  <c:v>-242.14579028214663</c:v>
                </c:pt>
                <c:pt idx="2557">
                  <c:v>-242.25393285170637</c:v>
                </c:pt>
                <c:pt idx="2558">
                  <c:v>-242.36133747377372</c:v>
                </c:pt>
                <c:pt idx="2559">
                  <c:v>-242.46800382117584</c:v>
                </c:pt>
                <c:pt idx="2560">
                  <c:v>-242.57393156898826</c:v>
                </c:pt>
                <c:pt idx="2561">
                  <c:v>-242.67912039453697</c:v>
                </c:pt>
                <c:pt idx="2562">
                  <c:v>-242.78356997739837</c:v>
                </c:pt>
                <c:pt idx="2563">
                  <c:v>-242.88727999940099</c:v>
                </c:pt>
                <c:pt idx="2564">
                  <c:v>-242.99025014462609</c:v>
                </c:pt>
                <c:pt idx="2565">
                  <c:v>-243.09248009940876</c:v>
                </c:pt>
                <c:pt idx="2566">
                  <c:v>-243.19396955233884</c:v>
                </c:pt>
                <c:pt idx="2567">
                  <c:v>-243.29471819426192</c:v>
                </c:pt>
                <c:pt idx="2568">
                  <c:v>-243.39472571827997</c:v>
                </c:pt>
                <c:pt idx="2569">
                  <c:v>-243.49399181975292</c:v>
                </c:pt>
                <c:pt idx="2570">
                  <c:v>-243.5925161962989</c:v>
                </c:pt>
                <c:pt idx="2571">
                  <c:v>-243.69029854779563</c:v>
                </c:pt>
                <c:pt idx="2572">
                  <c:v>-243.7873385763811</c:v>
                </c:pt>
                <c:pt idx="2573">
                  <c:v>-243.88363598645455</c:v>
                </c:pt>
                <c:pt idx="2574">
                  <c:v>-243.97919048467736</c:v>
                </c:pt>
                <c:pt idx="2575">
                  <c:v>-244.07400177997394</c:v>
                </c:pt>
                <c:pt idx="2576">
                  <c:v>-244.16806958353268</c:v>
                </c:pt>
                <c:pt idx="2577">
                  <c:v>-244.26139360880666</c:v>
                </c:pt>
                <c:pt idx="2578">
                  <c:v>-244.35397357151487</c:v>
                </c:pt>
                <c:pt idx="2579">
                  <c:v>-244.44580918964255</c:v>
                </c:pt>
                <c:pt idx="2580">
                  <c:v>-244.5369001834425</c:v>
                </c:pt>
                <c:pt idx="2581">
                  <c:v>-244.62724627543577</c:v>
                </c:pt>
                <c:pt idx="2582">
                  <c:v>-244.71684719041249</c:v>
                </c:pt>
                <c:pt idx="2583">
                  <c:v>-244.80570265543275</c:v>
                </c:pt>
                <c:pt idx="2584">
                  <c:v>-244.89381239982748</c:v>
                </c:pt>
                <c:pt idx="2585">
                  <c:v>-244.98117615519894</c:v>
                </c:pt>
                <c:pt idx="2586">
                  <c:v>-245.06779365542212</c:v>
                </c:pt>
                <c:pt idx="2587">
                  <c:v>-245.15366463664498</c:v>
                </c:pt>
                <c:pt idx="2588">
                  <c:v>-245.23878883728966</c:v>
                </c:pt>
                <c:pt idx="2589">
                  <c:v>-245.32316599805318</c:v>
                </c:pt>
                <c:pt idx="2590">
                  <c:v>-245.40679586190799</c:v>
                </c:pt>
                <c:pt idx="2591">
                  <c:v>-245.48967817410298</c:v>
                </c:pt>
                <c:pt idx="2592">
                  <c:v>-245.57181268216436</c:v>
                </c:pt>
                <c:pt idx="2593">
                  <c:v>-245.65319913589607</c:v>
                </c:pt>
                <c:pt idx="2594">
                  <c:v>-245.73383728738091</c:v>
                </c:pt>
                <c:pt idx="2595">
                  <c:v>-245.81372689098112</c:v>
                </c:pt>
                <c:pt idx="2596">
                  <c:v>-245.89286770333902</c:v>
                </c:pt>
                <c:pt idx="2597">
                  <c:v>-245.97125948337802</c:v>
                </c:pt>
                <c:pt idx="2598">
                  <c:v>-246.04890199230317</c:v>
                </c:pt>
                <c:pt idx="2599">
                  <c:v>-246.12579499360197</c:v>
                </c:pt>
                <c:pt idx="2600">
                  <c:v>-246.20193825304486</c:v>
                </c:pt>
                <c:pt idx="2601">
                  <c:v>-246.27733153868644</c:v>
                </c:pt>
                <c:pt idx="2602">
                  <c:v>-246.3519746208656</c:v>
                </c:pt>
                <c:pt idx="2603">
                  <c:v>-246.42586727220652</c:v>
                </c:pt>
                <c:pt idx="2604">
                  <c:v>-246.49900926761947</c:v>
                </c:pt>
                <c:pt idx="2605">
                  <c:v>-246.57140038430117</c:v>
                </c:pt>
                <c:pt idx="2606">
                  <c:v>-246.64304040173576</c:v>
                </c:pt>
                <c:pt idx="2607">
                  <c:v>-246.71392910169536</c:v>
                </c:pt>
                <c:pt idx="2608">
                  <c:v>-246.78406626824057</c:v>
                </c:pt>
                <c:pt idx="2609">
                  <c:v>-246.85345168772153</c:v>
                </c:pt>
                <c:pt idx="2610">
                  <c:v>-246.92208514877817</c:v>
                </c:pt>
                <c:pt idx="2611">
                  <c:v>-246.98996644234109</c:v>
                </c:pt>
                <c:pt idx="2612">
                  <c:v>-247.05709536163215</c:v>
                </c:pt>
                <c:pt idx="2613">
                  <c:v>-247.12347170216489</c:v>
                </c:pt>
                <c:pt idx="2614">
                  <c:v>-247.18909526174554</c:v>
                </c:pt>
                <c:pt idx="2615">
                  <c:v>-247.25396584047337</c:v>
                </c:pt>
                <c:pt idx="2616">
                  <c:v>-247.31808324074132</c:v>
                </c:pt>
                <c:pt idx="2617">
                  <c:v>-247.38144726723669</c:v>
                </c:pt>
                <c:pt idx="2618">
                  <c:v>-247.44405772694168</c:v>
                </c:pt>
                <c:pt idx="2619">
                  <c:v>-247.5059144291339</c:v>
                </c:pt>
                <c:pt idx="2620">
                  <c:v>-247.56701718538716</c:v>
                </c:pt>
                <c:pt idx="2621">
                  <c:v>-247.62736580957184</c:v>
                </c:pt>
                <c:pt idx="2622">
                  <c:v>-247.68696011785562</c:v>
                </c:pt>
                <c:pt idx="2623">
                  <c:v>-247.74579992870392</c:v>
                </c:pt>
                <c:pt idx="2624">
                  <c:v>-247.80388506288031</c:v>
                </c:pt>
                <c:pt idx="2625">
                  <c:v>-247.86121534344761</c:v>
                </c:pt>
                <c:pt idx="2626">
                  <c:v>-247.91779059576766</c:v>
                </c:pt>
                <c:pt idx="2627">
                  <c:v>-247.97361064750257</c:v>
                </c:pt>
                <c:pt idx="2628">
                  <c:v>-248.02867532861467</c:v>
                </c:pt>
                <c:pt idx="2629">
                  <c:v>-248.08298447136747</c:v>
                </c:pt>
                <c:pt idx="2630">
                  <c:v>-248.1365379103259</c:v>
                </c:pt>
                <c:pt idx="2631">
                  <c:v>-248.18933548235682</c:v>
                </c:pt>
                <c:pt idx="2632">
                  <c:v>-248.24137702662978</c:v>
                </c:pt>
                <c:pt idx="2633">
                  <c:v>-248.2926623846171</c:v>
                </c:pt>
                <c:pt idx="2634">
                  <c:v>-248.34319140009475</c:v>
                </c:pt>
                <c:pt idx="2635">
                  <c:v>-248.39296391914266</c:v>
                </c:pt>
                <c:pt idx="2636">
                  <c:v>-248.44197979014493</c:v>
                </c:pt>
                <c:pt idx="2637">
                  <c:v>-248.49023886379084</c:v>
                </c:pt>
                <c:pt idx="2638">
                  <c:v>-248.53774099307483</c:v>
                </c:pt>
                <c:pt idx="2639">
                  <c:v>-248.5844860332972</c:v>
                </c:pt>
                <c:pt idx="2640">
                  <c:v>-248.6304738420645</c:v>
                </c:pt>
                <c:pt idx="2641">
                  <c:v>-248.67570427928976</c:v>
                </c:pt>
                <c:pt idx="2642">
                  <c:v>-248.72017720719333</c:v>
                </c:pt>
                <c:pt idx="2643">
                  <c:v>-248.76389249030294</c:v>
                </c:pt>
                <c:pt idx="2644">
                  <c:v>-248.80684999545423</c:v>
                </c:pt>
                <c:pt idx="2645">
                  <c:v>-248.84904959179119</c:v>
                </c:pt>
                <c:pt idx="2646">
                  <c:v>-248.89049115076659</c:v>
                </c:pt>
                <c:pt idx="2647">
                  <c:v>-248.93117454614216</c:v>
                </c:pt>
                <c:pt idx="2648">
                  <c:v>-248.97109965398931</c:v>
                </c:pt>
                <c:pt idx="2649">
                  <c:v>-249.0102663526892</c:v>
                </c:pt>
                <c:pt idx="2650">
                  <c:v>-249.04867452293325</c:v>
                </c:pt>
                <c:pt idx="2651">
                  <c:v>-249.08632404772354</c:v>
                </c:pt>
                <c:pt idx="2652">
                  <c:v>-249.12321481237311</c:v>
                </c:pt>
                <c:pt idx="2653">
                  <c:v>-249.15934670450625</c:v>
                </c:pt>
                <c:pt idx="2654">
                  <c:v>-249.19471961405893</c:v>
                </c:pt>
                <c:pt idx="2655">
                  <c:v>-249.22933343327921</c:v>
                </c:pt>
                <c:pt idx="2656">
                  <c:v>-249.26318805672733</c:v>
                </c:pt>
                <c:pt idx="2657">
                  <c:v>-249.29628338127628</c:v>
                </c:pt>
                <c:pt idx="2658">
                  <c:v>-249.32861930611193</c:v>
                </c:pt>
                <c:pt idx="2659">
                  <c:v>-249.3601957327335</c:v>
                </c:pt>
                <c:pt idx="2660">
                  <c:v>-249.39101256495363</c:v>
                </c:pt>
                <c:pt idx="2661">
                  <c:v>-249.42106970889893</c:v>
                </c:pt>
                <c:pt idx="2662">
                  <c:v>-249.4503670730102</c:v>
                </c:pt>
                <c:pt idx="2663">
                  <c:v>-249.47890456804251</c:v>
                </c:pt>
                <c:pt idx="2664">
                  <c:v>-249.50668210706573</c:v>
                </c:pt>
                <c:pt idx="2665">
                  <c:v>-249.53369960546462</c:v>
                </c:pt>
                <c:pt idx="2666">
                  <c:v>-249.55995698093926</c:v>
                </c:pt>
                <c:pt idx="2667">
                  <c:v>-249.58545415350511</c:v>
                </c:pt>
                <c:pt idx="2668">
                  <c:v>-249.61019104549334</c:v>
                </c:pt>
                <c:pt idx="2669">
                  <c:v>-249.63416758155111</c:v>
                </c:pt>
                <c:pt idx="2670">
                  <c:v>-249.65738368864169</c:v>
                </c:pt>
                <c:pt idx="2671">
                  <c:v>-249.67983929604483</c:v>
                </c:pt>
                <c:pt idx="2672">
                  <c:v>-249.70153433535685</c:v>
                </c:pt>
                <c:pt idx="2673">
                  <c:v>-249.72246874049088</c:v>
                </c:pt>
                <c:pt idx="2674">
                  <c:v>-249.74264244767716</c:v>
                </c:pt>
                <c:pt idx="2675">
                  <c:v>-249.76205539546297</c:v>
                </c:pt>
                <c:pt idx="2676">
                  <c:v>-249.78070752471319</c:v>
                </c:pt>
                <c:pt idx="2677">
                  <c:v>-249.79859877861017</c:v>
                </c:pt>
                <c:pt idx="2678">
                  <c:v>-249.81572910265402</c:v>
                </c:pt>
                <c:pt idx="2679">
                  <c:v>-249.83209844466285</c:v>
                </c:pt>
                <c:pt idx="2680">
                  <c:v>-249.84770675477279</c:v>
                </c:pt>
                <c:pt idx="2681">
                  <c:v>-249.86255398543818</c:v>
                </c:pt>
                <c:pt idx="2682">
                  <c:v>-249.87664009143185</c:v>
                </c:pt>
                <c:pt idx="2683">
                  <c:v>-249.88996502984503</c:v>
                </c:pt>
                <c:pt idx="2684">
                  <c:v>-249.90252876008768</c:v>
                </c:pt>
                <c:pt idx="2685">
                  <c:v>-249.91433124388848</c:v>
                </c:pt>
                <c:pt idx="2686">
                  <c:v>-249.92537244529501</c:v>
                </c:pt>
                <c:pt idx="2687">
                  <c:v>-249.93565233067383</c:v>
                </c:pt>
                <c:pt idx="2688">
                  <c:v>-249.94517086871068</c:v>
                </c:pt>
                <c:pt idx="2689">
                  <c:v>-249.95392803041045</c:v>
                </c:pt>
                <c:pt idx="2690">
                  <c:v>-249.96192378909723</c:v>
                </c:pt>
                <c:pt idx="2691">
                  <c:v>-249.96915812041465</c:v>
                </c:pt>
                <c:pt idx="2692">
                  <c:v>-249.97563100232563</c:v>
                </c:pt>
                <c:pt idx="2693">
                  <c:v>-249.98134241511261</c:v>
                </c:pt>
                <c:pt idx="2694">
                  <c:v>-249.98629234137769</c:v>
                </c:pt>
                <c:pt idx="2695">
                  <c:v>-249.99048076604254</c:v>
                </c:pt>
                <c:pt idx="2696">
                  <c:v>-249.9939076763485</c:v>
                </c:pt>
                <c:pt idx="2697">
                  <c:v>-249.99657306185654</c:v>
                </c:pt>
                <c:pt idx="2698">
                  <c:v>-249.99847691444748</c:v>
                </c:pt>
                <c:pt idx="2699">
                  <c:v>-249.99961922832188</c:v>
                </c:pt>
                <c:pt idx="2700">
                  <c:v>-250</c:v>
                </c:pt>
                <c:pt idx="2701">
                  <c:v>-249.99961922832199</c:v>
                </c:pt>
                <c:pt idx="2702">
                  <c:v>-249.99847691444771</c:v>
                </c:pt>
                <c:pt idx="2703">
                  <c:v>-249.99657306185685</c:v>
                </c:pt>
                <c:pt idx="2704">
                  <c:v>-249.9939076763489</c:v>
                </c:pt>
                <c:pt idx="2705">
                  <c:v>-249.99048076604308</c:v>
                </c:pt>
                <c:pt idx="2706">
                  <c:v>-249.98629234137834</c:v>
                </c:pt>
                <c:pt idx="2707">
                  <c:v>-249.98134241511337</c:v>
                </c:pt>
                <c:pt idx="2708">
                  <c:v>-249.97563100232648</c:v>
                </c:pt>
                <c:pt idx="2709">
                  <c:v>-249.96915812041561</c:v>
                </c:pt>
                <c:pt idx="2710">
                  <c:v>-249.96192378909834</c:v>
                </c:pt>
                <c:pt idx="2711">
                  <c:v>-249.95392803041165</c:v>
                </c:pt>
                <c:pt idx="2712">
                  <c:v>-249.94517086871198</c:v>
                </c:pt>
                <c:pt idx="2713">
                  <c:v>-249.93565233067525</c:v>
                </c:pt>
                <c:pt idx="2714">
                  <c:v>-249.92537244529649</c:v>
                </c:pt>
                <c:pt idx="2715">
                  <c:v>-249.9143312438901</c:v>
                </c:pt>
                <c:pt idx="2716">
                  <c:v>-249.90252876008941</c:v>
                </c:pt>
                <c:pt idx="2717">
                  <c:v>-249.88996502984691</c:v>
                </c:pt>
                <c:pt idx="2718">
                  <c:v>-249.87664009143381</c:v>
                </c:pt>
                <c:pt idx="2719">
                  <c:v>-249.86255398544026</c:v>
                </c:pt>
                <c:pt idx="2720">
                  <c:v>-249.84770675477495</c:v>
                </c:pt>
                <c:pt idx="2721">
                  <c:v>-249.83209844466515</c:v>
                </c:pt>
                <c:pt idx="2722">
                  <c:v>-249.81572910265641</c:v>
                </c:pt>
                <c:pt idx="2723">
                  <c:v>-249.79859877861264</c:v>
                </c:pt>
                <c:pt idx="2724">
                  <c:v>-249.78070752471578</c:v>
                </c:pt>
                <c:pt idx="2725">
                  <c:v>-249.76205539546567</c:v>
                </c:pt>
                <c:pt idx="2726">
                  <c:v>-249.74264244767997</c:v>
                </c:pt>
                <c:pt idx="2727">
                  <c:v>-249.72246874049384</c:v>
                </c:pt>
                <c:pt idx="2728">
                  <c:v>-249.7015343353599</c:v>
                </c:pt>
                <c:pt idx="2729">
                  <c:v>-249.67983929604799</c:v>
                </c:pt>
                <c:pt idx="2730">
                  <c:v>-249.65738368864493</c:v>
                </c:pt>
                <c:pt idx="2731">
                  <c:v>-249.63416758155446</c:v>
                </c:pt>
                <c:pt idx="2732">
                  <c:v>-249.6101910454968</c:v>
                </c:pt>
                <c:pt idx="2733">
                  <c:v>-249.58545415350869</c:v>
                </c:pt>
                <c:pt idx="2734">
                  <c:v>-249.55995698094296</c:v>
                </c:pt>
                <c:pt idx="2735">
                  <c:v>-249.53369960546843</c:v>
                </c:pt>
                <c:pt idx="2736">
                  <c:v>-249.50668210706962</c:v>
                </c:pt>
                <c:pt idx="2737">
                  <c:v>-249.47890456804649</c:v>
                </c:pt>
                <c:pt idx="2738">
                  <c:v>-249.45036707301429</c:v>
                </c:pt>
                <c:pt idx="2739">
                  <c:v>-249.42106970890319</c:v>
                </c:pt>
                <c:pt idx="2740">
                  <c:v>-249.39101256495798</c:v>
                </c:pt>
                <c:pt idx="2741">
                  <c:v>-249.36019573273791</c:v>
                </c:pt>
                <c:pt idx="2742">
                  <c:v>-249.32861930611651</c:v>
                </c:pt>
                <c:pt idx="2743">
                  <c:v>-249.29628338128094</c:v>
                </c:pt>
                <c:pt idx="2744">
                  <c:v>-249.2631880567321</c:v>
                </c:pt>
                <c:pt idx="2745">
                  <c:v>-249.22933343328407</c:v>
                </c:pt>
                <c:pt idx="2746">
                  <c:v>-249.19471961406393</c:v>
                </c:pt>
                <c:pt idx="2747">
                  <c:v>-249.15934670451131</c:v>
                </c:pt>
                <c:pt idx="2748">
                  <c:v>-249.12321481237828</c:v>
                </c:pt>
                <c:pt idx="2749">
                  <c:v>-249.08632404772885</c:v>
                </c:pt>
                <c:pt idx="2750">
                  <c:v>-249.04867452293865</c:v>
                </c:pt>
                <c:pt idx="2751">
                  <c:v>-249.01026635269471</c:v>
                </c:pt>
                <c:pt idx="2752">
                  <c:v>-248.97109965399494</c:v>
                </c:pt>
                <c:pt idx="2753">
                  <c:v>-248.9311745461479</c:v>
                </c:pt>
                <c:pt idx="2754">
                  <c:v>-248.89049115077242</c:v>
                </c:pt>
                <c:pt idx="2755">
                  <c:v>-248.84904959179715</c:v>
                </c:pt>
                <c:pt idx="2756">
                  <c:v>-248.80684999546028</c:v>
                </c:pt>
                <c:pt idx="2757">
                  <c:v>-248.76389249030908</c:v>
                </c:pt>
                <c:pt idx="2758">
                  <c:v>-248.72017720719958</c:v>
                </c:pt>
                <c:pt idx="2759">
                  <c:v>-248.67570427929613</c:v>
                </c:pt>
                <c:pt idx="2760">
                  <c:v>-248.63047384207096</c:v>
                </c:pt>
                <c:pt idx="2761">
                  <c:v>-248.58448603330382</c:v>
                </c:pt>
                <c:pt idx="2762">
                  <c:v>-248.53774099308154</c:v>
                </c:pt>
                <c:pt idx="2763">
                  <c:v>-248.49023886379766</c:v>
                </c:pt>
                <c:pt idx="2764">
                  <c:v>-248.44197979015183</c:v>
                </c:pt>
                <c:pt idx="2765">
                  <c:v>-248.39296391914965</c:v>
                </c:pt>
                <c:pt idx="2766">
                  <c:v>-248.34319140010192</c:v>
                </c:pt>
                <c:pt idx="2767">
                  <c:v>-248.29266238462438</c:v>
                </c:pt>
                <c:pt idx="2768">
                  <c:v>-248.24137702663711</c:v>
                </c:pt>
                <c:pt idx="2769">
                  <c:v>-248.1893354823643</c:v>
                </c:pt>
                <c:pt idx="2770">
                  <c:v>-248.13653791033346</c:v>
                </c:pt>
                <c:pt idx="2771">
                  <c:v>-248.08298447137514</c:v>
                </c:pt>
                <c:pt idx="2772">
                  <c:v>-248.02867532862246</c:v>
                </c:pt>
                <c:pt idx="2773">
                  <c:v>-247.97361064751044</c:v>
                </c:pt>
                <c:pt idx="2774">
                  <c:v>-247.91779059577567</c:v>
                </c:pt>
                <c:pt idx="2775">
                  <c:v>-247.86121534345568</c:v>
                </c:pt>
                <c:pt idx="2776">
                  <c:v>-247.80388506288853</c:v>
                </c:pt>
                <c:pt idx="2777">
                  <c:v>-247.74579992871222</c:v>
                </c:pt>
                <c:pt idx="2778">
                  <c:v>-247.68696011786406</c:v>
                </c:pt>
                <c:pt idx="2779">
                  <c:v>-247.62736580958043</c:v>
                </c:pt>
                <c:pt idx="2780">
                  <c:v>-247.56701718539577</c:v>
                </c:pt>
                <c:pt idx="2781">
                  <c:v>-247.50591442914262</c:v>
                </c:pt>
                <c:pt idx="2782">
                  <c:v>-247.44405772695049</c:v>
                </c:pt>
                <c:pt idx="2783">
                  <c:v>-247.38144726724565</c:v>
                </c:pt>
                <c:pt idx="2784">
                  <c:v>-247.31808324075041</c:v>
                </c:pt>
                <c:pt idx="2785">
                  <c:v>-247.25396584048258</c:v>
                </c:pt>
                <c:pt idx="2786">
                  <c:v>-247.1890952617548</c:v>
                </c:pt>
                <c:pt idx="2787">
                  <c:v>-247.12347170217427</c:v>
                </c:pt>
                <c:pt idx="2788">
                  <c:v>-247.05709536164161</c:v>
                </c:pt>
                <c:pt idx="2789">
                  <c:v>-246.98996644235072</c:v>
                </c:pt>
                <c:pt idx="2790">
                  <c:v>-246.92208514878791</c:v>
                </c:pt>
                <c:pt idx="2791">
                  <c:v>-246.85345168773134</c:v>
                </c:pt>
                <c:pt idx="2792">
                  <c:v>-246.78406626825048</c:v>
                </c:pt>
                <c:pt idx="2793">
                  <c:v>-246.71392910170536</c:v>
                </c:pt>
                <c:pt idx="2794">
                  <c:v>-246.64304040174591</c:v>
                </c:pt>
                <c:pt idx="2795">
                  <c:v>-246.57140038431143</c:v>
                </c:pt>
                <c:pt idx="2796">
                  <c:v>-246.49900926762982</c:v>
                </c:pt>
                <c:pt idx="2797">
                  <c:v>-246.42586727221703</c:v>
                </c:pt>
                <c:pt idx="2798">
                  <c:v>-246.35197462087615</c:v>
                </c:pt>
                <c:pt idx="2799">
                  <c:v>-246.27733153869713</c:v>
                </c:pt>
                <c:pt idx="2800">
                  <c:v>-246.20193825305569</c:v>
                </c:pt>
                <c:pt idx="2801">
                  <c:v>-246.12579499361283</c:v>
                </c:pt>
                <c:pt idx="2802">
                  <c:v>-246.04890199231423</c:v>
                </c:pt>
                <c:pt idx="2803">
                  <c:v>-245.97125948338913</c:v>
                </c:pt>
                <c:pt idx="2804">
                  <c:v>-245.89286770335019</c:v>
                </c:pt>
                <c:pt idx="2805">
                  <c:v>-245.8137268909924</c:v>
                </c:pt>
                <c:pt idx="2806">
                  <c:v>-245.7338372873923</c:v>
                </c:pt>
                <c:pt idx="2807">
                  <c:v>-245.65319913590761</c:v>
                </c:pt>
                <c:pt idx="2808">
                  <c:v>-245.57181268217602</c:v>
                </c:pt>
                <c:pt idx="2809">
                  <c:v>-245.48967817411472</c:v>
                </c:pt>
                <c:pt idx="2810">
                  <c:v>-245.40679586191982</c:v>
                </c:pt>
                <c:pt idx="2811">
                  <c:v>-245.32316599806515</c:v>
                </c:pt>
                <c:pt idx="2812">
                  <c:v>-245.23878883730177</c:v>
                </c:pt>
                <c:pt idx="2813">
                  <c:v>-245.15366463665717</c:v>
                </c:pt>
                <c:pt idx="2814">
                  <c:v>-245.06779365543437</c:v>
                </c:pt>
                <c:pt idx="2815">
                  <c:v>-244.9811761552113</c:v>
                </c:pt>
                <c:pt idx="2816">
                  <c:v>-244.89381239983993</c:v>
                </c:pt>
                <c:pt idx="2817">
                  <c:v>-244.80570265544537</c:v>
                </c:pt>
                <c:pt idx="2818">
                  <c:v>-244.71684719042526</c:v>
                </c:pt>
                <c:pt idx="2819">
                  <c:v>-244.62724627544858</c:v>
                </c:pt>
                <c:pt idx="2820">
                  <c:v>-244.53690018345537</c:v>
                </c:pt>
                <c:pt idx="2821">
                  <c:v>-244.44580918965556</c:v>
                </c:pt>
                <c:pt idx="2822">
                  <c:v>-244.35397357152797</c:v>
                </c:pt>
                <c:pt idx="2823">
                  <c:v>-244.26139360881993</c:v>
                </c:pt>
                <c:pt idx="2824">
                  <c:v>-244.16806958354601</c:v>
                </c:pt>
                <c:pt idx="2825">
                  <c:v>-244.07400177998738</c:v>
                </c:pt>
                <c:pt idx="2826">
                  <c:v>-243.97919048469092</c:v>
                </c:pt>
                <c:pt idx="2827">
                  <c:v>-243.88363598646819</c:v>
                </c:pt>
                <c:pt idx="2828">
                  <c:v>-243.78733857639489</c:v>
                </c:pt>
                <c:pt idx="2829">
                  <c:v>-243.69029854780953</c:v>
                </c:pt>
                <c:pt idx="2830">
                  <c:v>-243.59251619631291</c:v>
                </c:pt>
                <c:pt idx="2831">
                  <c:v>-243.49399181976699</c:v>
                </c:pt>
                <c:pt idx="2832">
                  <c:v>-243.39472571829415</c:v>
                </c:pt>
                <c:pt idx="2833">
                  <c:v>-243.29471819427619</c:v>
                </c:pt>
                <c:pt idx="2834">
                  <c:v>-243.19396955235322</c:v>
                </c:pt>
                <c:pt idx="2835">
                  <c:v>-243.09248009942328</c:v>
                </c:pt>
                <c:pt idx="2836">
                  <c:v>-242.99025014464073</c:v>
                </c:pt>
                <c:pt idx="2837">
                  <c:v>-242.88727999941565</c:v>
                </c:pt>
                <c:pt idx="2838">
                  <c:v>-242.78356997741315</c:v>
                </c:pt>
                <c:pt idx="2839">
                  <c:v>-242.6791203945518</c:v>
                </c:pt>
                <c:pt idx="2840">
                  <c:v>-242.57393156900329</c:v>
                </c:pt>
                <c:pt idx="2841">
                  <c:v>-242.46800382119088</c:v>
                </c:pt>
                <c:pt idx="2842">
                  <c:v>-242.36133747378889</c:v>
                </c:pt>
                <c:pt idx="2843">
                  <c:v>-242.25393285172154</c:v>
                </c:pt>
                <c:pt idx="2844">
                  <c:v>-242.14579028216195</c:v>
                </c:pt>
                <c:pt idx="2845">
                  <c:v>-242.03691009453109</c:v>
                </c:pt>
                <c:pt idx="2846">
                  <c:v>-241.92729262049701</c:v>
                </c:pt>
                <c:pt idx="2847">
                  <c:v>-241.81693819397339</c:v>
                </c:pt>
                <c:pt idx="2848">
                  <c:v>-241.705847151119</c:v>
                </c:pt>
                <c:pt idx="2849">
                  <c:v>-241.59401983033652</c:v>
                </c:pt>
                <c:pt idx="2850">
                  <c:v>-241.48145657227124</c:v>
                </c:pt>
                <c:pt idx="2851">
                  <c:v>-241.36815771981045</c:v>
                </c:pt>
                <c:pt idx="2852">
                  <c:v>-241.25412361808205</c:v>
                </c:pt>
                <c:pt idx="2853">
                  <c:v>-241.13935461445374</c:v>
                </c:pt>
                <c:pt idx="2854">
                  <c:v>-241.0238510585317</c:v>
                </c:pt>
                <c:pt idx="2855">
                  <c:v>-240.90761330215989</c:v>
                </c:pt>
                <c:pt idx="2856">
                  <c:v>-240.79064169941876</c:v>
                </c:pt>
                <c:pt idx="2857">
                  <c:v>-240.67293660662386</c:v>
                </c:pt>
                <c:pt idx="2858">
                  <c:v>-240.55449838232553</c:v>
                </c:pt>
                <c:pt idx="2859">
                  <c:v>-240.43532738730707</c:v>
                </c:pt>
                <c:pt idx="2860">
                  <c:v>-240.31542398458387</c:v>
                </c:pt>
                <c:pt idx="2861">
                  <c:v>-240.19478853940271</c:v>
                </c:pt>
                <c:pt idx="2862">
                  <c:v>-240.07342141923993</c:v>
                </c:pt>
                <c:pt idx="2863">
                  <c:v>-239.95132299380089</c:v>
                </c:pt>
                <c:pt idx="2864">
                  <c:v>-239.82849363501859</c:v>
                </c:pt>
                <c:pt idx="2865">
                  <c:v>-239.7049337170524</c:v>
                </c:pt>
                <c:pt idx="2866">
                  <c:v>-239.58064361628749</c:v>
                </c:pt>
                <c:pt idx="2867">
                  <c:v>-239.45562371133292</c:v>
                </c:pt>
                <c:pt idx="2868">
                  <c:v>-239.32987438302098</c:v>
                </c:pt>
                <c:pt idx="2869">
                  <c:v>-239.20339601440605</c:v>
                </c:pt>
                <c:pt idx="2870">
                  <c:v>-239.07618899076303</c:v>
                </c:pt>
                <c:pt idx="2871">
                  <c:v>-238.94825369958667</c:v>
                </c:pt>
                <c:pt idx="2872">
                  <c:v>-238.81959053059006</c:v>
                </c:pt>
                <c:pt idx="2873">
                  <c:v>-238.69019987570348</c:v>
                </c:pt>
                <c:pt idx="2874">
                  <c:v>-238.56008212907338</c:v>
                </c:pt>
                <c:pt idx="2875">
                  <c:v>-238.42923768706083</c:v>
                </c:pt>
                <c:pt idx="2876">
                  <c:v>-238.29766694824085</c:v>
                </c:pt>
                <c:pt idx="2877">
                  <c:v>-238.16537031340067</c:v>
                </c:pt>
                <c:pt idx="2878">
                  <c:v>-238.03234818553875</c:v>
                </c:pt>
                <c:pt idx="2879">
                  <c:v>-237.89860096986365</c:v>
                </c:pt>
                <c:pt idx="2880">
                  <c:v>-237.76412907379247</c:v>
                </c:pt>
                <c:pt idx="2881">
                  <c:v>-237.62893290695004</c:v>
                </c:pt>
                <c:pt idx="2882">
                  <c:v>-237.4930128811672</c:v>
                </c:pt>
                <c:pt idx="2883">
                  <c:v>-237.35636941047997</c:v>
                </c:pt>
                <c:pt idx="2884">
                  <c:v>-237.21900291112817</c:v>
                </c:pt>
                <c:pt idx="2885">
                  <c:v>-237.08091380155383</c:v>
                </c:pt>
                <c:pt idx="2886">
                  <c:v>-236.94210250240047</c:v>
                </c:pt>
                <c:pt idx="2887">
                  <c:v>-236.80256943651125</c:v>
                </c:pt>
                <c:pt idx="2888">
                  <c:v>-236.66231502892805</c:v>
                </c:pt>
                <c:pt idx="2889">
                  <c:v>-236.52133970689033</c:v>
                </c:pt>
                <c:pt idx="2890">
                  <c:v>-236.37964389983321</c:v>
                </c:pt>
                <c:pt idx="2891">
                  <c:v>-236.23722803938668</c:v>
                </c:pt>
                <c:pt idx="2892">
                  <c:v>-236.09409255937425</c:v>
                </c:pt>
                <c:pt idx="2893">
                  <c:v>-235.95023789581123</c:v>
                </c:pt>
                <c:pt idx="2894">
                  <c:v>-235.80566448690416</c:v>
                </c:pt>
                <c:pt idx="2895">
                  <c:v>-235.66037277304852</c:v>
                </c:pt>
                <c:pt idx="2896">
                  <c:v>-235.51436319682807</c:v>
                </c:pt>
                <c:pt idx="2897">
                  <c:v>-235.3676362030134</c:v>
                </c:pt>
                <c:pt idx="2898">
                  <c:v>-235.22019223856026</c:v>
                </c:pt>
                <c:pt idx="2899">
                  <c:v>-235.07203175260855</c:v>
                </c:pt>
                <c:pt idx="2900">
                  <c:v>-234.92315519648093</c:v>
                </c:pt>
                <c:pt idx="2901">
                  <c:v>-234.77356302368108</c:v>
                </c:pt>
                <c:pt idx="2902">
                  <c:v>-234.6232556898928</c:v>
                </c:pt>
                <c:pt idx="2903">
                  <c:v>-234.47223365297816</c:v>
                </c:pt>
                <c:pt idx="2904">
                  <c:v>-234.32049737297669</c:v>
                </c:pt>
                <c:pt idx="2905">
                  <c:v>-234.16804731210317</c:v>
                </c:pt>
                <c:pt idx="2906">
                  <c:v>-234.01488393474702</c:v>
                </c:pt>
                <c:pt idx="2907">
                  <c:v>-233.86100770747058</c:v>
                </c:pt>
                <c:pt idx="2908">
                  <c:v>-233.70641909900729</c:v>
                </c:pt>
                <c:pt idx="2909">
                  <c:v>-233.55111858026109</c:v>
                </c:pt>
                <c:pt idx="2910">
                  <c:v>-233.39510662430411</c:v>
                </c:pt>
                <c:pt idx="2911">
                  <c:v>-233.23838370637586</c:v>
                </c:pt>
                <c:pt idx="2912">
                  <c:v>-233.08095030388168</c:v>
                </c:pt>
                <c:pt idx="2913">
                  <c:v>-232.9228068963908</c:v>
                </c:pt>
                <c:pt idx="2914">
                  <c:v>-232.76395396563566</c:v>
                </c:pt>
                <c:pt idx="2915">
                  <c:v>-232.60439199550976</c:v>
                </c:pt>
                <c:pt idx="2916">
                  <c:v>-232.44412147206634</c:v>
                </c:pt>
                <c:pt idx="2917">
                  <c:v>-232.28314288351754</c:v>
                </c:pt>
                <c:pt idx="2918">
                  <c:v>-232.12145672023195</c:v>
                </c:pt>
                <c:pt idx="2919">
                  <c:v>-231.95906347473345</c:v>
                </c:pt>
                <c:pt idx="2920">
                  <c:v>-231.79596364170035</c:v>
                </c:pt>
                <c:pt idx="2921">
                  <c:v>-231.63215771796268</c:v>
                </c:pt>
                <c:pt idx="2922">
                  <c:v>-231.46764620250207</c:v>
                </c:pt>
                <c:pt idx="2923">
                  <c:v>-231.30242959644895</c:v>
                </c:pt>
                <c:pt idx="2924">
                  <c:v>-231.13650840308165</c:v>
                </c:pt>
                <c:pt idx="2925">
                  <c:v>-230.96988312782509</c:v>
                </c:pt>
                <c:pt idx="2926">
                  <c:v>-230.80255427824852</c:v>
                </c:pt>
                <c:pt idx="2927">
                  <c:v>-230.63452236406485</c:v>
                </c:pt>
                <c:pt idx="2928">
                  <c:v>-230.46578789712839</c:v>
                </c:pt>
                <c:pt idx="2929">
                  <c:v>-230.29635139143352</c:v>
                </c:pt>
                <c:pt idx="2930">
                  <c:v>-230.12621336311332</c:v>
                </c:pt>
                <c:pt idx="2931">
                  <c:v>-229.95537433043759</c:v>
                </c:pt>
                <c:pt idx="2932">
                  <c:v>-229.78383481381181</c:v>
                </c:pt>
                <c:pt idx="2933">
                  <c:v>-229.61159533577495</c:v>
                </c:pt>
                <c:pt idx="2934">
                  <c:v>-229.43865642099837</c:v>
                </c:pt>
                <c:pt idx="2935">
                  <c:v>-229.26501859628408</c:v>
                </c:pt>
                <c:pt idx="2936">
                  <c:v>-229.09068239056293</c:v>
                </c:pt>
                <c:pt idx="2937">
                  <c:v>-228.91564833489332</c:v>
                </c:pt>
                <c:pt idx="2938">
                  <c:v>-228.73991696245918</c:v>
                </c:pt>
                <c:pt idx="2939">
                  <c:v>-228.56348880856885</c:v>
                </c:pt>
                <c:pt idx="2940">
                  <c:v>-228.38636441065316</c:v>
                </c:pt>
                <c:pt idx="2941">
                  <c:v>-228.20854430826367</c:v>
                </c:pt>
                <c:pt idx="2942">
                  <c:v>-228.03002904307115</c:v>
                </c:pt>
                <c:pt idx="2943">
                  <c:v>-227.85081915886423</c:v>
                </c:pt>
                <c:pt idx="2944">
                  <c:v>-227.67091520154702</c:v>
                </c:pt>
                <c:pt idx="2945">
                  <c:v>-227.49031771913857</c:v>
                </c:pt>
                <c:pt idx="2946">
                  <c:v>-227.30902726176993</c:v>
                </c:pt>
                <c:pt idx="2947">
                  <c:v>-227.12704438168319</c:v>
                </c:pt>
                <c:pt idx="2948">
                  <c:v>-226.94436963322991</c:v>
                </c:pt>
                <c:pt idx="2949">
                  <c:v>-226.7610035728689</c:v>
                </c:pt>
                <c:pt idx="2950">
                  <c:v>-226.57694675916508</c:v>
                </c:pt>
                <c:pt idx="2951">
                  <c:v>-226.39219975278752</c:v>
                </c:pt>
                <c:pt idx="2952">
                  <c:v>-226.20676311650746</c:v>
                </c:pt>
                <c:pt idx="2953">
                  <c:v>-226.02063741519717</c:v>
                </c:pt>
                <c:pt idx="2954">
                  <c:v>-225.83382321582769</c:v>
                </c:pt>
                <c:pt idx="2955">
                  <c:v>-225.64632108746758</c:v>
                </c:pt>
                <c:pt idx="2956">
                  <c:v>-225.45813160128088</c:v>
                </c:pt>
                <c:pt idx="2957">
                  <c:v>-225.26925533052528</c:v>
                </c:pt>
                <c:pt idx="2958">
                  <c:v>-225.07969285055077</c:v>
                </c:pt>
                <c:pt idx="2959">
                  <c:v>-224.88944473879741</c:v>
                </c:pt>
                <c:pt idx="2960">
                  <c:v>-224.69851157479408</c:v>
                </c:pt>
                <c:pt idx="2961">
                  <c:v>-224.50689394015615</c:v>
                </c:pt>
                <c:pt idx="2962">
                  <c:v>-224.31459241858428</c:v>
                </c:pt>
                <c:pt idx="2963">
                  <c:v>-224.12160759586234</c:v>
                </c:pt>
                <c:pt idx="2964">
                  <c:v>-223.92794005985544</c:v>
                </c:pt>
                <c:pt idx="2965">
                  <c:v>-223.7335904005084</c:v>
                </c:pt>
                <c:pt idx="2966">
                  <c:v>-223.53855920984412</c:v>
                </c:pt>
                <c:pt idx="2967">
                  <c:v>-223.34284708196137</c:v>
                </c:pt>
                <c:pt idx="2968">
                  <c:v>-223.14645461303337</c:v>
                </c:pt>
                <c:pt idx="2969">
                  <c:v>-222.94938240130554</c:v>
                </c:pt>
                <c:pt idx="2970">
                  <c:v>-222.75163104709392</c:v>
                </c:pt>
                <c:pt idx="2971">
                  <c:v>-222.5532011527836</c:v>
                </c:pt>
                <c:pt idx="2972">
                  <c:v>-222.35409332282626</c:v>
                </c:pt>
                <c:pt idx="2973">
                  <c:v>-222.15430816373899</c:v>
                </c:pt>
                <c:pt idx="2974">
                  <c:v>-221.95384628410213</c:v>
                </c:pt>
                <c:pt idx="2975">
                  <c:v>-221.75270829455715</c:v>
                </c:pt>
                <c:pt idx="2976">
                  <c:v>-221.55089480780543</c:v>
                </c:pt>
                <c:pt idx="2977">
                  <c:v>-221.34840643860562</c:v>
                </c:pt>
                <c:pt idx="2978">
                  <c:v>-221.14524380377256</c:v>
                </c:pt>
                <c:pt idx="2979">
                  <c:v>-220.94140752217496</c:v>
                </c:pt>
                <c:pt idx="2980">
                  <c:v>-220.73689821473326</c:v>
                </c:pt>
                <c:pt idx="2981">
                  <c:v>-220.53171650441845</c:v>
                </c:pt>
                <c:pt idx="2982">
                  <c:v>-220.32586301624949</c:v>
                </c:pt>
                <c:pt idx="2983">
                  <c:v>-220.11933837729183</c:v>
                </c:pt>
                <c:pt idx="2984">
                  <c:v>-219.91214321665549</c:v>
                </c:pt>
                <c:pt idx="2985">
                  <c:v>-219.70427816549261</c:v>
                </c:pt>
                <c:pt idx="2986">
                  <c:v>-219.49574385699643</c:v>
                </c:pt>
                <c:pt idx="2987">
                  <c:v>-219.28654092639852</c:v>
                </c:pt>
                <c:pt idx="2988">
                  <c:v>-219.07667001096712</c:v>
                </c:pt>
                <c:pt idx="2989">
                  <c:v>-218.86613175000559</c:v>
                </c:pt>
                <c:pt idx="2990">
                  <c:v>-218.65492678484998</c:v>
                </c:pt>
                <c:pt idx="2991">
                  <c:v>-218.44305575886736</c:v>
                </c:pt>
                <c:pt idx="2992">
                  <c:v>-218.23051931745348</c:v>
                </c:pt>
                <c:pt idx="2993">
                  <c:v>-218.01731810803113</c:v>
                </c:pt>
                <c:pt idx="2994">
                  <c:v>-217.80345278004836</c:v>
                </c:pt>
                <c:pt idx="2995">
                  <c:v>-217.58892398497582</c:v>
                </c:pt>
                <c:pt idx="2996">
                  <c:v>-217.37373237630555</c:v>
                </c:pt>
                <c:pt idx="2997">
                  <c:v>-217.15787860954865</c:v>
                </c:pt>
                <c:pt idx="2998">
                  <c:v>-216.94136334223285</c:v>
                </c:pt>
                <c:pt idx="2999">
                  <c:v>-216.72418723390143</c:v>
                </c:pt>
                <c:pt idx="3000">
                  <c:v>-216.5063509461103</c:v>
                </c:pt>
                <c:pt idx="3001">
                  <c:v>-216.28785514242668</c:v>
                </c:pt>
                <c:pt idx="3002">
                  <c:v>-216.06870048842674</c:v>
                </c:pt>
                <c:pt idx="3003">
                  <c:v>-215.84888765169339</c:v>
                </c:pt>
                <c:pt idx="3004">
                  <c:v>-215.62841730181486</c:v>
                </c:pt>
                <c:pt idx="3005">
                  <c:v>-215.40729011038184</c:v>
                </c:pt>
                <c:pt idx="3006">
                  <c:v>-215.18550675098621</c:v>
                </c:pt>
                <c:pt idx="3007">
                  <c:v>-214.96306789921869</c:v>
                </c:pt>
                <c:pt idx="3008">
                  <c:v>-214.7399742326663</c:v>
                </c:pt>
                <c:pt idx="3009">
                  <c:v>-214.51622643091136</c:v>
                </c:pt>
                <c:pt idx="3010">
                  <c:v>-214.2918251755282</c:v>
                </c:pt>
                <c:pt idx="3011">
                  <c:v>-214.06677115008208</c:v>
                </c:pt>
                <c:pt idx="3012">
                  <c:v>-213.84106504012669</c:v>
                </c:pt>
                <c:pt idx="3013">
                  <c:v>-213.61470753320179</c:v>
                </c:pt>
                <c:pt idx="3014">
                  <c:v>-213.38769931883181</c:v>
                </c:pt>
                <c:pt idx="3015">
                  <c:v>-213.16004108852303</c:v>
                </c:pt>
                <c:pt idx="3016">
                  <c:v>-212.93173353576179</c:v>
                </c:pt>
                <c:pt idx="3017">
                  <c:v>-212.70277735601258</c:v>
                </c:pt>
                <c:pt idx="3018">
                  <c:v>-212.47317324671565</c:v>
                </c:pt>
                <c:pt idx="3019">
                  <c:v>-212.24292190728505</c:v>
                </c:pt>
                <c:pt idx="3020">
                  <c:v>-212.01202403910619</c:v>
                </c:pt>
                <c:pt idx="3021">
                  <c:v>-211.78048034553387</c:v>
                </c:pt>
                <c:pt idx="3022">
                  <c:v>-211.54829153189058</c:v>
                </c:pt>
                <c:pt idx="3023">
                  <c:v>-211.31545830546352</c:v>
                </c:pt>
                <c:pt idx="3024">
                  <c:v>-211.08198137550315</c:v>
                </c:pt>
                <c:pt idx="3025">
                  <c:v>-210.84786145322082</c:v>
                </c:pt>
                <c:pt idx="3026">
                  <c:v>-210.61309925178617</c:v>
                </c:pt>
                <c:pt idx="3027">
                  <c:v>-210.37769548632585</c:v>
                </c:pt>
                <c:pt idx="3028">
                  <c:v>-210.14165087392024</c:v>
                </c:pt>
                <c:pt idx="3029">
                  <c:v>-209.90496613360239</c:v>
                </c:pt>
                <c:pt idx="3030">
                  <c:v>-209.66764198635511</c:v>
                </c:pt>
                <c:pt idx="3031">
                  <c:v>-209.42967915510869</c:v>
                </c:pt>
                <c:pt idx="3032">
                  <c:v>-209.19107836473944</c:v>
                </c:pt>
                <c:pt idx="3033">
                  <c:v>-208.95184034206645</c:v>
                </c:pt>
                <c:pt idx="3034">
                  <c:v>-208.71196581585042</c:v>
                </c:pt>
                <c:pt idx="3035">
                  <c:v>-208.47145551679083</c:v>
                </c:pt>
                <c:pt idx="3036">
                  <c:v>-208.23031017752356</c:v>
                </c:pt>
                <c:pt idx="3037">
                  <c:v>-207.98853053261934</c:v>
                </c:pt>
                <c:pt idx="3038">
                  <c:v>-207.74611731858079</c:v>
                </c:pt>
                <c:pt idx="3039">
                  <c:v>-207.50307127384045</c:v>
                </c:pt>
                <c:pt idx="3040">
                  <c:v>-207.2593931387589</c:v>
                </c:pt>
                <c:pt idx="3041">
                  <c:v>-207.01508365562196</c:v>
                </c:pt>
                <c:pt idx="3042">
                  <c:v>-206.77014356863884</c:v>
                </c:pt>
                <c:pt idx="3043">
                  <c:v>-206.52457362393938</c:v>
                </c:pt>
                <c:pt idx="3044">
                  <c:v>-206.27837456957207</c:v>
                </c:pt>
                <c:pt idx="3045">
                  <c:v>-206.0315471555021</c:v>
                </c:pt>
                <c:pt idx="3046">
                  <c:v>-205.78409213360865</c:v>
                </c:pt>
                <c:pt idx="3047">
                  <c:v>-205.53601025768242</c:v>
                </c:pt>
                <c:pt idx="3048">
                  <c:v>-205.28730228342405</c:v>
                </c:pt>
                <c:pt idx="3049">
                  <c:v>-205.03796896844099</c:v>
                </c:pt>
                <c:pt idx="3050">
                  <c:v>-204.78801107224592</c:v>
                </c:pt>
                <c:pt idx="3051">
                  <c:v>-204.53742935625371</c:v>
                </c:pt>
                <c:pt idx="3052">
                  <c:v>-204.28622458377984</c:v>
                </c:pt>
                <c:pt idx="3053">
                  <c:v>-204.0343975200378</c:v>
                </c:pt>
                <c:pt idx="3054">
                  <c:v>-203.78194893213617</c:v>
                </c:pt>
                <c:pt idx="3055">
                  <c:v>-203.52887958907743</c:v>
                </c:pt>
                <c:pt idx="3056">
                  <c:v>-203.27519026175443</c:v>
                </c:pt>
                <c:pt idx="3057">
                  <c:v>-203.02088172294893</c:v>
                </c:pt>
                <c:pt idx="3058">
                  <c:v>-202.76595474732906</c:v>
                </c:pt>
                <c:pt idx="3059">
                  <c:v>-202.51041011144628</c:v>
                </c:pt>
                <c:pt idx="3060">
                  <c:v>-202.25424859373413</c:v>
                </c:pt>
                <c:pt idx="3061">
                  <c:v>-201.99747097450492</c:v>
                </c:pt>
                <c:pt idx="3062">
                  <c:v>-201.74007803594753</c:v>
                </c:pt>
                <c:pt idx="3063">
                  <c:v>-201.48207056212601</c:v>
                </c:pt>
                <c:pt idx="3064">
                  <c:v>-201.22344933897546</c:v>
                </c:pt>
                <c:pt idx="3065">
                  <c:v>-200.96421515430126</c:v>
                </c:pt>
                <c:pt idx="3066">
                  <c:v>-200.7043687977756</c:v>
                </c:pt>
                <c:pt idx="3067">
                  <c:v>-200.44391106093531</c:v>
                </c:pt>
                <c:pt idx="3068">
                  <c:v>-200.18284273718007</c:v>
                </c:pt>
                <c:pt idx="3069">
                  <c:v>-199.92116462176935</c:v>
                </c:pt>
                <c:pt idx="3070">
                  <c:v>-199.65887751181978</c:v>
                </c:pt>
                <c:pt idx="3071">
                  <c:v>-199.39598220630373</c:v>
                </c:pt>
                <c:pt idx="3072">
                  <c:v>-199.13247950604554</c:v>
                </c:pt>
                <c:pt idx="3073">
                  <c:v>-198.86837021372031</c:v>
                </c:pt>
                <c:pt idx="3074">
                  <c:v>-198.60365513385088</c:v>
                </c:pt>
                <c:pt idx="3075">
                  <c:v>-198.33833507280502</c:v>
                </c:pt>
                <c:pt idx="3076">
                  <c:v>-198.0724108387939</c:v>
                </c:pt>
                <c:pt idx="3077">
                  <c:v>-197.80588324186863</c:v>
                </c:pt>
                <c:pt idx="3078">
                  <c:v>-197.53875309391873</c:v>
                </c:pt>
                <c:pt idx="3079">
                  <c:v>-197.27102120866866</c:v>
                </c:pt>
                <c:pt idx="3080">
                  <c:v>-197.00268840167635</c:v>
                </c:pt>
                <c:pt idx="3081">
                  <c:v>-196.7337554903302</c:v>
                </c:pt>
                <c:pt idx="3082">
                  <c:v>-196.4642232938462</c:v>
                </c:pt>
                <c:pt idx="3083">
                  <c:v>-196.19409263326648</c:v>
                </c:pt>
                <c:pt idx="3084">
                  <c:v>-195.92336433145567</c:v>
                </c:pt>
                <c:pt idx="3085">
                  <c:v>-195.65203921309896</c:v>
                </c:pt>
                <c:pt idx="3086">
                  <c:v>-195.38011810470019</c:v>
                </c:pt>
                <c:pt idx="3087">
                  <c:v>-195.10760183457779</c:v>
                </c:pt>
                <c:pt idx="3088">
                  <c:v>-194.83449123286388</c:v>
                </c:pt>
                <c:pt idx="3089">
                  <c:v>-194.5607871315006</c:v>
                </c:pt>
                <c:pt idx="3090">
                  <c:v>-194.28649036423781</c:v>
                </c:pt>
                <c:pt idx="3091">
                  <c:v>-194.0116017666316</c:v>
                </c:pt>
                <c:pt idx="3092">
                  <c:v>-193.73612217603986</c:v>
                </c:pt>
                <c:pt idx="3093">
                  <c:v>-193.46005243162151</c:v>
                </c:pt>
                <c:pt idx="3094">
                  <c:v>-193.18339337433275</c:v>
                </c:pt>
                <c:pt idx="3095">
                  <c:v>-192.90614584692483</c:v>
                </c:pt>
                <c:pt idx="3096">
                  <c:v>-192.62831069394201</c:v>
                </c:pt>
                <c:pt idx="3097">
                  <c:v>-192.34988876171849</c:v>
                </c:pt>
                <c:pt idx="3098">
                  <c:v>-192.07088089837544</c:v>
                </c:pt>
                <c:pt idx="3099">
                  <c:v>-191.79128795381948</c:v>
                </c:pt>
                <c:pt idx="3100">
                  <c:v>-191.51111077973894</c:v>
                </c:pt>
                <c:pt idx="3101">
                  <c:v>-191.23035022960227</c:v>
                </c:pt>
                <c:pt idx="3102">
                  <c:v>-190.94900715865487</c:v>
                </c:pt>
                <c:pt idx="3103">
                  <c:v>-190.66708242391624</c:v>
                </c:pt>
                <c:pt idx="3104">
                  <c:v>-190.38457688417836</c:v>
                </c:pt>
                <c:pt idx="3105">
                  <c:v>-190.10149140000181</c:v>
                </c:pt>
                <c:pt idx="3106">
                  <c:v>-189.81782683371426</c:v>
                </c:pt>
                <c:pt idx="3107">
                  <c:v>-189.53358404940698</c:v>
                </c:pt>
                <c:pt idx="3108">
                  <c:v>-189.24876391293287</c:v>
                </c:pt>
                <c:pt idx="3109">
                  <c:v>-188.96336729190367</c:v>
                </c:pt>
                <c:pt idx="3110">
                  <c:v>-188.67739505568665</c:v>
                </c:pt>
                <c:pt idx="3111">
                  <c:v>-188.39084807540314</c:v>
                </c:pt>
                <c:pt idx="3112">
                  <c:v>-188.10372722392475</c:v>
                </c:pt>
                <c:pt idx="3113">
                  <c:v>-187.81603337587114</c:v>
                </c:pt>
                <c:pt idx="3114">
                  <c:v>-187.52776740760825</c:v>
                </c:pt>
                <c:pt idx="3115">
                  <c:v>-187.23893019724377</c:v>
                </c:pt>
                <c:pt idx="3116">
                  <c:v>-186.94952262462618</c:v>
                </c:pt>
                <c:pt idx="3117">
                  <c:v>-186.65954557134106</c:v>
                </c:pt>
                <c:pt idx="3118">
                  <c:v>-186.36899992070849</c:v>
                </c:pt>
                <c:pt idx="3119">
                  <c:v>-186.07788655778145</c:v>
                </c:pt>
                <c:pt idx="3120">
                  <c:v>-185.7862063693415</c:v>
                </c:pt>
                <c:pt idx="3121">
                  <c:v>-185.49396024389691</c:v>
                </c:pt>
                <c:pt idx="3122">
                  <c:v>-185.20114907168033</c:v>
                </c:pt>
                <c:pt idx="3123">
                  <c:v>-184.90777374464508</c:v>
                </c:pt>
                <c:pt idx="3124">
                  <c:v>-184.61383515646349</c:v>
                </c:pt>
                <c:pt idx="3125">
                  <c:v>-184.31933420252352</c:v>
                </c:pt>
                <c:pt idx="3126">
                  <c:v>-184.02427177992598</c:v>
                </c:pt>
                <c:pt idx="3127">
                  <c:v>-183.72864878748234</c:v>
                </c:pt>
                <c:pt idx="3128">
                  <c:v>-183.43246612571133</c:v>
                </c:pt>
                <c:pt idx="3129">
                  <c:v>-183.13572469683692</c:v>
                </c:pt>
                <c:pt idx="3130">
                  <c:v>-182.83842540478472</c:v>
                </c:pt>
                <c:pt idx="3131">
                  <c:v>-182.54056915518001</c:v>
                </c:pt>
                <c:pt idx="3132">
                  <c:v>-182.24215685534483</c:v>
                </c:pt>
                <c:pt idx="3133">
                  <c:v>-181.94318941429441</c:v>
                </c:pt>
                <c:pt idx="3134">
                  <c:v>-181.64366774273577</c:v>
                </c:pt>
                <c:pt idx="3135">
                  <c:v>-181.34359275306355</c:v>
                </c:pt>
                <c:pt idx="3136">
                  <c:v>-181.04296535935839</c:v>
                </c:pt>
                <c:pt idx="3137">
                  <c:v>-180.74178647738356</c:v>
                </c:pt>
                <c:pt idx="3138">
                  <c:v>-180.4400570245819</c:v>
                </c:pt>
                <c:pt idx="3139">
                  <c:v>-180.13777792007397</c:v>
                </c:pt>
                <c:pt idx="3140">
                  <c:v>-179.83495008465414</c:v>
                </c:pt>
                <c:pt idx="3141">
                  <c:v>-179.53157444078826</c:v>
                </c:pt>
                <c:pt idx="3142">
                  <c:v>-179.22765191261175</c:v>
                </c:pt>
                <c:pt idx="3143">
                  <c:v>-178.92318342592503</c:v>
                </c:pt>
                <c:pt idx="3144">
                  <c:v>-178.61816990819176</c:v>
                </c:pt>
                <c:pt idx="3145">
                  <c:v>-178.31261228853631</c:v>
                </c:pt>
                <c:pt idx="3146">
                  <c:v>-178.00651149773972</c:v>
                </c:pt>
                <c:pt idx="3147">
                  <c:v>-177.69986846823875</c:v>
                </c:pt>
                <c:pt idx="3148">
                  <c:v>-177.39268413412086</c:v>
                </c:pt>
                <c:pt idx="3149">
                  <c:v>-177.08495943112268</c:v>
                </c:pt>
                <c:pt idx="3150">
                  <c:v>-176.77669529662734</c:v>
                </c:pt>
                <c:pt idx="3151">
                  <c:v>-176.46789266966056</c:v>
                </c:pt>
                <c:pt idx="3152">
                  <c:v>-176.15855249088884</c:v>
                </c:pt>
                <c:pt idx="3153">
                  <c:v>-175.84867570261611</c:v>
                </c:pt>
                <c:pt idx="3154">
                  <c:v>-175.53826324878059</c:v>
                </c:pt>
                <c:pt idx="3155">
                  <c:v>-175.22731607495274</c:v>
                </c:pt>
                <c:pt idx="3156">
                  <c:v>-174.9158351283312</c:v>
                </c:pt>
                <c:pt idx="3157">
                  <c:v>-174.60382135774134</c:v>
                </c:pt>
                <c:pt idx="3158">
                  <c:v>-174.29127571363082</c:v>
                </c:pt>
                <c:pt idx="3159">
                  <c:v>-173.97819914806811</c:v>
                </c:pt>
                <c:pt idx="3160">
                  <c:v>-173.66459261473884</c:v>
                </c:pt>
                <c:pt idx="3161">
                  <c:v>-173.3504570689426</c:v>
                </c:pt>
                <c:pt idx="3162">
                  <c:v>-173.03579346759108</c:v>
                </c:pt>
                <c:pt idx="3163">
                  <c:v>-172.72060276920382</c:v>
                </c:pt>
                <c:pt idx="3164">
                  <c:v>-172.40488593390651</c:v>
                </c:pt>
                <c:pt idx="3165">
                  <c:v>-172.08864392342755</c:v>
                </c:pt>
                <c:pt idx="3166">
                  <c:v>-171.77187770109481</c:v>
                </c:pt>
                <c:pt idx="3167">
                  <c:v>-171.45458823183296</c:v>
                </c:pt>
                <c:pt idx="3168">
                  <c:v>-171.13677648216108</c:v>
                </c:pt>
                <c:pt idx="3169">
                  <c:v>-170.81844342018837</c:v>
                </c:pt>
                <c:pt idx="3170">
                  <c:v>-170.49959001561322</c:v>
                </c:pt>
                <c:pt idx="3171">
                  <c:v>-170.18021723971805</c:v>
                </c:pt>
                <c:pt idx="3172">
                  <c:v>-169.86032606536756</c:v>
                </c:pt>
                <c:pt idx="3173">
                  <c:v>-169.53991746700609</c:v>
                </c:pt>
                <c:pt idx="3174">
                  <c:v>-169.21899242065345</c:v>
                </c:pt>
                <c:pt idx="3175">
                  <c:v>-168.89755190390315</c:v>
                </c:pt>
                <c:pt idx="3176">
                  <c:v>-168.57559689591895</c:v>
                </c:pt>
                <c:pt idx="3177">
                  <c:v>-168.2531283774313</c:v>
                </c:pt>
                <c:pt idx="3178">
                  <c:v>-167.93014733073551</c:v>
                </c:pt>
                <c:pt idx="3179">
                  <c:v>-167.60665473968754</c:v>
                </c:pt>
                <c:pt idx="3180">
                  <c:v>-167.28265158970214</c:v>
                </c:pt>
                <c:pt idx="3181">
                  <c:v>-166.95813886774926</c:v>
                </c:pt>
                <c:pt idx="3182">
                  <c:v>-166.63311756235058</c:v>
                </c:pt>
                <c:pt idx="3183">
                  <c:v>-166.30758866357763</c:v>
                </c:pt>
                <c:pt idx="3184">
                  <c:v>-165.98155316304769</c:v>
                </c:pt>
                <c:pt idx="3185">
                  <c:v>-165.65501205392167</c:v>
                </c:pt>
                <c:pt idx="3186">
                  <c:v>-165.32796633090007</c:v>
                </c:pt>
                <c:pt idx="3187">
                  <c:v>-165.00041699022114</c:v>
                </c:pt>
                <c:pt idx="3188">
                  <c:v>-164.67236502965707</c:v>
                </c:pt>
                <c:pt idx="3189">
                  <c:v>-164.34381144851073</c:v>
                </c:pt>
                <c:pt idx="3190">
                  <c:v>-164.0147572476136</c:v>
                </c:pt>
                <c:pt idx="3191">
                  <c:v>-163.68520342932155</c:v>
                </c:pt>
                <c:pt idx="3192">
                  <c:v>-163.35515099751279</c:v>
                </c:pt>
                <c:pt idx="3193">
                  <c:v>-163.02460095758451</c:v>
                </c:pt>
                <c:pt idx="3194">
                  <c:v>-162.69355431644919</c:v>
                </c:pt>
                <c:pt idx="3195">
                  <c:v>-162.3620120825322</c:v>
                </c:pt>
                <c:pt idx="3196">
                  <c:v>-162.029975265769</c:v>
                </c:pt>
                <c:pt idx="3197">
                  <c:v>-161.69744487760082</c:v>
                </c:pt>
                <c:pt idx="3198">
                  <c:v>-161.36442193097358</c:v>
                </c:pt>
                <c:pt idx="3199">
                  <c:v>-161.03090744033258</c:v>
                </c:pt>
                <c:pt idx="3200">
                  <c:v>-160.69690242162059</c:v>
                </c:pt>
                <c:pt idx="3201">
                  <c:v>-160.36240789227523</c:v>
                </c:pt>
                <c:pt idx="3202">
                  <c:v>-160.0274248712245</c:v>
                </c:pt>
                <c:pt idx="3203">
                  <c:v>-159.69195437888487</c:v>
                </c:pt>
                <c:pt idx="3204">
                  <c:v>-159.35599743715787</c:v>
                </c:pt>
                <c:pt idx="3205">
                  <c:v>-159.01955506942625</c:v>
                </c:pt>
                <c:pt idx="3206">
                  <c:v>-158.68262830055215</c:v>
                </c:pt>
                <c:pt idx="3207">
                  <c:v>-158.34521815687265</c:v>
                </c:pt>
                <c:pt idx="3208">
                  <c:v>-158.00732566619763</c:v>
                </c:pt>
                <c:pt idx="3209">
                  <c:v>-157.66895185780646</c:v>
                </c:pt>
                <c:pt idx="3210">
                  <c:v>-157.3300977624441</c:v>
                </c:pt>
                <c:pt idx="3211">
                  <c:v>-156.99076441231921</c:v>
                </c:pt>
                <c:pt idx="3212">
                  <c:v>-156.65095284109969</c:v>
                </c:pt>
                <c:pt idx="3213">
                  <c:v>-156.31066408391086</c:v>
                </c:pt>
                <c:pt idx="3214">
                  <c:v>-155.96989917733094</c:v>
                </c:pt>
                <c:pt idx="3215">
                  <c:v>-155.62865915938912</c:v>
                </c:pt>
                <c:pt idx="3216">
                  <c:v>-155.28694506956182</c:v>
                </c:pt>
                <c:pt idx="3217">
                  <c:v>-154.94475794876925</c:v>
                </c:pt>
                <c:pt idx="3218">
                  <c:v>-154.60209883937259</c:v>
                </c:pt>
                <c:pt idx="3219">
                  <c:v>-154.25896878517119</c:v>
                </c:pt>
                <c:pt idx="3220">
                  <c:v>-153.91536883139824</c:v>
                </c:pt>
                <c:pt idx="3221">
                  <c:v>-153.57130002471951</c:v>
                </c:pt>
                <c:pt idx="3222">
                  <c:v>-153.22676341322781</c:v>
                </c:pt>
                <c:pt idx="3223">
                  <c:v>-152.88176004644131</c:v>
                </c:pt>
                <c:pt idx="3224">
                  <c:v>-152.5362909753004</c:v>
                </c:pt>
                <c:pt idx="3225">
                  <c:v>-152.19035725216352</c:v>
                </c:pt>
                <c:pt idx="3226">
                  <c:v>-151.84395993080483</c:v>
                </c:pt>
                <c:pt idx="3227">
                  <c:v>-151.49710006641092</c:v>
                </c:pt>
                <c:pt idx="3228">
                  <c:v>-151.1497787155767</c:v>
                </c:pt>
                <c:pt idx="3229">
                  <c:v>-150.8019969363036</c:v>
                </c:pt>
                <c:pt idx="3230">
                  <c:v>-150.45375578799488</c:v>
                </c:pt>
                <c:pt idx="3231">
                  <c:v>-150.10505633145362</c:v>
                </c:pt>
                <c:pt idx="3232">
                  <c:v>-149.75589962887909</c:v>
                </c:pt>
                <c:pt idx="3233">
                  <c:v>-149.40628674386272</c:v>
                </c:pt>
                <c:pt idx="3234">
                  <c:v>-149.05621874138637</c:v>
                </c:pt>
                <c:pt idx="3235">
                  <c:v>-148.70569668781758</c:v>
                </c:pt>
                <c:pt idx="3236">
                  <c:v>-148.35472165090744</c:v>
                </c:pt>
                <c:pt idx="3237">
                  <c:v>-148.00329469978695</c:v>
                </c:pt>
                <c:pt idx="3238">
                  <c:v>-147.65141690496324</c:v>
                </c:pt>
                <c:pt idx="3239">
                  <c:v>-147.29908933831743</c:v>
                </c:pt>
                <c:pt idx="3240">
                  <c:v>-146.94631307310019</c:v>
                </c:pt>
                <c:pt idx="3241">
                  <c:v>-146.59308918392904</c:v>
                </c:pt>
                <c:pt idx="3242">
                  <c:v>-146.23941874678539</c:v>
                </c:pt>
                <c:pt idx="3243">
                  <c:v>-145.88530283901073</c:v>
                </c:pt>
                <c:pt idx="3244">
                  <c:v>-145.5307425393037</c:v>
                </c:pt>
                <c:pt idx="3245">
                  <c:v>-145.17573892771628</c:v>
                </c:pt>
                <c:pt idx="3246">
                  <c:v>-144.82029308565089</c:v>
                </c:pt>
                <c:pt idx="3247">
                  <c:v>-144.4644060958575</c:v>
                </c:pt>
                <c:pt idx="3248">
                  <c:v>-144.10807904242932</c:v>
                </c:pt>
                <c:pt idx="3249">
                  <c:v>-143.75131301080043</c:v>
                </c:pt>
                <c:pt idx="3250">
                  <c:v>-143.39410908774232</c:v>
                </c:pt>
                <c:pt idx="3251">
                  <c:v>-143.03646836135968</c:v>
                </c:pt>
                <c:pt idx="3252">
                  <c:v>-142.67839192108855</c:v>
                </c:pt>
                <c:pt idx="3253">
                  <c:v>-142.31988085769149</c:v>
                </c:pt>
                <c:pt idx="3254">
                  <c:v>-141.96093626325558</c:v>
                </c:pt>
                <c:pt idx="3255">
                  <c:v>-141.60155923118847</c:v>
                </c:pt>
                <c:pt idx="3256">
                  <c:v>-141.24175085621454</c:v>
                </c:pt>
                <c:pt idx="3257">
                  <c:v>-140.88151223437293</c:v>
                </c:pt>
                <c:pt idx="3258">
                  <c:v>-140.52084446301254</c:v>
                </c:pt>
                <c:pt idx="3259">
                  <c:v>-140.15974864079013</c:v>
                </c:pt>
                <c:pt idx="3260">
                  <c:v>-139.79822586766642</c:v>
                </c:pt>
                <c:pt idx="3261">
                  <c:v>-139.43627724490204</c:v>
                </c:pt>
                <c:pt idx="3262">
                  <c:v>-139.07390387505569</c:v>
                </c:pt>
                <c:pt idx="3263">
                  <c:v>-138.71110686197932</c:v>
                </c:pt>
                <c:pt idx="3264">
                  <c:v>-138.34788731081534</c:v>
                </c:pt>
                <c:pt idx="3265">
                  <c:v>-137.98424632799367</c:v>
                </c:pt>
                <c:pt idx="3266">
                  <c:v>-137.62018502122783</c:v>
                </c:pt>
                <c:pt idx="3267">
                  <c:v>-137.25570449951189</c:v>
                </c:pt>
                <c:pt idx="3268">
                  <c:v>-136.89080587311651</c:v>
                </c:pt>
                <c:pt idx="3269">
                  <c:v>-136.52549025358601</c:v>
                </c:pt>
                <c:pt idx="3270">
                  <c:v>-136.15975875373533</c:v>
                </c:pt>
                <c:pt idx="3271">
                  <c:v>-135.79361248764624</c:v>
                </c:pt>
                <c:pt idx="3272">
                  <c:v>-135.42705257066334</c:v>
                </c:pt>
                <c:pt idx="3273">
                  <c:v>-135.06008011939213</c:v>
                </c:pt>
                <c:pt idx="3274">
                  <c:v>-134.69269625169395</c:v>
                </c:pt>
                <c:pt idx="3275">
                  <c:v>-134.32490208668415</c:v>
                </c:pt>
                <c:pt idx="3276">
                  <c:v>-133.95669874472716</c:v>
                </c:pt>
                <c:pt idx="3277">
                  <c:v>-133.5880873474344</c:v>
                </c:pt>
                <c:pt idx="3278">
                  <c:v>-133.2190690176603</c:v>
                </c:pt>
                <c:pt idx="3279">
                  <c:v>-132.84964487949836</c:v>
                </c:pt>
                <c:pt idx="3280">
                  <c:v>-132.47981605827886</c:v>
                </c:pt>
                <c:pt idx="3281">
                  <c:v>-132.10958368056421</c:v>
                </c:pt>
                <c:pt idx="3282">
                  <c:v>-131.73894887414664</c:v>
                </c:pt>
                <c:pt idx="3283">
                  <c:v>-131.36791276804419</c:v>
                </c:pt>
                <c:pt idx="3284">
                  <c:v>-130.99647649249681</c:v>
                </c:pt>
                <c:pt idx="3285">
                  <c:v>-130.62464117896428</c:v>
                </c:pt>
                <c:pt idx="3286">
                  <c:v>-130.25240796012093</c:v>
                </c:pt>
                <c:pt idx="3287">
                  <c:v>-129.87977796985402</c:v>
                </c:pt>
                <c:pt idx="3288">
                  <c:v>-129.50675234325919</c:v>
                </c:pt>
                <c:pt idx="3289">
                  <c:v>-129.13333221663694</c:v>
                </c:pt>
                <c:pt idx="3290">
                  <c:v>-128.75951872749002</c:v>
                </c:pt>
                <c:pt idx="3291">
                  <c:v>-128.385313014519</c:v>
                </c:pt>
                <c:pt idx="3292">
                  <c:v>-128.01071621761918</c:v>
                </c:pt>
                <c:pt idx="3293">
                  <c:v>-127.63572947787752</c:v>
                </c:pt>
                <c:pt idx="3294">
                  <c:v>-127.26035393756871</c:v>
                </c:pt>
                <c:pt idx="3295">
                  <c:v>-126.88459074015194</c:v>
                </c:pt>
                <c:pt idx="3296">
                  <c:v>-126.50844103026684</c:v>
                </c:pt>
                <c:pt idx="3297">
                  <c:v>-126.1319059537305</c:v>
                </c:pt>
                <c:pt idx="3298">
                  <c:v>-125.75498665753426</c:v>
                </c:pt>
                <c:pt idx="3299">
                  <c:v>-125.37768428983983</c:v>
                </c:pt>
                <c:pt idx="3300">
                  <c:v>-124.99999999997532</c:v>
                </c:pt>
                <c:pt idx="3301">
                  <c:v>-124.62193493843289</c:v>
                </c:pt>
                <c:pt idx="3302">
                  <c:v>-124.24349025686395</c:v>
                </c:pt>
                <c:pt idx="3303">
                  <c:v>-123.86466710807699</c:v>
                </c:pt>
                <c:pt idx="3304">
                  <c:v>-123.48546664603266</c:v>
                </c:pt>
                <c:pt idx="3305">
                  <c:v>-123.1058900258415</c:v>
                </c:pt>
                <c:pt idx="3306">
                  <c:v>-122.72593840375994</c:v>
                </c:pt>
                <c:pt idx="3307">
                  <c:v>-122.34561293718609</c:v>
                </c:pt>
                <c:pt idx="3308">
                  <c:v>-121.96491478465769</c:v>
                </c:pt>
                <c:pt idx="3309">
                  <c:v>-121.58384510584695</c:v>
                </c:pt>
                <c:pt idx="3310">
                  <c:v>-121.20240506155839</c:v>
                </c:pt>
                <c:pt idx="3311">
                  <c:v>-120.82059581372474</c:v>
                </c:pt>
                <c:pt idx="3312">
                  <c:v>-120.43841852540275</c:v>
                </c:pt>
                <c:pt idx="3313">
                  <c:v>-120.05587436077117</c:v>
                </c:pt>
                <c:pt idx="3314">
                  <c:v>-119.67296448512563</c:v>
                </c:pt>
                <c:pt idx="3315">
                  <c:v>-119.28969006487566</c:v>
                </c:pt>
                <c:pt idx="3316">
                  <c:v>-118.90605226754235</c:v>
                </c:pt>
                <c:pt idx="3317">
                  <c:v>-118.52205226175242</c:v>
                </c:pt>
                <c:pt idx="3318">
                  <c:v>-118.13769121723685</c:v>
                </c:pt>
                <c:pt idx="3319">
                  <c:v>-117.75297030482584</c:v>
                </c:pt>
                <c:pt idx="3320">
                  <c:v>-117.36789069644584</c:v>
                </c:pt>
                <c:pt idx="3321">
                  <c:v>-116.98245356511629</c:v>
                </c:pt>
                <c:pt idx="3322">
                  <c:v>-116.59666008494575</c:v>
                </c:pt>
                <c:pt idx="3323">
                  <c:v>-116.21051143112767</c:v>
                </c:pt>
                <c:pt idx="3324">
                  <c:v>-115.82400877993818</c:v>
                </c:pt>
                <c:pt idx="3325">
                  <c:v>-115.43715330873104</c:v>
                </c:pt>
                <c:pt idx="3326">
                  <c:v>-115.04994619593526</c:v>
                </c:pt>
                <c:pt idx="3327">
                  <c:v>-114.66238862105109</c:v>
                </c:pt>
                <c:pt idx="3328">
                  <c:v>-114.27448176464569</c:v>
                </c:pt>
                <c:pt idx="3329">
                  <c:v>-113.88622680835104</c:v>
                </c:pt>
                <c:pt idx="3330">
                  <c:v>-113.49762493485865</c:v>
                </c:pt>
                <c:pt idx="3331">
                  <c:v>-113.10867732791763</c:v>
                </c:pt>
                <c:pt idx="3332">
                  <c:v>-112.71938517232945</c:v>
                </c:pt>
                <c:pt idx="3333">
                  <c:v>-112.32974965394571</c:v>
                </c:pt>
                <c:pt idx="3334">
                  <c:v>-111.93977195966399</c:v>
                </c:pt>
                <c:pt idx="3335">
                  <c:v>-111.54945327742357</c:v>
                </c:pt>
                <c:pt idx="3336">
                  <c:v>-111.15879479620324</c:v>
                </c:pt>
                <c:pt idx="3337">
                  <c:v>-110.76779770601627</c:v>
                </c:pt>
                <c:pt idx="3338">
                  <c:v>-110.37646319790726</c:v>
                </c:pt>
                <c:pt idx="3339">
                  <c:v>-109.98479246394973</c:v>
                </c:pt>
                <c:pt idx="3340">
                  <c:v>-109.59278669724011</c:v>
                </c:pt>
                <c:pt idx="3341">
                  <c:v>-109.20044709189632</c:v>
                </c:pt>
                <c:pt idx="3342">
                  <c:v>-108.80777484305264</c:v>
                </c:pt>
                <c:pt idx="3343">
                  <c:v>-108.41477114685644</c:v>
                </c:pt>
                <c:pt idx="3344">
                  <c:v>-108.02143720046594</c:v>
                </c:pt>
                <c:pt idx="3345">
                  <c:v>-107.62777420204414</c:v>
                </c:pt>
                <c:pt idx="3346">
                  <c:v>-107.23378335075662</c:v>
                </c:pt>
                <c:pt idx="3347">
                  <c:v>-106.83946584676826</c:v>
                </c:pt>
                <c:pt idx="3348">
                  <c:v>-106.44482289123812</c:v>
                </c:pt>
                <c:pt idx="3349">
                  <c:v>-106.0498556863173</c:v>
                </c:pt>
                <c:pt idx="3350">
                  <c:v>-105.6545654351446</c:v>
                </c:pt>
                <c:pt idx="3351">
                  <c:v>-105.2589533418423</c:v>
                </c:pt>
                <c:pt idx="3352">
                  <c:v>-104.86302061151383</c:v>
                </c:pt>
                <c:pt idx="3353">
                  <c:v>-104.46676845023855</c:v>
                </c:pt>
                <c:pt idx="3354">
                  <c:v>-104.07019806506965</c:v>
                </c:pt>
                <c:pt idx="3355">
                  <c:v>-103.6733106640289</c:v>
                </c:pt>
                <c:pt idx="3356">
                  <c:v>-103.27610745610438</c:v>
                </c:pt>
                <c:pt idx="3357">
                  <c:v>-102.87858965124614</c:v>
                </c:pt>
                <c:pt idx="3358">
                  <c:v>-102.48075846036194</c:v>
                </c:pt>
                <c:pt idx="3359">
                  <c:v>-102.08261509531498</c:v>
                </c:pt>
                <c:pt idx="3360">
                  <c:v>-101.68416076891859</c:v>
                </c:pt>
                <c:pt idx="3361">
                  <c:v>-101.28539669493397</c:v>
                </c:pt>
                <c:pt idx="3362">
                  <c:v>-100.88632408806585</c:v>
                </c:pt>
                <c:pt idx="3363">
                  <c:v>-100.48694416395817</c:v>
                </c:pt>
                <c:pt idx="3364">
                  <c:v>-100.08725813919187</c:v>
                </c:pt>
                <c:pt idx="3365">
                  <c:v>-99.687267231279691</c:v>
                </c:pt>
                <c:pt idx="3366">
                  <c:v>-99.28697265866289</c:v>
                </c:pt>
                <c:pt idx="3367">
                  <c:v>-98.886375640708977</c:v>
                </c:pt>
                <c:pt idx="3368">
                  <c:v>-98.48547739770531</c:v>
                </c:pt>
                <c:pt idx="3369">
                  <c:v>-98.08427915085791</c:v>
                </c:pt>
                <c:pt idx="3370">
                  <c:v>-97.682782122285971</c:v>
                </c:pt>
                <c:pt idx="3371">
                  <c:v>-97.280987535018696</c:v>
                </c:pt>
                <c:pt idx="3372">
                  <c:v>-96.878896612992875</c:v>
                </c:pt>
                <c:pt idx="3373">
                  <c:v>-96.476510581046782</c:v>
                </c:pt>
                <c:pt idx="3374">
                  <c:v>-96.07383066491785</c:v>
                </c:pt>
                <c:pt idx="3375">
                  <c:v>-95.670858091239367</c:v>
                </c:pt>
                <c:pt idx="3376">
                  <c:v>-95.267594087535244</c:v>
                </c:pt>
                <c:pt idx="3377">
                  <c:v>-94.864039882217781</c:v>
                </c:pt>
                <c:pt idx="3378">
                  <c:v>-94.460196704583296</c:v>
                </c:pt>
                <c:pt idx="3379">
                  <c:v>-94.056065784807714</c:v>
                </c:pt>
                <c:pt idx="3380">
                  <c:v>-93.651648353944324</c:v>
                </c:pt>
                <c:pt idx="3381">
                  <c:v>-93.246945643918338</c:v>
                </c:pt>
                <c:pt idx="3382">
                  <c:v>-92.841958887524825</c:v>
                </c:pt>
                <c:pt idx="3383">
                  <c:v>-92.436689318423234</c:v>
                </c:pt>
                <c:pt idx="3384">
                  <c:v>-92.031138171135183</c:v>
                </c:pt>
                <c:pt idx="3385">
                  <c:v>-91.625306681040016</c:v>
                </c:pt>
                <c:pt idx="3386">
                  <c:v>-91.219196084370409</c:v>
                </c:pt>
                <c:pt idx="3387">
                  <c:v>-90.812807618210087</c:v>
                </c:pt>
                <c:pt idx="3388">
                  <c:v>-90.406142520488373</c:v>
                </c:pt>
                <c:pt idx="3389">
                  <c:v>-89.999202029977894</c:v>
                </c:pt>
                <c:pt idx="3390">
                  <c:v>-89.591987386290171</c:v>
                </c:pt>
                <c:pt idx="3391">
                  <c:v>-89.184499829871186</c:v>
                </c:pt>
                <c:pt idx="3392">
                  <c:v>-88.776740601999151</c:v>
                </c:pt>
                <c:pt idx="3393">
                  <c:v>-88.368710944779181</c:v>
                </c:pt>
                <c:pt idx="3394">
                  <c:v>-87.960412101139937</c:v>
                </c:pt>
                <c:pt idx="3395">
                  <c:v>-87.55184531483134</c:v>
                </c:pt>
                <c:pt idx="3396">
                  <c:v>-87.143011830418288</c:v>
                </c:pt>
                <c:pt idx="3397">
                  <c:v>-86.733912893278244</c:v>
                </c:pt>
                <c:pt idx="3398">
                  <c:v>-86.324549749597935</c:v>
                </c:pt>
                <c:pt idx="3399">
                  <c:v>-85.914923646368095</c:v>
                </c:pt>
                <c:pt idx="3400">
                  <c:v>-85.505035831381051</c:v>
                </c:pt>
                <c:pt idx="3401">
                  <c:v>-85.0948875532264</c:v>
                </c:pt>
                <c:pt idx="3402">
                  <c:v>-84.684480061286507</c:v>
                </c:pt>
                <c:pt idx="3403">
                  <c:v>-84.273814605734188</c:v>
                </c:pt>
                <c:pt idx="3404">
                  <c:v>-83.862892437527222</c:v>
                </c:pt>
                <c:pt idx="3405">
                  <c:v>-83.451714808405981</c:v>
                </c:pt>
                <c:pt idx="3406">
                  <c:v>-83.040282970889081</c:v>
                </c:pt>
                <c:pt idx="3407">
                  <c:v>-82.628598178268803</c:v>
                </c:pt>
                <c:pt idx="3408">
                  <c:v>-82.216661684608866</c:v>
                </c:pt>
                <c:pt idx="3409">
                  <c:v>-81.804474744738826</c:v>
                </c:pt>
                <c:pt idx="3410">
                  <c:v>-81.392038614252016</c:v>
                </c:pt>
                <c:pt idx="3411">
                  <c:v>-80.979354549499988</c:v>
                </c:pt>
                <c:pt idx="3412">
                  <c:v>-80.566423807590198</c:v>
                </c:pt>
                <c:pt idx="3413">
                  <c:v>-80.153247646381502</c:v>
                </c:pt>
                <c:pt idx="3414">
                  <c:v>-79.73982732447972</c:v>
                </c:pt>
                <c:pt idx="3415">
                  <c:v>-79.326164101235278</c:v>
                </c:pt>
                <c:pt idx="3416">
                  <c:v>-78.91225923673764</c:v>
                </c:pt>
                <c:pt idx="3417">
                  <c:v>-78.498113991813057</c:v>
                </c:pt>
                <c:pt idx="3418">
                  <c:v>-78.083729628019967</c:v>
                </c:pt>
                <c:pt idx="3419">
                  <c:v>-77.669107407644759</c:v>
                </c:pt>
                <c:pt idx="3420">
                  <c:v>-77.254248593698478</c:v>
                </c:pt>
                <c:pt idx="3421">
                  <c:v>-76.839154449913394</c:v>
                </c:pt>
                <c:pt idx="3422">
                  <c:v>-76.423826240737625</c:v>
                </c:pt>
                <c:pt idx="3423">
                  <c:v>-76.00826523133378</c:v>
                </c:pt>
                <c:pt idx="3424">
                  <c:v>-75.592472687572339</c:v>
                </c:pt>
                <c:pt idx="3425">
                  <c:v>-75.176449876029281</c:v>
                </c:pt>
                <c:pt idx="3426">
                  <c:v>-74.760198063982685</c:v>
                </c:pt>
                <c:pt idx="3427">
                  <c:v>-74.343718519407304</c:v>
                </c:pt>
                <c:pt idx="3428">
                  <c:v>-73.927012510972276</c:v>
                </c:pt>
                <c:pt idx="3429">
                  <c:v>-73.51008130803659</c:v>
                </c:pt>
                <c:pt idx="3430">
                  <c:v>-73.092926180644568</c:v>
                </c:pt>
                <c:pt idx="3431">
                  <c:v>-72.675548399523521</c:v>
                </c:pt>
                <c:pt idx="3432">
                  <c:v>-72.25794923607809</c:v>
                </c:pt>
                <c:pt idx="3433">
                  <c:v>-71.840129962387991</c:v>
                </c:pt>
                <c:pt idx="3434">
                  <c:v>-71.422091851203376</c:v>
                </c:pt>
                <c:pt idx="3435">
                  <c:v>-71.003836175940449</c:v>
                </c:pt>
                <c:pt idx="3436">
                  <c:v>-70.585364210678904</c:v>
                </c:pt>
                <c:pt idx="3437">
                  <c:v>-70.166677230156523</c:v>
                </c:pt>
                <c:pt idx="3438">
                  <c:v>-69.747776509766894</c:v>
                </c:pt>
                <c:pt idx="3439">
                  <c:v>-69.328663325553819</c:v>
                </c:pt>
                <c:pt idx="3440">
                  <c:v>-68.909338954208962</c:v>
                </c:pt>
                <c:pt idx="3441">
                  <c:v>-68.489804673067297</c:v>
                </c:pt>
                <c:pt idx="3442">
                  <c:v>-68.07006176010276</c:v>
                </c:pt>
                <c:pt idx="3443">
                  <c:v>-67.650111493924882</c:v>
                </c:pt>
                <c:pt idx="3444">
                  <c:v>-67.229955153775407</c:v>
                </c:pt>
                <c:pt idx="3445">
                  <c:v>-66.809594019522777</c:v>
                </c:pt>
                <c:pt idx="3446">
                  <c:v>-66.389029371660754</c:v>
                </c:pt>
                <c:pt idx="3447">
                  <c:v>-65.968262491301786</c:v>
                </c:pt>
                <c:pt idx="3448">
                  <c:v>-65.547294660174543</c:v>
                </c:pt>
                <c:pt idx="3449">
                  <c:v>-65.126127160620456</c:v>
                </c:pt>
                <c:pt idx="3450">
                  <c:v>-64.704761275588353</c:v>
                </c:pt>
                <c:pt idx="3451">
                  <c:v>-64.283198288632008</c:v>
                </c:pt>
                <c:pt idx="3452">
                  <c:v>-63.861439483905599</c:v>
                </c:pt>
                <c:pt idx="3453">
                  <c:v>-63.439486146159155</c:v>
                </c:pt>
                <c:pt idx="3454">
                  <c:v>-63.017339560736168</c:v>
                </c:pt>
                <c:pt idx="3455">
                  <c:v>-62.595001013567909</c:v>
                </c:pt>
                <c:pt idx="3456">
                  <c:v>-62.172471791171041</c:v>
                </c:pt>
                <c:pt idx="3457">
                  <c:v>-61.749753180643083</c:v>
                </c:pt>
                <c:pt idx="3458">
                  <c:v>-61.326846469657788</c:v>
                </c:pt>
                <c:pt idx="3459">
                  <c:v>-60.903752946462781</c:v>
                </c:pt>
                <c:pt idx="3460">
                  <c:v>-60.480473899873878</c:v>
                </c:pt>
                <c:pt idx="3461">
                  <c:v>-60.057010619272667</c:v>
                </c:pt>
                <c:pt idx="3462">
                  <c:v>-59.633364394601962</c:v>
                </c:pt>
                <c:pt idx="3463">
                  <c:v>-59.209536516361212</c:v>
                </c:pt>
                <c:pt idx="3464">
                  <c:v>-58.785528275604051</c:v>
                </c:pt>
                <c:pt idx="3465">
                  <c:v>-58.36134096393269</c:v>
                </c:pt>
                <c:pt idx="3466">
                  <c:v>-57.936975873495676</c:v>
                </c:pt>
                <c:pt idx="3467">
                  <c:v>-57.512434296982235</c:v>
                </c:pt>
                <c:pt idx="3468">
                  <c:v>-57.087717527619859</c:v>
                </c:pt>
                <c:pt idx="3469">
                  <c:v>-56.662826859169698</c:v>
                </c:pt>
                <c:pt idx="3470">
                  <c:v>-56.237763585922195</c:v>
                </c:pt>
                <c:pt idx="3471">
                  <c:v>-55.81252900269358</c:v>
                </c:pt>
                <c:pt idx="3472">
                  <c:v>-55.387124404822572</c:v>
                </c:pt>
                <c:pt idx="3473">
                  <c:v>-54.961551088164704</c:v>
                </c:pt>
                <c:pt idx="3474">
                  <c:v>-54.535810349090966</c:v>
                </c:pt>
                <c:pt idx="3475">
                  <c:v>-54.109903484481059</c:v>
                </c:pt>
                <c:pt idx="3476">
                  <c:v>-53.683831791720934</c:v>
                </c:pt>
                <c:pt idx="3477">
                  <c:v>-53.257596568699284</c:v>
                </c:pt>
                <c:pt idx="3478">
                  <c:v>-52.831199113802093</c:v>
                </c:pt>
                <c:pt idx="3479">
                  <c:v>-52.404640725910184</c:v>
                </c:pt>
                <c:pt idx="3480">
                  <c:v>-51.977922704394572</c:v>
                </c:pt>
                <c:pt idx="3481">
                  <c:v>-51.551046349111935</c:v>
                </c:pt>
                <c:pt idx="3482">
                  <c:v>-51.124012960402119</c:v>
                </c:pt>
                <c:pt idx="3483">
                  <c:v>-50.696823839082448</c:v>
                </c:pt>
                <c:pt idx="3484">
                  <c:v>-50.269480286445287</c:v>
                </c:pt>
                <c:pt idx="3485">
                  <c:v>-49.841983604253429</c:v>
                </c:pt>
                <c:pt idx="3486">
                  <c:v>-49.414335094735463</c:v>
                </c:pt>
                <c:pt idx="3487">
                  <c:v>-48.986536060583362</c:v>
                </c:pt>
                <c:pt idx="3488">
                  <c:v>-48.558587804946725</c:v>
                </c:pt>
                <c:pt idx="3489">
                  <c:v>-48.130491631430601</c:v>
                </c:pt>
                <c:pt idx="3490">
                  <c:v>-47.702248844089738</c:v>
                </c:pt>
                <c:pt idx="3491">
                  <c:v>-47.273860747426149</c:v>
                </c:pt>
                <c:pt idx="3492">
                  <c:v>-46.845328646384495</c:v>
                </c:pt>
                <c:pt idx="3493">
                  <c:v>-46.416653846347657</c:v>
                </c:pt>
                <c:pt idx="3494">
                  <c:v>-45.987837653133184</c:v>
                </c:pt>
                <c:pt idx="3495">
                  <c:v>-45.558881372989802</c:v>
                </c:pt>
                <c:pt idx="3496">
                  <c:v>-45.129786312592728</c:v>
                </c:pt>
                <c:pt idx="3497">
                  <c:v>-44.700553779040142</c:v>
                </c:pt>
                <c:pt idx="3498">
                  <c:v>-44.271185079848578</c:v>
                </c:pt>
                <c:pt idx="3499">
                  <c:v>-43.841681522949322</c:v>
                </c:pt>
                <c:pt idx="3500">
                  <c:v>-43.412044416685148</c:v>
                </c:pt>
                <c:pt idx="3501">
                  <c:v>-42.982275069804736</c:v>
                </c:pt>
                <c:pt idx="3502">
                  <c:v>-42.552374791460281</c:v>
                </c:pt>
                <c:pt idx="3503">
                  <c:v>-42.122344891202808</c:v>
                </c:pt>
                <c:pt idx="3504">
                  <c:v>-41.692186678977521</c:v>
                </c:pt>
                <c:pt idx="3505">
                  <c:v>-41.261901465121376</c:v>
                </c:pt>
                <c:pt idx="3506">
                  <c:v>-40.831490560357324</c:v>
                </c:pt>
                <c:pt idx="3507">
                  <c:v>-40.400955275791837</c:v>
                </c:pt>
                <c:pt idx="3508">
                  <c:v>-39.970296922910279</c:v>
                </c:pt>
                <c:pt idx="3509">
                  <c:v>-39.539516813572249</c:v>
                </c:pt>
                <c:pt idx="3510">
                  <c:v>-39.108616260009093</c:v>
                </c:pt>
                <c:pt idx="3511">
                  <c:v>-38.677596574818189</c:v>
                </c:pt>
                <c:pt idx="3512">
                  <c:v>-38.246459070960476</c:v>
                </c:pt>
                <c:pt idx="3513">
                  <c:v>-37.815205061755776</c:v>
                </c:pt>
                <c:pt idx="3514">
                  <c:v>-37.38383586087815</c:v>
                </c:pt>
                <c:pt idx="3515">
                  <c:v>-36.952352782353437</c:v>
                </c:pt>
                <c:pt idx="3516">
                  <c:v>-36.520757140553698</c:v>
                </c:pt>
                <c:pt idx="3517">
                  <c:v>-36.0890502501939</c:v>
                </c:pt>
                <c:pt idx="3518">
                  <c:v>-35.657233426328304</c:v>
                </c:pt>
                <c:pt idx="3519">
                  <c:v>-35.225307984345847</c:v>
                </c:pt>
                <c:pt idx="3520">
                  <c:v>-34.793275239966562</c:v>
                </c:pt>
                <c:pt idx="3521">
                  <c:v>-34.361136509236879</c:v>
                </c:pt>
                <c:pt idx="3522">
                  <c:v>-33.928893108526097</c:v>
                </c:pt>
                <c:pt idx="3523">
                  <c:v>-33.496546354522813</c:v>
                </c:pt>
                <c:pt idx="3524">
                  <c:v>-33.06409756423043</c:v>
                </c:pt>
                <c:pt idx="3525">
                  <c:v>-32.631548054962508</c:v>
                </c:pt>
                <c:pt idx="3526">
                  <c:v>-32.198899144340324</c:v>
                </c:pt>
                <c:pt idx="3527">
                  <c:v>-31.766152150287038</c:v>
                </c:pt>
                <c:pt idx="3528">
                  <c:v>-31.333308391025501</c:v>
                </c:pt>
                <c:pt idx="3529">
                  <c:v>-30.90036918507241</c:v>
                </c:pt>
                <c:pt idx="3530">
                  <c:v>-30.467335851235894</c:v>
                </c:pt>
                <c:pt idx="3531">
                  <c:v>-30.034209708610817</c:v>
                </c:pt>
                <c:pt idx="3532">
                  <c:v>-29.600992076574077</c:v>
                </c:pt>
                <c:pt idx="3533">
                  <c:v>-29.167684274782147</c:v>
                </c:pt>
                <c:pt idx="3534">
                  <c:v>-28.734287623165304</c:v>
                </c:pt>
                <c:pt idx="3535">
                  <c:v>-28.30080344192513</c:v>
                </c:pt>
                <c:pt idx="3536">
                  <c:v>-27.867233051529833</c:v>
                </c:pt>
                <c:pt idx="3537">
                  <c:v>-27.433577772709576</c:v>
                </c:pt>
                <c:pt idx="3538">
                  <c:v>-26.999838926453993</c:v>
                </c:pt>
                <c:pt idx="3539">
                  <c:v>-26.566017834006598</c:v>
                </c:pt>
                <c:pt idx="3540">
                  <c:v>-26.132115816861241</c:v>
                </c:pt>
                <c:pt idx="3541">
                  <c:v>-25.698134196759593</c:v>
                </c:pt>
                <c:pt idx="3542">
                  <c:v>-25.264074295684274</c:v>
                </c:pt>
                <c:pt idx="3543">
                  <c:v>-24.829937435857456</c:v>
                </c:pt>
                <c:pt idx="3544">
                  <c:v>-24.395724939735089</c:v>
                </c:pt>
                <c:pt idx="3545">
                  <c:v>-23.961438130003515</c:v>
                </c:pt>
                <c:pt idx="3546">
                  <c:v>-23.527078329575893</c:v>
                </c:pt>
                <c:pt idx="3547">
                  <c:v>-23.092646861587731</c:v>
                </c:pt>
                <c:pt idx="3548">
                  <c:v>-22.658145049392168</c:v>
                </c:pt>
                <c:pt idx="3549">
                  <c:v>-22.223574216557527</c:v>
                </c:pt>
                <c:pt idx="3550">
                  <c:v>-21.788935686861489</c:v>
                </c:pt>
                <c:pt idx="3551">
                  <c:v>-21.35423078428861</c:v>
                </c:pt>
                <c:pt idx="3552">
                  <c:v>-20.919460833025639</c:v>
                </c:pt>
                <c:pt idx="3553">
                  <c:v>-20.484627157456796</c:v>
                </c:pt>
                <c:pt idx="3554">
                  <c:v>-20.049731082161312</c:v>
                </c:pt>
                <c:pt idx="3555">
                  <c:v>-19.614773931907617</c:v>
                </c:pt>
                <c:pt idx="3556">
                  <c:v>-19.179757031651061</c:v>
                </c:pt>
                <c:pt idx="3557">
                  <c:v>-18.744681706528123</c:v>
                </c:pt>
                <c:pt idx="3558">
                  <c:v>-18.309549281853919</c:v>
                </c:pt>
                <c:pt idx="3559">
                  <c:v>-17.874361083117499</c:v>
                </c:pt>
                <c:pt idx="3560">
                  <c:v>-17.439118435977143</c:v>
                </c:pt>
                <c:pt idx="3561">
                  <c:v>-17.003822666257882</c:v>
                </c:pt>
                <c:pt idx="3562">
                  <c:v>-16.568475099945672</c:v>
                </c:pt>
                <c:pt idx="3563">
                  <c:v>-16.133077063184928</c:v>
                </c:pt>
                <c:pt idx="3564">
                  <c:v>-15.6976298822738</c:v>
                </c:pt>
                <c:pt idx="3565">
                  <c:v>-15.262134883659474</c:v>
                </c:pt>
                <c:pt idx="3566">
                  <c:v>-14.826593393935683</c:v>
                </c:pt>
                <c:pt idx="3567">
                  <c:v>-14.39100673983712</c:v>
                </c:pt>
                <c:pt idx="3568">
                  <c:v>-13.955376248235828</c:v>
                </c:pt>
                <c:pt idx="3569">
                  <c:v>-13.519703246138722</c:v>
                </c:pt>
                <c:pt idx="3570">
                  <c:v>-13.083989060680658</c:v>
                </c:pt>
                <c:pt idx="3571">
                  <c:v>-12.648235019123051</c:v>
                </c:pt>
                <c:pt idx="3572">
                  <c:v>-12.21244244884806</c:v>
                </c:pt>
                <c:pt idx="3573">
                  <c:v>-11.77661267735521</c:v>
                </c:pt>
                <c:pt idx="3574">
                  <c:v>-11.34074703225779</c:v>
                </c:pt>
                <c:pt idx="3575">
                  <c:v>-10.904846841278367</c:v>
                </c:pt>
                <c:pt idx="3576">
                  <c:v>-10.468913432244078</c:v>
                </c:pt>
                <c:pt idx="3577">
                  <c:v>-10.032948133084124</c:v>
                </c:pt>
                <c:pt idx="3578">
                  <c:v>-9.5969522718239784</c:v>
                </c:pt>
                <c:pt idx="3579">
                  <c:v>-9.1609271765830851</c:v>
                </c:pt>
                <c:pt idx="3580">
                  <c:v>-8.7248741755690613</c:v>
                </c:pt>
                <c:pt idx="3581">
                  <c:v>-8.2887945970751922</c:v>
                </c:pt>
                <c:pt idx="3582">
                  <c:v>-7.8526897694757185</c:v>
                </c:pt>
                <c:pt idx="3583">
                  <c:v>-7.4165610212211366</c:v>
                </c:pt>
                <c:pt idx="3584">
                  <c:v>-6.9804096808356917</c:v>
                </c:pt>
                <c:pt idx="3585">
                  <c:v>-6.5442370769115614</c:v>
                </c:pt>
                <c:pt idx="3586">
                  <c:v>-6.1080445381063653</c:v>
                </c:pt>
                <c:pt idx="3587">
                  <c:v>-5.6718333931384413</c:v>
                </c:pt>
                <c:pt idx="3588">
                  <c:v>-5.2356049707821448</c:v>
                </c:pt>
                <c:pt idx="3589">
                  <c:v>-4.7993605998653459</c:v>
                </c:pt>
                <c:pt idx="3590">
                  <c:v>-4.3631016092638335</c:v>
                </c:pt>
                <c:pt idx="3591">
                  <c:v>-3.9268293278977051</c:v>
                </c:pt>
                <c:pt idx="3592">
                  <c:v>-3.4905450847288799</c:v>
                </c:pt>
                <c:pt idx="3593">
                  <c:v>-3.0542502087541581</c:v>
                </c:pt>
                <c:pt idx="3594">
                  <c:v>-2.6179460290038405</c:v>
                </c:pt>
                <c:pt idx="3595">
                  <c:v>-2.1816338745359016</c:v>
                </c:pt>
                <c:pt idx="3596">
                  <c:v>-1.7453150744323884</c:v>
                </c:pt>
                <c:pt idx="3597">
                  <c:v>-1.3089909577969219</c:v>
                </c:pt>
                <c:pt idx="3598">
                  <c:v>-0.8726628537479868</c:v>
                </c:pt>
                <c:pt idx="3599">
                  <c:v>-0.4363320914164357</c:v>
                </c:pt>
                <c:pt idx="3600">
                  <c:v>5.8114429067612772E-11</c:v>
                </c:pt>
                <c:pt idx="3601">
                  <c:v>0.43633209153288649</c:v>
                </c:pt>
                <c:pt idx="3602">
                  <c:v>0.87266285386421483</c:v>
                </c:pt>
                <c:pt idx="3603">
                  <c:v>1.3089909579133714</c:v>
                </c:pt>
                <c:pt idx="3604">
                  <c:v>1.7453150745488366</c:v>
                </c:pt>
                <c:pt idx="3605">
                  <c:v>2.1816338746523485</c:v>
                </c:pt>
                <c:pt idx="3606">
                  <c:v>2.6179460291202847</c:v>
                </c:pt>
                <c:pt idx="3607">
                  <c:v>3.0542502088708221</c:v>
                </c:pt>
                <c:pt idx="3608">
                  <c:v>3.4905450848453192</c:v>
                </c:pt>
                <c:pt idx="3609">
                  <c:v>3.9268293280143638</c:v>
                </c:pt>
                <c:pt idx="3610">
                  <c:v>4.3631016093800445</c:v>
                </c:pt>
                <c:pt idx="3611">
                  <c:v>4.7993605999817754</c:v>
                </c:pt>
                <c:pt idx="3612">
                  <c:v>5.2356049708985699</c:v>
                </c:pt>
                <c:pt idx="3613">
                  <c:v>5.6718333932546399</c:v>
                </c:pt>
                <c:pt idx="3614">
                  <c:v>6.1080445382227806</c:v>
                </c:pt>
                <c:pt idx="3615">
                  <c:v>6.5442370770277511</c:v>
                </c:pt>
                <c:pt idx="3616">
                  <c:v>6.9804096809520964</c:v>
                </c:pt>
                <c:pt idx="3617">
                  <c:v>7.416561021337758</c:v>
                </c:pt>
                <c:pt idx="3618">
                  <c:v>7.8526897695921116</c:v>
                </c:pt>
                <c:pt idx="3619">
                  <c:v>8.2887945971917993</c:v>
                </c:pt>
                <c:pt idx="3620">
                  <c:v>8.7248741756854429</c:v>
                </c:pt>
                <c:pt idx="3621">
                  <c:v>9.1609271766992375</c:v>
                </c:pt>
                <c:pt idx="3622">
                  <c:v>9.5969522719403439</c:v>
                </c:pt>
                <c:pt idx="3623">
                  <c:v>10.032948133200261</c:v>
                </c:pt>
                <c:pt idx="3624">
                  <c:v>10.468913432360425</c:v>
                </c:pt>
                <c:pt idx="3625">
                  <c:v>10.904846841394486</c:v>
                </c:pt>
                <c:pt idx="3626">
                  <c:v>11.340747032374123</c:v>
                </c:pt>
                <c:pt idx="3627">
                  <c:v>11.776612677471753</c:v>
                </c:pt>
                <c:pt idx="3628">
                  <c:v>12.212442448964371</c:v>
                </c:pt>
                <c:pt idx="3629">
                  <c:v>12.648235019239353</c:v>
                </c:pt>
                <c:pt idx="3630">
                  <c:v>13.083989060797171</c:v>
                </c:pt>
                <c:pt idx="3631">
                  <c:v>13.519703246255004</c:v>
                </c:pt>
                <c:pt idx="3632">
                  <c:v>13.955376248352319</c:v>
                </c:pt>
                <c:pt idx="3633">
                  <c:v>14.391006739953156</c:v>
                </c:pt>
                <c:pt idx="3634">
                  <c:v>14.826593394051931</c:v>
                </c:pt>
                <c:pt idx="3635">
                  <c:v>15.262134883775706</c:v>
                </c:pt>
                <c:pt idx="3636">
                  <c:v>15.697629882389801</c:v>
                </c:pt>
                <c:pt idx="3637">
                  <c:v>16.133077063301137</c:v>
                </c:pt>
                <c:pt idx="3638">
                  <c:v>16.568475100061647</c:v>
                </c:pt>
                <c:pt idx="3639">
                  <c:v>17.003822666374059</c:v>
                </c:pt>
                <c:pt idx="3640">
                  <c:v>17.43911843609353</c:v>
                </c:pt>
                <c:pt idx="3641">
                  <c:v>17.874361083233651</c:v>
                </c:pt>
                <c:pt idx="3642">
                  <c:v>18.309549281970277</c:v>
                </c:pt>
                <c:pt idx="3643">
                  <c:v>18.744681706644247</c:v>
                </c:pt>
                <c:pt idx="3644">
                  <c:v>19.179757031767167</c:v>
                </c:pt>
                <c:pt idx="3645">
                  <c:v>19.614773932023709</c:v>
                </c:pt>
                <c:pt idx="3646">
                  <c:v>20.049731082277166</c:v>
                </c:pt>
                <c:pt idx="3647">
                  <c:v>20.484627157572852</c:v>
                </c:pt>
                <c:pt idx="3648">
                  <c:v>20.919460833141461</c:v>
                </c:pt>
                <c:pt idx="3649">
                  <c:v>21.354230784404638</c:v>
                </c:pt>
                <c:pt idx="3650">
                  <c:v>21.78893568697772</c:v>
                </c:pt>
                <c:pt idx="3651">
                  <c:v>22.223574216673519</c:v>
                </c:pt>
                <c:pt idx="3652">
                  <c:v>22.658145049508359</c:v>
                </c:pt>
                <c:pt idx="3653">
                  <c:v>23.092646861703681</c:v>
                </c:pt>
                <c:pt idx="3654">
                  <c:v>23.527078329691829</c:v>
                </c:pt>
                <c:pt idx="3655">
                  <c:v>23.961438130119429</c:v>
                </c:pt>
                <c:pt idx="3656">
                  <c:v>24.395724939850762</c:v>
                </c:pt>
                <c:pt idx="3657">
                  <c:v>24.829937435973331</c:v>
                </c:pt>
                <c:pt idx="3658">
                  <c:v>25.264074295800128</c:v>
                </c:pt>
                <c:pt idx="3659">
                  <c:v>25.698134196875426</c:v>
                </c:pt>
                <c:pt idx="3660">
                  <c:v>26.132115816977052</c:v>
                </c:pt>
                <c:pt idx="3661">
                  <c:v>26.566017834122391</c:v>
                </c:pt>
                <c:pt idx="3662">
                  <c:v>26.999838926569762</c:v>
                </c:pt>
                <c:pt idx="3663">
                  <c:v>27.433577772825547</c:v>
                </c:pt>
                <c:pt idx="3664">
                  <c:v>27.867233051645556</c:v>
                </c:pt>
                <c:pt idx="3665">
                  <c:v>28.300803442041051</c:v>
                </c:pt>
                <c:pt idx="3666">
                  <c:v>28.734287623280984</c:v>
                </c:pt>
                <c:pt idx="3667">
                  <c:v>29.167684274897802</c:v>
                </c:pt>
                <c:pt idx="3668">
                  <c:v>29.600992076689707</c:v>
                </c:pt>
                <c:pt idx="3669">
                  <c:v>30.034209708726205</c:v>
                </c:pt>
                <c:pt idx="3670">
                  <c:v>30.467335851351482</c:v>
                </c:pt>
                <c:pt idx="3671">
                  <c:v>30.900369185187749</c:v>
                </c:pt>
                <c:pt idx="3672">
                  <c:v>31.333308391141035</c:v>
                </c:pt>
                <c:pt idx="3673">
                  <c:v>31.766152150402764</c:v>
                </c:pt>
                <c:pt idx="3674">
                  <c:v>32.198899144455801</c:v>
                </c:pt>
                <c:pt idx="3675">
                  <c:v>32.631548055078184</c:v>
                </c:pt>
                <c:pt idx="3676">
                  <c:v>33.064097564345857</c:v>
                </c:pt>
                <c:pt idx="3677">
                  <c:v>33.49654635463822</c:v>
                </c:pt>
                <c:pt idx="3678">
                  <c:v>33.928893108641475</c:v>
                </c:pt>
                <c:pt idx="3679">
                  <c:v>34.361136509352001</c:v>
                </c:pt>
                <c:pt idx="3680">
                  <c:v>34.793275240081876</c:v>
                </c:pt>
                <c:pt idx="3681">
                  <c:v>35.225307984461132</c:v>
                </c:pt>
                <c:pt idx="3682">
                  <c:v>35.657233426443554</c:v>
                </c:pt>
                <c:pt idx="3683">
                  <c:v>36.089050250308908</c:v>
                </c:pt>
                <c:pt idx="3684">
                  <c:v>36.520757140668898</c:v>
                </c:pt>
                <c:pt idx="3685">
                  <c:v>36.952352782468608</c:v>
                </c:pt>
                <c:pt idx="3686">
                  <c:v>37.383835860993507</c:v>
                </c:pt>
                <c:pt idx="3687">
                  <c:v>37.815205061870891</c:v>
                </c:pt>
                <c:pt idx="3688">
                  <c:v>38.246459071075776</c:v>
                </c:pt>
                <c:pt idx="3689">
                  <c:v>38.67759657493324</c:v>
                </c:pt>
                <c:pt idx="3690">
                  <c:v>39.108616260124109</c:v>
                </c:pt>
                <c:pt idx="3691">
                  <c:v>39.539516813687236</c:v>
                </c:pt>
                <c:pt idx="3692">
                  <c:v>39.97029692302501</c:v>
                </c:pt>
                <c:pt idx="3693">
                  <c:v>40.40095527590676</c:v>
                </c:pt>
                <c:pt idx="3694">
                  <c:v>40.831490560471991</c:v>
                </c:pt>
                <c:pt idx="3695">
                  <c:v>41.261901465236228</c:v>
                </c:pt>
                <c:pt idx="3696">
                  <c:v>41.692186679092558</c:v>
                </c:pt>
                <c:pt idx="3697">
                  <c:v>42.122344891317596</c:v>
                </c:pt>
                <c:pt idx="3698">
                  <c:v>42.552374791575254</c:v>
                </c:pt>
                <c:pt idx="3699">
                  <c:v>42.982275069919453</c:v>
                </c:pt>
                <c:pt idx="3700">
                  <c:v>43.412044416799603</c:v>
                </c:pt>
                <c:pt idx="3701">
                  <c:v>43.841681523063968</c:v>
                </c:pt>
                <c:pt idx="3702">
                  <c:v>44.271185079962969</c:v>
                </c:pt>
                <c:pt idx="3703">
                  <c:v>44.700553779154717</c:v>
                </c:pt>
                <c:pt idx="3704">
                  <c:v>45.12978631270726</c:v>
                </c:pt>
                <c:pt idx="3705">
                  <c:v>45.558881373104299</c:v>
                </c:pt>
                <c:pt idx="3706">
                  <c:v>45.987837653247865</c:v>
                </c:pt>
                <c:pt idx="3707">
                  <c:v>46.416653846462076</c:v>
                </c:pt>
                <c:pt idx="3708">
                  <c:v>46.845328646498885</c:v>
                </c:pt>
                <c:pt idx="3709">
                  <c:v>47.273860747540716</c:v>
                </c:pt>
                <c:pt idx="3710">
                  <c:v>47.70224884420405</c:v>
                </c:pt>
                <c:pt idx="3711">
                  <c:v>48.130491631544878</c:v>
                </c:pt>
                <c:pt idx="3712">
                  <c:v>48.558587805060959</c:v>
                </c:pt>
                <c:pt idx="3713">
                  <c:v>48.986536060697553</c:v>
                </c:pt>
                <c:pt idx="3714">
                  <c:v>49.414335094849619</c:v>
                </c:pt>
                <c:pt idx="3715">
                  <c:v>49.841983604367329</c:v>
                </c:pt>
                <c:pt idx="3716">
                  <c:v>50.269480286559364</c:v>
                </c:pt>
                <c:pt idx="3717">
                  <c:v>50.696823839196703</c:v>
                </c:pt>
                <c:pt idx="3718">
                  <c:v>51.124012960516112</c:v>
                </c:pt>
                <c:pt idx="3719">
                  <c:v>51.551046349226105</c:v>
                </c:pt>
                <c:pt idx="3720">
                  <c:v>51.977922704508472</c:v>
                </c:pt>
                <c:pt idx="3721">
                  <c:v>52.404640726024255</c:v>
                </c:pt>
                <c:pt idx="3722">
                  <c:v>52.831199113915922</c:v>
                </c:pt>
                <c:pt idx="3723">
                  <c:v>53.257596568812851</c:v>
                </c:pt>
                <c:pt idx="3724">
                  <c:v>53.68383179183467</c:v>
                </c:pt>
                <c:pt idx="3725">
                  <c:v>54.109903484594533</c:v>
                </c:pt>
                <c:pt idx="3726">
                  <c:v>54.535810349204617</c:v>
                </c:pt>
                <c:pt idx="3727">
                  <c:v>54.961551088278306</c:v>
                </c:pt>
                <c:pt idx="3728">
                  <c:v>55.387124404935911</c:v>
                </c:pt>
                <c:pt idx="3729">
                  <c:v>55.81252900280731</c:v>
                </c:pt>
                <c:pt idx="3730">
                  <c:v>56.237763586035662</c:v>
                </c:pt>
                <c:pt idx="3731">
                  <c:v>56.662826859283122</c:v>
                </c:pt>
                <c:pt idx="3732">
                  <c:v>57.08771752773346</c:v>
                </c:pt>
                <c:pt idx="3733">
                  <c:v>57.512434297095567</c:v>
                </c:pt>
                <c:pt idx="3734">
                  <c:v>57.936975873608958</c:v>
                </c:pt>
                <c:pt idx="3735">
                  <c:v>58.361340964045922</c:v>
                </c:pt>
                <c:pt idx="3736">
                  <c:v>58.78552827571724</c:v>
                </c:pt>
                <c:pt idx="3737">
                  <c:v>59.209536516474344</c:v>
                </c:pt>
                <c:pt idx="3738">
                  <c:v>59.633364394714839</c:v>
                </c:pt>
                <c:pt idx="3739">
                  <c:v>60.057010619385707</c:v>
                </c:pt>
                <c:pt idx="3740">
                  <c:v>60.480473899987082</c:v>
                </c:pt>
                <c:pt idx="3741">
                  <c:v>60.903752946575729</c:v>
                </c:pt>
                <c:pt idx="3742">
                  <c:v>61.326846469770892</c:v>
                </c:pt>
                <c:pt idx="3743">
                  <c:v>61.749753180755924</c:v>
                </c:pt>
                <c:pt idx="3744">
                  <c:v>62.172471791284053</c:v>
                </c:pt>
                <c:pt idx="3745">
                  <c:v>62.595001013680651</c:v>
                </c:pt>
                <c:pt idx="3746">
                  <c:v>63.017339560848654</c:v>
                </c:pt>
                <c:pt idx="3747">
                  <c:v>63.439486146271804</c:v>
                </c:pt>
                <c:pt idx="3748">
                  <c:v>63.861439484017971</c:v>
                </c:pt>
                <c:pt idx="3749">
                  <c:v>64.283198288744543</c:v>
                </c:pt>
                <c:pt idx="3750">
                  <c:v>64.704761275700619</c:v>
                </c:pt>
                <c:pt idx="3751">
                  <c:v>65.126127160732892</c:v>
                </c:pt>
                <c:pt idx="3752">
                  <c:v>65.547294660287136</c:v>
                </c:pt>
                <c:pt idx="3753">
                  <c:v>65.968262491414123</c:v>
                </c:pt>
                <c:pt idx="3754">
                  <c:v>66.389029371773034</c:v>
                </c:pt>
                <c:pt idx="3755">
                  <c:v>66.809594019635213</c:v>
                </c:pt>
                <c:pt idx="3756">
                  <c:v>67.22995515388736</c:v>
                </c:pt>
                <c:pt idx="3757">
                  <c:v>67.650111494036992</c:v>
                </c:pt>
                <c:pt idx="3758">
                  <c:v>68.0700617602146</c:v>
                </c:pt>
                <c:pt idx="3759">
                  <c:v>68.489804673179293</c:v>
                </c:pt>
                <c:pt idx="3760">
                  <c:v>68.909338954320901</c:v>
                </c:pt>
                <c:pt idx="3761">
                  <c:v>69.328663325665488</c:v>
                </c:pt>
                <c:pt idx="3762">
                  <c:v>69.747776509878719</c:v>
                </c:pt>
                <c:pt idx="3763">
                  <c:v>70.166677230268505</c:v>
                </c:pt>
                <c:pt idx="3764">
                  <c:v>70.585364210790615</c:v>
                </c:pt>
                <c:pt idx="3765">
                  <c:v>71.003836176052303</c:v>
                </c:pt>
                <c:pt idx="3766">
                  <c:v>71.422091851314988</c:v>
                </c:pt>
                <c:pt idx="3767">
                  <c:v>71.840129962499731</c:v>
                </c:pt>
                <c:pt idx="3768">
                  <c:v>72.257949236189575</c:v>
                </c:pt>
                <c:pt idx="3769">
                  <c:v>72.675548399634721</c:v>
                </c:pt>
                <c:pt idx="3770">
                  <c:v>73.092926180755939</c:v>
                </c:pt>
                <c:pt idx="3771">
                  <c:v>73.510081308147676</c:v>
                </c:pt>
                <c:pt idx="3772">
                  <c:v>73.927012511083518</c:v>
                </c:pt>
                <c:pt idx="3773">
                  <c:v>74.343718519518262</c:v>
                </c:pt>
                <c:pt idx="3774">
                  <c:v>74.7601980640938</c:v>
                </c:pt>
                <c:pt idx="3775">
                  <c:v>75.176449876140552</c:v>
                </c:pt>
                <c:pt idx="3776">
                  <c:v>75.59247268768334</c:v>
                </c:pt>
                <c:pt idx="3777">
                  <c:v>76.00826523144471</c:v>
                </c:pt>
                <c:pt idx="3778">
                  <c:v>76.423826240848712</c:v>
                </c:pt>
                <c:pt idx="3779">
                  <c:v>76.839154450023997</c:v>
                </c:pt>
                <c:pt idx="3780">
                  <c:v>77.254248593809237</c:v>
                </c:pt>
                <c:pt idx="3781">
                  <c:v>77.669107407755249</c:v>
                </c:pt>
                <c:pt idx="3782">
                  <c:v>78.083729628130584</c:v>
                </c:pt>
                <c:pt idx="3783">
                  <c:v>78.498113991923617</c:v>
                </c:pt>
                <c:pt idx="3784">
                  <c:v>78.91225923684793</c:v>
                </c:pt>
                <c:pt idx="3785">
                  <c:v>79.326164101345697</c:v>
                </c:pt>
                <c:pt idx="3786">
                  <c:v>79.739827324590294</c:v>
                </c:pt>
                <c:pt idx="3787">
                  <c:v>80.15324764649182</c:v>
                </c:pt>
                <c:pt idx="3788">
                  <c:v>80.566423807700659</c:v>
                </c:pt>
                <c:pt idx="3789">
                  <c:v>80.979354549610164</c:v>
                </c:pt>
                <c:pt idx="3790">
                  <c:v>81.392038614362122</c:v>
                </c:pt>
                <c:pt idx="3791">
                  <c:v>81.804474744848861</c:v>
                </c:pt>
                <c:pt idx="3792">
                  <c:v>82.21666168471863</c:v>
                </c:pt>
                <c:pt idx="3793">
                  <c:v>82.628598178378709</c:v>
                </c:pt>
                <c:pt idx="3794">
                  <c:v>83.040282970998703</c:v>
                </c:pt>
                <c:pt idx="3795">
                  <c:v>83.451714808515746</c:v>
                </c:pt>
                <c:pt idx="3796">
                  <c:v>83.862892437637129</c:v>
                </c:pt>
                <c:pt idx="3797">
                  <c:v>84.273814605843825</c:v>
                </c:pt>
                <c:pt idx="3798">
                  <c:v>84.684480061396286</c:v>
                </c:pt>
                <c:pt idx="3799">
                  <c:v>85.094887553335894</c:v>
                </c:pt>
                <c:pt idx="3800">
                  <c:v>85.505035831490474</c:v>
                </c:pt>
                <c:pt idx="3801">
                  <c:v>85.914923646477448</c:v>
                </c:pt>
                <c:pt idx="3802">
                  <c:v>86.324549749707018</c:v>
                </c:pt>
                <c:pt idx="3803">
                  <c:v>86.733912893387455</c:v>
                </c:pt>
                <c:pt idx="3804">
                  <c:v>87.143011830527229</c:v>
                </c:pt>
                <c:pt idx="3805">
                  <c:v>87.551845314940422</c:v>
                </c:pt>
                <c:pt idx="3806">
                  <c:v>87.960412101248934</c:v>
                </c:pt>
                <c:pt idx="3807">
                  <c:v>88.368710944888107</c:v>
                </c:pt>
                <c:pt idx="3808">
                  <c:v>88.776740602108006</c:v>
                </c:pt>
                <c:pt idx="3809">
                  <c:v>89.184499829980183</c:v>
                </c:pt>
                <c:pt idx="3810">
                  <c:v>89.59198738639887</c:v>
                </c:pt>
                <c:pt idx="3811">
                  <c:v>89.999202030086735</c:v>
                </c:pt>
                <c:pt idx="3812">
                  <c:v>90.406142520596944</c:v>
                </c:pt>
                <c:pt idx="3813">
                  <c:v>90.812807618318587</c:v>
                </c:pt>
                <c:pt idx="3814">
                  <c:v>91.219196084478824</c:v>
                </c:pt>
                <c:pt idx="3815">
                  <c:v>91.625306681148174</c:v>
                </c:pt>
                <c:pt idx="3816">
                  <c:v>92.031138171243455</c:v>
                </c:pt>
                <c:pt idx="3817">
                  <c:v>92.436689318531222</c:v>
                </c:pt>
                <c:pt idx="3818">
                  <c:v>92.841958887632728</c:v>
                </c:pt>
                <c:pt idx="3819">
                  <c:v>93.246945644026596</c:v>
                </c:pt>
                <c:pt idx="3820">
                  <c:v>93.651648354052298</c:v>
                </c:pt>
                <c:pt idx="3821">
                  <c:v>94.056065784915816</c:v>
                </c:pt>
                <c:pt idx="3822">
                  <c:v>94.460196704691114</c:v>
                </c:pt>
                <c:pt idx="3823">
                  <c:v>94.864039882325528</c:v>
                </c:pt>
                <c:pt idx="3824">
                  <c:v>95.267594087642905</c:v>
                </c:pt>
                <c:pt idx="3825">
                  <c:v>95.670858091346744</c:v>
                </c:pt>
                <c:pt idx="3826">
                  <c:v>96.073830665025369</c:v>
                </c:pt>
                <c:pt idx="3827">
                  <c:v>96.476510581154002</c:v>
                </c:pt>
                <c:pt idx="3828">
                  <c:v>96.87889661310021</c:v>
                </c:pt>
                <c:pt idx="3829">
                  <c:v>97.280987535125959</c:v>
                </c:pt>
                <c:pt idx="3830">
                  <c:v>97.682782122393164</c:v>
                </c:pt>
                <c:pt idx="3831">
                  <c:v>98.084279150965216</c:v>
                </c:pt>
                <c:pt idx="3832">
                  <c:v>98.485477397812545</c:v>
                </c:pt>
                <c:pt idx="3833">
                  <c:v>98.886375640815928</c:v>
                </c:pt>
                <c:pt idx="3834">
                  <c:v>99.286972658769955</c:v>
                </c:pt>
                <c:pt idx="3835">
                  <c:v>99.687267231386286</c:v>
                </c:pt>
                <c:pt idx="3836">
                  <c:v>100.08725813929858</c:v>
                </c:pt>
                <c:pt idx="3837">
                  <c:v>100.48694416406481</c:v>
                </c:pt>
                <c:pt idx="3838">
                  <c:v>100.8863240881724</c:v>
                </c:pt>
                <c:pt idx="3839">
                  <c:v>101.28539669504045</c:v>
                </c:pt>
                <c:pt idx="3840">
                  <c:v>101.68416076902477</c:v>
                </c:pt>
                <c:pt idx="3841">
                  <c:v>102.08261509542127</c:v>
                </c:pt>
                <c:pt idx="3842">
                  <c:v>102.48075846046835</c:v>
                </c:pt>
                <c:pt idx="3843">
                  <c:v>102.87858965135227</c:v>
                </c:pt>
                <c:pt idx="3844">
                  <c:v>103.27610745621064</c:v>
                </c:pt>
                <c:pt idx="3845">
                  <c:v>103.67331066413487</c:v>
                </c:pt>
                <c:pt idx="3846">
                  <c:v>104.07019806517552</c:v>
                </c:pt>
                <c:pt idx="3847">
                  <c:v>104.46676845034433</c:v>
                </c:pt>
                <c:pt idx="3848">
                  <c:v>104.86302061161933</c:v>
                </c:pt>
                <c:pt idx="3849">
                  <c:v>105.25895334194793</c:v>
                </c:pt>
                <c:pt idx="3850">
                  <c:v>105.65456543524995</c:v>
                </c:pt>
                <c:pt idx="3851">
                  <c:v>106.04985568642275</c:v>
                </c:pt>
                <c:pt idx="3852">
                  <c:v>106.44482289134369</c:v>
                </c:pt>
                <c:pt idx="3853">
                  <c:v>106.83946584687354</c:v>
                </c:pt>
                <c:pt idx="3854">
                  <c:v>107.23378335086201</c:v>
                </c:pt>
                <c:pt idx="3855">
                  <c:v>107.62777420214925</c:v>
                </c:pt>
                <c:pt idx="3856">
                  <c:v>108.02143720057094</c:v>
                </c:pt>
                <c:pt idx="3857">
                  <c:v>108.41477114696156</c:v>
                </c:pt>
                <c:pt idx="3858">
                  <c:v>108.80777484315728</c:v>
                </c:pt>
                <c:pt idx="3859">
                  <c:v>109.20044709200107</c:v>
                </c:pt>
                <c:pt idx="3860">
                  <c:v>109.59278669734478</c:v>
                </c:pt>
                <c:pt idx="3861">
                  <c:v>109.98479246405432</c:v>
                </c:pt>
                <c:pt idx="3862">
                  <c:v>110.37646319801175</c:v>
                </c:pt>
                <c:pt idx="3863">
                  <c:v>110.76779770612028</c:v>
                </c:pt>
                <c:pt idx="3864">
                  <c:v>111.15879479630753</c:v>
                </c:pt>
                <c:pt idx="3865">
                  <c:v>111.54945327752796</c:v>
                </c:pt>
                <c:pt idx="3866">
                  <c:v>111.93977195976811</c:v>
                </c:pt>
                <c:pt idx="3867">
                  <c:v>112.32974965404995</c:v>
                </c:pt>
                <c:pt idx="3868">
                  <c:v>112.71938517243339</c:v>
                </c:pt>
                <c:pt idx="3869">
                  <c:v>113.10867732802149</c:v>
                </c:pt>
                <c:pt idx="3870">
                  <c:v>113.49762493496242</c:v>
                </c:pt>
                <c:pt idx="3871">
                  <c:v>113.88622680845451</c:v>
                </c:pt>
                <c:pt idx="3872">
                  <c:v>114.27448176474927</c:v>
                </c:pt>
                <c:pt idx="3873">
                  <c:v>114.66238862115436</c:v>
                </c:pt>
                <c:pt idx="3874">
                  <c:v>115.04994619603866</c:v>
                </c:pt>
                <c:pt idx="3875">
                  <c:v>115.43715330883452</c:v>
                </c:pt>
                <c:pt idx="3876">
                  <c:v>115.82400878004138</c:v>
                </c:pt>
                <c:pt idx="3877">
                  <c:v>116.21051143123096</c:v>
                </c:pt>
                <c:pt idx="3878">
                  <c:v>116.59666008504877</c:v>
                </c:pt>
                <c:pt idx="3879">
                  <c:v>116.9824535652192</c:v>
                </c:pt>
                <c:pt idx="3880">
                  <c:v>117.36789069654866</c:v>
                </c:pt>
                <c:pt idx="3881">
                  <c:v>117.75297030492837</c:v>
                </c:pt>
                <c:pt idx="3882">
                  <c:v>118.13769121733947</c:v>
                </c:pt>
                <c:pt idx="3883">
                  <c:v>118.52205226185494</c:v>
                </c:pt>
                <c:pt idx="3884">
                  <c:v>118.90605226764478</c:v>
                </c:pt>
                <c:pt idx="3885">
                  <c:v>119.28969006497799</c:v>
                </c:pt>
                <c:pt idx="3886">
                  <c:v>119.67296448522788</c:v>
                </c:pt>
                <c:pt idx="3887">
                  <c:v>120.0558743608733</c:v>
                </c:pt>
                <c:pt idx="3888">
                  <c:v>120.43841852550499</c:v>
                </c:pt>
                <c:pt idx="3889">
                  <c:v>120.82059581382667</c:v>
                </c:pt>
                <c:pt idx="3890">
                  <c:v>121.20240506166044</c:v>
                </c:pt>
                <c:pt idx="3891">
                  <c:v>121.5838451059487</c:v>
                </c:pt>
                <c:pt idx="3892">
                  <c:v>121.96491478475934</c:v>
                </c:pt>
                <c:pt idx="3893">
                  <c:v>122.34561293728764</c:v>
                </c:pt>
                <c:pt idx="3894">
                  <c:v>122.72593840386119</c:v>
                </c:pt>
                <c:pt idx="3895">
                  <c:v>123.10589002594286</c:v>
                </c:pt>
                <c:pt idx="3896">
                  <c:v>123.48546664613372</c:v>
                </c:pt>
                <c:pt idx="3897">
                  <c:v>123.86466710817814</c:v>
                </c:pt>
                <c:pt idx="3898">
                  <c:v>124.24349025696519</c:v>
                </c:pt>
                <c:pt idx="3899">
                  <c:v>124.62193493853384</c:v>
                </c:pt>
                <c:pt idx="3900">
                  <c:v>125.00000000007635</c:v>
                </c:pt>
                <c:pt idx="3901">
                  <c:v>125.37768428994059</c:v>
                </c:pt>
                <c:pt idx="3902">
                  <c:v>125.7549866576349</c:v>
                </c:pt>
                <c:pt idx="3903">
                  <c:v>126.13190595383105</c:v>
                </c:pt>
                <c:pt idx="3904">
                  <c:v>126.50844103036709</c:v>
                </c:pt>
                <c:pt idx="3905">
                  <c:v>126.88459074025226</c:v>
                </c:pt>
                <c:pt idx="3906">
                  <c:v>127.26035393766897</c:v>
                </c:pt>
                <c:pt idx="3907">
                  <c:v>127.63572947797766</c:v>
                </c:pt>
                <c:pt idx="3908">
                  <c:v>128.01071621771899</c:v>
                </c:pt>
                <c:pt idx="3909">
                  <c:v>128.38531301461893</c:v>
                </c:pt>
                <c:pt idx="3910">
                  <c:v>128.75951872758984</c:v>
                </c:pt>
                <c:pt idx="3911">
                  <c:v>129.13333221673685</c:v>
                </c:pt>
                <c:pt idx="3912">
                  <c:v>129.50675234335881</c:v>
                </c:pt>
                <c:pt idx="3913">
                  <c:v>129.87977796995369</c:v>
                </c:pt>
                <c:pt idx="3914">
                  <c:v>130.25240796022032</c:v>
                </c:pt>
                <c:pt idx="3915">
                  <c:v>130.62464117906356</c:v>
                </c:pt>
                <c:pt idx="3916">
                  <c:v>130.99647649259603</c:v>
                </c:pt>
                <c:pt idx="3917">
                  <c:v>131.36791276814307</c:v>
                </c:pt>
                <c:pt idx="3918">
                  <c:v>131.73894887424558</c:v>
                </c:pt>
                <c:pt idx="3919">
                  <c:v>132.10958368066289</c:v>
                </c:pt>
                <c:pt idx="3920">
                  <c:v>132.47981605837762</c:v>
                </c:pt>
                <c:pt idx="3921">
                  <c:v>132.84964487959715</c:v>
                </c:pt>
                <c:pt idx="3922">
                  <c:v>133.21906901775884</c:v>
                </c:pt>
                <c:pt idx="3923">
                  <c:v>133.58808734753302</c:v>
                </c:pt>
                <c:pt idx="3924">
                  <c:v>133.95669874482547</c:v>
                </c:pt>
                <c:pt idx="3925">
                  <c:v>134.32490208678217</c:v>
                </c:pt>
                <c:pt idx="3926">
                  <c:v>134.69269625179206</c:v>
                </c:pt>
                <c:pt idx="3927">
                  <c:v>135.06008011948995</c:v>
                </c:pt>
                <c:pt idx="3928">
                  <c:v>135.42705257076125</c:v>
                </c:pt>
                <c:pt idx="3929">
                  <c:v>135.79361248774381</c:v>
                </c:pt>
                <c:pt idx="3930">
                  <c:v>136.15975875383302</c:v>
                </c:pt>
                <c:pt idx="3931">
                  <c:v>136.52549025368376</c:v>
                </c:pt>
                <c:pt idx="3932">
                  <c:v>136.89080587321396</c:v>
                </c:pt>
                <c:pt idx="3933">
                  <c:v>137.25570449960921</c:v>
                </c:pt>
                <c:pt idx="3934">
                  <c:v>137.62018502132526</c:v>
                </c:pt>
                <c:pt idx="3935">
                  <c:v>137.98424632809079</c:v>
                </c:pt>
                <c:pt idx="3936">
                  <c:v>138.34788731091231</c:v>
                </c:pt>
                <c:pt idx="3937">
                  <c:v>138.71110686207604</c:v>
                </c:pt>
                <c:pt idx="3938">
                  <c:v>139.07390387515247</c:v>
                </c:pt>
                <c:pt idx="3939">
                  <c:v>139.43627724499871</c:v>
                </c:pt>
                <c:pt idx="3940">
                  <c:v>139.79822586776274</c:v>
                </c:pt>
                <c:pt idx="3941">
                  <c:v>140.15974864088656</c:v>
                </c:pt>
                <c:pt idx="3942">
                  <c:v>140.52084446310903</c:v>
                </c:pt>
                <c:pt idx="3943">
                  <c:v>140.88151223446911</c:v>
                </c:pt>
                <c:pt idx="3944">
                  <c:v>141.24175085631083</c:v>
                </c:pt>
                <c:pt idx="3945">
                  <c:v>141.60155923128443</c:v>
                </c:pt>
                <c:pt idx="3946">
                  <c:v>141.96093626335161</c:v>
                </c:pt>
                <c:pt idx="3947">
                  <c:v>142.31988085778724</c:v>
                </c:pt>
                <c:pt idx="3948">
                  <c:v>142.67839192118399</c:v>
                </c:pt>
                <c:pt idx="3949">
                  <c:v>143.03646836145521</c:v>
                </c:pt>
                <c:pt idx="3950">
                  <c:v>143.39410908783753</c:v>
                </c:pt>
                <c:pt idx="3951">
                  <c:v>143.75131301089573</c:v>
                </c:pt>
                <c:pt idx="3952">
                  <c:v>144.10807904252428</c:v>
                </c:pt>
                <c:pt idx="3953">
                  <c:v>144.46440609595237</c:v>
                </c:pt>
                <c:pt idx="3954">
                  <c:v>144.82029308574599</c:v>
                </c:pt>
                <c:pt idx="3955">
                  <c:v>145.1757389278111</c:v>
                </c:pt>
                <c:pt idx="3956">
                  <c:v>145.5307425393984</c:v>
                </c:pt>
                <c:pt idx="3957">
                  <c:v>145.88530283910546</c:v>
                </c:pt>
                <c:pt idx="3958">
                  <c:v>146.23941874687983</c:v>
                </c:pt>
                <c:pt idx="3959">
                  <c:v>146.59308918402337</c:v>
                </c:pt>
                <c:pt idx="3960">
                  <c:v>146.94631307319423</c:v>
                </c:pt>
                <c:pt idx="3961">
                  <c:v>147.29908933841151</c:v>
                </c:pt>
                <c:pt idx="3962">
                  <c:v>147.6514169050572</c:v>
                </c:pt>
                <c:pt idx="3963">
                  <c:v>148.00329469988063</c:v>
                </c:pt>
                <c:pt idx="3964">
                  <c:v>148.35472165100117</c:v>
                </c:pt>
                <c:pt idx="3965">
                  <c:v>148.70569668791137</c:v>
                </c:pt>
                <c:pt idx="3966">
                  <c:v>149.05621874147988</c:v>
                </c:pt>
                <c:pt idx="3967">
                  <c:v>149.40628674395626</c:v>
                </c:pt>
                <c:pt idx="3968">
                  <c:v>149.75589962897232</c:v>
                </c:pt>
                <c:pt idx="3969">
                  <c:v>150.10505633154693</c:v>
                </c:pt>
                <c:pt idx="3970">
                  <c:v>150.45375578808788</c:v>
                </c:pt>
                <c:pt idx="3971">
                  <c:v>150.80199693639628</c:v>
                </c:pt>
                <c:pt idx="3972">
                  <c:v>151.14977871566944</c:v>
                </c:pt>
                <c:pt idx="3973">
                  <c:v>151.49710006650338</c:v>
                </c:pt>
                <c:pt idx="3974">
                  <c:v>151.84395993089734</c:v>
                </c:pt>
                <c:pt idx="3975">
                  <c:v>152.19035725225572</c:v>
                </c:pt>
                <c:pt idx="3976">
                  <c:v>152.53629097539266</c:v>
                </c:pt>
                <c:pt idx="3977">
                  <c:v>152.88176004653363</c:v>
                </c:pt>
                <c:pt idx="3978">
                  <c:v>153.22676341331984</c:v>
                </c:pt>
                <c:pt idx="3979">
                  <c:v>153.57130002481139</c:v>
                </c:pt>
                <c:pt idx="3980">
                  <c:v>153.91536883149021</c:v>
                </c:pt>
                <c:pt idx="3981">
                  <c:v>154.25896878526265</c:v>
                </c:pt>
                <c:pt idx="3982">
                  <c:v>154.60209883946411</c:v>
                </c:pt>
                <c:pt idx="3983">
                  <c:v>154.94475794886048</c:v>
                </c:pt>
                <c:pt idx="3984">
                  <c:v>155.28694506965306</c:v>
                </c:pt>
                <c:pt idx="3985">
                  <c:v>155.62865915948024</c:v>
                </c:pt>
                <c:pt idx="3986">
                  <c:v>155.96989917742178</c:v>
                </c:pt>
                <c:pt idx="3987">
                  <c:v>156.31066408400173</c:v>
                </c:pt>
                <c:pt idx="3988">
                  <c:v>156.65095284119062</c:v>
                </c:pt>
                <c:pt idx="3989">
                  <c:v>156.99076441240985</c:v>
                </c:pt>
                <c:pt idx="3990">
                  <c:v>157.33009776253479</c:v>
                </c:pt>
                <c:pt idx="3991">
                  <c:v>157.66895185789684</c:v>
                </c:pt>
                <c:pt idx="3992">
                  <c:v>158.00732566628807</c:v>
                </c:pt>
                <c:pt idx="3993">
                  <c:v>158.34521815696274</c:v>
                </c:pt>
                <c:pt idx="3994">
                  <c:v>158.68262830064197</c:v>
                </c:pt>
                <c:pt idx="3995">
                  <c:v>159.01955506951609</c:v>
                </c:pt>
                <c:pt idx="3996">
                  <c:v>159.3559974372474</c:v>
                </c:pt>
                <c:pt idx="3997">
                  <c:v>159.69195437897446</c:v>
                </c:pt>
                <c:pt idx="3998">
                  <c:v>160.02742487131377</c:v>
                </c:pt>
                <c:pt idx="3999">
                  <c:v>160.36240789236459</c:v>
                </c:pt>
                <c:pt idx="4000">
                  <c:v>160.69690242170998</c:v>
                </c:pt>
                <c:pt idx="4001">
                  <c:v>161.03090744042166</c:v>
                </c:pt>
                <c:pt idx="4002">
                  <c:v>161.36442193106251</c:v>
                </c:pt>
                <c:pt idx="4003">
                  <c:v>161.6974448776898</c:v>
                </c:pt>
                <c:pt idx="4004">
                  <c:v>162.02997526585753</c:v>
                </c:pt>
                <c:pt idx="4005">
                  <c:v>162.36201208262074</c:v>
                </c:pt>
                <c:pt idx="4006">
                  <c:v>162.69355431653742</c:v>
                </c:pt>
                <c:pt idx="4007">
                  <c:v>163.02460095767276</c:v>
                </c:pt>
                <c:pt idx="4008">
                  <c:v>163.35515099760096</c:v>
                </c:pt>
                <c:pt idx="4009">
                  <c:v>163.6852034294094</c:v>
                </c:pt>
                <c:pt idx="4010">
                  <c:v>164.01475724770148</c:v>
                </c:pt>
                <c:pt idx="4011">
                  <c:v>164.34381144859864</c:v>
                </c:pt>
                <c:pt idx="4012">
                  <c:v>164.6723650297447</c:v>
                </c:pt>
                <c:pt idx="4013">
                  <c:v>165.00041699030879</c:v>
                </c:pt>
                <c:pt idx="4014">
                  <c:v>165.32796633098744</c:v>
                </c:pt>
                <c:pt idx="4015">
                  <c:v>165.65501205400886</c:v>
                </c:pt>
                <c:pt idx="4016">
                  <c:v>165.98155316313475</c:v>
                </c:pt>
                <c:pt idx="4017">
                  <c:v>166.3075886636646</c:v>
                </c:pt>
                <c:pt idx="4018">
                  <c:v>166.63311756243738</c:v>
                </c:pt>
                <c:pt idx="4019">
                  <c:v>166.95813886783577</c:v>
                </c:pt>
                <c:pt idx="4020">
                  <c:v>167.28265158978868</c:v>
                </c:pt>
                <c:pt idx="4021">
                  <c:v>167.60665473977411</c:v>
                </c:pt>
                <c:pt idx="4022">
                  <c:v>167.93014733082177</c:v>
                </c:pt>
                <c:pt idx="4023">
                  <c:v>168.25312837751758</c:v>
                </c:pt>
                <c:pt idx="4024">
                  <c:v>168.57559689600492</c:v>
                </c:pt>
                <c:pt idx="4025">
                  <c:v>168.89755190398918</c:v>
                </c:pt>
                <c:pt idx="4026">
                  <c:v>169.21899242073914</c:v>
                </c:pt>
                <c:pt idx="4027">
                  <c:v>169.5399174670915</c:v>
                </c:pt>
                <c:pt idx="4028">
                  <c:v>169.86032606545302</c:v>
                </c:pt>
                <c:pt idx="4029">
                  <c:v>170.18021723980317</c:v>
                </c:pt>
                <c:pt idx="4030">
                  <c:v>170.49959001569837</c:v>
                </c:pt>
                <c:pt idx="4031">
                  <c:v>170.81844342027338</c:v>
                </c:pt>
                <c:pt idx="4032">
                  <c:v>171.13677648224595</c:v>
                </c:pt>
                <c:pt idx="4033">
                  <c:v>171.45458823191785</c:v>
                </c:pt>
                <c:pt idx="4034">
                  <c:v>171.77187770117942</c:v>
                </c:pt>
                <c:pt idx="4035">
                  <c:v>172.08864392351202</c:v>
                </c:pt>
                <c:pt idx="4036">
                  <c:v>172.40488593399101</c:v>
                </c:pt>
                <c:pt idx="4037">
                  <c:v>172.72060276928801</c:v>
                </c:pt>
                <c:pt idx="4038">
                  <c:v>173.03579346767512</c:v>
                </c:pt>
                <c:pt idx="4039">
                  <c:v>173.35045706902653</c:v>
                </c:pt>
                <c:pt idx="4040">
                  <c:v>173.66459261482262</c:v>
                </c:pt>
                <c:pt idx="4041">
                  <c:v>173.97819914815173</c:v>
                </c:pt>
                <c:pt idx="4042">
                  <c:v>174.29127571371413</c:v>
                </c:pt>
                <c:pt idx="4043">
                  <c:v>174.6038213578245</c:v>
                </c:pt>
                <c:pt idx="4044">
                  <c:v>174.91583512841456</c:v>
                </c:pt>
                <c:pt idx="4045">
                  <c:v>175.22731607503579</c:v>
                </c:pt>
                <c:pt idx="4046">
                  <c:v>175.53826324886367</c:v>
                </c:pt>
                <c:pt idx="4047">
                  <c:v>175.8486757026989</c:v>
                </c:pt>
                <c:pt idx="4048">
                  <c:v>176.15855249097163</c:v>
                </c:pt>
                <c:pt idx="4049">
                  <c:v>176.46789266974307</c:v>
                </c:pt>
                <c:pt idx="4050">
                  <c:v>176.77669529670953</c:v>
                </c:pt>
                <c:pt idx="4051">
                  <c:v>177.08495943120485</c:v>
                </c:pt>
                <c:pt idx="4052">
                  <c:v>177.39268413420274</c:v>
                </c:pt>
                <c:pt idx="4053">
                  <c:v>177.69986846832063</c:v>
                </c:pt>
                <c:pt idx="4054">
                  <c:v>178.00651149782149</c:v>
                </c:pt>
                <c:pt idx="4055">
                  <c:v>178.31261228861794</c:v>
                </c:pt>
                <c:pt idx="4056">
                  <c:v>178.61816990827339</c:v>
                </c:pt>
                <c:pt idx="4057">
                  <c:v>178.92318342600635</c:v>
                </c:pt>
                <c:pt idx="4058">
                  <c:v>179.22765191269295</c:v>
                </c:pt>
                <c:pt idx="4059">
                  <c:v>179.53157444086946</c:v>
                </c:pt>
                <c:pt idx="4060">
                  <c:v>179.83495008473488</c:v>
                </c:pt>
                <c:pt idx="4061">
                  <c:v>180.13777792015469</c:v>
                </c:pt>
                <c:pt idx="4062">
                  <c:v>180.44005702466251</c:v>
                </c:pt>
                <c:pt idx="4063">
                  <c:v>180.74178647746402</c:v>
                </c:pt>
                <c:pt idx="4064">
                  <c:v>181.04296535943871</c:v>
                </c:pt>
                <c:pt idx="4065">
                  <c:v>181.34359275314358</c:v>
                </c:pt>
                <c:pt idx="4066">
                  <c:v>181.64366774281578</c:v>
                </c:pt>
                <c:pt idx="4067">
                  <c:v>181.94318941437442</c:v>
                </c:pt>
                <c:pt idx="4068">
                  <c:v>182.24215685542455</c:v>
                </c:pt>
                <c:pt idx="4069">
                  <c:v>182.54056915525976</c:v>
                </c:pt>
                <c:pt idx="4070">
                  <c:v>182.83842540486415</c:v>
                </c:pt>
                <c:pt idx="4071">
                  <c:v>183.13572469691618</c:v>
                </c:pt>
                <c:pt idx="4072">
                  <c:v>183.43246612579046</c:v>
                </c:pt>
                <c:pt idx="4073">
                  <c:v>183.72864878756118</c:v>
                </c:pt>
                <c:pt idx="4074">
                  <c:v>184.02427178000477</c:v>
                </c:pt>
                <c:pt idx="4075">
                  <c:v>184.31933420260205</c:v>
                </c:pt>
                <c:pt idx="4076">
                  <c:v>184.613835156542</c:v>
                </c:pt>
                <c:pt idx="4077">
                  <c:v>184.90777374472361</c:v>
                </c:pt>
                <c:pt idx="4078">
                  <c:v>185.20114907175855</c:v>
                </c:pt>
                <c:pt idx="4079">
                  <c:v>185.49396024397512</c:v>
                </c:pt>
                <c:pt idx="4080">
                  <c:v>185.78620636941943</c:v>
                </c:pt>
                <c:pt idx="4081">
                  <c:v>186.07788655785922</c:v>
                </c:pt>
                <c:pt idx="4082">
                  <c:v>186.36899992078625</c:v>
                </c:pt>
                <c:pt idx="4083">
                  <c:v>186.65954557141839</c:v>
                </c:pt>
                <c:pt idx="4084">
                  <c:v>186.94952262470352</c:v>
                </c:pt>
                <c:pt idx="4085">
                  <c:v>187.23893019732094</c:v>
                </c:pt>
                <c:pt idx="4086">
                  <c:v>187.52776740768525</c:v>
                </c:pt>
                <c:pt idx="4087">
                  <c:v>187.81603337594802</c:v>
                </c:pt>
                <c:pt idx="4088">
                  <c:v>188.10372722400115</c:v>
                </c:pt>
                <c:pt idx="4089">
                  <c:v>188.39084807547968</c:v>
                </c:pt>
                <c:pt idx="4090">
                  <c:v>188.67739505576318</c:v>
                </c:pt>
                <c:pt idx="4091">
                  <c:v>188.96336729197989</c:v>
                </c:pt>
                <c:pt idx="4092">
                  <c:v>189.24876391300913</c:v>
                </c:pt>
                <c:pt idx="4093">
                  <c:v>189.5335840494829</c:v>
                </c:pt>
                <c:pt idx="4094">
                  <c:v>189.81782683379004</c:v>
                </c:pt>
                <c:pt idx="4095">
                  <c:v>190.10149140007744</c:v>
                </c:pt>
                <c:pt idx="4096">
                  <c:v>190.3845768842537</c:v>
                </c:pt>
                <c:pt idx="4097">
                  <c:v>190.66708242399159</c:v>
                </c:pt>
                <c:pt idx="4098">
                  <c:v>190.9490071587299</c:v>
                </c:pt>
                <c:pt idx="4099">
                  <c:v>191.23035022967727</c:v>
                </c:pt>
                <c:pt idx="4100">
                  <c:v>191.51111077981395</c:v>
                </c:pt>
                <c:pt idx="4101">
                  <c:v>191.7912879538942</c:v>
                </c:pt>
                <c:pt idx="4102">
                  <c:v>192.07088089845013</c:v>
                </c:pt>
                <c:pt idx="4103">
                  <c:v>192.34988876179287</c:v>
                </c:pt>
                <c:pt idx="4104">
                  <c:v>192.62831069401625</c:v>
                </c:pt>
                <c:pt idx="4105">
                  <c:v>192.90614584699892</c:v>
                </c:pt>
                <c:pt idx="4106">
                  <c:v>193.18339337440651</c:v>
                </c:pt>
                <c:pt idx="4107">
                  <c:v>193.46005243169529</c:v>
                </c:pt>
                <c:pt idx="4108">
                  <c:v>193.73612217611347</c:v>
                </c:pt>
                <c:pt idx="4109">
                  <c:v>194.01160176670504</c:v>
                </c:pt>
                <c:pt idx="4110">
                  <c:v>194.28649036431108</c:v>
                </c:pt>
                <c:pt idx="4111">
                  <c:v>194.56078713157373</c:v>
                </c:pt>
                <c:pt idx="4112">
                  <c:v>194.83449123293687</c:v>
                </c:pt>
                <c:pt idx="4113">
                  <c:v>195.10760183465072</c:v>
                </c:pt>
                <c:pt idx="4114">
                  <c:v>195.38011810477283</c:v>
                </c:pt>
                <c:pt idx="4115">
                  <c:v>195.65203921317161</c:v>
                </c:pt>
                <c:pt idx="4116">
                  <c:v>195.92336433152786</c:v>
                </c:pt>
                <c:pt idx="4117">
                  <c:v>196.19409263333864</c:v>
                </c:pt>
                <c:pt idx="4118">
                  <c:v>196.46422329391822</c:v>
                </c:pt>
                <c:pt idx="4119">
                  <c:v>196.7337554904019</c:v>
                </c:pt>
                <c:pt idx="4120">
                  <c:v>197.00268840174803</c:v>
                </c:pt>
                <c:pt idx="4121">
                  <c:v>197.27102120874005</c:v>
                </c:pt>
                <c:pt idx="4122">
                  <c:v>197.53875309399007</c:v>
                </c:pt>
                <c:pt idx="4123">
                  <c:v>197.80588324193997</c:v>
                </c:pt>
                <c:pt idx="4124">
                  <c:v>198.07241083886495</c:v>
                </c:pt>
                <c:pt idx="4125">
                  <c:v>198.33833507287605</c:v>
                </c:pt>
                <c:pt idx="4126">
                  <c:v>198.60365513392162</c:v>
                </c:pt>
                <c:pt idx="4127">
                  <c:v>198.86837021379088</c:v>
                </c:pt>
                <c:pt idx="4128">
                  <c:v>199.13247950611594</c:v>
                </c:pt>
                <c:pt idx="4129">
                  <c:v>199.39598220637384</c:v>
                </c:pt>
                <c:pt idx="4130">
                  <c:v>199.65887751188987</c:v>
                </c:pt>
                <c:pt idx="4131">
                  <c:v>199.92116462183913</c:v>
                </c:pt>
                <c:pt idx="4132">
                  <c:v>200.18284273724984</c:v>
                </c:pt>
                <c:pt idx="4133">
                  <c:v>200.4439110610048</c:v>
                </c:pt>
                <c:pt idx="4134">
                  <c:v>200.70436879784501</c:v>
                </c:pt>
                <c:pt idx="4135">
                  <c:v>200.96421515437055</c:v>
                </c:pt>
                <c:pt idx="4136">
                  <c:v>201.22344933904472</c:v>
                </c:pt>
                <c:pt idx="4137">
                  <c:v>201.48207056219493</c:v>
                </c:pt>
                <c:pt idx="4138">
                  <c:v>201.74007803601643</c:v>
                </c:pt>
                <c:pt idx="4139">
                  <c:v>201.99747097457342</c:v>
                </c:pt>
                <c:pt idx="4140">
                  <c:v>202.2542485938026</c:v>
                </c:pt>
                <c:pt idx="4141">
                  <c:v>202.51041011151457</c:v>
                </c:pt>
                <c:pt idx="4142">
                  <c:v>202.76595474739705</c:v>
                </c:pt>
                <c:pt idx="4143">
                  <c:v>203.02088172301691</c:v>
                </c:pt>
                <c:pt idx="4144">
                  <c:v>203.27519026182208</c:v>
                </c:pt>
                <c:pt idx="4145">
                  <c:v>203.52887958914505</c:v>
                </c:pt>
                <c:pt idx="4146">
                  <c:v>203.78194893220376</c:v>
                </c:pt>
                <c:pt idx="4147">
                  <c:v>204.03439752010507</c:v>
                </c:pt>
                <c:pt idx="4148">
                  <c:v>204.28622458384709</c:v>
                </c:pt>
                <c:pt idx="4149">
                  <c:v>204.53742935632067</c:v>
                </c:pt>
                <c:pt idx="4150">
                  <c:v>204.78801107231257</c:v>
                </c:pt>
                <c:pt idx="4151">
                  <c:v>205.03796896850761</c:v>
                </c:pt>
                <c:pt idx="4152">
                  <c:v>205.28730228349039</c:v>
                </c:pt>
                <c:pt idx="4153">
                  <c:v>205.5360102577487</c:v>
                </c:pt>
                <c:pt idx="4154">
                  <c:v>205.78409213367465</c:v>
                </c:pt>
                <c:pt idx="4155">
                  <c:v>206.03154715556803</c:v>
                </c:pt>
                <c:pt idx="4156">
                  <c:v>206.278374569638</c:v>
                </c:pt>
                <c:pt idx="4157">
                  <c:v>206.52457362400497</c:v>
                </c:pt>
                <c:pt idx="4158">
                  <c:v>206.7701435687043</c:v>
                </c:pt>
                <c:pt idx="4159">
                  <c:v>207.01508365568739</c:v>
                </c:pt>
                <c:pt idx="4160">
                  <c:v>207.25939313882401</c:v>
                </c:pt>
                <c:pt idx="4161">
                  <c:v>207.50307127390542</c:v>
                </c:pt>
                <c:pt idx="4162">
                  <c:v>207.74611731864545</c:v>
                </c:pt>
                <c:pt idx="4163">
                  <c:v>207.98853053268397</c:v>
                </c:pt>
                <c:pt idx="4164">
                  <c:v>208.230310177588</c:v>
                </c:pt>
                <c:pt idx="4165">
                  <c:v>208.471455516855</c:v>
                </c:pt>
                <c:pt idx="4166">
                  <c:v>208.71196581591454</c:v>
                </c:pt>
                <c:pt idx="4167">
                  <c:v>208.95184034213051</c:v>
                </c:pt>
                <c:pt idx="4168">
                  <c:v>209.19107836480319</c:v>
                </c:pt>
                <c:pt idx="4169">
                  <c:v>209.42967915517241</c:v>
                </c:pt>
                <c:pt idx="4170">
                  <c:v>209.66764198641854</c:v>
                </c:pt>
                <c:pt idx="4171">
                  <c:v>209.90496613366577</c:v>
                </c:pt>
                <c:pt idx="4172">
                  <c:v>210.14165087398334</c:v>
                </c:pt>
                <c:pt idx="4173">
                  <c:v>210.37769548638863</c:v>
                </c:pt>
                <c:pt idx="4174">
                  <c:v>210.61309925184892</c:v>
                </c:pt>
                <c:pt idx="4175">
                  <c:v>210.84786145328326</c:v>
                </c:pt>
                <c:pt idx="4176">
                  <c:v>211.08198137556556</c:v>
                </c:pt>
                <c:pt idx="4177">
                  <c:v>211.31545830552565</c:v>
                </c:pt>
                <c:pt idx="4178">
                  <c:v>211.54829153195254</c:v>
                </c:pt>
                <c:pt idx="4179">
                  <c:v>211.78048034559589</c:v>
                </c:pt>
                <c:pt idx="4180">
                  <c:v>212.0120240391679</c:v>
                </c:pt>
                <c:pt idx="4181">
                  <c:v>212.24292190734658</c:v>
                </c:pt>
                <c:pt idx="4182">
                  <c:v>212.47317324677712</c:v>
                </c:pt>
                <c:pt idx="4183">
                  <c:v>212.70277735607377</c:v>
                </c:pt>
                <c:pt idx="4184">
                  <c:v>212.93173353582279</c:v>
                </c:pt>
                <c:pt idx="4185">
                  <c:v>213.16004108858374</c:v>
                </c:pt>
                <c:pt idx="4186">
                  <c:v>213.38769931889249</c:v>
                </c:pt>
                <c:pt idx="4187">
                  <c:v>213.61470753326228</c:v>
                </c:pt>
                <c:pt idx="4188">
                  <c:v>213.84106504018692</c:v>
                </c:pt>
                <c:pt idx="4189">
                  <c:v>214.06677115014222</c:v>
                </c:pt>
                <c:pt idx="4190">
                  <c:v>214.29182517558829</c:v>
                </c:pt>
                <c:pt idx="4191">
                  <c:v>214.51622643097119</c:v>
                </c:pt>
                <c:pt idx="4192">
                  <c:v>214.73997423272607</c:v>
                </c:pt>
                <c:pt idx="4193">
                  <c:v>214.96306789927814</c:v>
                </c:pt>
                <c:pt idx="4194">
                  <c:v>215.18550675104558</c:v>
                </c:pt>
                <c:pt idx="4195">
                  <c:v>215.40729011044093</c:v>
                </c:pt>
                <c:pt idx="4196">
                  <c:v>215.62841730187367</c:v>
                </c:pt>
                <c:pt idx="4197">
                  <c:v>215.84888765175214</c:v>
                </c:pt>
                <c:pt idx="4198">
                  <c:v>216.06870048848523</c:v>
                </c:pt>
                <c:pt idx="4199">
                  <c:v>216.28785514248509</c:v>
                </c:pt>
                <c:pt idx="4200">
                  <c:v>216.50635094616842</c:v>
                </c:pt>
                <c:pt idx="4201">
                  <c:v>216.7241872339595</c:v>
                </c:pt>
                <c:pt idx="4202">
                  <c:v>216.94136334229083</c:v>
                </c:pt>
                <c:pt idx="4203">
                  <c:v>217.15787860960634</c:v>
                </c:pt>
                <c:pt idx="4204">
                  <c:v>217.37373237636319</c:v>
                </c:pt>
                <c:pt idx="4205">
                  <c:v>217.58892398503315</c:v>
                </c:pt>
                <c:pt idx="4206">
                  <c:v>217.8034527801054</c:v>
                </c:pt>
                <c:pt idx="4207">
                  <c:v>218.01731810808812</c:v>
                </c:pt>
                <c:pt idx="4208">
                  <c:v>218.23051931751019</c:v>
                </c:pt>
                <c:pt idx="4209">
                  <c:v>218.443055758924</c:v>
                </c:pt>
                <c:pt idx="4210">
                  <c:v>218.65492678490645</c:v>
                </c:pt>
                <c:pt idx="4211">
                  <c:v>218.86613175006187</c:v>
                </c:pt>
                <c:pt idx="4212">
                  <c:v>219.07667001102331</c:v>
                </c:pt>
                <c:pt idx="4213">
                  <c:v>219.28654092645442</c:v>
                </c:pt>
                <c:pt idx="4214">
                  <c:v>219.49574385705216</c:v>
                </c:pt>
                <c:pt idx="4215">
                  <c:v>219.70427816554829</c:v>
                </c:pt>
                <c:pt idx="4216">
                  <c:v>219.91214321671089</c:v>
                </c:pt>
                <c:pt idx="4217">
                  <c:v>220.11933837734716</c:v>
                </c:pt>
                <c:pt idx="4218">
                  <c:v>220.32586301630454</c:v>
                </c:pt>
                <c:pt idx="4219">
                  <c:v>220.53171650447331</c:v>
                </c:pt>
                <c:pt idx="4220">
                  <c:v>220.73689821478791</c:v>
                </c:pt>
                <c:pt idx="4221">
                  <c:v>220.94140752222935</c:v>
                </c:pt>
                <c:pt idx="4222">
                  <c:v>221.14524380382687</c:v>
                </c:pt>
                <c:pt idx="4223">
                  <c:v>221.34840643865965</c:v>
                </c:pt>
                <c:pt idx="4224">
                  <c:v>221.55089480785935</c:v>
                </c:pt>
                <c:pt idx="4225">
                  <c:v>221.75270829461101</c:v>
                </c:pt>
                <c:pt idx="4226">
                  <c:v>221.95384628415573</c:v>
                </c:pt>
                <c:pt idx="4227">
                  <c:v>222.15430816379251</c:v>
                </c:pt>
                <c:pt idx="4228">
                  <c:v>222.35409332287946</c:v>
                </c:pt>
                <c:pt idx="4229">
                  <c:v>222.55320115283652</c:v>
                </c:pt>
                <c:pt idx="4230">
                  <c:v>222.75163104714676</c:v>
                </c:pt>
                <c:pt idx="4231">
                  <c:v>222.94938240135812</c:v>
                </c:pt>
                <c:pt idx="4232">
                  <c:v>223.14645461308589</c:v>
                </c:pt>
                <c:pt idx="4233">
                  <c:v>223.34284708201369</c:v>
                </c:pt>
                <c:pt idx="4234">
                  <c:v>223.53855920989625</c:v>
                </c:pt>
                <c:pt idx="4235">
                  <c:v>223.73359040056044</c:v>
                </c:pt>
                <c:pt idx="4236">
                  <c:v>223.9279400599072</c:v>
                </c:pt>
                <c:pt idx="4237">
                  <c:v>224.12160759591393</c:v>
                </c:pt>
                <c:pt idx="4238">
                  <c:v>224.31459241863581</c:v>
                </c:pt>
                <c:pt idx="4239">
                  <c:v>224.50689394020739</c:v>
                </c:pt>
                <c:pt idx="4240">
                  <c:v>224.69851157484513</c:v>
                </c:pt>
                <c:pt idx="4241">
                  <c:v>224.88944473884825</c:v>
                </c:pt>
                <c:pt idx="4242">
                  <c:v>225.07969285060145</c:v>
                </c:pt>
                <c:pt idx="4243">
                  <c:v>225.26925533057576</c:v>
                </c:pt>
                <c:pt idx="4244">
                  <c:v>225.4581316013311</c:v>
                </c:pt>
                <c:pt idx="4245">
                  <c:v>225.64632108751772</c:v>
                </c:pt>
                <c:pt idx="4246">
                  <c:v>225.83382321587774</c:v>
                </c:pt>
                <c:pt idx="4247">
                  <c:v>226.02063741524694</c:v>
                </c:pt>
                <c:pt idx="4248">
                  <c:v>226.20676311655711</c:v>
                </c:pt>
                <c:pt idx="4249">
                  <c:v>226.39219975283692</c:v>
                </c:pt>
                <c:pt idx="4250">
                  <c:v>226.57694675921442</c:v>
                </c:pt>
                <c:pt idx="4251">
                  <c:v>226.76100357291796</c:v>
                </c:pt>
                <c:pt idx="4252">
                  <c:v>226.94436963327865</c:v>
                </c:pt>
                <c:pt idx="4253">
                  <c:v>227.12704438173185</c:v>
                </c:pt>
                <c:pt idx="4254">
                  <c:v>227.3090272618183</c:v>
                </c:pt>
                <c:pt idx="4255">
                  <c:v>227.49031771918686</c:v>
                </c:pt>
                <c:pt idx="4256">
                  <c:v>227.67091520159514</c:v>
                </c:pt>
                <c:pt idx="4257">
                  <c:v>227.85081915891215</c:v>
                </c:pt>
                <c:pt idx="4258">
                  <c:v>228.03002904311899</c:v>
                </c:pt>
                <c:pt idx="4259">
                  <c:v>228.20854430831122</c:v>
                </c:pt>
                <c:pt idx="4260">
                  <c:v>228.38636441070054</c:v>
                </c:pt>
                <c:pt idx="4261">
                  <c:v>228.56348880861611</c:v>
                </c:pt>
                <c:pt idx="4262">
                  <c:v>228.73991696250619</c:v>
                </c:pt>
                <c:pt idx="4263">
                  <c:v>228.91564833494013</c:v>
                </c:pt>
                <c:pt idx="4264">
                  <c:v>229.09068239060957</c:v>
                </c:pt>
                <c:pt idx="4265">
                  <c:v>229.26501859633052</c:v>
                </c:pt>
                <c:pt idx="4266">
                  <c:v>229.43865642104461</c:v>
                </c:pt>
                <c:pt idx="4267">
                  <c:v>229.61159533582091</c:v>
                </c:pt>
                <c:pt idx="4268">
                  <c:v>229.7838348138576</c:v>
                </c:pt>
                <c:pt idx="4269">
                  <c:v>229.95537433048335</c:v>
                </c:pt>
                <c:pt idx="4270">
                  <c:v>230.12621336315883</c:v>
                </c:pt>
                <c:pt idx="4271">
                  <c:v>230.29635139147891</c:v>
                </c:pt>
                <c:pt idx="4272">
                  <c:v>230.46578789717353</c:v>
                </c:pt>
                <c:pt idx="4273">
                  <c:v>230.63452236410987</c:v>
                </c:pt>
                <c:pt idx="4274">
                  <c:v>230.80255427829329</c:v>
                </c:pt>
                <c:pt idx="4275">
                  <c:v>230.96988312786954</c:v>
                </c:pt>
                <c:pt idx="4276">
                  <c:v>231.13650840312602</c:v>
                </c:pt>
                <c:pt idx="4277">
                  <c:v>231.30242959649306</c:v>
                </c:pt>
                <c:pt idx="4278">
                  <c:v>231.46764620254606</c:v>
                </c:pt>
                <c:pt idx="4279">
                  <c:v>231.63215771800648</c:v>
                </c:pt>
                <c:pt idx="4280">
                  <c:v>231.79596364174398</c:v>
                </c:pt>
                <c:pt idx="4281">
                  <c:v>231.959063474777</c:v>
                </c:pt>
                <c:pt idx="4282">
                  <c:v>232.12145672027518</c:v>
                </c:pt>
                <c:pt idx="4283">
                  <c:v>232.2831428835606</c:v>
                </c:pt>
                <c:pt idx="4284">
                  <c:v>232.44412147210926</c:v>
                </c:pt>
                <c:pt idx="4285">
                  <c:v>232.60439199555236</c:v>
                </c:pt>
                <c:pt idx="4286">
                  <c:v>232.76395396567818</c:v>
                </c:pt>
                <c:pt idx="4287">
                  <c:v>232.92280689643312</c:v>
                </c:pt>
                <c:pt idx="4288">
                  <c:v>233.08095030392377</c:v>
                </c:pt>
                <c:pt idx="4289">
                  <c:v>233.23838370641778</c:v>
                </c:pt>
                <c:pt idx="4290">
                  <c:v>233.39510662434574</c:v>
                </c:pt>
                <c:pt idx="4291">
                  <c:v>233.55111858030261</c:v>
                </c:pt>
                <c:pt idx="4292">
                  <c:v>233.7064190990487</c:v>
                </c:pt>
                <c:pt idx="4293">
                  <c:v>233.86100770751173</c:v>
                </c:pt>
                <c:pt idx="4294">
                  <c:v>234.01488393478806</c:v>
                </c:pt>
                <c:pt idx="4295">
                  <c:v>234.16804731214393</c:v>
                </c:pt>
                <c:pt idx="4296">
                  <c:v>234.32049737301728</c:v>
                </c:pt>
                <c:pt idx="4297">
                  <c:v>234.47223365301858</c:v>
                </c:pt>
                <c:pt idx="4298">
                  <c:v>234.62325568993296</c:v>
                </c:pt>
                <c:pt idx="4299">
                  <c:v>234.7735630237211</c:v>
                </c:pt>
                <c:pt idx="4300">
                  <c:v>234.9231551965207</c:v>
                </c:pt>
                <c:pt idx="4301">
                  <c:v>235.07203175264817</c:v>
                </c:pt>
                <c:pt idx="4302">
                  <c:v>235.22019223859974</c:v>
                </c:pt>
                <c:pt idx="4303">
                  <c:v>235.36763620305265</c:v>
                </c:pt>
                <c:pt idx="4304">
                  <c:v>235.51436319686718</c:v>
                </c:pt>
                <c:pt idx="4305">
                  <c:v>235.6603727730874</c:v>
                </c:pt>
                <c:pt idx="4306">
                  <c:v>235.80566448694282</c:v>
                </c:pt>
                <c:pt idx="4307">
                  <c:v>235.9502378958498</c:v>
                </c:pt>
                <c:pt idx="4308">
                  <c:v>236.0940925594125</c:v>
                </c:pt>
                <c:pt idx="4309">
                  <c:v>236.23722803942479</c:v>
                </c:pt>
                <c:pt idx="4310">
                  <c:v>236.37964389987104</c:v>
                </c:pt>
                <c:pt idx="4311">
                  <c:v>236.52133970692805</c:v>
                </c:pt>
                <c:pt idx="4312">
                  <c:v>236.66231502896557</c:v>
                </c:pt>
                <c:pt idx="4313">
                  <c:v>236.80256943654845</c:v>
                </c:pt>
                <c:pt idx="4314">
                  <c:v>236.94210250243762</c:v>
                </c:pt>
                <c:pt idx="4315">
                  <c:v>237.08091380159087</c:v>
                </c:pt>
                <c:pt idx="4316">
                  <c:v>237.21900291116492</c:v>
                </c:pt>
                <c:pt idx="4317">
                  <c:v>237.35636941051661</c:v>
                </c:pt>
                <c:pt idx="4318">
                  <c:v>237.49301288120355</c:v>
                </c:pt>
                <c:pt idx="4319">
                  <c:v>237.62893290698619</c:v>
                </c:pt>
                <c:pt idx="4320">
                  <c:v>237.76412907382843</c:v>
                </c:pt>
                <c:pt idx="4321">
                  <c:v>237.89860096989938</c:v>
                </c:pt>
                <c:pt idx="4322">
                  <c:v>238.03234818557434</c:v>
                </c:pt>
                <c:pt idx="4323">
                  <c:v>238.16537031343603</c:v>
                </c:pt>
                <c:pt idx="4324">
                  <c:v>238.29766694827603</c:v>
                </c:pt>
                <c:pt idx="4325">
                  <c:v>238.42923768709593</c:v>
                </c:pt>
                <c:pt idx="4326">
                  <c:v>238.5600821291082</c:v>
                </c:pt>
                <c:pt idx="4327">
                  <c:v>238.69019987573816</c:v>
                </c:pt>
                <c:pt idx="4328">
                  <c:v>238.81959053062451</c:v>
                </c:pt>
                <c:pt idx="4329">
                  <c:v>238.94825369962089</c:v>
                </c:pt>
                <c:pt idx="4330">
                  <c:v>239.07618899079708</c:v>
                </c:pt>
                <c:pt idx="4331">
                  <c:v>239.20339601443982</c:v>
                </c:pt>
                <c:pt idx="4332">
                  <c:v>239.32987438305463</c:v>
                </c:pt>
                <c:pt idx="4333">
                  <c:v>239.45562371136631</c:v>
                </c:pt>
                <c:pt idx="4334">
                  <c:v>239.58064361632071</c:v>
                </c:pt>
                <c:pt idx="4335">
                  <c:v>239.70493371708545</c:v>
                </c:pt>
                <c:pt idx="4336">
                  <c:v>239.8284936350515</c:v>
                </c:pt>
                <c:pt idx="4337">
                  <c:v>239.9513229938336</c:v>
                </c:pt>
                <c:pt idx="4338">
                  <c:v>240.07342141927245</c:v>
                </c:pt>
                <c:pt idx="4339">
                  <c:v>240.19478853943502</c:v>
                </c:pt>
                <c:pt idx="4340">
                  <c:v>240.31542398461602</c:v>
                </c:pt>
                <c:pt idx="4341">
                  <c:v>240.4353273873389</c:v>
                </c:pt>
                <c:pt idx="4342">
                  <c:v>240.55449838235722</c:v>
                </c:pt>
                <c:pt idx="4343">
                  <c:v>240.67293660665536</c:v>
                </c:pt>
                <c:pt idx="4344">
                  <c:v>240.79064169944999</c:v>
                </c:pt>
                <c:pt idx="4345">
                  <c:v>240.90761330219104</c:v>
                </c:pt>
                <c:pt idx="4346">
                  <c:v>241.02385105856257</c:v>
                </c:pt>
                <c:pt idx="4347">
                  <c:v>241.13935461448446</c:v>
                </c:pt>
                <c:pt idx="4348">
                  <c:v>241.25412361811263</c:v>
                </c:pt>
                <c:pt idx="4349">
                  <c:v>241.36815771984081</c:v>
                </c:pt>
                <c:pt idx="4350">
                  <c:v>241.48145657230143</c:v>
                </c:pt>
                <c:pt idx="4351">
                  <c:v>241.59401983036648</c:v>
                </c:pt>
                <c:pt idx="4352">
                  <c:v>241.70584715114876</c:v>
                </c:pt>
                <c:pt idx="4353">
                  <c:v>241.81693819400294</c:v>
                </c:pt>
                <c:pt idx="4354">
                  <c:v>241.92729262052632</c:v>
                </c:pt>
                <c:pt idx="4355">
                  <c:v>242.03691009456028</c:v>
                </c:pt>
                <c:pt idx="4356">
                  <c:v>242.14579028219089</c:v>
                </c:pt>
                <c:pt idx="4357">
                  <c:v>242.25393285175028</c:v>
                </c:pt>
                <c:pt idx="4358">
                  <c:v>242.3613374738174</c:v>
                </c:pt>
                <c:pt idx="4359">
                  <c:v>242.46800382121924</c:v>
                </c:pt>
                <c:pt idx="4360">
                  <c:v>242.57393156903146</c:v>
                </c:pt>
                <c:pt idx="4361">
                  <c:v>242.67912039457983</c:v>
                </c:pt>
                <c:pt idx="4362">
                  <c:v>242.78356997744095</c:v>
                </c:pt>
                <c:pt idx="4363">
                  <c:v>242.88727999944325</c:v>
                </c:pt>
                <c:pt idx="4364">
                  <c:v>242.99025014466804</c:v>
                </c:pt>
                <c:pt idx="4365">
                  <c:v>243.09248009945048</c:v>
                </c:pt>
                <c:pt idx="4366">
                  <c:v>243.19396955238022</c:v>
                </c:pt>
                <c:pt idx="4367">
                  <c:v>243.2947181943029</c:v>
                </c:pt>
                <c:pt idx="4368">
                  <c:v>243.39472571832073</c:v>
                </c:pt>
                <c:pt idx="4369">
                  <c:v>243.49399181979334</c:v>
                </c:pt>
                <c:pt idx="4370">
                  <c:v>243.59251619633909</c:v>
                </c:pt>
                <c:pt idx="4371">
                  <c:v>243.69029854783557</c:v>
                </c:pt>
                <c:pt idx="4372">
                  <c:v>243.78733857642069</c:v>
                </c:pt>
                <c:pt idx="4373">
                  <c:v>243.88363598649386</c:v>
                </c:pt>
                <c:pt idx="4374">
                  <c:v>243.9791904847163</c:v>
                </c:pt>
                <c:pt idx="4375">
                  <c:v>244.07400178001257</c:v>
                </c:pt>
                <c:pt idx="4376">
                  <c:v>244.16806958357103</c:v>
                </c:pt>
                <c:pt idx="4377">
                  <c:v>244.26139360884468</c:v>
                </c:pt>
                <c:pt idx="4378">
                  <c:v>244.35397357155259</c:v>
                </c:pt>
                <c:pt idx="4379">
                  <c:v>244.44580918967992</c:v>
                </c:pt>
                <c:pt idx="4380">
                  <c:v>244.53690018347959</c:v>
                </c:pt>
                <c:pt idx="4381">
                  <c:v>244.62724627547263</c:v>
                </c:pt>
                <c:pt idx="4382">
                  <c:v>244.71684719044907</c:v>
                </c:pt>
                <c:pt idx="4383">
                  <c:v>244.80570265546899</c:v>
                </c:pt>
                <c:pt idx="4384">
                  <c:v>244.89381239986338</c:v>
                </c:pt>
                <c:pt idx="4385">
                  <c:v>244.98117615523452</c:v>
                </c:pt>
                <c:pt idx="4386">
                  <c:v>245.06779365545739</c:v>
                </c:pt>
                <c:pt idx="4387">
                  <c:v>245.15366463667996</c:v>
                </c:pt>
                <c:pt idx="4388">
                  <c:v>245.23878883732439</c:v>
                </c:pt>
                <c:pt idx="4389">
                  <c:v>245.32316599808755</c:v>
                </c:pt>
                <c:pt idx="4390">
                  <c:v>245.40679586194204</c:v>
                </c:pt>
                <c:pt idx="4391">
                  <c:v>245.48967817413671</c:v>
                </c:pt>
                <c:pt idx="4392">
                  <c:v>245.57181268219782</c:v>
                </c:pt>
                <c:pt idx="4393">
                  <c:v>245.65319913592924</c:v>
                </c:pt>
                <c:pt idx="4394">
                  <c:v>245.73383728741379</c:v>
                </c:pt>
                <c:pt idx="4395">
                  <c:v>245.81372689101363</c:v>
                </c:pt>
                <c:pt idx="4396">
                  <c:v>245.89286770337125</c:v>
                </c:pt>
                <c:pt idx="4397">
                  <c:v>245.97125948340994</c:v>
                </c:pt>
                <c:pt idx="4398">
                  <c:v>246.04890199233483</c:v>
                </c:pt>
                <c:pt idx="4399">
                  <c:v>246.12579499363326</c:v>
                </c:pt>
                <c:pt idx="4400">
                  <c:v>246.20193825307587</c:v>
                </c:pt>
                <c:pt idx="4401">
                  <c:v>246.27733153871714</c:v>
                </c:pt>
                <c:pt idx="4402">
                  <c:v>246.35197462089596</c:v>
                </c:pt>
                <c:pt idx="4403">
                  <c:v>246.42586727223662</c:v>
                </c:pt>
                <c:pt idx="4404">
                  <c:v>246.49900926764928</c:v>
                </c:pt>
                <c:pt idx="4405">
                  <c:v>246.57140038433064</c:v>
                </c:pt>
                <c:pt idx="4406">
                  <c:v>246.64304040176495</c:v>
                </c:pt>
                <c:pt idx="4407">
                  <c:v>246.71392910172418</c:v>
                </c:pt>
                <c:pt idx="4408">
                  <c:v>246.7840662682691</c:v>
                </c:pt>
                <c:pt idx="4409">
                  <c:v>246.85345168774978</c:v>
                </c:pt>
                <c:pt idx="4410">
                  <c:v>246.9220851488061</c:v>
                </c:pt>
                <c:pt idx="4411">
                  <c:v>246.98996644236874</c:v>
                </c:pt>
                <c:pt idx="4412">
                  <c:v>247.05709536165944</c:v>
                </c:pt>
                <c:pt idx="4413">
                  <c:v>247.12347170219186</c:v>
                </c:pt>
                <c:pt idx="4414">
                  <c:v>247.18909526177222</c:v>
                </c:pt>
                <c:pt idx="4415">
                  <c:v>247.2539658404998</c:v>
                </c:pt>
                <c:pt idx="4416">
                  <c:v>247.31808324076744</c:v>
                </c:pt>
                <c:pt idx="4417">
                  <c:v>247.3814472672625</c:v>
                </c:pt>
                <c:pt idx="4418">
                  <c:v>247.44405772696712</c:v>
                </c:pt>
                <c:pt idx="4419">
                  <c:v>247.50591442915908</c:v>
                </c:pt>
                <c:pt idx="4420">
                  <c:v>247.567017185412</c:v>
                </c:pt>
                <c:pt idx="4421">
                  <c:v>247.6273658095964</c:v>
                </c:pt>
                <c:pt idx="4422">
                  <c:v>247.68696011787986</c:v>
                </c:pt>
                <c:pt idx="4423">
                  <c:v>247.74579992872779</c:v>
                </c:pt>
                <c:pt idx="4424">
                  <c:v>247.80388506290393</c:v>
                </c:pt>
                <c:pt idx="4425">
                  <c:v>247.86121534347086</c:v>
                </c:pt>
                <c:pt idx="4426">
                  <c:v>247.91779059579068</c:v>
                </c:pt>
                <c:pt idx="4427">
                  <c:v>247.97361064752528</c:v>
                </c:pt>
                <c:pt idx="4428">
                  <c:v>248.02867532863706</c:v>
                </c:pt>
                <c:pt idx="4429">
                  <c:v>248.08298447138958</c:v>
                </c:pt>
                <c:pt idx="4430">
                  <c:v>248.13653791034764</c:v>
                </c:pt>
                <c:pt idx="4431">
                  <c:v>248.18933548237825</c:v>
                </c:pt>
                <c:pt idx="4432">
                  <c:v>248.24137702665092</c:v>
                </c:pt>
                <c:pt idx="4433">
                  <c:v>248.29266238463794</c:v>
                </c:pt>
                <c:pt idx="4434">
                  <c:v>248.3431914001153</c:v>
                </c:pt>
                <c:pt idx="4435">
                  <c:v>248.39296391916281</c:v>
                </c:pt>
                <c:pt idx="4436">
                  <c:v>248.44197979016482</c:v>
                </c:pt>
                <c:pt idx="4437">
                  <c:v>248.49023886381045</c:v>
                </c:pt>
                <c:pt idx="4438">
                  <c:v>248.53774099309413</c:v>
                </c:pt>
                <c:pt idx="4439">
                  <c:v>248.58448603331618</c:v>
                </c:pt>
                <c:pt idx="4440">
                  <c:v>248.63047384208315</c:v>
                </c:pt>
                <c:pt idx="4441">
                  <c:v>248.67570427930809</c:v>
                </c:pt>
                <c:pt idx="4442">
                  <c:v>248.72017720721138</c:v>
                </c:pt>
                <c:pt idx="4443">
                  <c:v>248.76389249032067</c:v>
                </c:pt>
                <c:pt idx="4444">
                  <c:v>248.80684999547165</c:v>
                </c:pt>
                <c:pt idx="4445">
                  <c:v>248.84904959180832</c:v>
                </c:pt>
                <c:pt idx="4446">
                  <c:v>248.89049115078336</c:v>
                </c:pt>
                <c:pt idx="4447">
                  <c:v>248.93117454615864</c:v>
                </c:pt>
                <c:pt idx="4448">
                  <c:v>248.97109965400546</c:v>
                </c:pt>
                <c:pt idx="4449">
                  <c:v>249.01026635270506</c:v>
                </c:pt>
                <c:pt idx="4450">
                  <c:v>249.04867452294883</c:v>
                </c:pt>
                <c:pt idx="4451">
                  <c:v>249.08632404773877</c:v>
                </c:pt>
                <c:pt idx="4452">
                  <c:v>249.12321481238806</c:v>
                </c:pt>
                <c:pt idx="4453">
                  <c:v>249.15934670452086</c:v>
                </c:pt>
                <c:pt idx="4454">
                  <c:v>249.19471961407325</c:v>
                </c:pt>
                <c:pt idx="4455">
                  <c:v>249.22933343329319</c:v>
                </c:pt>
                <c:pt idx="4456">
                  <c:v>249.26318805674103</c:v>
                </c:pt>
                <c:pt idx="4457">
                  <c:v>249.29628338128967</c:v>
                </c:pt>
                <c:pt idx="4458">
                  <c:v>249.32861930612501</c:v>
                </c:pt>
                <c:pt idx="4459">
                  <c:v>249.36019573274623</c:v>
                </c:pt>
                <c:pt idx="4460">
                  <c:v>249.3910125649661</c:v>
                </c:pt>
                <c:pt idx="4461">
                  <c:v>249.42106970891109</c:v>
                </c:pt>
                <c:pt idx="4462">
                  <c:v>249.45036707302205</c:v>
                </c:pt>
                <c:pt idx="4463">
                  <c:v>249.47890456805402</c:v>
                </c:pt>
                <c:pt idx="4464">
                  <c:v>249.50668210707693</c:v>
                </c:pt>
                <c:pt idx="4465">
                  <c:v>249.53369960547553</c:v>
                </c:pt>
                <c:pt idx="4466">
                  <c:v>249.55995698094983</c:v>
                </c:pt>
                <c:pt idx="4467">
                  <c:v>249.58545415351537</c:v>
                </c:pt>
                <c:pt idx="4468">
                  <c:v>249.61019104550331</c:v>
                </c:pt>
                <c:pt idx="4469">
                  <c:v>249.63416758156075</c:v>
                </c:pt>
                <c:pt idx="4470">
                  <c:v>249.65738368865104</c:v>
                </c:pt>
                <c:pt idx="4471">
                  <c:v>249.6798392960539</c:v>
                </c:pt>
                <c:pt idx="4472">
                  <c:v>249.70153433536558</c:v>
                </c:pt>
                <c:pt idx="4473">
                  <c:v>249.72246874049932</c:v>
                </c:pt>
                <c:pt idx="4474">
                  <c:v>249.74264244768523</c:v>
                </c:pt>
                <c:pt idx="4475">
                  <c:v>249.76205539547078</c:v>
                </c:pt>
                <c:pt idx="4476">
                  <c:v>249.78070752472067</c:v>
                </c:pt>
                <c:pt idx="4477">
                  <c:v>249.79859877861733</c:v>
                </c:pt>
                <c:pt idx="4478">
                  <c:v>249.81572910266087</c:v>
                </c:pt>
                <c:pt idx="4479">
                  <c:v>249.83209844466938</c:v>
                </c:pt>
                <c:pt idx="4480">
                  <c:v>249.84770675477901</c:v>
                </c:pt>
                <c:pt idx="4481">
                  <c:v>249.86255398544409</c:v>
                </c:pt>
                <c:pt idx="4482">
                  <c:v>249.87664009143748</c:v>
                </c:pt>
                <c:pt idx="4483">
                  <c:v>249.88996502985034</c:v>
                </c:pt>
                <c:pt idx="4484">
                  <c:v>249.90252876009268</c:v>
                </c:pt>
                <c:pt idx="4485">
                  <c:v>249.91433124389314</c:v>
                </c:pt>
                <c:pt idx="4486">
                  <c:v>249.92537244529936</c:v>
                </c:pt>
                <c:pt idx="4487">
                  <c:v>249.93565233067787</c:v>
                </c:pt>
                <c:pt idx="4488">
                  <c:v>249.94517086871443</c:v>
                </c:pt>
                <c:pt idx="4489">
                  <c:v>249.95392803041386</c:v>
                </c:pt>
                <c:pt idx="4490">
                  <c:v>249.96192378910038</c:v>
                </c:pt>
                <c:pt idx="4491">
                  <c:v>249.96915812041746</c:v>
                </c:pt>
                <c:pt idx="4492">
                  <c:v>249.97563100232807</c:v>
                </c:pt>
                <c:pt idx="4493">
                  <c:v>249.9813424151148</c:v>
                </c:pt>
                <c:pt idx="4494">
                  <c:v>249.98629234137957</c:v>
                </c:pt>
                <c:pt idx="4495">
                  <c:v>249.9904807660441</c:v>
                </c:pt>
                <c:pt idx="4496">
                  <c:v>249.99390767634972</c:v>
                </c:pt>
                <c:pt idx="4497">
                  <c:v>249.99657306185748</c:v>
                </c:pt>
                <c:pt idx="4498">
                  <c:v>249.9984769144481</c:v>
                </c:pt>
                <c:pt idx="4499">
                  <c:v>249.99961922832216</c:v>
                </c:pt>
                <c:pt idx="4500">
                  <c:v>250</c:v>
                </c:pt>
                <c:pt idx="4501">
                  <c:v>249.99961922832168</c:v>
                </c:pt>
                <c:pt idx="4502">
                  <c:v>249.99847691444708</c:v>
                </c:pt>
                <c:pt idx="4503">
                  <c:v>249.99657306185594</c:v>
                </c:pt>
                <c:pt idx="4504">
                  <c:v>249.99390767634765</c:v>
                </c:pt>
                <c:pt idx="4505">
                  <c:v>249.99048076604151</c:v>
                </c:pt>
                <c:pt idx="4506">
                  <c:v>249.98629234137647</c:v>
                </c:pt>
                <c:pt idx="4507">
                  <c:v>249.98134241511119</c:v>
                </c:pt>
                <c:pt idx="4508">
                  <c:v>249.97563100232398</c:v>
                </c:pt>
                <c:pt idx="4509">
                  <c:v>249.96915812041283</c:v>
                </c:pt>
                <c:pt idx="4510">
                  <c:v>249.96192378909521</c:v>
                </c:pt>
                <c:pt idx="4511">
                  <c:v>249.95392803040821</c:v>
                </c:pt>
                <c:pt idx="4512">
                  <c:v>249.94517086870826</c:v>
                </c:pt>
                <c:pt idx="4513">
                  <c:v>249.93565233067119</c:v>
                </c:pt>
                <c:pt idx="4514">
                  <c:v>249.92537244529214</c:v>
                </c:pt>
                <c:pt idx="4515">
                  <c:v>249.91433124388544</c:v>
                </c:pt>
                <c:pt idx="4516">
                  <c:v>249.90252876008444</c:v>
                </c:pt>
                <c:pt idx="4517">
                  <c:v>249.88996502984159</c:v>
                </c:pt>
                <c:pt idx="4518">
                  <c:v>249.87664009142821</c:v>
                </c:pt>
                <c:pt idx="4519">
                  <c:v>249.86255398543435</c:v>
                </c:pt>
                <c:pt idx="4520">
                  <c:v>249.84770675476872</c:v>
                </c:pt>
                <c:pt idx="4521">
                  <c:v>249.83209844465858</c:v>
                </c:pt>
                <c:pt idx="4522">
                  <c:v>249.81572910264956</c:v>
                </c:pt>
                <c:pt idx="4523">
                  <c:v>249.79859877860551</c:v>
                </c:pt>
                <c:pt idx="4524">
                  <c:v>249.78070752470833</c:v>
                </c:pt>
                <c:pt idx="4525">
                  <c:v>249.76205539545791</c:v>
                </c:pt>
                <c:pt idx="4526">
                  <c:v>249.74264244767187</c:v>
                </c:pt>
                <c:pt idx="4527">
                  <c:v>249.7224687404854</c:v>
                </c:pt>
                <c:pt idx="4528">
                  <c:v>249.70153433535117</c:v>
                </c:pt>
                <c:pt idx="4529">
                  <c:v>249.67983929603892</c:v>
                </c:pt>
                <c:pt idx="4530">
                  <c:v>249.6573836886356</c:v>
                </c:pt>
                <c:pt idx="4531">
                  <c:v>249.6341675815448</c:v>
                </c:pt>
                <c:pt idx="4532">
                  <c:v>249.61019104548686</c:v>
                </c:pt>
                <c:pt idx="4533">
                  <c:v>249.58545415349843</c:v>
                </c:pt>
                <c:pt idx="4534">
                  <c:v>249.55995698093236</c:v>
                </c:pt>
                <c:pt idx="4535">
                  <c:v>249.53369960545754</c:v>
                </c:pt>
                <c:pt idx="4536">
                  <c:v>249.5066821070584</c:v>
                </c:pt>
                <c:pt idx="4537">
                  <c:v>249.47890456803501</c:v>
                </c:pt>
                <c:pt idx="4538">
                  <c:v>249.4503670730025</c:v>
                </c:pt>
                <c:pt idx="4539">
                  <c:v>249.42106970889103</c:v>
                </c:pt>
                <c:pt idx="4540">
                  <c:v>249.39101256494547</c:v>
                </c:pt>
                <c:pt idx="4541">
                  <c:v>249.36019573272517</c:v>
                </c:pt>
                <c:pt idx="4542">
                  <c:v>249.32861930610343</c:v>
                </c:pt>
                <c:pt idx="4543">
                  <c:v>249.29628338126756</c:v>
                </c:pt>
                <c:pt idx="4544">
                  <c:v>249.26318805671841</c:v>
                </c:pt>
                <c:pt idx="4545">
                  <c:v>249.22933343327009</c:v>
                </c:pt>
                <c:pt idx="4546">
                  <c:v>249.1947196140496</c:v>
                </c:pt>
                <c:pt idx="4547">
                  <c:v>249.1593467044967</c:v>
                </c:pt>
                <c:pt idx="4548">
                  <c:v>249.12321481236336</c:v>
                </c:pt>
                <c:pt idx="4549">
                  <c:v>249.08632404771362</c:v>
                </c:pt>
                <c:pt idx="4550">
                  <c:v>249.04867452292305</c:v>
                </c:pt>
                <c:pt idx="4551">
                  <c:v>249.01026635267883</c:v>
                </c:pt>
                <c:pt idx="4552">
                  <c:v>248.97109965397874</c:v>
                </c:pt>
                <c:pt idx="4553">
                  <c:v>248.93117454613142</c:v>
                </c:pt>
                <c:pt idx="4554">
                  <c:v>248.89049115075562</c:v>
                </c:pt>
                <c:pt idx="4555">
                  <c:v>248.84904959178004</c:v>
                </c:pt>
                <c:pt idx="4556">
                  <c:v>248.80684999544286</c:v>
                </c:pt>
                <c:pt idx="4557">
                  <c:v>248.76389249029137</c:v>
                </c:pt>
                <c:pt idx="4558">
                  <c:v>248.72017720718156</c:v>
                </c:pt>
                <c:pt idx="4559">
                  <c:v>248.6757042792778</c:v>
                </c:pt>
                <c:pt idx="4560">
                  <c:v>248.63047384205231</c:v>
                </c:pt>
                <c:pt idx="4561">
                  <c:v>248.5844860332848</c:v>
                </c:pt>
                <c:pt idx="4562">
                  <c:v>248.53774099306224</c:v>
                </c:pt>
                <c:pt idx="4563">
                  <c:v>248.49023886377805</c:v>
                </c:pt>
                <c:pt idx="4564">
                  <c:v>248.44197979013194</c:v>
                </c:pt>
                <c:pt idx="4565">
                  <c:v>248.39296391912944</c:v>
                </c:pt>
                <c:pt idx="4566">
                  <c:v>248.34319140008139</c:v>
                </c:pt>
                <c:pt idx="4567">
                  <c:v>248.29266238460352</c:v>
                </c:pt>
                <c:pt idx="4568">
                  <c:v>248.24137702661596</c:v>
                </c:pt>
                <c:pt idx="4569">
                  <c:v>248.18933548234284</c:v>
                </c:pt>
                <c:pt idx="4570">
                  <c:v>248.13653791031172</c:v>
                </c:pt>
                <c:pt idx="4571">
                  <c:v>248.08298447135311</c:v>
                </c:pt>
                <c:pt idx="4572">
                  <c:v>248.02867532860006</c:v>
                </c:pt>
                <c:pt idx="4573">
                  <c:v>247.9736106474877</c:v>
                </c:pt>
                <c:pt idx="4574">
                  <c:v>247.91779059575268</c:v>
                </c:pt>
                <c:pt idx="4575">
                  <c:v>247.86121534343235</c:v>
                </c:pt>
                <c:pt idx="4576">
                  <c:v>247.80388506286491</c:v>
                </c:pt>
                <c:pt idx="4577">
                  <c:v>247.74579992868826</c:v>
                </c:pt>
                <c:pt idx="4578">
                  <c:v>247.68696011783985</c:v>
                </c:pt>
                <c:pt idx="4579">
                  <c:v>247.62736580955587</c:v>
                </c:pt>
                <c:pt idx="4580">
                  <c:v>247.56701718537093</c:v>
                </c:pt>
                <c:pt idx="4581">
                  <c:v>247.50591442911752</c:v>
                </c:pt>
                <c:pt idx="4582">
                  <c:v>247.44405772692505</c:v>
                </c:pt>
                <c:pt idx="4583">
                  <c:v>247.38144726721993</c:v>
                </c:pt>
                <c:pt idx="4584">
                  <c:v>247.31808324072426</c:v>
                </c:pt>
                <c:pt idx="4585">
                  <c:v>247.25396584045612</c:v>
                </c:pt>
                <c:pt idx="4586">
                  <c:v>247.18909526172811</c:v>
                </c:pt>
                <c:pt idx="4587">
                  <c:v>247.12347170214727</c:v>
                </c:pt>
                <c:pt idx="4588">
                  <c:v>247.05709536161433</c:v>
                </c:pt>
                <c:pt idx="4589">
                  <c:v>246.98996644232307</c:v>
                </c:pt>
                <c:pt idx="4590">
                  <c:v>246.92208514875998</c:v>
                </c:pt>
                <c:pt idx="4591">
                  <c:v>246.85345168770311</c:v>
                </c:pt>
                <c:pt idx="4592">
                  <c:v>246.78406626822198</c:v>
                </c:pt>
                <c:pt idx="4593">
                  <c:v>246.71392910167654</c:v>
                </c:pt>
                <c:pt idx="4594">
                  <c:v>246.64304040171675</c:v>
                </c:pt>
                <c:pt idx="4595">
                  <c:v>246.5714003842819</c:v>
                </c:pt>
                <c:pt idx="4596">
                  <c:v>246.49900926760003</c:v>
                </c:pt>
                <c:pt idx="4597">
                  <c:v>246.42586727218691</c:v>
                </c:pt>
                <c:pt idx="4598">
                  <c:v>246.35197462084579</c:v>
                </c:pt>
                <c:pt idx="4599">
                  <c:v>246.2773315386664</c:v>
                </c:pt>
                <c:pt idx="4600">
                  <c:v>246.20193825302468</c:v>
                </c:pt>
                <c:pt idx="4601">
                  <c:v>246.12579499358154</c:v>
                </c:pt>
                <c:pt idx="4602">
                  <c:v>246.04890199228259</c:v>
                </c:pt>
                <c:pt idx="4603">
                  <c:v>245.97125948335727</c:v>
                </c:pt>
                <c:pt idx="4604">
                  <c:v>245.89286770331796</c:v>
                </c:pt>
                <c:pt idx="4605">
                  <c:v>245.81372689095988</c:v>
                </c:pt>
                <c:pt idx="4606">
                  <c:v>245.73383728735945</c:v>
                </c:pt>
                <c:pt idx="4607">
                  <c:v>245.65319913587444</c:v>
                </c:pt>
                <c:pt idx="4608">
                  <c:v>245.57181268214254</c:v>
                </c:pt>
                <c:pt idx="4609">
                  <c:v>245.48967817408101</c:v>
                </c:pt>
                <c:pt idx="4610">
                  <c:v>245.40679586188574</c:v>
                </c:pt>
                <c:pt idx="4611">
                  <c:v>245.32316599803079</c:v>
                </c:pt>
                <c:pt idx="4612">
                  <c:v>245.23878883726709</c:v>
                </c:pt>
                <c:pt idx="4613">
                  <c:v>245.15366463662218</c:v>
                </c:pt>
                <c:pt idx="4614">
                  <c:v>245.06779365539904</c:v>
                </c:pt>
                <c:pt idx="4615">
                  <c:v>244.98117615517572</c:v>
                </c:pt>
                <c:pt idx="4616">
                  <c:v>244.89381239980406</c:v>
                </c:pt>
                <c:pt idx="4617">
                  <c:v>244.80570265540916</c:v>
                </c:pt>
                <c:pt idx="4618">
                  <c:v>244.71684719038871</c:v>
                </c:pt>
                <c:pt idx="4619">
                  <c:v>244.62724627541178</c:v>
                </c:pt>
                <c:pt idx="4620">
                  <c:v>244.53690018341823</c:v>
                </c:pt>
                <c:pt idx="4621">
                  <c:v>244.44580918961807</c:v>
                </c:pt>
                <c:pt idx="4622">
                  <c:v>244.35397357149026</c:v>
                </c:pt>
                <c:pt idx="4623">
                  <c:v>244.2613936087819</c:v>
                </c:pt>
                <c:pt idx="4624">
                  <c:v>244.16806958350773</c:v>
                </c:pt>
                <c:pt idx="4625">
                  <c:v>244.07400177994873</c:v>
                </c:pt>
                <c:pt idx="4626">
                  <c:v>243.97919048465198</c:v>
                </c:pt>
                <c:pt idx="4627">
                  <c:v>243.88363598642897</c:v>
                </c:pt>
                <c:pt idx="4628">
                  <c:v>243.78733857635541</c:v>
                </c:pt>
                <c:pt idx="4629">
                  <c:v>243.69029854776966</c:v>
                </c:pt>
                <c:pt idx="4630">
                  <c:v>243.59251619627264</c:v>
                </c:pt>
                <c:pt idx="4631">
                  <c:v>243.49399181972646</c:v>
                </c:pt>
                <c:pt idx="4632">
                  <c:v>243.39472571825337</c:v>
                </c:pt>
                <c:pt idx="4633">
                  <c:v>243.29471819423509</c:v>
                </c:pt>
                <c:pt idx="4634">
                  <c:v>243.19396955231193</c:v>
                </c:pt>
                <c:pt idx="4635">
                  <c:v>243.09248009938156</c:v>
                </c:pt>
                <c:pt idx="4636">
                  <c:v>242.99025014459872</c:v>
                </c:pt>
                <c:pt idx="4637">
                  <c:v>242.88727999937342</c:v>
                </c:pt>
                <c:pt idx="4638">
                  <c:v>242.78356997737063</c:v>
                </c:pt>
                <c:pt idx="4639">
                  <c:v>242.67912039450903</c:v>
                </c:pt>
                <c:pt idx="4640">
                  <c:v>242.57393156896009</c:v>
                </c:pt>
                <c:pt idx="4641">
                  <c:v>242.46800382114731</c:v>
                </c:pt>
                <c:pt idx="4642">
                  <c:v>242.36133747374507</c:v>
                </c:pt>
                <c:pt idx="4643">
                  <c:v>242.25393285167746</c:v>
                </c:pt>
                <c:pt idx="4644">
                  <c:v>242.14579028211759</c:v>
                </c:pt>
                <c:pt idx="4645">
                  <c:v>242.03691009448636</c:v>
                </c:pt>
                <c:pt idx="4646">
                  <c:v>241.92729262045196</c:v>
                </c:pt>
                <c:pt idx="4647">
                  <c:v>241.81693819392808</c:v>
                </c:pt>
                <c:pt idx="4648">
                  <c:v>241.70584715107347</c:v>
                </c:pt>
                <c:pt idx="4649">
                  <c:v>241.59401983029068</c:v>
                </c:pt>
                <c:pt idx="4650">
                  <c:v>241.48145657222506</c:v>
                </c:pt>
                <c:pt idx="4651">
                  <c:v>241.36815771976387</c:v>
                </c:pt>
                <c:pt idx="4652">
                  <c:v>241.25412361803518</c:v>
                </c:pt>
                <c:pt idx="4653">
                  <c:v>241.13935461440659</c:v>
                </c:pt>
                <c:pt idx="4654">
                  <c:v>241.02385105848433</c:v>
                </c:pt>
                <c:pt idx="4655">
                  <c:v>240.90761330211228</c:v>
                </c:pt>
                <c:pt idx="4656">
                  <c:v>240.79064169937067</c:v>
                </c:pt>
                <c:pt idx="4657">
                  <c:v>240.67293660657558</c:v>
                </c:pt>
                <c:pt idx="4658">
                  <c:v>240.55449838227693</c:v>
                </c:pt>
                <c:pt idx="4659">
                  <c:v>240.43532738725818</c:v>
                </c:pt>
                <c:pt idx="4660">
                  <c:v>240.31542398453468</c:v>
                </c:pt>
                <c:pt idx="4661">
                  <c:v>240.19478853935323</c:v>
                </c:pt>
                <c:pt idx="4662">
                  <c:v>240.07342141919005</c:v>
                </c:pt>
                <c:pt idx="4663">
                  <c:v>239.95132299375075</c:v>
                </c:pt>
                <c:pt idx="4664">
                  <c:v>239.82849363496814</c:v>
                </c:pt>
                <c:pt idx="4665">
                  <c:v>239.70493371700175</c:v>
                </c:pt>
                <c:pt idx="4666">
                  <c:v>239.58064361623642</c:v>
                </c:pt>
                <c:pt idx="4667">
                  <c:v>239.45562371128156</c:v>
                </c:pt>
                <c:pt idx="4668">
                  <c:v>239.32987438296936</c:v>
                </c:pt>
                <c:pt idx="4669">
                  <c:v>239.20339601435415</c:v>
                </c:pt>
                <c:pt idx="4670">
                  <c:v>239.07618899071079</c:v>
                </c:pt>
                <c:pt idx="4671">
                  <c:v>238.94825369953418</c:v>
                </c:pt>
                <c:pt idx="4672">
                  <c:v>238.81959053053728</c:v>
                </c:pt>
                <c:pt idx="4673">
                  <c:v>238.69019987565045</c:v>
                </c:pt>
                <c:pt idx="4674">
                  <c:v>238.56008212901992</c:v>
                </c:pt>
                <c:pt idx="4675">
                  <c:v>238.42923768700717</c:v>
                </c:pt>
                <c:pt idx="4676">
                  <c:v>238.29766694818679</c:v>
                </c:pt>
                <c:pt idx="4677">
                  <c:v>238.16537031334633</c:v>
                </c:pt>
                <c:pt idx="4678">
                  <c:v>238.03234818548418</c:v>
                </c:pt>
                <c:pt idx="4679">
                  <c:v>237.89860096980877</c:v>
                </c:pt>
                <c:pt idx="4680">
                  <c:v>237.76412907373737</c:v>
                </c:pt>
                <c:pt idx="4681">
                  <c:v>237.62893290689451</c:v>
                </c:pt>
                <c:pt idx="4682">
                  <c:v>237.49301288111144</c:v>
                </c:pt>
                <c:pt idx="4683">
                  <c:v>237.35636941042401</c:v>
                </c:pt>
                <c:pt idx="4684">
                  <c:v>237.2190029110719</c:v>
                </c:pt>
                <c:pt idx="4685">
                  <c:v>237.08091380149722</c:v>
                </c:pt>
                <c:pt idx="4686">
                  <c:v>236.94210250234337</c:v>
                </c:pt>
                <c:pt idx="4687">
                  <c:v>236.80256943645389</c:v>
                </c:pt>
                <c:pt idx="4688">
                  <c:v>236.66231502887052</c:v>
                </c:pt>
                <c:pt idx="4689">
                  <c:v>236.52133970683249</c:v>
                </c:pt>
                <c:pt idx="4690">
                  <c:v>236.37964389977509</c:v>
                </c:pt>
                <c:pt idx="4691">
                  <c:v>236.23722803932819</c:v>
                </c:pt>
                <c:pt idx="4692">
                  <c:v>236.0940925593155</c:v>
                </c:pt>
                <c:pt idx="4693">
                  <c:v>235.95023789575231</c:v>
                </c:pt>
                <c:pt idx="4694">
                  <c:v>235.80566448684493</c:v>
                </c:pt>
                <c:pt idx="4695">
                  <c:v>235.66037277298901</c:v>
                </c:pt>
                <c:pt idx="4696">
                  <c:v>235.51436319676819</c:v>
                </c:pt>
                <c:pt idx="4697">
                  <c:v>235.36763620295309</c:v>
                </c:pt>
                <c:pt idx="4698">
                  <c:v>235.22019223849969</c:v>
                </c:pt>
                <c:pt idx="4699">
                  <c:v>235.07203175254779</c:v>
                </c:pt>
                <c:pt idx="4700">
                  <c:v>234.92315519641991</c:v>
                </c:pt>
                <c:pt idx="4701">
                  <c:v>234.77356302361966</c:v>
                </c:pt>
                <c:pt idx="4702">
                  <c:v>234.62325568983113</c:v>
                </c:pt>
                <c:pt idx="4703">
                  <c:v>234.47223365291626</c:v>
                </c:pt>
                <c:pt idx="4704">
                  <c:v>234.32049737291447</c:v>
                </c:pt>
                <c:pt idx="4705">
                  <c:v>234.16804731204073</c:v>
                </c:pt>
                <c:pt idx="4706">
                  <c:v>234.01488393468424</c:v>
                </c:pt>
                <c:pt idx="4707">
                  <c:v>233.86100770740731</c:v>
                </c:pt>
                <c:pt idx="4708">
                  <c:v>233.70641909894383</c:v>
                </c:pt>
                <c:pt idx="4709">
                  <c:v>233.55111858019734</c:v>
                </c:pt>
                <c:pt idx="4710">
                  <c:v>233.39510662424013</c:v>
                </c:pt>
                <c:pt idx="4711">
                  <c:v>233.23838370631171</c:v>
                </c:pt>
                <c:pt idx="4712">
                  <c:v>233.08095030381705</c:v>
                </c:pt>
                <c:pt idx="4713">
                  <c:v>232.92280689632597</c:v>
                </c:pt>
                <c:pt idx="4714">
                  <c:v>232.76395396557052</c:v>
                </c:pt>
                <c:pt idx="4715">
                  <c:v>232.60439199544433</c:v>
                </c:pt>
                <c:pt idx="4716">
                  <c:v>232.44412147200063</c:v>
                </c:pt>
                <c:pt idx="4717">
                  <c:v>232.28314288345155</c:v>
                </c:pt>
                <c:pt idx="4718">
                  <c:v>232.12145672016564</c:v>
                </c:pt>
                <c:pt idx="4719">
                  <c:v>231.95906347466683</c:v>
                </c:pt>
                <c:pt idx="4720">
                  <c:v>231.79596364163342</c:v>
                </c:pt>
                <c:pt idx="4721">
                  <c:v>231.63215771789561</c:v>
                </c:pt>
                <c:pt idx="4722">
                  <c:v>231.46764620243454</c:v>
                </c:pt>
                <c:pt idx="4723">
                  <c:v>231.3024295963811</c:v>
                </c:pt>
                <c:pt idx="4724">
                  <c:v>231.13650840301361</c:v>
                </c:pt>
                <c:pt idx="4725">
                  <c:v>230.96988312775676</c:v>
                </c:pt>
                <c:pt idx="4726">
                  <c:v>230.80255427818003</c:v>
                </c:pt>
                <c:pt idx="4727">
                  <c:v>230.63452236399596</c:v>
                </c:pt>
                <c:pt idx="4728">
                  <c:v>230.46578789705924</c:v>
                </c:pt>
                <c:pt idx="4729">
                  <c:v>230.29635139136414</c:v>
                </c:pt>
                <c:pt idx="4730">
                  <c:v>230.12621336304349</c:v>
                </c:pt>
                <c:pt idx="4731">
                  <c:v>229.95537433036756</c:v>
                </c:pt>
                <c:pt idx="4732">
                  <c:v>229.78383481374132</c:v>
                </c:pt>
                <c:pt idx="4733">
                  <c:v>229.61159533570424</c:v>
                </c:pt>
                <c:pt idx="4734">
                  <c:v>229.43865642092749</c:v>
                </c:pt>
                <c:pt idx="4735">
                  <c:v>229.26501859621294</c:v>
                </c:pt>
                <c:pt idx="4736">
                  <c:v>229.09068239049154</c:v>
                </c:pt>
                <c:pt idx="4737">
                  <c:v>228.91564833482147</c:v>
                </c:pt>
                <c:pt idx="4738">
                  <c:v>228.73991696238716</c:v>
                </c:pt>
                <c:pt idx="4739">
                  <c:v>228.5634888084966</c:v>
                </c:pt>
                <c:pt idx="4740">
                  <c:v>228.38636441058065</c:v>
                </c:pt>
                <c:pt idx="4741">
                  <c:v>228.20854430819071</c:v>
                </c:pt>
                <c:pt idx="4742">
                  <c:v>228.030029042998</c:v>
                </c:pt>
                <c:pt idx="4743">
                  <c:v>227.85081915879061</c:v>
                </c:pt>
                <c:pt idx="4744">
                  <c:v>227.67091520147329</c:v>
                </c:pt>
                <c:pt idx="4745">
                  <c:v>227.49031771906456</c:v>
                </c:pt>
                <c:pt idx="4746">
                  <c:v>227.30902726169563</c:v>
                </c:pt>
                <c:pt idx="4747">
                  <c:v>227.1270443816085</c:v>
                </c:pt>
                <c:pt idx="4748">
                  <c:v>226.94436963315496</c:v>
                </c:pt>
                <c:pt idx="4749">
                  <c:v>226.76100357279378</c:v>
                </c:pt>
                <c:pt idx="4750">
                  <c:v>226.57694675908976</c:v>
                </c:pt>
                <c:pt idx="4751">
                  <c:v>226.39219975271192</c:v>
                </c:pt>
                <c:pt idx="4752">
                  <c:v>226.20676311643143</c:v>
                </c:pt>
                <c:pt idx="4753">
                  <c:v>226.02063741512072</c:v>
                </c:pt>
                <c:pt idx="4754">
                  <c:v>225.83382321575104</c:v>
                </c:pt>
                <c:pt idx="4755">
                  <c:v>225.64632108739073</c:v>
                </c:pt>
                <c:pt idx="4756">
                  <c:v>225.45813160120375</c:v>
                </c:pt>
                <c:pt idx="4757">
                  <c:v>225.26925533044795</c:v>
                </c:pt>
                <c:pt idx="4758">
                  <c:v>225.07969285047301</c:v>
                </c:pt>
                <c:pt idx="4759">
                  <c:v>224.88944473871945</c:v>
                </c:pt>
                <c:pt idx="4760">
                  <c:v>224.69851157471584</c:v>
                </c:pt>
                <c:pt idx="4761">
                  <c:v>224.50689394007776</c:v>
                </c:pt>
                <c:pt idx="4762">
                  <c:v>224.3145924185055</c:v>
                </c:pt>
                <c:pt idx="4763">
                  <c:v>224.12160759578325</c:v>
                </c:pt>
                <c:pt idx="4764">
                  <c:v>223.92794005977586</c:v>
                </c:pt>
                <c:pt idx="4765">
                  <c:v>223.73359040042868</c:v>
                </c:pt>
                <c:pt idx="4766">
                  <c:v>223.53855920976417</c:v>
                </c:pt>
                <c:pt idx="4767">
                  <c:v>223.34284708188127</c:v>
                </c:pt>
                <c:pt idx="4768">
                  <c:v>223.14645461295279</c:v>
                </c:pt>
                <c:pt idx="4769">
                  <c:v>222.94938240122468</c:v>
                </c:pt>
                <c:pt idx="4770">
                  <c:v>222.75163104701286</c:v>
                </c:pt>
                <c:pt idx="4771">
                  <c:v>222.55320115270229</c:v>
                </c:pt>
                <c:pt idx="4772">
                  <c:v>222.35409332274477</c:v>
                </c:pt>
                <c:pt idx="4773">
                  <c:v>222.15430816365713</c:v>
                </c:pt>
                <c:pt idx="4774">
                  <c:v>221.95384628402002</c:v>
                </c:pt>
                <c:pt idx="4775">
                  <c:v>221.75270829447464</c:v>
                </c:pt>
                <c:pt idx="4776">
                  <c:v>221.55089480772264</c:v>
                </c:pt>
                <c:pt idx="4777">
                  <c:v>221.34840643852266</c:v>
                </c:pt>
                <c:pt idx="4778">
                  <c:v>221.14524380368923</c:v>
                </c:pt>
                <c:pt idx="4779">
                  <c:v>220.94140752209131</c:v>
                </c:pt>
                <c:pt idx="4780">
                  <c:v>220.73689821464944</c:v>
                </c:pt>
                <c:pt idx="4781">
                  <c:v>220.53171650433438</c:v>
                </c:pt>
                <c:pt idx="4782">
                  <c:v>220.32586301616524</c:v>
                </c:pt>
                <c:pt idx="4783">
                  <c:v>220.11933837720721</c:v>
                </c:pt>
                <c:pt idx="4784">
                  <c:v>219.9121432165706</c:v>
                </c:pt>
                <c:pt idx="4785">
                  <c:v>219.70427816540754</c:v>
                </c:pt>
                <c:pt idx="4786">
                  <c:v>219.49574385691091</c:v>
                </c:pt>
                <c:pt idx="4787">
                  <c:v>219.28654092631265</c:v>
                </c:pt>
                <c:pt idx="4788">
                  <c:v>219.07667001088112</c:v>
                </c:pt>
                <c:pt idx="4789">
                  <c:v>218.86613174991922</c:v>
                </c:pt>
                <c:pt idx="4790">
                  <c:v>218.65492678476346</c:v>
                </c:pt>
                <c:pt idx="4791">
                  <c:v>218.44305575878056</c:v>
                </c:pt>
                <c:pt idx="4792">
                  <c:v>218.23051931736643</c:v>
                </c:pt>
                <c:pt idx="4793">
                  <c:v>218.01731810794368</c:v>
                </c:pt>
                <c:pt idx="4794">
                  <c:v>217.80345277996062</c:v>
                </c:pt>
                <c:pt idx="4795">
                  <c:v>217.58892398488794</c:v>
                </c:pt>
                <c:pt idx="4796">
                  <c:v>217.3737323762175</c:v>
                </c:pt>
                <c:pt idx="4797">
                  <c:v>217.15787860946008</c:v>
                </c:pt>
                <c:pt idx="4798">
                  <c:v>216.94136334214414</c:v>
                </c:pt>
                <c:pt idx="4799">
                  <c:v>216.72418723381227</c:v>
                </c:pt>
                <c:pt idx="4800">
                  <c:v>216.50635094602097</c:v>
                </c:pt>
                <c:pt idx="4801">
                  <c:v>216.28785514233718</c:v>
                </c:pt>
                <c:pt idx="4802">
                  <c:v>216.06870048833696</c:v>
                </c:pt>
                <c:pt idx="4803">
                  <c:v>215.84888765160346</c:v>
                </c:pt>
                <c:pt idx="4804">
                  <c:v>215.62841730172443</c:v>
                </c:pt>
                <c:pt idx="4805">
                  <c:v>215.40729011029126</c:v>
                </c:pt>
                <c:pt idx="4806">
                  <c:v>215.18550675089546</c:v>
                </c:pt>
                <c:pt idx="4807">
                  <c:v>214.96306789912765</c:v>
                </c:pt>
                <c:pt idx="4808">
                  <c:v>214.73997423257489</c:v>
                </c:pt>
                <c:pt idx="4809">
                  <c:v>214.51622643081947</c:v>
                </c:pt>
                <c:pt idx="4810">
                  <c:v>214.29182517543614</c:v>
                </c:pt>
                <c:pt idx="4811">
                  <c:v>214.06677114998988</c:v>
                </c:pt>
                <c:pt idx="4812">
                  <c:v>213.84106504003421</c:v>
                </c:pt>
                <c:pt idx="4813">
                  <c:v>213.6147075331092</c:v>
                </c:pt>
                <c:pt idx="4814">
                  <c:v>213.3876993187387</c:v>
                </c:pt>
                <c:pt idx="4815">
                  <c:v>213.16004108842964</c:v>
                </c:pt>
                <c:pt idx="4816">
                  <c:v>212.93173353566826</c:v>
                </c:pt>
                <c:pt idx="4817">
                  <c:v>212.7027773559189</c:v>
                </c:pt>
                <c:pt idx="4818">
                  <c:v>212.47317324662183</c:v>
                </c:pt>
                <c:pt idx="4819">
                  <c:v>212.24292190719072</c:v>
                </c:pt>
                <c:pt idx="4820">
                  <c:v>212.01202403901138</c:v>
                </c:pt>
                <c:pt idx="4821">
                  <c:v>211.78048034543889</c:v>
                </c:pt>
                <c:pt idx="4822">
                  <c:v>211.54829153179537</c:v>
                </c:pt>
                <c:pt idx="4823">
                  <c:v>211.31545830536817</c:v>
                </c:pt>
                <c:pt idx="4824">
                  <c:v>211.08198137540739</c:v>
                </c:pt>
                <c:pt idx="4825">
                  <c:v>210.84786145312481</c:v>
                </c:pt>
                <c:pt idx="4826">
                  <c:v>210.61309925168999</c:v>
                </c:pt>
                <c:pt idx="4827">
                  <c:v>210.37769548622941</c:v>
                </c:pt>
                <c:pt idx="4828">
                  <c:v>210.14165087382369</c:v>
                </c:pt>
                <c:pt idx="4829">
                  <c:v>209.90496613350544</c:v>
                </c:pt>
                <c:pt idx="4830">
                  <c:v>209.66764198625791</c:v>
                </c:pt>
                <c:pt idx="4831">
                  <c:v>209.42967915501109</c:v>
                </c:pt>
                <c:pt idx="4832">
                  <c:v>209.19107836464156</c:v>
                </c:pt>
                <c:pt idx="4833">
                  <c:v>208.95184034196845</c:v>
                </c:pt>
                <c:pt idx="4834">
                  <c:v>208.71196581575231</c:v>
                </c:pt>
                <c:pt idx="4835">
                  <c:v>208.4714555166922</c:v>
                </c:pt>
                <c:pt idx="4836">
                  <c:v>208.23031017742477</c:v>
                </c:pt>
                <c:pt idx="4837">
                  <c:v>207.98853053252031</c:v>
                </c:pt>
                <c:pt idx="4838">
                  <c:v>207.74611731848148</c:v>
                </c:pt>
                <c:pt idx="4839">
                  <c:v>207.5030712737408</c:v>
                </c:pt>
                <c:pt idx="4840">
                  <c:v>207.25939313865911</c:v>
                </c:pt>
                <c:pt idx="4841">
                  <c:v>207.01508365552201</c:v>
                </c:pt>
                <c:pt idx="4842">
                  <c:v>206.77014356853837</c:v>
                </c:pt>
                <c:pt idx="4843">
                  <c:v>206.52457362383868</c:v>
                </c:pt>
                <c:pt idx="4844">
                  <c:v>206.27837456947123</c:v>
                </c:pt>
                <c:pt idx="4845">
                  <c:v>206.03154715540083</c:v>
                </c:pt>
                <c:pt idx="4846">
                  <c:v>205.78409213350716</c:v>
                </c:pt>
                <c:pt idx="4847">
                  <c:v>205.53601025758081</c:v>
                </c:pt>
                <c:pt idx="4848">
                  <c:v>205.28730228332219</c:v>
                </c:pt>
                <c:pt idx="4849">
                  <c:v>205.03796896833873</c:v>
                </c:pt>
                <c:pt idx="4850">
                  <c:v>204.78801107214341</c:v>
                </c:pt>
                <c:pt idx="4851">
                  <c:v>204.53742935615108</c:v>
                </c:pt>
                <c:pt idx="4852">
                  <c:v>204.2862245836771</c:v>
                </c:pt>
                <c:pt idx="4853">
                  <c:v>204.03439751993477</c:v>
                </c:pt>
                <c:pt idx="4854">
                  <c:v>203.78194893203278</c:v>
                </c:pt>
                <c:pt idx="4855">
                  <c:v>203.52887958897352</c:v>
                </c:pt>
                <c:pt idx="4856">
                  <c:v>203.27519026165038</c:v>
                </c:pt>
                <c:pt idx="4857">
                  <c:v>203.02088172284479</c:v>
                </c:pt>
                <c:pt idx="4858">
                  <c:v>202.76595474722464</c:v>
                </c:pt>
                <c:pt idx="4859">
                  <c:v>202.51041011134174</c:v>
                </c:pt>
                <c:pt idx="4860">
                  <c:v>202.25424859362909</c:v>
                </c:pt>
                <c:pt idx="4861">
                  <c:v>201.99747097439962</c:v>
                </c:pt>
                <c:pt idx="4862">
                  <c:v>201.74007803584223</c:v>
                </c:pt>
                <c:pt idx="4863">
                  <c:v>201.48207056202048</c:v>
                </c:pt>
                <c:pt idx="4864">
                  <c:v>201.22344933886953</c:v>
                </c:pt>
                <c:pt idx="4865">
                  <c:v>200.96421515419482</c:v>
                </c:pt>
                <c:pt idx="4866">
                  <c:v>200.70436879766891</c:v>
                </c:pt>
                <c:pt idx="4867">
                  <c:v>200.4439110608285</c:v>
                </c:pt>
                <c:pt idx="4868">
                  <c:v>200.18284273707314</c:v>
                </c:pt>
                <c:pt idx="4869">
                  <c:v>199.92116462166217</c:v>
                </c:pt>
                <c:pt idx="4870">
                  <c:v>199.65887751171223</c:v>
                </c:pt>
                <c:pt idx="4871">
                  <c:v>199.39598220619592</c:v>
                </c:pt>
                <c:pt idx="4872">
                  <c:v>199.13247950593762</c:v>
                </c:pt>
                <c:pt idx="4873">
                  <c:v>198.86837021361228</c:v>
                </c:pt>
                <c:pt idx="4874">
                  <c:v>198.60365513374259</c:v>
                </c:pt>
                <c:pt idx="4875">
                  <c:v>198.33833507269637</c:v>
                </c:pt>
                <c:pt idx="4876">
                  <c:v>198.07241083868473</c:v>
                </c:pt>
                <c:pt idx="4877">
                  <c:v>197.80588324175932</c:v>
                </c:pt>
                <c:pt idx="4878">
                  <c:v>197.53875309380916</c:v>
                </c:pt>
                <c:pt idx="4879">
                  <c:v>197.27102120855901</c:v>
                </c:pt>
                <c:pt idx="4880">
                  <c:v>197.00268840156633</c:v>
                </c:pt>
                <c:pt idx="4881">
                  <c:v>196.73375549021992</c:v>
                </c:pt>
                <c:pt idx="4882">
                  <c:v>196.46422329373584</c:v>
                </c:pt>
                <c:pt idx="4883">
                  <c:v>196.19409263315586</c:v>
                </c:pt>
                <c:pt idx="4884">
                  <c:v>195.92336433134483</c:v>
                </c:pt>
                <c:pt idx="4885">
                  <c:v>195.65203921298786</c:v>
                </c:pt>
                <c:pt idx="4886">
                  <c:v>195.38011810458883</c:v>
                </c:pt>
                <c:pt idx="4887">
                  <c:v>195.10760183446604</c:v>
                </c:pt>
                <c:pt idx="4888">
                  <c:v>194.8344912327519</c:v>
                </c:pt>
                <c:pt idx="4889">
                  <c:v>194.56078713138839</c:v>
                </c:pt>
                <c:pt idx="4890">
                  <c:v>194.28649036412563</c:v>
                </c:pt>
                <c:pt idx="4891">
                  <c:v>194.01160176651888</c:v>
                </c:pt>
                <c:pt idx="4892">
                  <c:v>193.73612217592705</c:v>
                </c:pt>
                <c:pt idx="4893">
                  <c:v>193.46005243150847</c:v>
                </c:pt>
                <c:pt idx="4894">
                  <c:v>193.18339337421943</c:v>
                </c:pt>
                <c:pt idx="4895">
                  <c:v>192.90614584681114</c:v>
                </c:pt>
                <c:pt idx="4896">
                  <c:v>192.62831069382824</c:v>
                </c:pt>
                <c:pt idx="4897">
                  <c:v>192.34988876160446</c:v>
                </c:pt>
                <c:pt idx="4898">
                  <c:v>192.07088089826132</c:v>
                </c:pt>
                <c:pt idx="4899">
                  <c:v>191.79128795370485</c:v>
                </c:pt>
                <c:pt idx="4900">
                  <c:v>191.51111077962423</c:v>
                </c:pt>
                <c:pt idx="4901">
                  <c:v>191.23035022948716</c:v>
                </c:pt>
                <c:pt idx="4902">
                  <c:v>190.94900715853953</c:v>
                </c:pt>
                <c:pt idx="4903">
                  <c:v>190.66708242380082</c:v>
                </c:pt>
                <c:pt idx="4904">
                  <c:v>190.38457688406268</c:v>
                </c:pt>
                <c:pt idx="4905">
                  <c:v>190.10149139988599</c:v>
                </c:pt>
                <c:pt idx="4906">
                  <c:v>189.81782683359796</c:v>
                </c:pt>
                <c:pt idx="4907">
                  <c:v>189.53358404929057</c:v>
                </c:pt>
                <c:pt idx="4908">
                  <c:v>189.2487639128164</c:v>
                </c:pt>
                <c:pt idx="4909">
                  <c:v>188.96336729178694</c:v>
                </c:pt>
                <c:pt idx="4910">
                  <c:v>188.67739505556955</c:v>
                </c:pt>
                <c:pt idx="4911">
                  <c:v>188.3908480752855</c:v>
                </c:pt>
                <c:pt idx="4912">
                  <c:v>188.10372722380689</c:v>
                </c:pt>
                <c:pt idx="4913">
                  <c:v>187.81603337575334</c:v>
                </c:pt>
                <c:pt idx="4914">
                  <c:v>187.52776740749022</c:v>
                </c:pt>
                <c:pt idx="4915">
                  <c:v>187.23893019712565</c:v>
                </c:pt>
                <c:pt idx="4916">
                  <c:v>186.94952262450752</c:v>
                </c:pt>
                <c:pt idx="4917">
                  <c:v>186.6595455712222</c:v>
                </c:pt>
                <c:pt idx="4918">
                  <c:v>186.36899992058966</c:v>
                </c:pt>
                <c:pt idx="4919">
                  <c:v>186.07788655766242</c:v>
                </c:pt>
                <c:pt idx="4920">
                  <c:v>185.78620636922221</c:v>
                </c:pt>
                <c:pt idx="4921">
                  <c:v>185.49396024377722</c:v>
                </c:pt>
                <c:pt idx="4922">
                  <c:v>185.20114907156014</c:v>
                </c:pt>
                <c:pt idx="4923">
                  <c:v>184.90777374452483</c:v>
                </c:pt>
                <c:pt idx="4924">
                  <c:v>184.6138351563431</c:v>
                </c:pt>
                <c:pt idx="4925">
                  <c:v>184.31933420240296</c:v>
                </c:pt>
                <c:pt idx="4926">
                  <c:v>184.02427177980499</c:v>
                </c:pt>
                <c:pt idx="4927">
                  <c:v>183.72864878736118</c:v>
                </c:pt>
                <c:pt idx="4928">
                  <c:v>183.43246612559005</c:v>
                </c:pt>
                <c:pt idx="4929">
                  <c:v>183.13572469671544</c:v>
                </c:pt>
                <c:pt idx="4930">
                  <c:v>182.83842540466313</c:v>
                </c:pt>
                <c:pt idx="4931">
                  <c:v>182.54056915505805</c:v>
                </c:pt>
                <c:pt idx="4932">
                  <c:v>182.24215685522236</c:v>
                </c:pt>
                <c:pt idx="4933">
                  <c:v>181.94318941417185</c:v>
                </c:pt>
                <c:pt idx="4934">
                  <c:v>181.64366774261299</c:v>
                </c:pt>
                <c:pt idx="4935">
                  <c:v>181.34359275294071</c:v>
                </c:pt>
                <c:pt idx="4936">
                  <c:v>181.04296535923544</c:v>
                </c:pt>
                <c:pt idx="4937">
                  <c:v>180.74178647726009</c:v>
                </c:pt>
                <c:pt idx="4938">
                  <c:v>180.44005702445835</c:v>
                </c:pt>
                <c:pt idx="4939">
                  <c:v>180.1377779199502</c:v>
                </c:pt>
                <c:pt idx="4940">
                  <c:v>179.83495008453016</c:v>
                </c:pt>
                <c:pt idx="4941">
                  <c:v>179.53157444066406</c:v>
                </c:pt>
                <c:pt idx="4942">
                  <c:v>179.22765191248732</c:v>
                </c:pt>
                <c:pt idx="4943">
                  <c:v>178.92318342580037</c:v>
                </c:pt>
                <c:pt idx="4944">
                  <c:v>178.61816990806673</c:v>
                </c:pt>
                <c:pt idx="4945">
                  <c:v>178.31261228841106</c:v>
                </c:pt>
                <c:pt idx="4946">
                  <c:v>178.00651149761455</c:v>
                </c:pt>
                <c:pt idx="4947">
                  <c:v>177.69986846811304</c:v>
                </c:pt>
                <c:pt idx="4948">
                  <c:v>177.39268413399492</c:v>
                </c:pt>
                <c:pt idx="4949">
                  <c:v>177.08495943099666</c:v>
                </c:pt>
                <c:pt idx="4950">
                  <c:v>176.77669529650115</c:v>
                </c:pt>
                <c:pt idx="4951">
                  <c:v>176.46789266953428</c:v>
                </c:pt>
                <c:pt idx="4952">
                  <c:v>176.15855249076219</c:v>
                </c:pt>
                <c:pt idx="4953">
                  <c:v>175.84867570248923</c:v>
                </c:pt>
                <c:pt idx="4954">
                  <c:v>175.53826324865369</c:v>
                </c:pt>
                <c:pt idx="4955">
                  <c:v>175.22731607482524</c:v>
                </c:pt>
                <c:pt idx="4956">
                  <c:v>174.91583512820367</c:v>
                </c:pt>
                <c:pt idx="4957">
                  <c:v>174.60382135761327</c:v>
                </c:pt>
                <c:pt idx="4958">
                  <c:v>174.2912757135027</c:v>
                </c:pt>
                <c:pt idx="4959">
                  <c:v>173.97819914793993</c:v>
                </c:pt>
                <c:pt idx="4960">
                  <c:v>173.66459261461046</c:v>
                </c:pt>
                <c:pt idx="4961">
                  <c:v>173.35045706881417</c:v>
                </c:pt>
                <c:pt idx="4962">
                  <c:v>173.0357934674621</c:v>
                </c:pt>
                <c:pt idx="4963">
                  <c:v>172.72060276907479</c:v>
                </c:pt>
                <c:pt idx="4964">
                  <c:v>172.40488593377739</c:v>
                </c:pt>
                <c:pt idx="4965">
                  <c:v>172.08864392329824</c:v>
                </c:pt>
                <c:pt idx="4966">
                  <c:v>171.77187770096498</c:v>
                </c:pt>
                <c:pt idx="4967">
                  <c:v>171.45458823170307</c:v>
                </c:pt>
                <c:pt idx="4968">
                  <c:v>171.13677648203063</c:v>
                </c:pt>
                <c:pt idx="4969">
                  <c:v>170.81844342005803</c:v>
                </c:pt>
                <c:pt idx="4970">
                  <c:v>170.49959001548268</c:v>
                </c:pt>
                <c:pt idx="4971">
                  <c:v>170.18021723958728</c:v>
                </c:pt>
                <c:pt idx="4972">
                  <c:v>169.86032606523642</c:v>
                </c:pt>
                <c:pt idx="4973">
                  <c:v>169.53991746687475</c:v>
                </c:pt>
                <c:pt idx="4974">
                  <c:v>169.21899242052206</c:v>
                </c:pt>
                <c:pt idx="4975">
                  <c:v>168.89755190377173</c:v>
                </c:pt>
                <c:pt idx="4976">
                  <c:v>168.5755968957873</c:v>
                </c:pt>
                <c:pt idx="4977">
                  <c:v>168.25312837729925</c:v>
                </c:pt>
                <c:pt idx="4978">
                  <c:v>167.93014733060295</c:v>
                </c:pt>
                <c:pt idx="4979">
                  <c:v>167.60665473955493</c:v>
                </c:pt>
                <c:pt idx="4980">
                  <c:v>167.2826515895695</c:v>
                </c:pt>
                <c:pt idx="4981">
                  <c:v>166.95813886761641</c:v>
                </c:pt>
                <c:pt idx="4982">
                  <c:v>166.63311756221765</c:v>
                </c:pt>
                <c:pt idx="4983">
                  <c:v>166.30758866344422</c:v>
                </c:pt>
                <c:pt idx="4984">
                  <c:v>165.98155316291422</c:v>
                </c:pt>
                <c:pt idx="4985">
                  <c:v>165.65501205378797</c:v>
                </c:pt>
                <c:pt idx="4986">
                  <c:v>165.32796633076634</c:v>
                </c:pt>
                <c:pt idx="4987">
                  <c:v>165.00041699008705</c:v>
                </c:pt>
                <c:pt idx="4988">
                  <c:v>164.67236502952275</c:v>
                </c:pt>
                <c:pt idx="4989">
                  <c:v>164.34381144837604</c:v>
                </c:pt>
                <c:pt idx="4990">
                  <c:v>164.01475724747871</c:v>
                </c:pt>
                <c:pt idx="4991">
                  <c:v>163.68520342918663</c:v>
                </c:pt>
                <c:pt idx="4992">
                  <c:v>163.35515099737785</c:v>
                </c:pt>
                <c:pt idx="4993">
                  <c:v>163.024600957449</c:v>
                </c:pt>
                <c:pt idx="4994">
                  <c:v>162.69355431631348</c:v>
                </c:pt>
                <c:pt idx="4995">
                  <c:v>162.36201208239649</c:v>
                </c:pt>
                <c:pt idx="4996">
                  <c:v>162.02997526563306</c:v>
                </c:pt>
                <c:pt idx="4997">
                  <c:v>161.69744487746505</c:v>
                </c:pt>
                <c:pt idx="4998">
                  <c:v>161.36442193083724</c:v>
                </c:pt>
                <c:pt idx="4999">
                  <c:v>161.03090744019605</c:v>
                </c:pt>
                <c:pt idx="5000">
                  <c:v>160.69690242148371</c:v>
                </c:pt>
                <c:pt idx="5001">
                  <c:v>160.36240789213812</c:v>
                </c:pt>
                <c:pt idx="5002">
                  <c:v>160.02742487108733</c:v>
                </c:pt>
                <c:pt idx="5003">
                  <c:v>159.69195437874737</c:v>
                </c:pt>
                <c:pt idx="5004">
                  <c:v>159.35599743702016</c:v>
                </c:pt>
                <c:pt idx="5005">
                  <c:v>159.01955506928851</c:v>
                </c:pt>
                <c:pt idx="5006">
                  <c:v>158.68262830041425</c:v>
                </c:pt>
                <c:pt idx="5007">
                  <c:v>158.34521815673466</c:v>
                </c:pt>
                <c:pt idx="5008">
                  <c:v>158.00732566605933</c:v>
                </c:pt>
                <c:pt idx="5009">
                  <c:v>157.66895185766796</c:v>
                </c:pt>
                <c:pt idx="5010">
                  <c:v>157.33009776230554</c:v>
                </c:pt>
                <c:pt idx="5011">
                  <c:v>156.99076441218014</c:v>
                </c:pt>
                <c:pt idx="5012">
                  <c:v>156.6509528409606</c:v>
                </c:pt>
                <c:pt idx="5013">
                  <c:v>156.31066408377157</c:v>
                </c:pt>
                <c:pt idx="5014">
                  <c:v>155.96989917719125</c:v>
                </c:pt>
                <c:pt idx="5015">
                  <c:v>155.62865915924942</c:v>
                </c:pt>
                <c:pt idx="5016">
                  <c:v>155.28694506942193</c:v>
                </c:pt>
                <c:pt idx="5017">
                  <c:v>154.94475794862916</c:v>
                </c:pt>
                <c:pt idx="5018">
                  <c:v>154.60209883923213</c:v>
                </c:pt>
                <c:pt idx="5019">
                  <c:v>154.25896878503056</c:v>
                </c:pt>
                <c:pt idx="5020">
                  <c:v>153.91536883125778</c:v>
                </c:pt>
                <c:pt idx="5021">
                  <c:v>153.57130002457885</c:v>
                </c:pt>
                <c:pt idx="5022">
                  <c:v>153.22676341308662</c:v>
                </c:pt>
                <c:pt idx="5023">
                  <c:v>152.88176004630009</c:v>
                </c:pt>
                <c:pt idx="5024">
                  <c:v>152.53629097515864</c:v>
                </c:pt>
                <c:pt idx="5025">
                  <c:v>152.1903572520217</c:v>
                </c:pt>
                <c:pt idx="5026">
                  <c:v>151.84395993066306</c:v>
                </c:pt>
                <c:pt idx="5027">
                  <c:v>151.49710006626893</c:v>
                </c:pt>
                <c:pt idx="5028">
                  <c:v>151.14977871543471</c:v>
                </c:pt>
                <c:pt idx="5029">
                  <c:v>150.80199693616106</c:v>
                </c:pt>
                <c:pt idx="5030">
                  <c:v>150.45375578785234</c:v>
                </c:pt>
                <c:pt idx="5031">
                  <c:v>150.10505633131109</c:v>
                </c:pt>
                <c:pt idx="5032">
                  <c:v>149.75589962873633</c:v>
                </c:pt>
                <c:pt idx="5033">
                  <c:v>149.40628674371962</c:v>
                </c:pt>
                <c:pt idx="5034">
                  <c:v>149.05621874124276</c:v>
                </c:pt>
                <c:pt idx="5035">
                  <c:v>148.70569668767391</c:v>
                </c:pt>
                <c:pt idx="5036">
                  <c:v>148.35472165076376</c:v>
                </c:pt>
                <c:pt idx="5037">
                  <c:v>148.00329469964311</c:v>
                </c:pt>
                <c:pt idx="5038">
                  <c:v>147.6514169048194</c:v>
                </c:pt>
                <c:pt idx="5039">
                  <c:v>147.29908933817302</c:v>
                </c:pt>
                <c:pt idx="5040">
                  <c:v>146.9463130729556</c:v>
                </c:pt>
                <c:pt idx="5041">
                  <c:v>146.59308918378443</c:v>
                </c:pt>
                <c:pt idx="5042">
                  <c:v>146.23941874664081</c:v>
                </c:pt>
                <c:pt idx="5043">
                  <c:v>145.88530283886578</c:v>
                </c:pt>
                <c:pt idx="5044">
                  <c:v>145.53074253915858</c:v>
                </c:pt>
                <c:pt idx="5045">
                  <c:v>145.17573892757062</c:v>
                </c:pt>
                <c:pt idx="5046">
                  <c:v>144.8202930855052</c:v>
                </c:pt>
                <c:pt idx="5047">
                  <c:v>144.46440609571164</c:v>
                </c:pt>
                <c:pt idx="5048">
                  <c:v>144.10807904228346</c:v>
                </c:pt>
                <c:pt idx="5049">
                  <c:v>143.75131301065423</c:v>
                </c:pt>
                <c:pt idx="5050">
                  <c:v>143.39410908759592</c:v>
                </c:pt>
                <c:pt idx="5051">
                  <c:v>143.03646836121328</c:v>
                </c:pt>
                <c:pt idx="5052">
                  <c:v>142.67839192094198</c:v>
                </c:pt>
                <c:pt idx="5053">
                  <c:v>142.31988085754494</c:v>
                </c:pt>
                <c:pt idx="5054">
                  <c:v>141.96093626310866</c:v>
                </c:pt>
                <c:pt idx="5055">
                  <c:v>141.60155923104136</c:v>
                </c:pt>
                <c:pt idx="5056">
                  <c:v>141.24175085606711</c:v>
                </c:pt>
                <c:pt idx="5057">
                  <c:v>140.88151223422528</c:v>
                </c:pt>
                <c:pt idx="5058">
                  <c:v>140.52084446286489</c:v>
                </c:pt>
                <c:pt idx="5059">
                  <c:v>140.15974864064216</c:v>
                </c:pt>
                <c:pt idx="5060">
                  <c:v>139.79822586751825</c:v>
                </c:pt>
                <c:pt idx="5061">
                  <c:v>139.43627724475388</c:v>
                </c:pt>
                <c:pt idx="5062">
                  <c:v>139.07390387490736</c:v>
                </c:pt>
                <c:pt idx="5063">
                  <c:v>138.71110686183084</c:v>
                </c:pt>
                <c:pt idx="5064">
                  <c:v>138.34788731066649</c:v>
                </c:pt>
                <c:pt idx="5065">
                  <c:v>137.98424632784483</c:v>
                </c:pt>
                <c:pt idx="5066">
                  <c:v>137.62018502107901</c:v>
                </c:pt>
                <c:pt idx="5067">
                  <c:v>137.25570449936251</c:v>
                </c:pt>
                <c:pt idx="5068">
                  <c:v>136.89080587296695</c:v>
                </c:pt>
                <c:pt idx="5069">
                  <c:v>136.52549025343649</c:v>
                </c:pt>
                <c:pt idx="5070">
                  <c:v>136.15975875358546</c:v>
                </c:pt>
                <c:pt idx="5071">
                  <c:v>135.79361248749618</c:v>
                </c:pt>
                <c:pt idx="5072">
                  <c:v>135.42705257051333</c:v>
                </c:pt>
                <c:pt idx="5073">
                  <c:v>135.06008011924192</c:v>
                </c:pt>
                <c:pt idx="5074">
                  <c:v>134.6926962515434</c:v>
                </c:pt>
                <c:pt idx="5075">
                  <c:v>134.32490208653343</c:v>
                </c:pt>
                <c:pt idx="5076">
                  <c:v>133.95669874457644</c:v>
                </c:pt>
                <c:pt idx="5077">
                  <c:v>133.58808734728373</c:v>
                </c:pt>
                <c:pt idx="5078">
                  <c:v>133.21906901750947</c:v>
                </c:pt>
                <c:pt idx="5079">
                  <c:v>132.84964487934715</c:v>
                </c:pt>
                <c:pt idx="5080">
                  <c:v>132.47981605812711</c:v>
                </c:pt>
                <c:pt idx="5081">
                  <c:v>132.10958368041247</c:v>
                </c:pt>
                <c:pt idx="5082">
                  <c:v>131.73894887399493</c:v>
                </c:pt>
                <c:pt idx="5083">
                  <c:v>131.36791276789231</c:v>
                </c:pt>
                <c:pt idx="5084">
                  <c:v>130.99647649234501</c:v>
                </c:pt>
                <c:pt idx="5085">
                  <c:v>130.62464117881186</c:v>
                </c:pt>
                <c:pt idx="5086">
                  <c:v>130.25240795996859</c:v>
                </c:pt>
                <c:pt idx="5087">
                  <c:v>129.87977796970168</c:v>
                </c:pt>
                <c:pt idx="5088">
                  <c:v>129.50675234310674</c:v>
                </c:pt>
                <c:pt idx="5089">
                  <c:v>129.13333221648409</c:v>
                </c:pt>
                <c:pt idx="5090">
                  <c:v>128.75951872733665</c:v>
                </c:pt>
                <c:pt idx="5091">
                  <c:v>128.38531301436547</c:v>
                </c:pt>
                <c:pt idx="5092">
                  <c:v>128.01071621746564</c:v>
                </c:pt>
                <c:pt idx="5093">
                  <c:v>127.63572947772403</c:v>
                </c:pt>
                <c:pt idx="5094">
                  <c:v>127.26035393741527</c:v>
                </c:pt>
                <c:pt idx="5095">
                  <c:v>126.88459073999795</c:v>
                </c:pt>
                <c:pt idx="5096">
                  <c:v>126.50844103011269</c:v>
                </c:pt>
                <c:pt idx="5097">
                  <c:v>126.13190595357641</c:v>
                </c:pt>
                <c:pt idx="5098">
                  <c:v>125.75498665738019</c:v>
                </c:pt>
                <c:pt idx="5099">
                  <c:v>125.3776842896856</c:v>
                </c:pt>
                <c:pt idx="5100">
                  <c:v>124.99999999982073</c:v>
                </c:pt>
                <c:pt idx="5101">
                  <c:v>124.62193493827776</c:v>
                </c:pt>
                <c:pt idx="5102">
                  <c:v>124.24349025670887</c:v>
                </c:pt>
                <c:pt idx="5103">
                  <c:v>123.86466710792175</c:v>
                </c:pt>
                <c:pt idx="5104">
                  <c:v>123.48546664587747</c:v>
                </c:pt>
                <c:pt idx="5105">
                  <c:v>123.10589002568595</c:v>
                </c:pt>
                <c:pt idx="5106">
                  <c:v>122.72593840360423</c:v>
                </c:pt>
                <c:pt idx="5107">
                  <c:v>122.34561293703044</c:v>
                </c:pt>
                <c:pt idx="5108">
                  <c:v>121.96491478450189</c:v>
                </c:pt>
                <c:pt idx="5109">
                  <c:v>121.58384510569118</c:v>
                </c:pt>
                <c:pt idx="5110">
                  <c:v>121.20240506140227</c:v>
                </c:pt>
                <c:pt idx="5111">
                  <c:v>120.82059581356846</c:v>
                </c:pt>
                <c:pt idx="5112">
                  <c:v>120.43841852524615</c:v>
                </c:pt>
                <c:pt idx="5113">
                  <c:v>120.05587436061441</c:v>
                </c:pt>
                <c:pt idx="5114">
                  <c:v>119.67296448496873</c:v>
                </c:pt>
                <c:pt idx="5115">
                  <c:v>119.28969006471898</c:v>
                </c:pt>
                <c:pt idx="5116">
                  <c:v>118.90605226738514</c:v>
                </c:pt>
                <c:pt idx="5117">
                  <c:v>118.52205226159525</c:v>
                </c:pt>
                <c:pt idx="5118">
                  <c:v>118.13769121707954</c:v>
                </c:pt>
                <c:pt idx="5119">
                  <c:v>117.75297030466838</c:v>
                </c:pt>
                <c:pt idx="5120">
                  <c:v>117.36789069628804</c:v>
                </c:pt>
                <c:pt idx="5121">
                  <c:v>116.98245356495855</c:v>
                </c:pt>
                <c:pt idx="5122">
                  <c:v>116.59666008478786</c:v>
                </c:pt>
                <c:pt idx="5123">
                  <c:v>116.21051143096982</c:v>
                </c:pt>
                <c:pt idx="5124">
                  <c:v>115.8240087797802</c:v>
                </c:pt>
                <c:pt idx="5125">
                  <c:v>115.4371533085727</c:v>
                </c:pt>
                <c:pt idx="5126">
                  <c:v>115.049946195777</c:v>
                </c:pt>
                <c:pt idx="5127">
                  <c:v>114.66238862089267</c:v>
                </c:pt>
                <c:pt idx="5128">
                  <c:v>114.27448176448733</c:v>
                </c:pt>
                <c:pt idx="5129">
                  <c:v>113.88622680819253</c:v>
                </c:pt>
                <c:pt idx="5130">
                  <c:v>113.49762493469981</c:v>
                </c:pt>
                <c:pt idx="5131">
                  <c:v>113.10867732775866</c:v>
                </c:pt>
                <c:pt idx="5132">
                  <c:v>112.71938517217013</c:v>
                </c:pt>
                <c:pt idx="5133">
                  <c:v>112.32974965378645</c:v>
                </c:pt>
                <c:pt idx="5134">
                  <c:v>111.93977195950458</c:v>
                </c:pt>
                <c:pt idx="5135">
                  <c:v>111.54945327726382</c:v>
                </c:pt>
                <c:pt idx="5136">
                  <c:v>111.15879479604335</c:v>
                </c:pt>
                <c:pt idx="5137">
                  <c:v>110.76779770585627</c:v>
                </c:pt>
                <c:pt idx="5138">
                  <c:v>110.37646319774751</c:v>
                </c:pt>
                <c:pt idx="5139">
                  <c:v>109.98479246378986</c:v>
                </c:pt>
                <c:pt idx="5140">
                  <c:v>109.59278669707987</c:v>
                </c:pt>
                <c:pt idx="5141">
                  <c:v>109.20044709173594</c:v>
                </c:pt>
                <c:pt idx="5142">
                  <c:v>108.80777484289213</c:v>
                </c:pt>
                <c:pt idx="5143">
                  <c:v>108.4147711466958</c:v>
                </c:pt>
                <c:pt idx="5144">
                  <c:v>108.02143720030516</c:v>
                </c:pt>
                <c:pt idx="5145">
                  <c:v>107.62777420188324</c:v>
                </c:pt>
                <c:pt idx="5146">
                  <c:v>107.23378335059539</c:v>
                </c:pt>
                <c:pt idx="5147">
                  <c:v>106.83946584660687</c:v>
                </c:pt>
                <c:pt idx="5148">
                  <c:v>106.44482289107683</c:v>
                </c:pt>
                <c:pt idx="5149">
                  <c:v>106.04985568615606</c:v>
                </c:pt>
                <c:pt idx="5150">
                  <c:v>105.65456543498284</c:v>
                </c:pt>
                <c:pt idx="5151">
                  <c:v>105.25895334168061</c:v>
                </c:pt>
                <c:pt idx="5152">
                  <c:v>104.863020611352</c:v>
                </c:pt>
                <c:pt idx="5153">
                  <c:v>104.46676845007678</c:v>
                </c:pt>
                <c:pt idx="5154">
                  <c:v>104.07019806490736</c:v>
                </c:pt>
                <c:pt idx="5155">
                  <c:v>103.67331066386669</c:v>
                </c:pt>
                <c:pt idx="5156">
                  <c:v>103.27610745594183</c:v>
                </c:pt>
                <c:pt idx="5157">
                  <c:v>102.87858965108346</c:v>
                </c:pt>
                <c:pt idx="5158">
                  <c:v>102.48075846019933</c:v>
                </c:pt>
                <c:pt idx="5159">
                  <c:v>102.08261509515225</c:v>
                </c:pt>
                <c:pt idx="5160">
                  <c:v>101.68416076875594</c:v>
                </c:pt>
                <c:pt idx="5161">
                  <c:v>101.28539669477099</c:v>
                </c:pt>
                <c:pt idx="5162">
                  <c:v>100.88632408790274</c:v>
                </c:pt>
                <c:pt idx="5163">
                  <c:v>100.48694416379514</c:v>
                </c:pt>
                <c:pt idx="5164">
                  <c:v>100.08725813902872</c:v>
                </c:pt>
                <c:pt idx="5165">
                  <c:v>99.687267231115996</c:v>
                </c:pt>
                <c:pt idx="5166">
                  <c:v>99.286972658499081</c:v>
                </c:pt>
                <c:pt idx="5167">
                  <c:v>98.886375640545026</c:v>
                </c:pt>
                <c:pt idx="5168">
                  <c:v>98.485477397541459</c:v>
                </c:pt>
                <c:pt idx="5169">
                  <c:v>98.084279150693931</c:v>
                </c:pt>
                <c:pt idx="5170">
                  <c:v>97.682782122121864</c:v>
                </c:pt>
                <c:pt idx="5171">
                  <c:v>97.280987534854461</c:v>
                </c:pt>
                <c:pt idx="5172">
                  <c:v>96.878896612828527</c:v>
                </c:pt>
                <c:pt idx="5173">
                  <c:v>96.476510580882319</c:v>
                </c:pt>
                <c:pt idx="5174">
                  <c:v>96.073830664753473</c:v>
                </c:pt>
                <c:pt idx="5175">
                  <c:v>95.670858091074862</c:v>
                </c:pt>
                <c:pt idx="5176">
                  <c:v>95.267594087370426</c:v>
                </c:pt>
                <c:pt idx="5177">
                  <c:v>94.864039882052637</c:v>
                </c:pt>
                <c:pt idx="5178">
                  <c:v>94.460196704418038</c:v>
                </c:pt>
                <c:pt idx="5179">
                  <c:v>94.056065784642541</c:v>
                </c:pt>
                <c:pt idx="5180">
                  <c:v>93.651648353779038</c:v>
                </c:pt>
                <c:pt idx="5181">
                  <c:v>93.246945643752724</c:v>
                </c:pt>
                <c:pt idx="5182">
                  <c:v>92.841958887359098</c:v>
                </c:pt>
                <c:pt idx="5183">
                  <c:v>92.436689318257592</c:v>
                </c:pt>
                <c:pt idx="5184">
                  <c:v>92.031138170969641</c:v>
                </c:pt>
                <c:pt idx="5185">
                  <c:v>91.62530668087436</c:v>
                </c:pt>
                <c:pt idx="5186">
                  <c:v>91.219196084204441</c:v>
                </c:pt>
                <c:pt idx="5187">
                  <c:v>90.81280761804399</c:v>
                </c:pt>
                <c:pt idx="5188">
                  <c:v>90.406142520321964</c:v>
                </c:pt>
                <c:pt idx="5189">
                  <c:v>89.99920202981157</c:v>
                </c:pt>
                <c:pt idx="5190">
                  <c:v>89.591987386123733</c:v>
                </c:pt>
                <c:pt idx="5191">
                  <c:v>89.184499829704848</c:v>
                </c:pt>
                <c:pt idx="5192">
                  <c:v>88.776740601832287</c:v>
                </c:pt>
                <c:pt idx="5193">
                  <c:v>88.368710944612204</c:v>
                </c:pt>
                <c:pt idx="5194">
                  <c:v>87.960412100973258</c:v>
                </c:pt>
                <c:pt idx="5195">
                  <c:v>87.551845314664575</c:v>
                </c:pt>
                <c:pt idx="5196">
                  <c:v>87.143011830250984</c:v>
                </c:pt>
                <c:pt idx="5197">
                  <c:v>86.733912893111039</c:v>
                </c:pt>
                <c:pt idx="5198">
                  <c:v>86.324549749430631</c:v>
                </c:pt>
                <c:pt idx="5199">
                  <c:v>85.914923646200464</c:v>
                </c:pt>
                <c:pt idx="5200">
                  <c:v>85.505035831213519</c:v>
                </c:pt>
                <c:pt idx="5201">
                  <c:v>85.094887553058769</c:v>
                </c:pt>
                <c:pt idx="5202">
                  <c:v>84.684480061118563</c:v>
                </c:pt>
                <c:pt idx="5203">
                  <c:v>84.273814605566145</c:v>
                </c:pt>
                <c:pt idx="5204">
                  <c:v>83.862892437359264</c:v>
                </c:pt>
                <c:pt idx="5205">
                  <c:v>83.451714808238151</c:v>
                </c:pt>
                <c:pt idx="5206">
                  <c:v>83.040282970721137</c:v>
                </c:pt>
                <c:pt idx="5207">
                  <c:v>82.62859817810056</c:v>
                </c:pt>
                <c:pt idx="5208">
                  <c:v>82.216661684440496</c:v>
                </c:pt>
                <c:pt idx="5209">
                  <c:v>81.80447474457057</c:v>
                </c:pt>
                <c:pt idx="5210">
                  <c:v>81.392038614083248</c:v>
                </c:pt>
                <c:pt idx="5211">
                  <c:v>80.979354549331333</c:v>
                </c:pt>
                <c:pt idx="5212">
                  <c:v>80.566423807421245</c:v>
                </c:pt>
                <c:pt idx="5213">
                  <c:v>80.153247646212435</c:v>
                </c:pt>
                <c:pt idx="5214">
                  <c:v>79.739827324310752</c:v>
                </c:pt>
                <c:pt idx="5215">
                  <c:v>79.326164101066212</c:v>
                </c:pt>
                <c:pt idx="5216">
                  <c:v>78.912259236568687</c:v>
                </c:pt>
                <c:pt idx="5217">
                  <c:v>78.498113991643805</c:v>
                </c:pt>
                <c:pt idx="5218">
                  <c:v>78.083729627850616</c:v>
                </c:pt>
                <c:pt idx="5219">
                  <c:v>77.669107407475323</c:v>
                </c:pt>
                <c:pt idx="5220">
                  <c:v>77.254248593529141</c:v>
                </c:pt>
                <c:pt idx="5221">
                  <c:v>76.839154449743546</c:v>
                </c:pt>
                <c:pt idx="5222">
                  <c:v>76.423826240567678</c:v>
                </c:pt>
                <c:pt idx="5223">
                  <c:v>76.008265231163733</c:v>
                </c:pt>
                <c:pt idx="5224">
                  <c:v>75.592472687402193</c:v>
                </c:pt>
                <c:pt idx="5225">
                  <c:v>75.176449875859262</c:v>
                </c:pt>
                <c:pt idx="5226">
                  <c:v>74.760198063812567</c:v>
                </c:pt>
                <c:pt idx="5227">
                  <c:v>74.343718519236873</c:v>
                </c:pt>
                <c:pt idx="5228">
                  <c:v>73.927012510801973</c:v>
                </c:pt>
                <c:pt idx="5229">
                  <c:v>73.510081307866201</c:v>
                </c:pt>
                <c:pt idx="5230">
                  <c:v>73.092926180474308</c:v>
                </c:pt>
                <c:pt idx="5231">
                  <c:v>72.675548399353161</c:v>
                </c:pt>
                <c:pt idx="5232">
                  <c:v>72.257949235907432</c:v>
                </c:pt>
                <c:pt idx="5233">
                  <c:v>71.84012996221702</c:v>
                </c:pt>
                <c:pt idx="5234">
                  <c:v>71.42209185103232</c:v>
                </c:pt>
                <c:pt idx="5235">
                  <c:v>71.003836175769507</c:v>
                </c:pt>
                <c:pt idx="5236">
                  <c:v>70.58536421050789</c:v>
                </c:pt>
                <c:pt idx="5237">
                  <c:v>70.166677229985211</c:v>
                </c:pt>
                <c:pt idx="5238">
                  <c:v>69.747776509595482</c:v>
                </c:pt>
                <c:pt idx="5239">
                  <c:v>69.32866332538255</c:v>
                </c:pt>
                <c:pt idx="5240">
                  <c:v>68.909338954037821</c:v>
                </c:pt>
                <c:pt idx="5241">
                  <c:v>68.489804672896057</c:v>
                </c:pt>
                <c:pt idx="5242">
                  <c:v>68.070061759931022</c:v>
                </c:pt>
                <c:pt idx="5243">
                  <c:v>67.650111493753258</c:v>
                </c:pt>
                <c:pt idx="5244">
                  <c:v>67.229955153603271</c:v>
                </c:pt>
                <c:pt idx="5245">
                  <c:v>66.809594019350996</c:v>
                </c:pt>
                <c:pt idx="5246">
                  <c:v>66.389029371488903</c:v>
                </c:pt>
                <c:pt idx="5247">
                  <c:v>65.968262491129849</c:v>
                </c:pt>
                <c:pt idx="5248">
                  <c:v>65.547294660002294</c:v>
                </c:pt>
                <c:pt idx="5249">
                  <c:v>65.126127160448135</c:v>
                </c:pt>
                <c:pt idx="5250">
                  <c:v>64.704761275416161</c:v>
                </c:pt>
                <c:pt idx="5251">
                  <c:v>64.283198288459943</c:v>
                </c:pt>
                <c:pt idx="5252">
                  <c:v>63.861439483733029</c:v>
                </c:pt>
                <c:pt idx="5253">
                  <c:v>63.439486145986727</c:v>
                </c:pt>
                <c:pt idx="5254">
                  <c:v>63.017339560563656</c:v>
                </c:pt>
                <c:pt idx="5255">
                  <c:v>62.595001013395105</c:v>
                </c:pt>
                <c:pt idx="5256">
                  <c:v>62.172471790998372</c:v>
                </c:pt>
                <c:pt idx="5257">
                  <c:v>61.749753180470329</c:v>
                </c:pt>
                <c:pt idx="5258">
                  <c:v>61.326846469484749</c:v>
                </c:pt>
                <c:pt idx="5259">
                  <c:v>60.903752946289664</c:v>
                </c:pt>
                <c:pt idx="5260">
                  <c:v>60.480473899700897</c:v>
                </c:pt>
                <c:pt idx="5261">
                  <c:v>60.057010619099827</c:v>
                </c:pt>
                <c:pt idx="5262">
                  <c:v>59.633364394429051</c:v>
                </c:pt>
                <c:pt idx="5263">
                  <c:v>59.20953651618801</c:v>
                </c:pt>
                <c:pt idx="5264">
                  <c:v>58.785528275430778</c:v>
                </c:pt>
                <c:pt idx="5265">
                  <c:v>58.361340963759559</c:v>
                </c:pt>
                <c:pt idx="5266">
                  <c:v>57.936975873322474</c:v>
                </c:pt>
                <c:pt idx="5267">
                  <c:v>57.512434296808749</c:v>
                </c:pt>
                <c:pt idx="5268">
                  <c:v>57.087717527446088</c:v>
                </c:pt>
                <c:pt idx="5269">
                  <c:v>56.662826858995857</c:v>
                </c:pt>
                <c:pt idx="5270">
                  <c:v>56.237763585748283</c:v>
                </c:pt>
                <c:pt idx="5271">
                  <c:v>55.81252900251981</c:v>
                </c:pt>
                <c:pt idx="5272">
                  <c:v>55.387124404648731</c:v>
                </c:pt>
                <c:pt idx="5273">
                  <c:v>54.961551087990792</c:v>
                </c:pt>
                <c:pt idx="5274">
                  <c:v>54.535810348916989</c:v>
                </c:pt>
                <c:pt idx="5275">
                  <c:v>54.109903484307011</c:v>
                </c:pt>
                <c:pt idx="5276">
                  <c:v>53.683831791547036</c:v>
                </c:pt>
                <c:pt idx="5277">
                  <c:v>53.257596568525322</c:v>
                </c:pt>
                <c:pt idx="5278">
                  <c:v>52.831199113627854</c:v>
                </c:pt>
                <c:pt idx="5279">
                  <c:v>52.404640725735646</c:v>
                </c:pt>
                <c:pt idx="5280">
                  <c:v>51.977922704219978</c:v>
                </c:pt>
                <c:pt idx="5281">
                  <c:v>51.551046348937497</c:v>
                </c:pt>
                <c:pt idx="5282">
                  <c:v>51.124012960227624</c:v>
                </c:pt>
                <c:pt idx="5283">
                  <c:v>50.696823838907669</c:v>
                </c:pt>
                <c:pt idx="5284">
                  <c:v>50.269480286270657</c:v>
                </c:pt>
                <c:pt idx="5285">
                  <c:v>49.841983604078735</c:v>
                </c:pt>
                <c:pt idx="5286">
                  <c:v>49.414335094560933</c:v>
                </c:pt>
                <c:pt idx="5287">
                  <c:v>48.986536060408767</c:v>
                </c:pt>
                <c:pt idx="5288">
                  <c:v>48.558587804771847</c:v>
                </c:pt>
                <c:pt idx="5289">
                  <c:v>48.130491631255225</c:v>
                </c:pt>
                <c:pt idx="5290">
                  <c:v>47.702248843914525</c:v>
                </c:pt>
                <c:pt idx="5291">
                  <c:v>47.273860747251092</c:v>
                </c:pt>
                <c:pt idx="5292">
                  <c:v>46.845328646209381</c:v>
                </c:pt>
                <c:pt idx="5293">
                  <c:v>46.41665384617248</c:v>
                </c:pt>
                <c:pt idx="5294">
                  <c:v>45.987837652957737</c:v>
                </c:pt>
                <c:pt idx="5295">
                  <c:v>45.558881372814518</c:v>
                </c:pt>
                <c:pt idx="5296">
                  <c:v>45.1297863124176</c:v>
                </c:pt>
                <c:pt idx="5297">
                  <c:v>44.700553778864965</c:v>
                </c:pt>
                <c:pt idx="5298">
                  <c:v>44.271185079672904</c:v>
                </c:pt>
                <c:pt idx="5299">
                  <c:v>43.841681522773818</c:v>
                </c:pt>
                <c:pt idx="5300">
                  <c:v>43.412044416509147</c:v>
                </c:pt>
                <c:pt idx="5301">
                  <c:v>42.982275069628898</c:v>
                </c:pt>
                <c:pt idx="5302">
                  <c:v>42.55237479128462</c:v>
                </c:pt>
                <c:pt idx="5303">
                  <c:v>42.122344891027083</c:v>
                </c:pt>
                <c:pt idx="5304">
                  <c:v>41.692186678801527</c:v>
                </c:pt>
                <c:pt idx="5305">
                  <c:v>41.261901464945332</c:v>
                </c:pt>
                <c:pt idx="5306">
                  <c:v>40.83149056018145</c:v>
                </c:pt>
                <c:pt idx="5307">
                  <c:v>40.400955275616127</c:v>
                </c:pt>
                <c:pt idx="5308">
                  <c:v>39.970296922734526</c:v>
                </c:pt>
                <c:pt idx="5309">
                  <c:v>39.539516813396219</c:v>
                </c:pt>
                <c:pt idx="5310">
                  <c:v>39.108616259833013</c:v>
                </c:pt>
                <c:pt idx="5311">
                  <c:v>38.677596574642287</c:v>
                </c:pt>
                <c:pt idx="5312">
                  <c:v>38.246459070784304</c:v>
                </c:pt>
                <c:pt idx="5313">
                  <c:v>37.815205061579562</c:v>
                </c:pt>
                <c:pt idx="5314">
                  <c:v>37.383835860701666</c:v>
                </c:pt>
                <c:pt idx="5315">
                  <c:v>36.952352782176909</c:v>
                </c:pt>
                <c:pt idx="5316">
                  <c:v>36.520757140377121</c:v>
                </c:pt>
                <c:pt idx="5317">
                  <c:v>36.089050250017493</c:v>
                </c:pt>
                <c:pt idx="5318">
                  <c:v>35.657233426152068</c:v>
                </c:pt>
                <c:pt idx="5319">
                  <c:v>35.225307984169355</c:v>
                </c:pt>
                <c:pt idx="5320">
                  <c:v>34.79327523979002</c:v>
                </c:pt>
                <c:pt idx="5321">
                  <c:v>34.361136509060294</c:v>
                </c:pt>
                <c:pt idx="5322">
                  <c:v>33.928893108349698</c:v>
                </c:pt>
                <c:pt idx="5323">
                  <c:v>33.496546354346151</c:v>
                </c:pt>
                <c:pt idx="5324">
                  <c:v>33.064097564053718</c:v>
                </c:pt>
                <c:pt idx="5325">
                  <c:v>32.63154805478554</c:v>
                </c:pt>
                <c:pt idx="5326">
                  <c:v>32.198899144163313</c:v>
                </c:pt>
                <c:pt idx="5327">
                  <c:v>31.766152150110216</c:v>
                </c:pt>
                <c:pt idx="5328">
                  <c:v>31.333308390848636</c:v>
                </c:pt>
                <c:pt idx="5329">
                  <c:v>30.900369184895283</c:v>
                </c:pt>
                <c:pt idx="5330">
                  <c:v>30.467335851058955</c:v>
                </c:pt>
                <c:pt idx="5331">
                  <c:v>30.034209708433838</c:v>
                </c:pt>
                <c:pt idx="5332">
                  <c:v>29.600992076397279</c:v>
                </c:pt>
                <c:pt idx="5333">
                  <c:v>29.167684274605314</c:v>
                </c:pt>
                <c:pt idx="5334">
                  <c:v>28.734287622988212</c:v>
                </c:pt>
                <c:pt idx="5335">
                  <c:v>28.300803441747785</c:v>
                </c:pt>
                <c:pt idx="5336">
                  <c:v>27.86723305135245</c:v>
                </c:pt>
                <c:pt idx="5337">
                  <c:v>27.433577772532381</c:v>
                </c:pt>
                <c:pt idx="5338">
                  <c:v>26.999838926276762</c:v>
                </c:pt>
                <c:pt idx="5339">
                  <c:v>26.566017833829335</c:v>
                </c:pt>
                <c:pt idx="5340">
                  <c:v>26.132115816683942</c:v>
                </c:pt>
                <c:pt idx="5341">
                  <c:v>25.698134196582266</c:v>
                </c:pt>
                <c:pt idx="5342">
                  <c:v>25.264074295507132</c:v>
                </c:pt>
                <c:pt idx="5343">
                  <c:v>24.829937435680286</c:v>
                </c:pt>
                <c:pt idx="5344">
                  <c:v>24.395724939557446</c:v>
                </c:pt>
                <c:pt idx="5345">
                  <c:v>23.961438129825623</c:v>
                </c:pt>
                <c:pt idx="5346">
                  <c:v>23.527078329398194</c:v>
                </c:pt>
                <c:pt idx="5347">
                  <c:v>23.09264686141</c:v>
                </c:pt>
                <c:pt idx="5348">
                  <c:v>22.658145049214632</c:v>
                </c:pt>
                <c:pt idx="5349">
                  <c:v>22.223574216379966</c:v>
                </c:pt>
                <c:pt idx="5350">
                  <c:v>21.788935686683679</c:v>
                </c:pt>
                <c:pt idx="5351">
                  <c:v>21.354230784110992</c:v>
                </c:pt>
                <c:pt idx="5352">
                  <c:v>20.919460832847992</c:v>
                </c:pt>
                <c:pt idx="5353">
                  <c:v>20.484627157279345</c:v>
                </c:pt>
                <c:pt idx="5354">
                  <c:v>20.049731081983836</c:v>
                </c:pt>
                <c:pt idx="5355">
                  <c:v>19.614773931729896</c:v>
                </c:pt>
                <c:pt idx="5356">
                  <c:v>19.179757031473315</c:v>
                </c:pt>
                <c:pt idx="5357">
                  <c:v>18.744681706350132</c:v>
                </c:pt>
                <c:pt idx="5358">
                  <c:v>18.309549281676126</c:v>
                </c:pt>
                <c:pt idx="5359">
                  <c:v>17.874361082939686</c:v>
                </c:pt>
                <c:pt idx="5360">
                  <c:v>17.439118435799084</c:v>
                </c:pt>
                <c:pt idx="5361">
                  <c:v>17.003822666079799</c:v>
                </c:pt>
                <c:pt idx="5362">
                  <c:v>16.568475099767795</c:v>
                </c:pt>
                <c:pt idx="5363">
                  <c:v>16.133077063007253</c:v>
                </c:pt>
                <c:pt idx="5364">
                  <c:v>15.697629882096102</c:v>
                </c:pt>
                <c:pt idx="5365">
                  <c:v>15.262134883481536</c:v>
                </c:pt>
                <c:pt idx="5366">
                  <c:v>14.826593393757728</c:v>
                </c:pt>
                <c:pt idx="5367">
                  <c:v>14.391006739659144</c:v>
                </c:pt>
                <c:pt idx="5368">
                  <c:v>13.955376248057835</c:v>
                </c:pt>
                <c:pt idx="5369">
                  <c:v>13.519703245960713</c:v>
                </c:pt>
                <c:pt idx="5370">
                  <c:v>13.083989060502851</c:v>
                </c:pt>
                <c:pt idx="5371">
                  <c:v>12.648235018944785</c:v>
                </c:pt>
                <c:pt idx="5372">
                  <c:v>12.212442448669778</c:v>
                </c:pt>
                <c:pt idx="5373">
                  <c:v>11.776612677177136</c:v>
                </c:pt>
                <c:pt idx="5374">
                  <c:v>11.340747032079925</c:v>
                </c:pt>
                <c:pt idx="5375">
                  <c:v>10.904846841100046</c:v>
                </c:pt>
                <c:pt idx="5376">
                  <c:v>10.468913432065962</c:v>
                </c:pt>
                <c:pt idx="5377">
                  <c:v>10.032948132905998</c:v>
                </c:pt>
                <c:pt idx="5378">
                  <c:v>9.5969522716460602</c:v>
                </c:pt>
                <c:pt idx="5379">
                  <c:v>9.1609271764047122</c:v>
                </c:pt>
                <c:pt idx="5380">
                  <c:v>8.7248741753908998</c:v>
                </c:pt>
                <c:pt idx="5381">
                  <c:v>8.2887945968967962</c:v>
                </c:pt>
                <c:pt idx="5382">
                  <c:v>7.8526897692973128</c:v>
                </c:pt>
                <c:pt idx="5383">
                  <c:v>7.416561021042944</c:v>
                </c:pt>
                <c:pt idx="5384">
                  <c:v>6.9804096806574902</c:v>
                </c:pt>
                <c:pt idx="5385">
                  <c:v>6.544237076733574</c:v>
                </c:pt>
                <c:pt idx="5386">
                  <c:v>6.1080445379281461</c:v>
                </c:pt>
                <c:pt idx="5387">
                  <c:v>5.6718333929602158</c:v>
                </c:pt>
                <c:pt idx="5388">
                  <c:v>5.2356049706041343</c:v>
                </c:pt>
                <c:pt idx="5389">
                  <c:v>4.7993605996873292</c:v>
                </c:pt>
                <c:pt idx="5390">
                  <c:v>4.3631016090853674</c:v>
                </c:pt>
                <c:pt idx="5391">
                  <c:v>3.9268293277192341</c:v>
                </c:pt>
                <c:pt idx="5392">
                  <c:v>3.4905450845504045</c:v>
                </c:pt>
                <c:pt idx="5393">
                  <c:v>3.0542502085759002</c:v>
                </c:pt>
                <c:pt idx="5394">
                  <c:v>2.6179460288255791</c:v>
                </c:pt>
                <c:pt idx="5395">
                  <c:v>2.1816338743576376</c:v>
                </c:pt>
                <c:pt idx="5396">
                  <c:v>1.7453150742541217</c:v>
                </c:pt>
                <c:pt idx="5397">
                  <c:v>1.3089909576186534</c:v>
                </c:pt>
                <c:pt idx="5398">
                  <c:v>0.87266285356971662</c:v>
                </c:pt>
                <c:pt idx="5399">
                  <c:v>0.43633209123838684</c:v>
                </c:pt>
                <c:pt idx="5400">
                  <c:v>-2.3616357350611517E-10</c:v>
                </c:pt>
                <c:pt idx="5401">
                  <c:v>-0.43633209171115739</c:v>
                </c:pt>
                <c:pt idx="5402">
                  <c:v>-0.87266285404292909</c:v>
                </c:pt>
                <c:pt idx="5403">
                  <c:v>-1.3089909580918619</c:v>
                </c:pt>
                <c:pt idx="5404">
                  <c:v>-1.7453150747273256</c:v>
                </c:pt>
                <c:pt idx="5405">
                  <c:v>-2.1816338748303905</c:v>
                </c:pt>
                <c:pt idx="5406">
                  <c:v>-2.6179460292987682</c:v>
                </c:pt>
                <c:pt idx="5407">
                  <c:v>-3.0542502090490804</c:v>
                </c:pt>
                <c:pt idx="5408">
                  <c:v>-3.4905450850235735</c:v>
                </c:pt>
                <c:pt idx="5409">
                  <c:v>-3.9268293281923916</c:v>
                </c:pt>
                <c:pt idx="5410">
                  <c:v>-4.3631016095580666</c:v>
                </c:pt>
                <c:pt idx="5411">
                  <c:v>-4.7993606001600133</c:v>
                </c:pt>
                <c:pt idx="5412">
                  <c:v>-5.2356049710768016</c:v>
                </c:pt>
                <c:pt idx="5413">
                  <c:v>-5.6718333934333094</c:v>
                </c:pt>
                <c:pt idx="5414">
                  <c:v>-6.108044538401221</c:v>
                </c:pt>
                <c:pt idx="5415">
                  <c:v>-6.5442370772061826</c:v>
                </c:pt>
                <c:pt idx="5416">
                  <c:v>-6.9804096811305207</c:v>
                </c:pt>
                <c:pt idx="5417">
                  <c:v>-7.4165610215159505</c:v>
                </c:pt>
                <c:pt idx="5418">
                  <c:v>-7.8526897697702953</c:v>
                </c:pt>
                <c:pt idx="5419">
                  <c:v>-8.2887945973697512</c:v>
                </c:pt>
                <c:pt idx="5420">
                  <c:v>-8.7248741758633841</c:v>
                </c:pt>
                <c:pt idx="5421">
                  <c:v>-9.1609271768776104</c:v>
                </c:pt>
                <c:pt idx="5422">
                  <c:v>-9.5969522721184823</c:v>
                </c:pt>
                <c:pt idx="5423">
                  <c:v>-10.032948133378389</c:v>
                </c:pt>
                <c:pt idx="5424">
                  <c:v>-10.468913432538761</c:v>
                </c:pt>
                <c:pt idx="5425">
                  <c:v>-10.904846841572809</c:v>
                </c:pt>
                <c:pt idx="5426">
                  <c:v>-11.340747032552208</c:v>
                </c:pt>
                <c:pt idx="5427">
                  <c:v>-11.776612677649828</c:v>
                </c:pt>
                <c:pt idx="5428">
                  <c:v>-12.212442449142431</c:v>
                </c:pt>
                <c:pt idx="5429">
                  <c:v>-12.648235019417395</c:v>
                </c:pt>
                <c:pt idx="5430">
                  <c:v>-13.083989060974975</c:v>
                </c:pt>
                <c:pt idx="5431">
                  <c:v>-13.519703246433235</c:v>
                </c:pt>
                <c:pt idx="5432">
                  <c:v>-13.955376248530312</c:v>
                </c:pt>
                <c:pt idx="5433">
                  <c:v>-14.391006740131131</c:v>
                </c:pt>
                <c:pt idx="5434">
                  <c:v>-14.826593394229665</c:v>
                </c:pt>
                <c:pt idx="5435">
                  <c:v>-15.262134883953868</c:v>
                </c:pt>
                <c:pt idx="5436">
                  <c:v>-15.69762988256794</c:v>
                </c:pt>
                <c:pt idx="5437">
                  <c:v>-16.13307706347948</c:v>
                </c:pt>
                <c:pt idx="5438">
                  <c:v>-16.568475100239969</c:v>
                </c:pt>
                <c:pt idx="5439">
                  <c:v>-17.003822666551919</c:v>
                </c:pt>
                <c:pt idx="5440">
                  <c:v>-17.439118436271148</c:v>
                </c:pt>
                <c:pt idx="5441">
                  <c:v>-17.874361083411245</c:v>
                </c:pt>
                <c:pt idx="5442">
                  <c:v>-18.309549282148069</c:v>
                </c:pt>
                <c:pt idx="5443">
                  <c:v>-18.744681706822018</c:v>
                </c:pt>
                <c:pt idx="5444">
                  <c:v>-19.179757031944693</c:v>
                </c:pt>
                <c:pt idx="5445">
                  <c:v>-19.61477393220121</c:v>
                </c:pt>
                <c:pt idx="5446">
                  <c:v>-20.049731082455086</c:v>
                </c:pt>
                <c:pt idx="5447">
                  <c:v>-20.484627157750968</c:v>
                </c:pt>
                <c:pt idx="5448">
                  <c:v>-20.919460833319548</c:v>
                </c:pt>
                <c:pt idx="5449">
                  <c:v>-21.354230784582477</c:v>
                </c:pt>
                <c:pt idx="5450">
                  <c:v>-21.788935687155092</c:v>
                </c:pt>
                <c:pt idx="5451">
                  <c:v>-22.223574216850864</c:v>
                </c:pt>
                <c:pt idx="5452">
                  <c:v>-22.658145049685899</c:v>
                </c:pt>
                <c:pt idx="5453">
                  <c:v>-23.092646861881192</c:v>
                </c:pt>
                <c:pt idx="5454">
                  <c:v>-23.527078329869308</c:v>
                </c:pt>
                <c:pt idx="5455">
                  <c:v>-23.96143813029666</c:v>
                </c:pt>
                <c:pt idx="5456">
                  <c:v>-24.395724940027961</c:v>
                </c:pt>
                <c:pt idx="5457">
                  <c:v>-24.829937436150718</c:v>
                </c:pt>
                <c:pt idx="5458">
                  <c:v>-25.264074295977927</c:v>
                </c:pt>
                <c:pt idx="5459">
                  <c:v>-25.698134197052973</c:v>
                </c:pt>
                <c:pt idx="5460">
                  <c:v>-26.132115817154567</c:v>
                </c:pt>
                <c:pt idx="5461">
                  <c:v>-26.56601783429943</c:v>
                </c:pt>
                <c:pt idx="5462">
                  <c:v>-26.999838926747209</c:v>
                </c:pt>
                <c:pt idx="5463">
                  <c:v>-27.433577773002742</c:v>
                </c:pt>
                <c:pt idx="5464">
                  <c:v>-27.867233051822719</c:v>
                </c:pt>
                <c:pt idx="5465">
                  <c:v>-28.300803442217955</c:v>
                </c:pt>
                <c:pt idx="5466">
                  <c:v>-28.734287623457853</c:v>
                </c:pt>
                <c:pt idx="5467">
                  <c:v>-29.167684275074858</c:v>
                </c:pt>
                <c:pt idx="5468">
                  <c:v>-29.600992076866724</c:v>
                </c:pt>
                <c:pt idx="5469">
                  <c:v>-30.034209708903624</c:v>
                </c:pt>
                <c:pt idx="5470">
                  <c:v>-30.467335851528645</c:v>
                </c:pt>
                <c:pt idx="5471">
                  <c:v>-30.90036918536487</c:v>
                </c:pt>
                <c:pt idx="5472">
                  <c:v>-31.333308391317676</c:v>
                </c:pt>
                <c:pt idx="5473">
                  <c:v>-31.766152150579597</c:v>
                </c:pt>
                <c:pt idx="5474">
                  <c:v>-32.198899144632584</c:v>
                </c:pt>
                <c:pt idx="5475">
                  <c:v>-32.631548055254704</c:v>
                </c:pt>
                <c:pt idx="5476">
                  <c:v>-33.064097564522342</c:v>
                </c:pt>
                <c:pt idx="5477">
                  <c:v>-33.496546354815095</c:v>
                </c:pt>
                <c:pt idx="5478">
                  <c:v>-33.928893108818095</c:v>
                </c:pt>
                <c:pt idx="5479">
                  <c:v>-34.361136509528578</c:v>
                </c:pt>
                <c:pt idx="5480">
                  <c:v>-34.79327524025863</c:v>
                </c:pt>
                <c:pt idx="5481">
                  <c:v>-35.225307984637851</c:v>
                </c:pt>
                <c:pt idx="5482">
                  <c:v>-35.65723342662001</c:v>
                </c:pt>
                <c:pt idx="5483">
                  <c:v>-36.089050250485748</c:v>
                </c:pt>
                <c:pt idx="5484">
                  <c:v>-36.520757140845262</c:v>
                </c:pt>
                <c:pt idx="5485">
                  <c:v>-36.952352782644923</c:v>
                </c:pt>
                <c:pt idx="5486">
                  <c:v>-37.383835861169558</c:v>
                </c:pt>
                <c:pt idx="5487">
                  <c:v>-37.815205062046886</c:v>
                </c:pt>
                <c:pt idx="5488">
                  <c:v>-38.246459071251955</c:v>
                </c:pt>
                <c:pt idx="5489">
                  <c:v>-38.677596575109362</c:v>
                </c:pt>
                <c:pt idx="5490">
                  <c:v>-39.108616260299961</c:v>
                </c:pt>
                <c:pt idx="5491">
                  <c:v>-39.539516813863038</c:v>
                </c:pt>
                <c:pt idx="5492">
                  <c:v>-39.970296923201211</c:v>
                </c:pt>
                <c:pt idx="5493">
                  <c:v>-40.400955276083124</c:v>
                </c:pt>
                <c:pt idx="5494">
                  <c:v>-40.831490560648305</c:v>
                </c:pt>
                <c:pt idx="5495">
                  <c:v>-41.261901465412059</c:v>
                </c:pt>
                <c:pt idx="5496">
                  <c:v>-41.692186679268112</c:v>
                </c:pt>
                <c:pt idx="5497">
                  <c:v>-42.122344891493093</c:v>
                </c:pt>
                <c:pt idx="5498">
                  <c:v>-42.552374791750928</c:v>
                </c:pt>
                <c:pt idx="5499">
                  <c:v>-42.982275070095071</c:v>
                </c:pt>
                <c:pt idx="5500">
                  <c:v>-43.412044416975171</c:v>
                </c:pt>
                <c:pt idx="5501">
                  <c:v>-43.841681523239259</c:v>
                </c:pt>
                <c:pt idx="5502">
                  <c:v>-44.271185080138203</c:v>
                </c:pt>
                <c:pt idx="5503">
                  <c:v>-44.700553779330122</c:v>
                </c:pt>
                <c:pt idx="5504">
                  <c:v>-45.129786312883041</c:v>
                </c:pt>
                <c:pt idx="5505">
                  <c:v>-45.558881373279803</c:v>
                </c:pt>
                <c:pt idx="5506">
                  <c:v>-45.987837653422872</c:v>
                </c:pt>
                <c:pt idx="5507">
                  <c:v>-46.416653846637033</c:v>
                </c:pt>
                <c:pt idx="5508">
                  <c:v>-46.845328646674218</c:v>
                </c:pt>
                <c:pt idx="5509">
                  <c:v>-47.273860747715773</c:v>
                </c:pt>
                <c:pt idx="5510">
                  <c:v>-47.702248844379049</c:v>
                </c:pt>
                <c:pt idx="5511">
                  <c:v>-48.130491631719593</c:v>
                </c:pt>
                <c:pt idx="5512">
                  <c:v>-48.558587805235618</c:v>
                </c:pt>
                <c:pt idx="5513">
                  <c:v>-48.986536060872368</c:v>
                </c:pt>
                <c:pt idx="5514">
                  <c:v>-49.414335095024811</c:v>
                </c:pt>
                <c:pt idx="5515">
                  <c:v>-49.841983604542449</c:v>
                </c:pt>
                <c:pt idx="5516">
                  <c:v>-50.269480286734208</c:v>
                </c:pt>
                <c:pt idx="5517">
                  <c:v>-50.696823839371056</c:v>
                </c:pt>
                <c:pt idx="5518">
                  <c:v>-51.124012960690401</c:v>
                </c:pt>
                <c:pt idx="5519">
                  <c:v>-51.551046349400544</c:v>
                </c:pt>
                <c:pt idx="5520">
                  <c:v>-51.977922704682854</c:v>
                </c:pt>
                <c:pt idx="5521">
                  <c:v>-52.404640726198352</c:v>
                </c:pt>
                <c:pt idx="5522">
                  <c:v>-52.831199114089948</c:v>
                </c:pt>
                <c:pt idx="5523">
                  <c:v>-53.257596568987246</c:v>
                </c:pt>
                <c:pt idx="5524">
                  <c:v>-53.683831792008782</c:v>
                </c:pt>
                <c:pt idx="5525">
                  <c:v>-54.109903484769013</c:v>
                </c:pt>
                <c:pt idx="5526">
                  <c:v>-54.535810349378806</c:v>
                </c:pt>
                <c:pt idx="5527">
                  <c:v>-54.961551088452431</c:v>
                </c:pt>
                <c:pt idx="5528">
                  <c:v>-55.387124405109752</c:v>
                </c:pt>
                <c:pt idx="5529">
                  <c:v>-55.81252900298108</c:v>
                </c:pt>
                <c:pt idx="5530">
                  <c:v>-56.237763586209361</c:v>
                </c:pt>
                <c:pt idx="5531">
                  <c:v>-56.662826859456757</c:v>
                </c:pt>
                <c:pt idx="5532">
                  <c:v>-57.087717527906797</c:v>
                </c:pt>
                <c:pt idx="5533">
                  <c:v>-57.51243429726884</c:v>
                </c:pt>
                <c:pt idx="5534">
                  <c:v>-57.936975873782373</c:v>
                </c:pt>
                <c:pt idx="5535">
                  <c:v>-58.361340964219266</c:v>
                </c:pt>
                <c:pt idx="5536">
                  <c:v>-58.785528275890293</c:v>
                </c:pt>
                <c:pt idx="5537">
                  <c:v>-59.209536516647759</c:v>
                </c:pt>
                <c:pt idx="5538">
                  <c:v>-59.633364394888176</c:v>
                </c:pt>
                <c:pt idx="5539">
                  <c:v>-60.057010619559186</c:v>
                </c:pt>
                <c:pt idx="5540">
                  <c:v>-60.480473900160057</c:v>
                </c:pt>
                <c:pt idx="5541">
                  <c:v>-60.903752946748625</c:v>
                </c:pt>
                <c:pt idx="5542">
                  <c:v>-61.326846469943504</c:v>
                </c:pt>
                <c:pt idx="5543">
                  <c:v>-61.749753180928458</c:v>
                </c:pt>
                <c:pt idx="5544">
                  <c:v>-62.172471791456722</c:v>
                </c:pt>
                <c:pt idx="5545">
                  <c:v>-62.595001013853235</c:v>
                </c:pt>
                <c:pt idx="5546">
                  <c:v>-63.017339561021167</c:v>
                </c:pt>
                <c:pt idx="5547">
                  <c:v>-63.439486146444025</c:v>
                </c:pt>
                <c:pt idx="5548">
                  <c:v>-63.861439484190541</c:v>
                </c:pt>
                <c:pt idx="5549">
                  <c:v>-64.283198288916822</c:v>
                </c:pt>
                <c:pt idx="5550">
                  <c:v>-64.704761275873238</c:v>
                </c:pt>
                <c:pt idx="5551">
                  <c:v>-65.126127160905</c:v>
                </c:pt>
                <c:pt idx="5552">
                  <c:v>-65.547294660458959</c:v>
                </c:pt>
                <c:pt idx="5553">
                  <c:v>-65.968262491585861</c:v>
                </c:pt>
                <c:pt idx="5554">
                  <c:v>-66.389029371945114</c:v>
                </c:pt>
                <c:pt idx="5555">
                  <c:v>-66.809594019806994</c:v>
                </c:pt>
                <c:pt idx="5556">
                  <c:v>-67.229955154059056</c:v>
                </c:pt>
                <c:pt idx="5557">
                  <c:v>-67.650111494208389</c:v>
                </c:pt>
                <c:pt idx="5558">
                  <c:v>-68.070061760385926</c:v>
                </c:pt>
                <c:pt idx="5559">
                  <c:v>-68.489804673350733</c:v>
                </c:pt>
                <c:pt idx="5560">
                  <c:v>-68.909338954492696</c:v>
                </c:pt>
                <c:pt idx="5561">
                  <c:v>-69.328663325837198</c:v>
                </c:pt>
                <c:pt idx="5562">
                  <c:v>-69.747776510049917</c:v>
                </c:pt>
                <c:pt idx="5563">
                  <c:v>-70.166677230439404</c:v>
                </c:pt>
                <c:pt idx="5564">
                  <c:v>-70.58536421096143</c:v>
                </c:pt>
                <c:pt idx="5565">
                  <c:v>-71.003836176223231</c:v>
                </c:pt>
                <c:pt idx="5566">
                  <c:v>-71.422091851485817</c:v>
                </c:pt>
                <c:pt idx="5567">
                  <c:v>-71.840129962670275</c:v>
                </c:pt>
                <c:pt idx="5568">
                  <c:v>-72.25794923636002</c:v>
                </c:pt>
                <c:pt idx="5569">
                  <c:v>-72.675548399805521</c:v>
                </c:pt>
                <c:pt idx="5570">
                  <c:v>-73.092926180926852</c:v>
                </c:pt>
                <c:pt idx="5571">
                  <c:v>-73.510081308318505</c:v>
                </c:pt>
                <c:pt idx="5572">
                  <c:v>-73.92701251125402</c:v>
                </c:pt>
                <c:pt idx="5573">
                  <c:v>-74.343718519688679</c:v>
                </c:pt>
                <c:pt idx="5574">
                  <c:v>-74.760198064263705</c:v>
                </c:pt>
                <c:pt idx="5575">
                  <c:v>-75.176449876310585</c:v>
                </c:pt>
                <c:pt idx="5576">
                  <c:v>-75.592472687853274</c:v>
                </c:pt>
                <c:pt idx="5577">
                  <c:v>-76.008265231614558</c:v>
                </c:pt>
                <c:pt idx="5578">
                  <c:v>-76.423826241018233</c:v>
                </c:pt>
                <c:pt idx="5579">
                  <c:v>-76.839154450193419</c:v>
                </c:pt>
                <c:pt idx="5580">
                  <c:v>-77.254248593978787</c:v>
                </c:pt>
                <c:pt idx="5581">
                  <c:v>-77.669107407924699</c:v>
                </c:pt>
                <c:pt idx="5582">
                  <c:v>-78.083729628300148</c:v>
                </c:pt>
                <c:pt idx="5583">
                  <c:v>-78.498113992093081</c:v>
                </c:pt>
                <c:pt idx="5584">
                  <c:v>-78.912259237017295</c:v>
                </c:pt>
                <c:pt idx="5585">
                  <c:v>-79.326164101514962</c:v>
                </c:pt>
                <c:pt idx="5586">
                  <c:v>-79.739827324759261</c:v>
                </c:pt>
                <c:pt idx="5587">
                  <c:v>-80.15324764666066</c:v>
                </c:pt>
                <c:pt idx="5588">
                  <c:v>-80.566423807869199</c:v>
                </c:pt>
                <c:pt idx="5589">
                  <c:v>-80.97935454977862</c:v>
                </c:pt>
                <c:pt idx="5590">
                  <c:v>-81.392038614530676</c:v>
                </c:pt>
                <c:pt idx="5591">
                  <c:v>-81.80447474501733</c:v>
                </c:pt>
                <c:pt idx="5592">
                  <c:v>-82.216661684886972</c:v>
                </c:pt>
                <c:pt idx="5593">
                  <c:v>-82.628598178547179</c:v>
                </c:pt>
                <c:pt idx="5594">
                  <c:v>-83.040282971167073</c:v>
                </c:pt>
                <c:pt idx="5595">
                  <c:v>-83.451714808684216</c:v>
                </c:pt>
                <c:pt idx="5596">
                  <c:v>-83.862892437805058</c:v>
                </c:pt>
                <c:pt idx="5597">
                  <c:v>-84.273814606011655</c:v>
                </c:pt>
                <c:pt idx="5598">
                  <c:v>-84.684480061563804</c:v>
                </c:pt>
                <c:pt idx="5599">
                  <c:v>-85.094887553503312</c:v>
                </c:pt>
                <c:pt idx="5600">
                  <c:v>-85.505035831658205</c:v>
                </c:pt>
                <c:pt idx="5601">
                  <c:v>-85.914923646644851</c:v>
                </c:pt>
                <c:pt idx="5602">
                  <c:v>-86.324549749874322</c:v>
                </c:pt>
                <c:pt idx="5603">
                  <c:v>-86.733912893554447</c:v>
                </c:pt>
                <c:pt idx="5604">
                  <c:v>-87.143011830694519</c:v>
                </c:pt>
                <c:pt idx="5605">
                  <c:v>-87.5518453151074</c:v>
                </c:pt>
                <c:pt idx="5606">
                  <c:v>-87.960412101416225</c:v>
                </c:pt>
                <c:pt idx="5607">
                  <c:v>-88.368710945054872</c:v>
                </c:pt>
                <c:pt idx="5608">
                  <c:v>-88.776740602274671</c:v>
                </c:pt>
                <c:pt idx="5609">
                  <c:v>-89.184499830146521</c:v>
                </c:pt>
                <c:pt idx="5610">
                  <c:v>-89.591987386565521</c:v>
                </c:pt>
                <c:pt idx="5611">
                  <c:v>-89.999202030253059</c:v>
                </c:pt>
                <c:pt idx="5612">
                  <c:v>-90.406142520763154</c:v>
                </c:pt>
                <c:pt idx="5613">
                  <c:v>-90.81280761848447</c:v>
                </c:pt>
                <c:pt idx="5614">
                  <c:v>-91.219196084644608</c:v>
                </c:pt>
                <c:pt idx="5615">
                  <c:v>-91.625306681314228</c:v>
                </c:pt>
                <c:pt idx="5616">
                  <c:v>-92.031138171409637</c:v>
                </c:pt>
                <c:pt idx="5617">
                  <c:v>-92.436689318697276</c:v>
                </c:pt>
                <c:pt idx="5618">
                  <c:v>-92.841958887798455</c:v>
                </c:pt>
                <c:pt idx="5619">
                  <c:v>-93.246945644191797</c:v>
                </c:pt>
                <c:pt idx="5620">
                  <c:v>-93.651648354217386</c:v>
                </c:pt>
                <c:pt idx="5621">
                  <c:v>-94.056065785080989</c:v>
                </c:pt>
                <c:pt idx="5622">
                  <c:v>-94.460196704856173</c:v>
                </c:pt>
                <c:pt idx="5623">
                  <c:v>-94.864039882490474</c:v>
                </c:pt>
                <c:pt idx="5624">
                  <c:v>-95.267594087807524</c:v>
                </c:pt>
                <c:pt idx="5625">
                  <c:v>-95.670858091511661</c:v>
                </c:pt>
                <c:pt idx="5626">
                  <c:v>-96.073830665189945</c:v>
                </c:pt>
                <c:pt idx="5627">
                  <c:v>-96.476510581318863</c:v>
                </c:pt>
                <c:pt idx="5628">
                  <c:v>-96.878896613264772</c:v>
                </c:pt>
                <c:pt idx="5629">
                  <c:v>-97.280987535290379</c:v>
                </c:pt>
                <c:pt idx="5630">
                  <c:v>-97.682782122557057</c:v>
                </c:pt>
                <c:pt idx="5631">
                  <c:v>-98.084279151129209</c:v>
                </c:pt>
                <c:pt idx="5632">
                  <c:v>-98.48547739797641</c:v>
                </c:pt>
                <c:pt idx="5633">
                  <c:v>-98.886375640979651</c:v>
                </c:pt>
                <c:pt idx="5634">
                  <c:v>-99.286972658933365</c:v>
                </c:pt>
                <c:pt idx="5635">
                  <c:v>-99.687267231549569</c:v>
                </c:pt>
                <c:pt idx="5636">
                  <c:v>-100.08725813946195</c:v>
                </c:pt>
                <c:pt idx="5637">
                  <c:v>-100.48694416422805</c:v>
                </c:pt>
                <c:pt idx="5638">
                  <c:v>-100.88632408833571</c:v>
                </c:pt>
                <c:pt idx="5639">
                  <c:v>-101.28539669520363</c:v>
                </c:pt>
                <c:pt idx="5640">
                  <c:v>-101.68416076918784</c:v>
                </c:pt>
                <c:pt idx="5641">
                  <c:v>-102.0826150955842</c:v>
                </c:pt>
                <c:pt idx="5642">
                  <c:v>-102.48075846063095</c:v>
                </c:pt>
                <c:pt idx="5643">
                  <c:v>-102.87858965151474</c:v>
                </c:pt>
                <c:pt idx="5644">
                  <c:v>-103.2761074563728</c:v>
                </c:pt>
                <c:pt idx="5645">
                  <c:v>-103.67331066429691</c:v>
                </c:pt>
                <c:pt idx="5646">
                  <c:v>-104.07019806533761</c:v>
                </c:pt>
                <c:pt idx="5647">
                  <c:v>-104.46676845050629</c:v>
                </c:pt>
                <c:pt idx="5648">
                  <c:v>-104.86302061178117</c:v>
                </c:pt>
                <c:pt idx="5649">
                  <c:v>-105.25895334210983</c:v>
                </c:pt>
                <c:pt idx="5650">
                  <c:v>-105.65456543541173</c:v>
                </c:pt>
                <c:pt idx="5651">
                  <c:v>-106.04985568658419</c:v>
                </c:pt>
                <c:pt idx="5652">
                  <c:v>-106.44482289150498</c:v>
                </c:pt>
                <c:pt idx="5653">
                  <c:v>-106.8394658470347</c:v>
                </c:pt>
                <c:pt idx="5654">
                  <c:v>-107.23378335102286</c:v>
                </c:pt>
                <c:pt idx="5655">
                  <c:v>-107.62777420230995</c:v>
                </c:pt>
                <c:pt idx="5656">
                  <c:v>-108.02143720073192</c:v>
                </c:pt>
                <c:pt idx="5657">
                  <c:v>-108.4147711471222</c:v>
                </c:pt>
                <c:pt idx="5658">
                  <c:v>-108.80777484331777</c:v>
                </c:pt>
                <c:pt idx="5659">
                  <c:v>-109.20044709216123</c:v>
                </c:pt>
                <c:pt idx="5660">
                  <c:v>-109.5927866975052</c:v>
                </c:pt>
                <c:pt idx="5661">
                  <c:v>-109.98479246421441</c:v>
                </c:pt>
                <c:pt idx="5662">
                  <c:v>-110.3764631981721</c:v>
                </c:pt>
                <c:pt idx="5663">
                  <c:v>-110.76779770628049</c:v>
                </c:pt>
                <c:pt idx="5664">
                  <c:v>-111.15879479646722</c:v>
                </c:pt>
                <c:pt idx="5665">
                  <c:v>-111.54945327768731</c:v>
                </c:pt>
                <c:pt idx="5666">
                  <c:v>-111.93977195992731</c:v>
                </c:pt>
                <c:pt idx="5667">
                  <c:v>-112.32974965420921</c:v>
                </c:pt>
                <c:pt idx="5668">
                  <c:v>-112.71938517259251</c:v>
                </c:pt>
                <c:pt idx="5669">
                  <c:v>-113.10867732818026</c:v>
                </c:pt>
                <c:pt idx="5670">
                  <c:v>-113.49762493512105</c:v>
                </c:pt>
                <c:pt idx="5671">
                  <c:v>-113.8862268086134</c:v>
                </c:pt>
                <c:pt idx="5672">
                  <c:v>-114.27448176490822</c:v>
                </c:pt>
                <c:pt idx="5673">
                  <c:v>-114.66238862131318</c:v>
                </c:pt>
                <c:pt idx="5674">
                  <c:v>-115.04994619619713</c:v>
                </c:pt>
                <c:pt idx="5675">
                  <c:v>-115.43715330899246</c:v>
                </c:pt>
                <c:pt idx="5676">
                  <c:v>-115.82400878019918</c:v>
                </c:pt>
                <c:pt idx="5677">
                  <c:v>-116.2105114313888</c:v>
                </c:pt>
                <c:pt idx="5678">
                  <c:v>-116.59666008520645</c:v>
                </c:pt>
                <c:pt idx="5679">
                  <c:v>-116.98245356537676</c:v>
                </c:pt>
                <c:pt idx="5680">
                  <c:v>-117.36789069670586</c:v>
                </c:pt>
                <c:pt idx="5681">
                  <c:v>-117.75297030508544</c:v>
                </c:pt>
                <c:pt idx="5682">
                  <c:v>-118.13769121749658</c:v>
                </c:pt>
                <c:pt idx="5683">
                  <c:v>-118.52205226201231</c:v>
                </c:pt>
                <c:pt idx="5684">
                  <c:v>-118.9060522678018</c:v>
                </c:pt>
                <c:pt idx="5685">
                  <c:v>-119.28969006513485</c:v>
                </c:pt>
                <c:pt idx="5686">
                  <c:v>-119.6729644853842</c:v>
                </c:pt>
                <c:pt idx="5687">
                  <c:v>-120.05587436102988</c:v>
                </c:pt>
                <c:pt idx="5688">
                  <c:v>-120.43841852566122</c:v>
                </c:pt>
                <c:pt idx="5689">
                  <c:v>-120.82059581398275</c:v>
                </c:pt>
                <c:pt idx="5690">
                  <c:v>-121.20240506181617</c:v>
                </c:pt>
                <c:pt idx="5691">
                  <c:v>-121.58384510610428</c:v>
                </c:pt>
                <c:pt idx="5692">
                  <c:v>-121.96491478491497</c:v>
                </c:pt>
                <c:pt idx="5693">
                  <c:v>-122.34561293744311</c:v>
                </c:pt>
                <c:pt idx="5694">
                  <c:v>-122.72593840401689</c:v>
                </c:pt>
                <c:pt idx="5695">
                  <c:v>-123.10589002609821</c:v>
                </c:pt>
                <c:pt idx="5696">
                  <c:v>-123.48546664628891</c:v>
                </c:pt>
                <c:pt idx="5697">
                  <c:v>-123.86466710833281</c:v>
                </c:pt>
                <c:pt idx="5698">
                  <c:v>-124.24349025711989</c:v>
                </c:pt>
                <c:pt idx="5699">
                  <c:v>-124.62193493868838</c:v>
                </c:pt>
                <c:pt idx="5700">
                  <c:v>-125.00000000023054</c:v>
                </c:pt>
                <c:pt idx="5701">
                  <c:v>-125.37768429009463</c:v>
                </c:pt>
                <c:pt idx="5702">
                  <c:v>-125.75498665778917</c:v>
                </c:pt>
                <c:pt idx="5703">
                  <c:v>-126.13190595398497</c:v>
                </c:pt>
                <c:pt idx="5704">
                  <c:v>-126.50844103052086</c:v>
                </c:pt>
                <c:pt idx="5705">
                  <c:v>-126.88459074040607</c:v>
                </c:pt>
                <c:pt idx="5706">
                  <c:v>-127.26035393782259</c:v>
                </c:pt>
                <c:pt idx="5707">
                  <c:v>-127.63572947813093</c:v>
                </c:pt>
                <c:pt idx="5708">
                  <c:v>-128.0107162178725</c:v>
                </c:pt>
                <c:pt idx="5709">
                  <c:v>-128.38531301477187</c:v>
                </c:pt>
                <c:pt idx="5710">
                  <c:v>-128.75951872774263</c:v>
                </c:pt>
                <c:pt idx="5711">
                  <c:v>-129.1333322168893</c:v>
                </c:pt>
                <c:pt idx="5712">
                  <c:v>-129.50675234351112</c:v>
                </c:pt>
                <c:pt idx="5713">
                  <c:v>-129.87977797010603</c:v>
                </c:pt>
                <c:pt idx="5714">
                  <c:v>-130.25240796037249</c:v>
                </c:pt>
                <c:pt idx="5715">
                  <c:v>-130.62464117921536</c:v>
                </c:pt>
                <c:pt idx="5716">
                  <c:v>-130.99647649274769</c:v>
                </c:pt>
                <c:pt idx="5717">
                  <c:v>-131.36791276829493</c:v>
                </c:pt>
                <c:pt idx="5718">
                  <c:v>-131.73894887439749</c:v>
                </c:pt>
                <c:pt idx="5719">
                  <c:v>-132.10958368081461</c:v>
                </c:pt>
                <c:pt idx="5720">
                  <c:v>-132.4798160585288</c:v>
                </c:pt>
                <c:pt idx="5721">
                  <c:v>-132.84964487974801</c:v>
                </c:pt>
                <c:pt idx="5722">
                  <c:v>-133.2190690179095</c:v>
                </c:pt>
                <c:pt idx="5723">
                  <c:v>-133.58808734768371</c:v>
                </c:pt>
                <c:pt idx="5724">
                  <c:v>-133.95669874497599</c:v>
                </c:pt>
                <c:pt idx="5725">
                  <c:v>-134.32490208693252</c:v>
                </c:pt>
                <c:pt idx="5726">
                  <c:v>-134.69269625194204</c:v>
                </c:pt>
                <c:pt idx="5727">
                  <c:v>-135.06008011963976</c:v>
                </c:pt>
                <c:pt idx="5728">
                  <c:v>-135.42705257091109</c:v>
                </c:pt>
                <c:pt idx="5729">
                  <c:v>-135.79361248789388</c:v>
                </c:pt>
                <c:pt idx="5730">
                  <c:v>-136.15975875398271</c:v>
                </c:pt>
                <c:pt idx="5731">
                  <c:v>-136.52549025383288</c:v>
                </c:pt>
                <c:pt idx="5732">
                  <c:v>-136.89080587336295</c:v>
                </c:pt>
                <c:pt idx="5733">
                  <c:v>-137.25570449975839</c:v>
                </c:pt>
                <c:pt idx="5734">
                  <c:v>-137.62018502147407</c:v>
                </c:pt>
                <c:pt idx="5735">
                  <c:v>-137.98424632823944</c:v>
                </c:pt>
                <c:pt idx="5736">
                  <c:v>-138.34788731106062</c:v>
                </c:pt>
                <c:pt idx="5737">
                  <c:v>-138.71110686222414</c:v>
                </c:pt>
                <c:pt idx="5738">
                  <c:v>-139.0739038753006</c:v>
                </c:pt>
                <c:pt idx="5739">
                  <c:v>-139.43627724514704</c:v>
                </c:pt>
                <c:pt idx="5740">
                  <c:v>-139.7982258679109</c:v>
                </c:pt>
                <c:pt idx="5741">
                  <c:v>-140.15974864103435</c:v>
                </c:pt>
                <c:pt idx="5742">
                  <c:v>-140.52084446325631</c:v>
                </c:pt>
                <c:pt idx="5743">
                  <c:v>-140.8815122346162</c:v>
                </c:pt>
                <c:pt idx="5744">
                  <c:v>-141.24175085645791</c:v>
                </c:pt>
                <c:pt idx="5745">
                  <c:v>-141.60155923143134</c:v>
                </c:pt>
                <c:pt idx="5746">
                  <c:v>-141.96093626349818</c:v>
                </c:pt>
                <c:pt idx="5747">
                  <c:v>-142.31988085793361</c:v>
                </c:pt>
                <c:pt idx="5748">
                  <c:v>-142.67839192133056</c:v>
                </c:pt>
                <c:pt idx="5749">
                  <c:v>-143.03646836160138</c:v>
                </c:pt>
                <c:pt idx="5750">
                  <c:v>-143.39410908798394</c:v>
                </c:pt>
                <c:pt idx="5751">
                  <c:v>-143.75131301104176</c:v>
                </c:pt>
                <c:pt idx="5752">
                  <c:v>-144.10807904267014</c:v>
                </c:pt>
                <c:pt idx="5753">
                  <c:v>-144.46440609609786</c:v>
                </c:pt>
                <c:pt idx="5754">
                  <c:v>-144.82029308589131</c:v>
                </c:pt>
                <c:pt idx="5755">
                  <c:v>-145.17573892795625</c:v>
                </c:pt>
                <c:pt idx="5756">
                  <c:v>-145.53074253954335</c:v>
                </c:pt>
                <c:pt idx="5757">
                  <c:v>-145.88530283925007</c:v>
                </c:pt>
                <c:pt idx="5758">
                  <c:v>-146.23941874702425</c:v>
                </c:pt>
                <c:pt idx="5759">
                  <c:v>-146.59308918416778</c:v>
                </c:pt>
                <c:pt idx="5760">
                  <c:v>-146.94631307333844</c:v>
                </c:pt>
                <c:pt idx="5761">
                  <c:v>-147.29908933855538</c:v>
                </c:pt>
                <c:pt idx="5762">
                  <c:v>-147.65141690520124</c:v>
                </c:pt>
                <c:pt idx="5763">
                  <c:v>-148.0032947000245</c:v>
                </c:pt>
                <c:pt idx="5764">
                  <c:v>-148.35472165114501</c:v>
                </c:pt>
                <c:pt idx="5765">
                  <c:v>-148.70569668805467</c:v>
                </c:pt>
                <c:pt idx="5766">
                  <c:v>-149.05621874162301</c:v>
                </c:pt>
                <c:pt idx="5767">
                  <c:v>-149.40628674409902</c:v>
                </c:pt>
                <c:pt idx="5768">
                  <c:v>-149.75589962911491</c:v>
                </c:pt>
                <c:pt idx="5769">
                  <c:v>-150.1050563316895</c:v>
                </c:pt>
                <c:pt idx="5770">
                  <c:v>-150.45375578823024</c:v>
                </c:pt>
                <c:pt idx="5771">
                  <c:v>-150.80199693653847</c:v>
                </c:pt>
                <c:pt idx="5772">
                  <c:v>-151.14977871581129</c:v>
                </c:pt>
                <c:pt idx="5773">
                  <c:v>-151.49710006664534</c:v>
                </c:pt>
                <c:pt idx="5774">
                  <c:v>-151.84395993103934</c:v>
                </c:pt>
                <c:pt idx="5775">
                  <c:v>-152.19035725239749</c:v>
                </c:pt>
                <c:pt idx="5776">
                  <c:v>-152.53629097553392</c:v>
                </c:pt>
                <c:pt idx="5777">
                  <c:v>-152.88176004667451</c:v>
                </c:pt>
                <c:pt idx="5778">
                  <c:v>-153.2267634134605</c:v>
                </c:pt>
                <c:pt idx="5779">
                  <c:v>-153.57130002495222</c:v>
                </c:pt>
                <c:pt idx="5780">
                  <c:v>-153.91536883163067</c:v>
                </c:pt>
                <c:pt idx="5781">
                  <c:v>-154.25896878540297</c:v>
                </c:pt>
                <c:pt idx="5782">
                  <c:v>-154.60209883960403</c:v>
                </c:pt>
                <c:pt idx="5783">
                  <c:v>-154.94475794900021</c:v>
                </c:pt>
                <c:pt idx="5784">
                  <c:v>-155.28694506979278</c:v>
                </c:pt>
                <c:pt idx="5785">
                  <c:v>-155.6286591596201</c:v>
                </c:pt>
                <c:pt idx="5786">
                  <c:v>-155.96989917756144</c:v>
                </c:pt>
                <c:pt idx="5787">
                  <c:v>-156.31066408414088</c:v>
                </c:pt>
                <c:pt idx="5788">
                  <c:v>-156.65095284132937</c:v>
                </c:pt>
                <c:pt idx="5789">
                  <c:v>-156.99076441254874</c:v>
                </c:pt>
                <c:pt idx="5790">
                  <c:v>-157.33009776267332</c:v>
                </c:pt>
                <c:pt idx="5791">
                  <c:v>-157.6689518580352</c:v>
                </c:pt>
                <c:pt idx="5792">
                  <c:v>-158.00732566642603</c:v>
                </c:pt>
                <c:pt idx="5793">
                  <c:v>-158.34521815710053</c:v>
                </c:pt>
                <c:pt idx="5794">
                  <c:v>-158.6826283007799</c:v>
                </c:pt>
                <c:pt idx="5795">
                  <c:v>-159.01955506965402</c:v>
                </c:pt>
                <c:pt idx="5796">
                  <c:v>-159.35599743738513</c:v>
                </c:pt>
                <c:pt idx="5797">
                  <c:v>-159.69195437911179</c:v>
                </c:pt>
                <c:pt idx="5798">
                  <c:v>-160.0274248714509</c:v>
                </c:pt>
                <c:pt idx="5799">
                  <c:v>-160.36240789250118</c:v>
                </c:pt>
                <c:pt idx="5800">
                  <c:v>-160.69690242184654</c:v>
                </c:pt>
                <c:pt idx="5801">
                  <c:v>-161.030907440558</c:v>
                </c:pt>
                <c:pt idx="5802">
                  <c:v>-161.36442193119868</c:v>
                </c:pt>
                <c:pt idx="5803">
                  <c:v>-161.6974448778256</c:v>
                </c:pt>
                <c:pt idx="5804">
                  <c:v>-162.02997526599344</c:v>
                </c:pt>
                <c:pt idx="5805">
                  <c:v>-162.36201208275631</c:v>
                </c:pt>
                <c:pt idx="5806">
                  <c:v>-162.69355431667279</c:v>
                </c:pt>
                <c:pt idx="5807">
                  <c:v>-163.0246009578081</c:v>
                </c:pt>
                <c:pt idx="5808">
                  <c:v>-163.3551509977361</c:v>
                </c:pt>
                <c:pt idx="5809">
                  <c:v>-163.68520342954432</c:v>
                </c:pt>
                <c:pt idx="5810">
                  <c:v>-164.0147572478362</c:v>
                </c:pt>
                <c:pt idx="5811">
                  <c:v>-164.34381144873296</c:v>
                </c:pt>
                <c:pt idx="5812">
                  <c:v>-164.67236502987885</c:v>
                </c:pt>
                <c:pt idx="5813">
                  <c:v>-165.00041699044255</c:v>
                </c:pt>
                <c:pt idx="5814">
                  <c:v>-165.32796633112099</c:v>
                </c:pt>
                <c:pt idx="5815">
                  <c:v>-165.65501205414239</c:v>
                </c:pt>
                <c:pt idx="5816">
                  <c:v>-165.98155316326807</c:v>
                </c:pt>
                <c:pt idx="5817">
                  <c:v>-166.30758866379756</c:v>
                </c:pt>
                <c:pt idx="5818">
                  <c:v>-166.63311756257042</c:v>
                </c:pt>
                <c:pt idx="5819">
                  <c:v>-166.95813886796861</c:v>
                </c:pt>
                <c:pt idx="5820">
                  <c:v>-167.2826515899215</c:v>
                </c:pt>
                <c:pt idx="5821">
                  <c:v>-167.60665473990642</c:v>
                </c:pt>
                <c:pt idx="5822">
                  <c:v>-167.93014733095382</c:v>
                </c:pt>
                <c:pt idx="5823">
                  <c:v>-168.25312837764923</c:v>
                </c:pt>
                <c:pt idx="5824">
                  <c:v>-168.5755968961364</c:v>
                </c:pt>
                <c:pt idx="5825">
                  <c:v>-168.89755190412063</c:v>
                </c:pt>
                <c:pt idx="5826">
                  <c:v>-169.21899242087039</c:v>
                </c:pt>
                <c:pt idx="5827">
                  <c:v>-169.53991746722252</c:v>
                </c:pt>
                <c:pt idx="5828">
                  <c:v>-169.86032606558362</c:v>
                </c:pt>
                <c:pt idx="5829">
                  <c:v>-170.18021723993394</c:v>
                </c:pt>
                <c:pt idx="5830">
                  <c:v>-170.49959001582877</c:v>
                </c:pt>
                <c:pt idx="5831">
                  <c:v>-170.8184434204039</c:v>
                </c:pt>
                <c:pt idx="5832">
                  <c:v>-171.13677648237592</c:v>
                </c:pt>
                <c:pt idx="5833">
                  <c:v>-171.45458823204746</c:v>
                </c:pt>
                <c:pt idx="5834">
                  <c:v>-171.77187770130877</c:v>
                </c:pt>
                <c:pt idx="5835">
                  <c:v>-172.08864392364151</c:v>
                </c:pt>
                <c:pt idx="5836">
                  <c:v>-172.4048859341201</c:v>
                </c:pt>
                <c:pt idx="5837">
                  <c:v>-172.7206027694169</c:v>
                </c:pt>
                <c:pt idx="5838">
                  <c:v>-173.03579346780361</c:v>
                </c:pt>
                <c:pt idx="5839">
                  <c:v>-173.35045706915483</c:v>
                </c:pt>
                <c:pt idx="5840">
                  <c:v>-173.66459261495083</c:v>
                </c:pt>
                <c:pt idx="5841">
                  <c:v>-173.97819914828008</c:v>
                </c:pt>
                <c:pt idx="5842">
                  <c:v>-174.29127571384228</c:v>
                </c:pt>
                <c:pt idx="5843">
                  <c:v>-174.60382135795226</c:v>
                </c:pt>
                <c:pt idx="5844">
                  <c:v>-174.91583512854177</c:v>
                </c:pt>
                <c:pt idx="5845">
                  <c:v>-175.22731607516278</c:v>
                </c:pt>
                <c:pt idx="5846">
                  <c:v>-175.5382632489906</c:v>
                </c:pt>
                <c:pt idx="5847">
                  <c:v>-175.8486757028256</c:v>
                </c:pt>
                <c:pt idx="5848">
                  <c:v>-176.15855249109794</c:v>
                </c:pt>
                <c:pt idx="5849">
                  <c:v>-176.46789266986914</c:v>
                </c:pt>
                <c:pt idx="5850">
                  <c:v>-176.77669529683573</c:v>
                </c:pt>
                <c:pt idx="5851">
                  <c:v>-177.0849594313307</c:v>
                </c:pt>
                <c:pt idx="5852">
                  <c:v>-177.39268413432868</c:v>
                </c:pt>
                <c:pt idx="5853">
                  <c:v>-177.69986846844617</c:v>
                </c:pt>
                <c:pt idx="5854">
                  <c:v>-178.00651149794683</c:v>
                </c:pt>
                <c:pt idx="5855">
                  <c:v>-178.31261228874274</c:v>
                </c:pt>
                <c:pt idx="5856">
                  <c:v>-178.61816990839813</c:v>
                </c:pt>
                <c:pt idx="5857">
                  <c:v>-178.92318342613086</c:v>
                </c:pt>
                <c:pt idx="5858">
                  <c:v>-179.22765191281724</c:v>
                </c:pt>
                <c:pt idx="5859">
                  <c:v>-179.53157444099338</c:v>
                </c:pt>
                <c:pt idx="5860">
                  <c:v>-179.83495008485858</c:v>
                </c:pt>
                <c:pt idx="5861">
                  <c:v>-180.13777792027832</c:v>
                </c:pt>
                <c:pt idx="5862">
                  <c:v>-180.44005702478589</c:v>
                </c:pt>
                <c:pt idx="5863">
                  <c:v>-180.74178647758734</c:v>
                </c:pt>
                <c:pt idx="5864">
                  <c:v>-181.04296535956178</c:v>
                </c:pt>
                <c:pt idx="5865">
                  <c:v>-181.34359275326645</c:v>
                </c:pt>
                <c:pt idx="5866">
                  <c:v>-181.64366774293845</c:v>
                </c:pt>
                <c:pt idx="5867">
                  <c:v>-181.94318941449669</c:v>
                </c:pt>
                <c:pt idx="5868">
                  <c:v>-182.2421568555466</c:v>
                </c:pt>
                <c:pt idx="5869">
                  <c:v>-182.54056915538141</c:v>
                </c:pt>
                <c:pt idx="5870">
                  <c:v>-182.83842540498557</c:v>
                </c:pt>
                <c:pt idx="5871">
                  <c:v>-183.13572469703757</c:v>
                </c:pt>
                <c:pt idx="5872">
                  <c:v>-183.43246612591159</c:v>
                </c:pt>
                <c:pt idx="5873">
                  <c:v>-183.72864878768209</c:v>
                </c:pt>
                <c:pt idx="5874">
                  <c:v>-184.02427178012559</c:v>
                </c:pt>
                <c:pt idx="5875">
                  <c:v>-184.31933420272264</c:v>
                </c:pt>
                <c:pt idx="5876">
                  <c:v>-184.61383515666222</c:v>
                </c:pt>
                <c:pt idx="5877">
                  <c:v>-184.90777374484361</c:v>
                </c:pt>
                <c:pt idx="5878">
                  <c:v>-185.20114907187829</c:v>
                </c:pt>
                <c:pt idx="5879">
                  <c:v>-185.4939602440945</c:v>
                </c:pt>
                <c:pt idx="5880">
                  <c:v>-185.78620636953858</c:v>
                </c:pt>
                <c:pt idx="5881">
                  <c:v>-186.07788655797845</c:v>
                </c:pt>
                <c:pt idx="5882">
                  <c:v>-186.36899992090508</c:v>
                </c:pt>
                <c:pt idx="5883">
                  <c:v>-186.659545571537</c:v>
                </c:pt>
                <c:pt idx="5884">
                  <c:v>-186.94952262482173</c:v>
                </c:pt>
                <c:pt idx="5885">
                  <c:v>-187.2389301974392</c:v>
                </c:pt>
                <c:pt idx="5886">
                  <c:v>-187.52776740780317</c:v>
                </c:pt>
                <c:pt idx="5887">
                  <c:v>-187.81603337606595</c:v>
                </c:pt>
                <c:pt idx="5888">
                  <c:v>-188.1037272241189</c:v>
                </c:pt>
                <c:pt idx="5889">
                  <c:v>-188.39084807559686</c:v>
                </c:pt>
                <c:pt idx="5890">
                  <c:v>-188.67739505588</c:v>
                </c:pt>
                <c:pt idx="5891">
                  <c:v>-188.96336729209648</c:v>
                </c:pt>
                <c:pt idx="5892">
                  <c:v>-189.24876391312563</c:v>
                </c:pt>
                <c:pt idx="5893">
                  <c:v>-189.53358404959917</c:v>
                </c:pt>
                <c:pt idx="5894">
                  <c:v>-189.81782683390591</c:v>
                </c:pt>
                <c:pt idx="5895">
                  <c:v>-190.10149140019305</c:v>
                </c:pt>
                <c:pt idx="5896">
                  <c:v>-190.38457688436938</c:v>
                </c:pt>
                <c:pt idx="5897">
                  <c:v>-190.66708242410718</c:v>
                </c:pt>
                <c:pt idx="5898">
                  <c:v>-190.94900715884523</c:v>
                </c:pt>
                <c:pt idx="5899">
                  <c:v>-191.23035022979224</c:v>
                </c:pt>
                <c:pt idx="5900">
                  <c:v>-191.5111107799284</c:v>
                </c:pt>
                <c:pt idx="5901">
                  <c:v>-191.79128795400837</c:v>
                </c:pt>
                <c:pt idx="5902">
                  <c:v>-192.07088089856421</c:v>
                </c:pt>
                <c:pt idx="5903">
                  <c:v>-192.34988876190673</c:v>
                </c:pt>
                <c:pt idx="5904">
                  <c:v>-192.62831069412988</c:v>
                </c:pt>
                <c:pt idx="5905">
                  <c:v>-192.90614584711216</c:v>
                </c:pt>
                <c:pt idx="5906">
                  <c:v>-193.18339337451954</c:v>
                </c:pt>
                <c:pt idx="5907">
                  <c:v>-193.46005243180821</c:v>
                </c:pt>
                <c:pt idx="5908">
                  <c:v>-193.73612217622644</c:v>
                </c:pt>
                <c:pt idx="5909">
                  <c:v>-194.01160176681762</c:v>
                </c:pt>
                <c:pt idx="5910">
                  <c:v>-194.28649036442343</c:v>
                </c:pt>
                <c:pt idx="5911">
                  <c:v>-194.56078713168554</c:v>
                </c:pt>
                <c:pt idx="5912">
                  <c:v>-194.83449123304871</c:v>
                </c:pt>
                <c:pt idx="5913">
                  <c:v>-195.10760183476219</c:v>
                </c:pt>
                <c:pt idx="5914">
                  <c:v>-195.38011810488405</c:v>
                </c:pt>
                <c:pt idx="5915">
                  <c:v>-195.65203921328242</c:v>
                </c:pt>
                <c:pt idx="5916">
                  <c:v>-195.92336433163848</c:v>
                </c:pt>
                <c:pt idx="5917">
                  <c:v>-196.19409263344915</c:v>
                </c:pt>
                <c:pt idx="5918">
                  <c:v>-196.46422329402847</c:v>
                </c:pt>
                <c:pt idx="5919">
                  <c:v>-196.73375549051218</c:v>
                </c:pt>
                <c:pt idx="5920">
                  <c:v>-197.00268840185791</c:v>
                </c:pt>
                <c:pt idx="5921">
                  <c:v>-197.2710212088497</c:v>
                </c:pt>
                <c:pt idx="5922">
                  <c:v>-197.53875309409921</c:v>
                </c:pt>
                <c:pt idx="5923">
                  <c:v>-197.80588324204899</c:v>
                </c:pt>
                <c:pt idx="5924">
                  <c:v>-198.07241083897372</c:v>
                </c:pt>
                <c:pt idx="5925">
                  <c:v>-198.33833507298442</c:v>
                </c:pt>
                <c:pt idx="5926">
                  <c:v>-198.60365513402974</c:v>
                </c:pt>
                <c:pt idx="5927">
                  <c:v>-198.86837021389906</c:v>
                </c:pt>
                <c:pt idx="5928">
                  <c:v>-199.13247950622372</c:v>
                </c:pt>
                <c:pt idx="5929">
                  <c:v>-199.39598220648136</c:v>
                </c:pt>
                <c:pt idx="5930">
                  <c:v>-199.6588775119973</c:v>
                </c:pt>
                <c:pt idx="5931">
                  <c:v>-199.9211646219463</c:v>
                </c:pt>
                <c:pt idx="5932">
                  <c:v>-200.18284273735662</c:v>
                </c:pt>
                <c:pt idx="5933">
                  <c:v>-200.44391106111158</c:v>
                </c:pt>
                <c:pt idx="5934">
                  <c:v>-200.7043687979513</c:v>
                </c:pt>
                <c:pt idx="5935">
                  <c:v>-200.96421515447656</c:v>
                </c:pt>
                <c:pt idx="5936">
                  <c:v>-201.22344933915033</c:v>
                </c:pt>
                <c:pt idx="5937">
                  <c:v>-201.48207056230035</c:v>
                </c:pt>
                <c:pt idx="5938">
                  <c:v>-201.74007803612173</c:v>
                </c:pt>
                <c:pt idx="5939">
                  <c:v>-201.99747097467844</c:v>
                </c:pt>
                <c:pt idx="5940">
                  <c:v>-202.25424859390725</c:v>
                </c:pt>
                <c:pt idx="5941">
                  <c:v>-202.51041011161897</c:v>
                </c:pt>
                <c:pt idx="5942">
                  <c:v>-202.76595474750147</c:v>
                </c:pt>
                <c:pt idx="5943">
                  <c:v>-203.02088172312119</c:v>
                </c:pt>
                <c:pt idx="5944">
                  <c:v>-203.27519026192613</c:v>
                </c:pt>
                <c:pt idx="5945">
                  <c:v>-203.52887958924859</c:v>
                </c:pt>
                <c:pt idx="5946">
                  <c:v>-203.7819489323069</c:v>
                </c:pt>
                <c:pt idx="5947">
                  <c:v>-204.03439752020796</c:v>
                </c:pt>
                <c:pt idx="5948">
                  <c:v>-204.28622458394989</c:v>
                </c:pt>
                <c:pt idx="5949">
                  <c:v>-204.53742935642316</c:v>
                </c:pt>
                <c:pt idx="5950">
                  <c:v>-204.7880110724148</c:v>
                </c:pt>
                <c:pt idx="5951">
                  <c:v>-205.03796896860948</c:v>
                </c:pt>
                <c:pt idx="5952">
                  <c:v>-205.28730228359203</c:v>
                </c:pt>
                <c:pt idx="5953">
                  <c:v>-205.53601025785019</c:v>
                </c:pt>
                <c:pt idx="5954">
                  <c:v>-205.78409213377614</c:v>
                </c:pt>
                <c:pt idx="5955">
                  <c:v>-206.03154715566913</c:v>
                </c:pt>
                <c:pt idx="5956">
                  <c:v>-206.27837456973859</c:v>
                </c:pt>
                <c:pt idx="5957">
                  <c:v>-206.5245736241053</c:v>
                </c:pt>
                <c:pt idx="5958">
                  <c:v>-206.77014356880463</c:v>
                </c:pt>
                <c:pt idx="5959">
                  <c:v>-207.01508365578732</c:v>
                </c:pt>
                <c:pt idx="5960">
                  <c:v>-207.25939313892371</c:v>
                </c:pt>
                <c:pt idx="5961">
                  <c:v>-207.50307127400472</c:v>
                </c:pt>
                <c:pt idx="5962">
                  <c:v>-207.7461173187445</c:v>
                </c:pt>
                <c:pt idx="5963">
                  <c:v>-207.98853053278285</c:v>
                </c:pt>
                <c:pt idx="5964">
                  <c:v>-208.2303101776869</c:v>
                </c:pt>
                <c:pt idx="5965">
                  <c:v>-208.47145551695365</c:v>
                </c:pt>
                <c:pt idx="5966">
                  <c:v>-208.71196581601279</c:v>
                </c:pt>
                <c:pt idx="5967">
                  <c:v>-208.95184034222828</c:v>
                </c:pt>
                <c:pt idx="5968">
                  <c:v>-209.19107836490093</c:v>
                </c:pt>
                <c:pt idx="5969">
                  <c:v>-209.42967915526975</c:v>
                </c:pt>
                <c:pt idx="5970">
                  <c:v>-209.66764198651563</c:v>
                </c:pt>
                <c:pt idx="5971">
                  <c:v>-209.90496613376249</c:v>
                </c:pt>
                <c:pt idx="5972">
                  <c:v>-210.1416508740798</c:v>
                </c:pt>
                <c:pt idx="5973">
                  <c:v>-210.37769548648504</c:v>
                </c:pt>
                <c:pt idx="5974">
                  <c:v>-210.61309925194496</c:v>
                </c:pt>
                <c:pt idx="5975">
                  <c:v>-210.84786145337929</c:v>
                </c:pt>
                <c:pt idx="5976">
                  <c:v>-211.0819813756612</c:v>
                </c:pt>
                <c:pt idx="5977">
                  <c:v>-211.31545830562101</c:v>
                </c:pt>
                <c:pt idx="5978">
                  <c:v>-211.54829153204756</c:v>
                </c:pt>
                <c:pt idx="5979">
                  <c:v>-211.78048034569062</c:v>
                </c:pt>
                <c:pt idx="5980">
                  <c:v>-212.01202403926237</c:v>
                </c:pt>
                <c:pt idx="5981">
                  <c:v>-212.2429219074408</c:v>
                </c:pt>
                <c:pt idx="5982">
                  <c:v>-212.47317324687094</c:v>
                </c:pt>
                <c:pt idx="5983">
                  <c:v>-212.70277735616756</c:v>
                </c:pt>
                <c:pt idx="5984">
                  <c:v>-212.93173353591621</c:v>
                </c:pt>
                <c:pt idx="5985">
                  <c:v>-213.16004108867691</c:v>
                </c:pt>
                <c:pt idx="5986">
                  <c:v>-213.38769931898523</c:v>
                </c:pt>
                <c:pt idx="5987">
                  <c:v>-213.61470753335502</c:v>
                </c:pt>
                <c:pt idx="5988">
                  <c:v>-213.84106504027935</c:v>
                </c:pt>
                <c:pt idx="5989">
                  <c:v>-214.06677115023453</c:v>
                </c:pt>
                <c:pt idx="5990">
                  <c:v>-214.29182517568009</c:v>
                </c:pt>
                <c:pt idx="5991">
                  <c:v>-214.51622643106271</c:v>
                </c:pt>
                <c:pt idx="5992">
                  <c:v>-214.73997423281725</c:v>
                </c:pt>
                <c:pt idx="5993">
                  <c:v>-214.96306789936904</c:v>
                </c:pt>
                <c:pt idx="5994">
                  <c:v>-215.18550675113636</c:v>
                </c:pt>
                <c:pt idx="5995">
                  <c:v>-215.40729011053142</c:v>
                </c:pt>
                <c:pt idx="5996">
                  <c:v>-215.62841730196388</c:v>
                </c:pt>
                <c:pt idx="5997">
                  <c:v>-215.84888765184198</c:v>
                </c:pt>
                <c:pt idx="5998">
                  <c:v>-216.06870048857499</c:v>
                </c:pt>
                <c:pt idx="5999">
                  <c:v>-216.2878551425747</c:v>
                </c:pt>
                <c:pt idx="6000">
                  <c:v>-216.50635094625778</c:v>
                </c:pt>
                <c:pt idx="6001">
                  <c:v>-216.72418723404834</c:v>
                </c:pt>
                <c:pt idx="6002">
                  <c:v>-216.9413633423793</c:v>
                </c:pt>
                <c:pt idx="6003">
                  <c:v>-217.15787860969454</c:v>
                </c:pt>
                <c:pt idx="6004">
                  <c:v>-217.37373237645124</c:v>
                </c:pt>
                <c:pt idx="6005">
                  <c:v>-217.58892398512094</c:v>
                </c:pt>
                <c:pt idx="6006">
                  <c:v>-217.80345278019291</c:v>
                </c:pt>
                <c:pt idx="6007">
                  <c:v>-218.01731810817526</c:v>
                </c:pt>
                <c:pt idx="6008">
                  <c:v>-218.23051931759707</c:v>
                </c:pt>
                <c:pt idx="6009">
                  <c:v>-218.44305575901069</c:v>
                </c:pt>
                <c:pt idx="6010">
                  <c:v>-218.65492678499311</c:v>
                </c:pt>
                <c:pt idx="6011">
                  <c:v>-218.86613175014813</c:v>
                </c:pt>
                <c:pt idx="6012">
                  <c:v>-219.07667001110912</c:v>
                </c:pt>
                <c:pt idx="6013">
                  <c:v>-219.28654092653994</c:v>
                </c:pt>
                <c:pt idx="6014">
                  <c:v>-219.49574385713763</c:v>
                </c:pt>
                <c:pt idx="6015">
                  <c:v>-219.70427816563335</c:v>
                </c:pt>
                <c:pt idx="6016">
                  <c:v>-219.91214321679567</c:v>
                </c:pt>
                <c:pt idx="6017">
                  <c:v>-220.11933837743155</c:v>
                </c:pt>
                <c:pt idx="6018">
                  <c:v>-220.32586301638864</c:v>
                </c:pt>
                <c:pt idx="6019">
                  <c:v>-220.53171650455727</c:v>
                </c:pt>
                <c:pt idx="6020">
                  <c:v>-220.73689821487181</c:v>
                </c:pt>
                <c:pt idx="6021">
                  <c:v>-220.94140752231294</c:v>
                </c:pt>
                <c:pt idx="6022">
                  <c:v>-221.14524380391012</c:v>
                </c:pt>
                <c:pt idx="6023">
                  <c:v>-221.34840643874261</c:v>
                </c:pt>
                <c:pt idx="6024">
                  <c:v>-221.55089480794186</c:v>
                </c:pt>
                <c:pt idx="6025">
                  <c:v>-221.75270829469335</c:v>
                </c:pt>
                <c:pt idx="6026">
                  <c:v>-221.95384628423778</c:v>
                </c:pt>
                <c:pt idx="6027">
                  <c:v>-222.15430816387416</c:v>
                </c:pt>
                <c:pt idx="6028">
                  <c:v>-222.35409332296089</c:v>
                </c:pt>
                <c:pt idx="6029">
                  <c:v>-222.55320115291786</c:v>
                </c:pt>
                <c:pt idx="6030">
                  <c:v>-222.7516310472277</c:v>
                </c:pt>
                <c:pt idx="6031">
                  <c:v>-222.94938240143878</c:v>
                </c:pt>
                <c:pt idx="6032">
                  <c:v>-223.14645461316636</c:v>
                </c:pt>
                <c:pt idx="6033">
                  <c:v>-223.3428470820939</c:v>
                </c:pt>
                <c:pt idx="6034">
                  <c:v>-223.53855920997606</c:v>
                </c:pt>
                <c:pt idx="6035">
                  <c:v>-223.73359040064</c:v>
                </c:pt>
                <c:pt idx="6036">
                  <c:v>-223.92794005998647</c:v>
                </c:pt>
                <c:pt idx="6037">
                  <c:v>-224.12160759599291</c:v>
                </c:pt>
                <c:pt idx="6038">
                  <c:v>-224.3145924187144</c:v>
                </c:pt>
                <c:pt idx="6039">
                  <c:v>-224.50689394028572</c:v>
                </c:pt>
                <c:pt idx="6040">
                  <c:v>-224.69851157492329</c:v>
                </c:pt>
                <c:pt idx="6041">
                  <c:v>-224.88944473892613</c:v>
                </c:pt>
                <c:pt idx="6042">
                  <c:v>-225.07969285067895</c:v>
                </c:pt>
                <c:pt idx="6043">
                  <c:v>-225.26925533065318</c:v>
                </c:pt>
                <c:pt idx="6044">
                  <c:v>-225.45813160140824</c:v>
                </c:pt>
                <c:pt idx="6045">
                  <c:v>-225.64632108759466</c:v>
                </c:pt>
                <c:pt idx="6046">
                  <c:v>-225.83382321595423</c:v>
                </c:pt>
                <c:pt idx="6047">
                  <c:v>-226.02063741532314</c:v>
                </c:pt>
                <c:pt idx="6048">
                  <c:v>-226.20676311663294</c:v>
                </c:pt>
                <c:pt idx="6049">
                  <c:v>-226.39219975291243</c:v>
                </c:pt>
                <c:pt idx="6050">
                  <c:v>-226.57694675928974</c:v>
                </c:pt>
                <c:pt idx="6051">
                  <c:v>-226.76100357299299</c:v>
                </c:pt>
                <c:pt idx="6052">
                  <c:v>-226.94436963335343</c:v>
                </c:pt>
                <c:pt idx="6053">
                  <c:v>-227.12704438180626</c:v>
                </c:pt>
                <c:pt idx="6054">
                  <c:v>-227.30902726189262</c:v>
                </c:pt>
                <c:pt idx="6055">
                  <c:v>-227.49031771926079</c:v>
                </c:pt>
                <c:pt idx="6056">
                  <c:v>-227.67091520166895</c:v>
                </c:pt>
                <c:pt idx="6057">
                  <c:v>-227.8508191589855</c:v>
                </c:pt>
                <c:pt idx="6058">
                  <c:v>-228.03002904319194</c:v>
                </c:pt>
                <c:pt idx="6059">
                  <c:v>-228.20854430838392</c:v>
                </c:pt>
                <c:pt idx="6060">
                  <c:v>-228.38636441077313</c:v>
                </c:pt>
                <c:pt idx="6061">
                  <c:v>-228.56348880868833</c:v>
                </c:pt>
                <c:pt idx="6062">
                  <c:v>-228.73991696257812</c:v>
                </c:pt>
                <c:pt idx="6063">
                  <c:v>-228.9156483350117</c:v>
                </c:pt>
                <c:pt idx="6064">
                  <c:v>-229.09068239068083</c:v>
                </c:pt>
                <c:pt idx="6065">
                  <c:v>-229.26501859640163</c:v>
                </c:pt>
                <c:pt idx="6066">
                  <c:v>-229.43865642111558</c:v>
                </c:pt>
                <c:pt idx="6067">
                  <c:v>-229.61159533589159</c:v>
                </c:pt>
                <c:pt idx="6068">
                  <c:v>-229.78383481392791</c:v>
                </c:pt>
                <c:pt idx="6069">
                  <c:v>-229.95537433055321</c:v>
                </c:pt>
                <c:pt idx="6070">
                  <c:v>-230.1262133632284</c:v>
                </c:pt>
                <c:pt idx="6071">
                  <c:v>-230.29635139154828</c:v>
                </c:pt>
                <c:pt idx="6072">
                  <c:v>-230.46578789724262</c:v>
                </c:pt>
                <c:pt idx="6073">
                  <c:v>-230.63452236417859</c:v>
                </c:pt>
                <c:pt idx="6074">
                  <c:v>-230.80255427836173</c:v>
                </c:pt>
                <c:pt idx="6075">
                  <c:v>-230.96988312793783</c:v>
                </c:pt>
                <c:pt idx="6076">
                  <c:v>-231.13650840319394</c:v>
                </c:pt>
                <c:pt idx="6077">
                  <c:v>-231.30242959656087</c:v>
                </c:pt>
                <c:pt idx="6078">
                  <c:v>-231.46764620261351</c:v>
                </c:pt>
                <c:pt idx="6079">
                  <c:v>-231.63215771807367</c:v>
                </c:pt>
                <c:pt idx="6080">
                  <c:v>-231.79596364181069</c:v>
                </c:pt>
                <c:pt idx="6081">
                  <c:v>-231.9590634748435</c:v>
                </c:pt>
                <c:pt idx="6082">
                  <c:v>-232.12145672034137</c:v>
                </c:pt>
                <c:pt idx="6083">
                  <c:v>-232.28314288362654</c:v>
                </c:pt>
                <c:pt idx="6084">
                  <c:v>-232.44412147217483</c:v>
                </c:pt>
                <c:pt idx="6085">
                  <c:v>-232.60439199561762</c:v>
                </c:pt>
                <c:pt idx="6086">
                  <c:v>-232.76395396574321</c:v>
                </c:pt>
                <c:pt idx="6087">
                  <c:v>-232.92280689649786</c:v>
                </c:pt>
                <c:pt idx="6088">
                  <c:v>-233.08095030398835</c:v>
                </c:pt>
                <c:pt idx="6089">
                  <c:v>-233.23838370648204</c:v>
                </c:pt>
                <c:pt idx="6090">
                  <c:v>-233.39510662440972</c:v>
                </c:pt>
                <c:pt idx="6091">
                  <c:v>-233.55111858036631</c:v>
                </c:pt>
                <c:pt idx="6092">
                  <c:v>-233.70641909911203</c:v>
                </c:pt>
                <c:pt idx="6093">
                  <c:v>-233.86100770757474</c:v>
                </c:pt>
                <c:pt idx="6094">
                  <c:v>-234.01488393485073</c:v>
                </c:pt>
                <c:pt idx="6095">
                  <c:v>-234.16804731220631</c:v>
                </c:pt>
                <c:pt idx="6096">
                  <c:v>-234.32049737307941</c:v>
                </c:pt>
                <c:pt idx="6097">
                  <c:v>-234.47223365308042</c:v>
                </c:pt>
                <c:pt idx="6098">
                  <c:v>-234.62325568999452</c:v>
                </c:pt>
                <c:pt idx="6099">
                  <c:v>-234.77356302378243</c:v>
                </c:pt>
                <c:pt idx="6100">
                  <c:v>-234.92315519658175</c:v>
                </c:pt>
                <c:pt idx="6101">
                  <c:v>-235.07203175270885</c:v>
                </c:pt>
                <c:pt idx="6102">
                  <c:v>-235.22019223866013</c:v>
                </c:pt>
                <c:pt idx="6103">
                  <c:v>-235.36763620311274</c:v>
                </c:pt>
                <c:pt idx="6104">
                  <c:v>-235.51436319692692</c:v>
                </c:pt>
                <c:pt idx="6105">
                  <c:v>-235.66037277314683</c:v>
                </c:pt>
                <c:pt idx="6106">
                  <c:v>-235.8056644870021</c:v>
                </c:pt>
                <c:pt idx="6107">
                  <c:v>-235.95023789590871</c:v>
                </c:pt>
                <c:pt idx="6108">
                  <c:v>-236.09409255947111</c:v>
                </c:pt>
                <c:pt idx="6109">
                  <c:v>-236.23722803948306</c:v>
                </c:pt>
                <c:pt idx="6110">
                  <c:v>-236.37964389992916</c:v>
                </c:pt>
                <c:pt idx="6111">
                  <c:v>-236.52133970698577</c:v>
                </c:pt>
                <c:pt idx="6112">
                  <c:v>-236.66231502902315</c:v>
                </c:pt>
                <c:pt idx="6113">
                  <c:v>-236.80256943660578</c:v>
                </c:pt>
                <c:pt idx="6114">
                  <c:v>-236.94210250249446</c:v>
                </c:pt>
                <c:pt idx="6115">
                  <c:v>-237.08091380164737</c:v>
                </c:pt>
                <c:pt idx="6116">
                  <c:v>-237.21900291122114</c:v>
                </c:pt>
                <c:pt idx="6117">
                  <c:v>-237.3563694105726</c:v>
                </c:pt>
                <c:pt idx="6118">
                  <c:v>-237.49301288125923</c:v>
                </c:pt>
                <c:pt idx="6119">
                  <c:v>-237.6289329070415</c:v>
                </c:pt>
                <c:pt idx="6120">
                  <c:v>-237.76412907388348</c:v>
                </c:pt>
                <c:pt idx="6121">
                  <c:v>-237.89860096995423</c:v>
                </c:pt>
                <c:pt idx="6122">
                  <c:v>-238.03234818562899</c:v>
                </c:pt>
                <c:pt idx="6123">
                  <c:v>-238.16537031349037</c:v>
                </c:pt>
                <c:pt idx="6124">
                  <c:v>-238.29766694833</c:v>
                </c:pt>
                <c:pt idx="6125">
                  <c:v>-238.42923768714945</c:v>
                </c:pt>
                <c:pt idx="6126">
                  <c:v>-238.56008212916143</c:v>
                </c:pt>
                <c:pt idx="6127">
                  <c:v>-238.69019987579119</c:v>
                </c:pt>
                <c:pt idx="6128">
                  <c:v>-238.81959053067723</c:v>
                </c:pt>
                <c:pt idx="6129">
                  <c:v>-238.94825369967333</c:v>
                </c:pt>
                <c:pt idx="6130">
                  <c:v>-239.07618899084912</c:v>
                </c:pt>
                <c:pt idx="6131">
                  <c:v>-239.20339601449157</c:v>
                </c:pt>
                <c:pt idx="6132">
                  <c:v>-239.32987438310616</c:v>
                </c:pt>
                <c:pt idx="6133">
                  <c:v>-239.45562371141764</c:v>
                </c:pt>
                <c:pt idx="6134">
                  <c:v>-239.5806436163717</c:v>
                </c:pt>
                <c:pt idx="6135">
                  <c:v>-239.70493371713616</c:v>
                </c:pt>
                <c:pt idx="6136">
                  <c:v>-239.82849363510175</c:v>
                </c:pt>
                <c:pt idx="6137">
                  <c:v>-239.95132299388368</c:v>
                </c:pt>
                <c:pt idx="6138">
                  <c:v>-240.07342141932219</c:v>
                </c:pt>
                <c:pt idx="6139">
                  <c:v>-240.19478853948445</c:v>
                </c:pt>
                <c:pt idx="6140">
                  <c:v>-240.3154239846651</c:v>
                </c:pt>
                <c:pt idx="6141">
                  <c:v>-240.43532738738767</c:v>
                </c:pt>
                <c:pt idx="6142">
                  <c:v>-240.55449838240577</c:v>
                </c:pt>
                <c:pt idx="6143">
                  <c:v>-240.67293660670362</c:v>
                </c:pt>
                <c:pt idx="6144">
                  <c:v>-240.79064169949805</c:v>
                </c:pt>
                <c:pt idx="6145">
                  <c:v>-240.90761330223873</c:v>
                </c:pt>
                <c:pt idx="6146">
                  <c:v>-241.02385105860998</c:v>
                </c:pt>
                <c:pt idx="6147">
                  <c:v>-241.13935461453156</c:v>
                </c:pt>
                <c:pt idx="6148">
                  <c:v>-241.25412361815938</c:v>
                </c:pt>
                <c:pt idx="6149">
                  <c:v>-241.36815771988722</c:v>
                </c:pt>
                <c:pt idx="6150">
                  <c:v>-241.48145657234753</c:v>
                </c:pt>
                <c:pt idx="6151">
                  <c:v>-241.59401983041226</c:v>
                </c:pt>
                <c:pt idx="6152">
                  <c:v>-241.70584715119435</c:v>
                </c:pt>
                <c:pt idx="6153">
                  <c:v>-241.81693819404816</c:v>
                </c:pt>
                <c:pt idx="6154">
                  <c:v>-241.92729262057125</c:v>
                </c:pt>
                <c:pt idx="6155">
                  <c:v>-242.03691009460496</c:v>
                </c:pt>
                <c:pt idx="6156">
                  <c:v>-242.14579028223525</c:v>
                </c:pt>
                <c:pt idx="6157">
                  <c:v>-242.25393285179433</c:v>
                </c:pt>
                <c:pt idx="6158">
                  <c:v>-242.36133747386123</c:v>
                </c:pt>
                <c:pt idx="6159">
                  <c:v>-242.4680038212627</c:v>
                </c:pt>
                <c:pt idx="6160">
                  <c:v>-242.57393156907455</c:v>
                </c:pt>
                <c:pt idx="6161">
                  <c:v>-242.6791203946226</c:v>
                </c:pt>
                <c:pt idx="6162">
                  <c:v>-242.78356997748352</c:v>
                </c:pt>
                <c:pt idx="6163">
                  <c:v>-242.88727999948551</c:v>
                </c:pt>
                <c:pt idx="6164">
                  <c:v>-242.99025014470999</c:v>
                </c:pt>
                <c:pt idx="6165">
                  <c:v>-243.09248009949204</c:v>
                </c:pt>
                <c:pt idx="6166">
                  <c:v>-243.19396955242149</c:v>
                </c:pt>
                <c:pt idx="6167">
                  <c:v>-243.29471819434397</c:v>
                </c:pt>
                <c:pt idx="6168">
                  <c:v>-243.39472571836154</c:v>
                </c:pt>
                <c:pt idx="6169">
                  <c:v>-243.49399181983384</c:v>
                </c:pt>
                <c:pt idx="6170">
                  <c:v>-243.59251619637919</c:v>
                </c:pt>
                <c:pt idx="6171">
                  <c:v>-243.6902985478753</c:v>
                </c:pt>
                <c:pt idx="6172">
                  <c:v>-243.78733857646012</c:v>
                </c:pt>
                <c:pt idx="6173">
                  <c:v>-243.88363598653305</c:v>
                </c:pt>
                <c:pt idx="6174">
                  <c:v>-243.97919048475518</c:v>
                </c:pt>
                <c:pt idx="6175">
                  <c:v>-244.07400178005113</c:v>
                </c:pt>
                <c:pt idx="6176">
                  <c:v>-244.16806958360922</c:v>
                </c:pt>
                <c:pt idx="6177">
                  <c:v>-244.26139360888271</c:v>
                </c:pt>
                <c:pt idx="6178">
                  <c:v>-244.35397357159033</c:v>
                </c:pt>
                <c:pt idx="6179">
                  <c:v>-244.44580918971738</c:v>
                </c:pt>
                <c:pt idx="6180">
                  <c:v>-244.53690018351671</c:v>
                </c:pt>
                <c:pt idx="6181">
                  <c:v>-244.62724627550935</c:v>
                </c:pt>
                <c:pt idx="6182">
                  <c:v>-244.71684719048545</c:v>
                </c:pt>
                <c:pt idx="6183">
                  <c:v>-244.8057026555052</c:v>
                </c:pt>
                <c:pt idx="6184">
                  <c:v>-244.89381239989922</c:v>
                </c:pt>
                <c:pt idx="6185">
                  <c:v>-244.98117615527008</c:v>
                </c:pt>
                <c:pt idx="6186">
                  <c:v>-245.06779365549258</c:v>
                </c:pt>
                <c:pt idx="6187">
                  <c:v>-245.15366463671484</c:v>
                </c:pt>
                <c:pt idx="6188">
                  <c:v>-245.23878883735904</c:v>
                </c:pt>
                <c:pt idx="6189">
                  <c:v>-245.32316599812197</c:v>
                </c:pt>
                <c:pt idx="6190">
                  <c:v>-245.40679586197612</c:v>
                </c:pt>
                <c:pt idx="6191">
                  <c:v>-245.48967817417051</c:v>
                </c:pt>
                <c:pt idx="6192">
                  <c:v>-245.57181268223118</c:v>
                </c:pt>
                <c:pt idx="6193">
                  <c:v>-245.65319913596238</c:v>
                </c:pt>
                <c:pt idx="6194">
                  <c:v>-245.73383728744659</c:v>
                </c:pt>
                <c:pt idx="6195">
                  <c:v>-245.81372689104612</c:v>
                </c:pt>
                <c:pt idx="6196">
                  <c:v>-245.8928677034034</c:v>
                </c:pt>
                <c:pt idx="6197">
                  <c:v>-245.97125948344177</c:v>
                </c:pt>
                <c:pt idx="6198">
                  <c:v>-246.04890199236641</c:v>
                </c:pt>
                <c:pt idx="6199">
                  <c:v>-246.12579499366453</c:v>
                </c:pt>
                <c:pt idx="6200">
                  <c:v>-246.2019382531069</c:v>
                </c:pt>
                <c:pt idx="6201">
                  <c:v>-246.27733153874783</c:v>
                </c:pt>
                <c:pt idx="6202">
                  <c:v>-246.35197462092634</c:v>
                </c:pt>
                <c:pt idx="6203">
                  <c:v>-246.42586727226666</c:v>
                </c:pt>
                <c:pt idx="6204">
                  <c:v>-246.49900926767901</c:v>
                </c:pt>
                <c:pt idx="6205">
                  <c:v>-246.57140038436006</c:v>
                </c:pt>
                <c:pt idx="6206">
                  <c:v>-246.64304040179402</c:v>
                </c:pt>
                <c:pt idx="6207">
                  <c:v>-246.71392910175294</c:v>
                </c:pt>
                <c:pt idx="6208">
                  <c:v>-246.78406626829764</c:v>
                </c:pt>
                <c:pt idx="6209">
                  <c:v>-246.85345168777795</c:v>
                </c:pt>
                <c:pt idx="6210">
                  <c:v>-246.92208514883399</c:v>
                </c:pt>
                <c:pt idx="6211">
                  <c:v>-246.98996644239628</c:v>
                </c:pt>
                <c:pt idx="6212">
                  <c:v>-247.05709536168672</c:v>
                </c:pt>
                <c:pt idx="6213">
                  <c:v>-247.12347170221884</c:v>
                </c:pt>
                <c:pt idx="6214">
                  <c:v>-247.18909526179894</c:v>
                </c:pt>
                <c:pt idx="6215">
                  <c:v>-247.25396584052615</c:v>
                </c:pt>
                <c:pt idx="6216">
                  <c:v>-247.31808324079347</c:v>
                </c:pt>
                <c:pt idx="6217">
                  <c:v>-247.38144726728819</c:v>
                </c:pt>
                <c:pt idx="6218">
                  <c:v>-247.44405772699253</c:v>
                </c:pt>
                <c:pt idx="6219">
                  <c:v>-247.50591442918417</c:v>
                </c:pt>
                <c:pt idx="6220">
                  <c:v>-247.56701718543681</c:v>
                </c:pt>
                <c:pt idx="6221">
                  <c:v>-247.6273658096209</c:v>
                </c:pt>
                <c:pt idx="6222">
                  <c:v>-247.68696011790402</c:v>
                </c:pt>
                <c:pt idx="6223">
                  <c:v>-247.74579992875169</c:v>
                </c:pt>
                <c:pt idx="6224">
                  <c:v>-247.80388506292755</c:v>
                </c:pt>
                <c:pt idx="6225">
                  <c:v>-247.86121534349417</c:v>
                </c:pt>
                <c:pt idx="6226">
                  <c:v>-247.91779059581361</c:v>
                </c:pt>
                <c:pt idx="6227">
                  <c:v>-247.9736106475479</c:v>
                </c:pt>
                <c:pt idx="6228">
                  <c:v>-248.02867532865938</c:v>
                </c:pt>
                <c:pt idx="6229">
                  <c:v>-248.08298447141158</c:v>
                </c:pt>
                <c:pt idx="6230">
                  <c:v>-248.13653791036938</c:v>
                </c:pt>
                <c:pt idx="6231">
                  <c:v>-248.18933548239968</c:v>
                </c:pt>
                <c:pt idx="6232">
                  <c:v>-248.24137702667198</c:v>
                </c:pt>
                <c:pt idx="6233">
                  <c:v>-248.29266238465871</c:v>
                </c:pt>
                <c:pt idx="6234">
                  <c:v>-248.34319140013579</c:v>
                </c:pt>
                <c:pt idx="6235">
                  <c:v>-248.39296391918305</c:v>
                </c:pt>
                <c:pt idx="6236">
                  <c:v>-248.44197979018472</c:v>
                </c:pt>
                <c:pt idx="6237">
                  <c:v>-248.49023886382997</c:v>
                </c:pt>
                <c:pt idx="6238">
                  <c:v>-248.53774099311335</c:v>
                </c:pt>
                <c:pt idx="6239">
                  <c:v>-248.58448603333517</c:v>
                </c:pt>
                <c:pt idx="6240">
                  <c:v>-248.63047384210176</c:v>
                </c:pt>
                <c:pt idx="6241">
                  <c:v>-248.67570427932645</c:v>
                </c:pt>
                <c:pt idx="6242">
                  <c:v>-248.7201772072294</c:v>
                </c:pt>
                <c:pt idx="6243">
                  <c:v>-248.76389249033835</c:v>
                </c:pt>
                <c:pt idx="6244">
                  <c:v>-248.80684999548905</c:v>
                </c:pt>
                <c:pt idx="6245">
                  <c:v>-248.84904959182543</c:v>
                </c:pt>
                <c:pt idx="6246">
                  <c:v>-248.89049115080016</c:v>
                </c:pt>
                <c:pt idx="6247">
                  <c:v>-248.93117454617513</c:v>
                </c:pt>
                <c:pt idx="6248">
                  <c:v>-248.97109965402166</c:v>
                </c:pt>
                <c:pt idx="6249">
                  <c:v>-249.01026635272089</c:v>
                </c:pt>
                <c:pt idx="6250">
                  <c:v>-249.04867452296438</c:v>
                </c:pt>
                <c:pt idx="6251">
                  <c:v>-249.08632404775403</c:v>
                </c:pt>
                <c:pt idx="6252">
                  <c:v>-249.12321481240292</c:v>
                </c:pt>
                <c:pt idx="6253">
                  <c:v>-249.15934670453544</c:v>
                </c:pt>
                <c:pt idx="6254">
                  <c:v>-249.19471961408757</c:v>
                </c:pt>
                <c:pt idx="6255">
                  <c:v>-249.2293334333072</c:v>
                </c:pt>
                <c:pt idx="6256">
                  <c:v>-249.2631880567547</c:v>
                </c:pt>
                <c:pt idx="6257">
                  <c:v>-249.29628338130306</c:v>
                </c:pt>
                <c:pt idx="6258">
                  <c:v>-249.32861930613808</c:v>
                </c:pt>
                <c:pt idx="6259">
                  <c:v>-249.360195732759</c:v>
                </c:pt>
                <c:pt idx="6260">
                  <c:v>-249.39101256497852</c:v>
                </c:pt>
                <c:pt idx="6261">
                  <c:v>-249.42106970892323</c:v>
                </c:pt>
                <c:pt idx="6262">
                  <c:v>-249.45036707303385</c:v>
                </c:pt>
                <c:pt idx="6263">
                  <c:v>-249.4789045680655</c:v>
                </c:pt>
                <c:pt idx="6264">
                  <c:v>-249.5066821070881</c:v>
                </c:pt>
                <c:pt idx="6265">
                  <c:v>-249.53369960548645</c:v>
                </c:pt>
                <c:pt idx="6266">
                  <c:v>-249.55995698096044</c:v>
                </c:pt>
                <c:pt idx="6267">
                  <c:v>-249.58545415352566</c:v>
                </c:pt>
                <c:pt idx="6268">
                  <c:v>-249.61019104551326</c:v>
                </c:pt>
                <c:pt idx="6269">
                  <c:v>-249.63416758157038</c:v>
                </c:pt>
                <c:pt idx="6270">
                  <c:v>-249.65738368866039</c:v>
                </c:pt>
                <c:pt idx="6271">
                  <c:v>-249.67983929606288</c:v>
                </c:pt>
                <c:pt idx="6272">
                  <c:v>-249.70153433537428</c:v>
                </c:pt>
                <c:pt idx="6273">
                  <c:v>-249.72246874050771</c:v>
                </c:pt>
                <c:pt idx="6274">
                  <c:v>-249.74264244769333</c:v>
                </c:pt>
                <c:pt idx="6275">
                  <c:v>-249.76205539547854</c:v>
                </c:pt>
                <c:pt idx="6276">
                  <c:v>-249.78070752472814</c:v>
                </c:pt>
                <c:pt idx="6277">
                  <c:v>-249.79859877862449</c:v>
                </c:pt>
                <c:pt idx="6278">
                  <c:v>-249.81572910266772</c:v>
                </c:pt>
                <c:pt idx="6279">
                  <c:v>-249.83209844467595</c:v>
                </c:pt>
                <c:pt idx="6280">
                  <c:v>-249.84770675478524</c:v>
                </c:pt>
                <c:pt idx="6281">
                  <c:v>-249.86255398545003</c:v>
                </c:pt>
                <c:pt idx="6282">
                  <c:v>-249.87664009144305</c:v>
                </c:pt>
                <c:pt idx="6283">
                  <c:v>-249.88996502985563</c:v>
                </c:pt>
                <c:pt idx="6284">
                  <c:v>-249.90252876009762</c:v>
                </c:pt>
                <c:pt idx="6285">
                  <c:v>-249.91433124389781</c:v>
                </c:pt>
                <c:pt idx="6286">
                  <c:v>-249.92537244530371</c:v>
                </c:pt>
                <c:pt idx="6287">
                  <c:v>-249.93565233068193</c:v>
                </c:pt>
                <c:pt idx="6288">
                  <c:v>-249.94517086871818</c:v>
                </c:pt>
                <c:pt idx="6289">
                  <c:v>-249.9539280304173</c:v>
                </c:pt>
                <c:pt idx="6290">
                  <c:v>-249.96192378910348</c:v>
                </c:pt>
                <c:pt idx="6291">
                  <c:v>-249.96915812042025</c:v>
                </c:pt>
                <c:pt idx="6292">
                  <c:v>-249.97563100233057</c:v>
                </c:pt>
                <c:pt idx="6293">
                  <c:v>-249.98134241511696</c:v>
                </c:pt>
                <c:pt idx="6294">
                  <c:v>-249.98629234138144</c:v>
                </c:pt>
                <c:pt idx="6295">
                  <c:v>-249.99048076604566</c:v>
                </c:pt>
                <c:pt idx="6296">
                  <c:v>-249.99390767635097</c:v>
                </c:pt>
                <c:pt idx="6297">
                  <c:v>-249.99657306185841</c:v>
                </c:pt>
                <c:pt idx="6298">
                  <c:v>-249.99847691444873</c:v>
                </c:pt>
                <c:pt idx="6299">
                  <c:v>-249.9996192283225</c:v>
                </c:pt>
                <c:pt idx="6300">
                  <c:v>-250</c:v>
                </c:pt>
                <c:pt idx="6301">
                  <c:v>-249.99961922832136</c:v>
                </c:pt>
                <c:pt idx="6302">
                  <c:v>-249.99847691444646</c:v>
                </c:pt>
                <c:pt idx="6303">
                  <c:v>-249.996573061855</c:v>
                </c:pt>
                <c:pt idx="6304">
                  <c:v>-249.99390767634642</c:v>
                </c:pt>
                <c:pt idx="6305">
                  <c:v>-249.99048076603998</c:v>
                </c:pt>
                <c:pt idx="6306">
                  <c:v>-249.98629234137462</c:v>
                </c:pt>
                <c:pt idx="6307">
                  <c:v>-249.981342415109</c:v>
                </c:pt>
                <c:pt idx="6308">
                  <c:v>-249.97563100232148</c:v>
                </c:pt>
                <c:pt idx="6309">
                  <c:v>-249.96915812041001</c:v>
                </c:pt>
                <c:pt idx="6310">
                  <c:v>-249.96192378909211</c:v>
                </c:pt>
                <c:pt idx="6311">
                  <c:v>-249.95392803040477</c:v>
                </c:pt>
                <c:pt idx="6312">
                  <c:v>-249.94517086870451</c:v>
                </c:pt>
                <c:pt idx="6313">
                  <c:v>-249.93565233066715</c:v>
                </c:pt>
                <c:pt idx="6314">
                  <c:v>-249.92537244528779</c:v>
                </c:pt>
                <c:pt idx="6315">
                  <c:v>-249.91433124388075</c:v>
                </c:pt>
                <c:pt idx="6316">
                  <c:v>-249.90252876007946</c:v>
                </c:pt>
                <c:pt idx="6317">
                  <c:v>-249.8899650298363</c:v>
                </c:pt>
                <c:pt idx="6318">
                  <c:v>-249.87664009142262</c:v>
                </c:pt>
                <c:pt idx="6319">
                  <c:v>-249.86255398542843</c:v>
                </c:pt>
                <c:pt idx="6320">
                  <c:v>-249.8477067547625</c:v>
                </c:pt>
                <c:pt idx="6321">
                  <c:v>-249.83209844465205</c:v>
                </c:pt>
                <c:pt idx="6322">
                  <c:v>-249.81572910264271</c:v>
                </c:pt>
                <c:pt idx="6323">
                  <c:v>-249.79859877859835</c:v>
                </c:pt>
                <c:pt idx="6324">
                  <c:v>-249.78070752470083</c:v>
                </c:pt>
                <c:pt idx="6325">
                  <c:v>-249.76205539545012</c:v>
                </c:pt>
                <c:pt idx="6326">
                  <c:v>-249.74264244766374</c:v>
                </c:pt>
                <c:pt idx="6327">
                  <c:v>-249.72246874047701</c:v>
                </c:pt>
                <c:pt idx="6328">
                  <c:v>-249.70153433534244</c:v>
                </c:pt>
                <c:pt idx="6329">
                  <c:v>-249.67983929602994</c:v>
                </c:pt>
                <c:pt idx="6330">
                  <c:v>-249.65738368862628</c:v>
                </c:pt>
                <c:pt idx="6331">
                  <c:v>-249.63416758153514</c:v>
                </c:pt>
                <c:pt idx="6332">
                  <c:v>-249.61019104547688</c:v>
                </c:pt>
                <c:pt idx="6333">
                  <c:v>-249.58545415348814</c:v>
                </c:pt>
                <c:pt idx="6334">
                  <c:v>-249.55995698092181</c:v>
                </c:pt>
                <c:pt idx="6335">
                  <c:v>-249.53369960544663</c:v>
                </c:pt>
                <c:pt idx="6336">
                  <c:v>-249.50668210704723</c:v>
                </c:pt>
                <c:pt idx="6337">
                  <c:v>-249.47890456802347</c:v>
                </c:pt>
                <c:pt idx="6338">
                  <c:v>-249.45036707299064</c:v>
                </c:pt>
                <c:pt idx="6339">
                  <c:v>-249.42106970887889</c:v>
                </c:pt>
                <c:pt idx="6340">
                  <c:v>-249.39101256493308</c:v>
                </c:pt>
                <c:pt idx="6341">
                  <c:v>-249.36019573271238</c:v>
                </c:pt>
                <c:pt idx="6342">
                  <c:v>-249.32861930609036</c:v>
                </c:pt>
                <c:pt idx="6343">
                  <c:v>-249.2962833812542</c:v>
                </c:pt>
                <c:pt idx="6344">
                  <c:v>-249.26318805670473</c:v>
                </c:pt>
                <c:pt idx="6345">
                  <c:v>-249.2293334332561</c:v>
                </c:pt>
                <c:pt idx="6346">
                  <c:v>-249.19471961403531</c:v>
                </c:pt>
                <c:pt idx="6347">
                  <c:v>-249.15934670448203</c:v>
                </c:pt>
                <c:pt idx="6348">
                  <c:v>-249.12321481234841</c:v>
                </c:pt>
                <c:pt idx="6349">
                  <c:v>-249.08632404769835</c:v>
                </c:pt>
                <c:pt idx="6350">
                  <c:v>-249.04867452290756</c:v>
                </c:pt>
                <c:pt idx="6351">
                  <c:v>-249.010266352663</c:v>
                </c:pt>
                <c:pt idx="6352">
                  <c:v>-248.97109965396257</c:v>
                </c:pt>
                <c:pt idx="6353">
                  <c:v>-248.93117454611493</c:v>
                </c:pt>
                <c:pt idx="6354">
                  <c:v>-248.89049115073885</c:v>
                </c:pt>
                <c:pt idx="6355">
                  <c:v>-248.84904959176296</c:v>
                </c:pt>
                <c:pt idx="6356">
                  <c:v>-248.80684999542547</c:v>
                </c:pt>
                <c:pt idx="6357">
                  <c:v>-248.76389249027366</c:v>
                </c:pt>
                <c:pt idx="6358">
                  <c:v>-248.72017720716352</c:v>
                </c:pt>
                <c:pt idx="6359">
                  <c:v>-248.67570427925943</c:v>
                </c:pt>
                <c:pt idx="6360">
                  <c:v>-248.63047384203367</c:v>
                </c:pt>
                <c:pt idx="6361">
                  <c:v>-248.5844860332659</c:v>
                </c:pt>
                <c:pt idx="6362">
                  <c:v>-248.537740993043</c:v>
                </c:pt>
                <c:pt idx="6363">
                  <c:v>-248.49023886375849</c:v>
                </c:pt>
                <c:pt idx="6364">
                  <c:v>-248.44197979011207</c:v>
                </c:pt>
                <c:pt idx="6365">
                  <c:v>-248.39296391910929</c:v>
                </c:pt>
                <c:pt idx="6366">
                  <c:v>-248.34319140006096</c:v>
                </c:pt>
                <c:pt idx="6367">
                  <c:v>-248.29266238458271</c:v>
                </c:pt>
                <c:pt idx="6368">
                  <c:v>-248.24137702659488</c:v>
                </c:pt>
                <c:pt idx="6369">
                  <c:v>-248.18933548232138</c:v>
                </c:pt>
                <c:pt idx="6370">
                  <c:v>-248.13653791028995</c:v>
                </c:pt>
                <c:pt idx="6371">
                  <c:v>-248.08298447133103</c:v>
                </c:pt>
                <c:pt idx="6372">
                  <c:v>-248.02867532857769</c:v>
                </c:pt>
                <c:pt idx="6373">
                  <c:v>-247.97361064746505</c:v>
                </c:pt>
                <c:pt idx="6374">
                  <c:v>-247.91779059572968</c:v>
                </c:pt>
                <c:pt idx="6375">
                  <c:v>-247.86121534340913</c:v>
                </c:pt>
                <c:pt idx="6376">
                  <c:v>-247.80388506284137</c:v>
                </c:pt>
                <c:pt idx="6377">
                  <c:v>-247.74579992866438</c:v>
                </c:pt>
                <c:pt idx="6378">
                  <c:v>-247.68696011781563</c:v>
                </c:pt>
                <c:pt idx="6379">
                  <c:v>-247.62736580953137</c:v>
                </c:pt>
                <c:pt idx="6380">
                  <c:v>-247.56701718534609</c:v>
                </c:pt>
                <c:pt idx="6381">
                  <c:v>-247.50591442909234</c:v>
                </c:pt>
                <c:pt idx="6382">
                  <c:v>-247.44405772689962</c:v>
                </c:pt>
                <c:pt idx="6383">
                  <c:v>-247.38144726719409</c:v>
                </c:pt>
                <c:pt idx="6384">
                  <c:v>-247.31808324069826</c:v>
                </c:pt>
                <c:pt idx="6385">
                  <c:v>-247.2539658404298</c:v>
                </c:pt>
                <c:pt idx="6386">
                  <c:v>-247.18909526170148</c:v>
                </c:pt>
                <c:pt idx="6387">
                  <c:v>-247.12347170212027</c:v>
                </c:pt>
                <c:pt idx="6388">
                  <c:v>-247.05709536158702</c:v>
                </c:pt>
                <c:pt idx="6389">
                  <c:v>-246.9899664422955</c:v>
                </c:pt>
                <c:pt idx="6390">
                  <c:v>-246.92208514873209</c:v>
                </c:pt>
                <c:pt idx="6391">
                  <c:v>-246.85345168767495</c:v>
                </c:pt>
                <c:pt idx="6392">
                  <c:v>-246.78406626819344</c:v>
                </c:pt>
                <c:pt idx="6393">
                  <c:v>-246.71392910164764</c:v>
                </c:pt>
                <c:pt idx="6394">
                  <c:v>-246.64304040168759</c:v>
                </c:pt>
                <c:pt idx="6395">
                  <c:v>-246.57140038425251</c:v>
                </c:pt>
                <c:pt idx="6396">
                  <c:v>-246.49900926757033</c:v>
                </c:pt>
                <c:pt idx="6397">
                  <c:v>-246.42586727215689</c:v>
                </c:pt>
                <c:pt idx="6398">
                  <c:v>-246.35197462081541</c:v>
                </c:pt>
                <c:pt idx="6399">
                  <c:v>-246.27733153863579</c:v>
                </c:pt>
                <c:pt idx="6400">
                  <c:v>-246.20193825299376</c:v>
                </c:pt>
                <c:pt idx="6401">
                  <c:v>-246.1257949935503</c:v>
                </c:pt>
                <c:pt idx="6402">
                  <c:v>-246.04890199225099</c:v>
                </c:pt>
                <c:pt idx="6403">
                  <c:v>-245.97125948332527</c:v>
                </c:pt>
                <c:pt idx="6404">
                  <c:v>-245.89286770328576</c:v>
                </c:pt>
                <c:pt idx="6405">
                  <c:v>-245.81372689092734</c:v>
                </c:pt>
                <c:pt idx="6406">
                  <c:v>-245.73383728732671</c:v>
                </c:pt>
                <c:pt idx="6407">
                  <c:v>-245.65319913584139</c:v>
                </c:pt>
                <c:pt idx="6408">
                  <c:v>-245.57181268210908</c:v>
                </c:pt>
                <c:pt idx="6409">
                  <c:v>-245.48967817404727</c:v>
                </c:pt>
                <c:pt idx="6410">
                  <c:v>-245.40679586185178</c:v>
                </c:pt>
                <c:pt idx="6411">
                  <c:v>-245.32316599799651</c:v>
                </c:pt>
                <c:pt idx="6412">
                  <c:v>-245.23878883723251</c:v>
                </c:pt>
                <c:pt idx="6413">
                  <c:v>-245.15366463658722</c:v>
                </c:pt>
                <c:pt idx="6414">
                  <c:v>-245.06779365536377</c:v>
                </c:pt>
                <c:pt idx="6415">
                  <c:v>-244.98117615514013</c:v>
                </c:pt>
                <c:pt idx="6416">
                  <c:v>-244.89381239976817</c:v>
                </c:pt>
                <c:pt idx="6417">
                  <c:v>-244.80570265537304</c:v>
                </c:pt>
                <c:pt idx="6418">
                  <c:v>-244.71684719035218</c:v>
                </c:pt>
                <c:pt idx="6419">
                  <c:v>-244.62724627537497</c:v>
                </c:pt>
                <c:pt idx="6420">
                  <c:v>-244.53690018338119</c:v>
                </c:pt>
                <c:pt idx="6421">
                  <c:v>-244.44580918958076</c:v>
                </c:pt>
                <c:pt idx="6422">
                  <c:v>-244.3539735714526</c:v>
                </c:pt>
                <c:pt idx="6423">
                  <c:v>-244.26139360874387</c:v>
                </c:pt>
                <c:pt idx="6424">
                  <c:v>-244.16806958346939</c:v>
                </c:pt>
                <c:pt idx="6425">
                  <c:v>-244.07400177991011</c:v>
                </c:pt>
                <c:pt idx="6426">
                  <c:v>-243.97919048461304</c:v>
                </c:pt>
                <c:pt idx="6427">
                  <c:v>-243.88363598638978</c:v>
                </c:pt>
                <c:pt idx="6428">
                  <c:v>-243.78733857631585</c:v>
                </c:pt>
                <c:pt idx="6429">
                  <c:v>-243.69029854772981</c:v>
                </c:pt>
                <c:pt idx="6430">
                  <c:v>-243.59251619623259</c:v>
                </c:pt>
                <c:pt idx="6431">
                  <c:v>-243.49399181968613</c:v>
                </c:pt>
                <c:pt idx="6432">
                  <c:v>-243.39472571821273</c:v>
                </c:pt>
                <c:pt idx="6433">
                  <c:v>-243.29471819419405</c:v>
                </c:pt>
                <c:pt idx="6434">
                  <c:v>-243.19396955227054</c:v>
                </c:pt>
                <c:pt idx="6435">
                  <c:v>-243.09248009934001</c:v>
                </c:pt>
                <c:pt idx="6436">
                  <c:v>-242.99025014455682</c:v>
                </c:pt>
                <c:pt idx="6437">
                  <c:v>-242.88727999933116</c:v>
                </c:pt>
                <c:pt idx="6438">
                  <c:v>-242.78356997732806</c:v>
                </c:pt>
                <c:pt idx="6439">
                  <c:v>-242.67912039446605</c:v>
                </c:pt>
                <c:pt idx="6440">
                  <c:v>-242.57393156891692</c:v>
                </c:pt>
                <c:pt idx="6441">
                  <c:v>-242.46800382110393</c:v>
                </c:pt>
                <c:pt idx="6442">
                  <c:v>-242.36133747370135</c:v>
                </c:pt>
                <c:pt idx="6443">
                  <c:v>-242.25393285163346</c:v>
                </c:pt>
                <c:pt idx="6444">
                  <c:v>-242.14579028207319</c:v>
                </c:pt>
                <c:pt idx="6445">
                  <c:v>-242.03691009444179</c:v>
                </c:pt>
                <c:pt idx="6446">
                  <c:v>-241.92729262040709</c:v>
                </c:pt>
                <c:pt idx="6447">
                  <c:v>-241.81693819388289</c:v>
                </c:pt>
                <c:pt idx="6448">
                  <c:v>-241.70584715102788</c:v>
                </c:pt>
                <c:pt idx="6449">
                  <c:v>-241.59401983024466</c:v>
                </c:pt>
                <c:pt idx="6450">
                  <c:v>-241.48145657217884</c:v>
                </c:pt>
                <c:pt idx="6451">
                  <c:v>-241.36815771971749</c:v>
                </c:pt>
                <c:pt idx="6452">
                  <c:v>-241.25412361798851</c:v>
                </c:pt>
                <c:pt idx="6453">
                  <c:v>-241.1393546143596</c:v>
                </c:pt>
                <c:pt idx="6454">
                  <c:v>-241.02385105843695</c:v>
                </c:pt>
                <c:pt idx="6455">
                  <c:v>-240.90761330206456</c:v>
                </c:pt>
                <c:pt idx="6456">
                  <c:v>-240.7906416993228</c:v>
                </c:pt>
                <c:pt idx="6457">
                  <c:v>-240.6729366065274</c:v>
                </c:pt>
                <c:pt idx="6458">
                  <c:v>-240.55449838222845</c:v>
                </c:pt>
                <c:pt idx="6459">
                  <c:v>-240.43532738720927</c:v>
                </c:pt>
                <c:pt idx="6460">
                  <c:v>-240.31542398448548</c:v>
                </c:pt>
                <c:pt idx="6461">
                  <c:v>-240.19478853930372</c:v>
                </c:pt>
                <c:pt idx="6462">
                  <c:v>-240.0734214191404</c:v>
                </c:pt>
                <c:pt idx="6463">
                  <c:v>-239.95132299370078</c:v>
                </c:pt>
                <c:pt idx="6464">
                  <c:v>-239.82849363491772</c:v>
                </c:pt>
                <c:pt idx="6465">
                  <c:v>-239.70493371695107</c:v>
                </c:pt>
                <c:pt idx="6466">
                  <c:v>-239.58064361618554</c:v>
                </c:pt>
                <c:pt idx="6467">
                  <c:v>-239.45562371123037</c:v>
                </c:pt>
                <c:pt idx="6468">
                  <c:v>-239.32987438291792</c:v>
                </c:pt>
                <c:pt idx="6469">
                  <c:v>-239.20339601430226</c:v>
                </c:pt>
                <c:pt idx="6470">
                  <c:v>-239.07618899065858</c:v>
                </c:pt>
                <c:pt idx="6471">
                  <c:v>-238.94825369948168</c:v>
                </c:pt>
                <c:pt idx="6472">
                  <c:v>-238.8195905304845</c:v>
                </c:pt>
                <c:pt idx="6473">
                  <c:v>-238.69019987559739</c:v>
                </c:pt>
                <c:pt idx="6474">
                  <c:v>-238.56008212896668</c:v>
                </c:pt>
                <c:pt idx="6475">
                  <c:v>-238.42923768695348</c:v>
                </c:pt>
                <c:pt idx="6476">
                  <c:v>-238.29766694813296</c:v>
                </c:pt>
                <c:pt idx="6477">
                  <c:v>-238.16537031329221</c:v>
                </c:pt>
                <c:pt idx="6478">
                  <c:v>-238.03234818542975</c:v>
                </c:pt>
                <c:pt idx="6479">
                  <c:v>-237.89860096975394</c:v>
                </c:pt>
                <c:pt idx="6480">
                  <c:v>-237.76412907368223</c:v>
                </c:pt>
                <c:pt idx="6481">
                  <c:v>-237.62893290683917</c:v>
                </c:pt>
                <c:pt idx="6482">
                  <c:v>-237.49301288105568</c:v>
                </c:pt>
                <c:pt idx="6483">
                  <c:v>-237.35636941036793</c:v>
                </c:pt>
                <c:pt idx="6484">
                  <c:v>-237.21900291101559</c:v>
                </c:pt>
                <c:pt idx="6485">
                  <c:v>-237.08091380144054</c:v>
                </c:pt>
                <c:pt idx="6486">
                  <c:v>-236.94210250228659</c:v>
                </c:pt>
                <c:pt idx="6487">
                  <c:v>-236.80256943639682</c:v>
                </c:pt>
                <c:pt idx="6488">
                  <c:v>-236.66231502881314</c:v>
                </c:pt>
                <c:pt idx="6489">
                  <c:v>-236.52133970677482</c:v>
                </c:pt>
                <c:pt idx="6490">
                  <c:v>-236.379643899717</c:v>
                </c:pt>
                <c:pt idx="6491">
                  <c:v>-236.23722803926995</c:v>
                </c:pt>
                <c:pt idx="6492">
                  <c:v>-236.09409255925692</c:v>
                </c:pt>
                <c:pt idx="6493">
                  <c:v>-235.95023789569331</c:v>
                </c:pt>
                <c:pt idx="6494">
                  <c:v>-235.80566448678564</c:v>
                </c:pt>
                <c:pt idx="6495">
                  <c:v>-235.66037277292929</c:v>
                </c:pt>
                <c:pt idx="6496">
                  <c:v>-235.51436319670833</c:v>
                </c:pt>
                <c:pt idx="6497">
                  <c:v>-235.36763620289307</c:v>
                </c:pt>
                <c:pt idx="6498">
                  <c:v>-235.22019223843938</c:v>
                </c:pt>
                <c:pt idx="6499">
                  <c:v>-235.07203175248719</c:v>
                </c:pt>
                <c:pt idx="6500">
                  <c:v>-234.92315519635883</c:v>
                </c:pt>
                <c:pt idx="6501">
                  <c:v>-234.77356302355847</c:v>
                </c:pt>
                <c:pt idx="6502">
                  <c:v>-234.62325568976962</c:v>
                </c:pt>
                <c:pt idx="6503">
                  <c:v>-234.4722336528545</c:v>
                </c:pt>
                <c:pt idx="6504">
                  <c:v>-234.32049737285223</c:v>
                </c:pt>
                <c:pt idx="6505">
                  <c:v>-234.1680473119782</c:v>
                </c:pt>
                <c:pt idx="6506">
                  <c:v>-234.01488393462142</c:v>
                </c:pt>
                <c:pt idx="6507">
                  <c:v>-233.86100770734438</c:v>
                </c:pt>
                <c:pt idx="6508">
                  <c:v>-233.70641909888059</c:v>
                </c:pt>
                <c:pt idx="6509">
                  <c:v>-233.55111858013382</c:v>
                </c:pt>
                <c:pt idx="6510">
                  <c:v>-233.39510662417615</c:v>
                </c:pt>
                <c:pt idx="6511">
                  <c:v>-233.23838370624742</c:v>
                </c:pt>
                <c:pt idx="6512">
                  <c:v>-233.08095030375267</c:v>
                </c:pt>
                <c:pt idx="6513">
                  <c:v>-232.92280689626131</c:v>
                </c:pt>
                <c:pt idx="6514">
                  <c:v>-232.76395396550558</c:v>
                </c:pt>
                <c:pt idx="6515">
                  <c:v>-232.6043919953789</c:v>
                </c:pt>
                <c:pt idx="6516">
                  <c:v>-232.44412147193492</c:v>
                </c:pt>
                <c:pt idx="6517">
                  <c:v>-232.28314288338555</c:v>
                </c:pt>
                <c:pt idx="6518">
                  <c:v>-232.12145672009933</c:v>
                </c:pt>
                <c:pt idx="6519">
                  <c:v>-231.95906347460041</c:v>
                </c:pt>
                <c:pt idx="6520">
                  <c:v>-231.79596364156654</c:v>
                </c:pt>
                <c:pt idx="6521">
                  <c:v>-231.63215771782848</c:v>
                </c:pt>
                <c:pt idx="6522">
                  <c:v>-231.46764620236726</c:v>
                </c:pt>
                <c:pt idx="6523">
                  <c:v>-231.30242959631354</c:v>
                </c:pt>
                <c:pt idx="6524">
                  <c:v>-231.13650840294576</c:v>
                </c:pt>
                <c:pt idx="6525">
                  <c:v>-230.96988312768846</c:v>
                </c:pt>
                <c:pt idx="6526">
                  <c:v>-230.80255427811144</c:v>
                </c:pt>
                <c:pt idx="6527">
                  <c:v>-230.63452236392709</c:v>
                </c:pt>
                <c:pt idx="6528">
                  <c:v>-230.46578789699007</c:v>
                </c:pt>
                <c:pt idx="6529">
                  <c:v>-230.29635139129471</c:v>
                </c:pt>
                <c:pt idx="6530">
                  <c:v>-230.12621336297391</c:v>
                </c:pt>
                <c:pt idx="6531">
                  <c:v>-229.95537433029753</c:v>
                </c:pt>
                <c:pt idx="6532">
                  <c:v>-229.78383481367118</c:v>
                </c:pt>
                <c:pt idx="6533">
                  <c:v>-229.61159533563381</c:v>
                </c:pt>
                <c:pt idx="6534">
                  <c:v>-229.43865642085674</c:v>
                </c:pt>
                <c:pt idx="6535">
                  <c:v>-229.26501859614177</c:v>
                </c:pt>
                <c:pt idx="6536">
                  <c:v>-229.09068239042011</c:v>
                </c:pt>
                <c:pt idx="6537">
                  <c:v>-228.91564833474993</c:v>
                </c:pt>
                <c:pt idx="6538">
                  <c:v>-228.73991696231514</c:v>
                </c:pt>
                <c:pt idx="6539">
                  <c:v>-228.5634888084243</c:v>
                </c:pt>
                <c:pt idx="6540">
                  <c:v>-228.38636441050807</c:v>
                </c:pt>
                <c:pt idx="6541">
                  <c:v>-228.20854430811781</c:v>
                </c:pt>
                <c:pt idx="6542">
                  <c:v>-228.03002904292481</c:v>
                </c:pt>
                <c:pt idx="6543">
                  <c:v>-227.85081915871731</c:v>
                </c:pt>
                <c:pt idx="6544">
                  <c:v>-227.67091520139974</c:v>
                </c:pt>
                <c:pt idx="6545">
                  <c:v>-227.49031771899072</c:v>
                </c:pt>
                <c:pt idx="6546">
                  <c:v>-227.30902726162134</c:v>
                </c:pt>
                <c:pt idx="6547">
                  <c:v>-227.12704438153412</c:v>
                </c:pt>
                <c:pt idx="6548">
                  <c:v>-226.94436963308027</c:v>
                </c:pt>
                <c:pt idx="6549">
                  <c:v>-226.76100357271861</c:v>
                </c:pt>
                <c:pt idx="6550">
                  <c:v>-226.57694675901433</c:v>
                </c:pt>
                <c:pt idx="6551">
                  <c:v>-226.392199752636</c:v>
                </c:pt>
                <c:pt idx="6552">
                  <c:v>-226.20676311635543</c:v>
                </c:pt>
                <c:pt idx="6553">
                  <c:v>-226.0206374150446</c:v>
                </c:pt>
                <c:pt idx="6554">
                  <c:v>-225.83382321567467</c:v>
                </c:pt>
                <c:pt idx="6555">
                  <c:v>-225.64632108731408</c:v>
                </c:pt>
                <c:pt idx="6556">
                  <c:v>-225.45813160112667</c:v>
                </c:pt>
                <c:pt idx="6557">
                  <c:v>-225.26925533037056</c:v>
                </c:pt>
                <c:pt idx="6558">
                  <c:v>-225.0796928503955</c:v>
                </c:pt>
                <c:pt idx="6559">
                  <c:v>-224.88944473864166</c:v>
                </c:pt>
                <c:pt idx="6560">
                  <c:v>-224.69851157463759</c:v>
                </c:pt>
                <c:pt idx="6561">
                  <c:v>-224.5068939399992</c:v>
                </c:pt>
                <c:pt idx="6562">
                  <c:v>-224.31459241842668</c:v>
                </c:pt>
                <c:pt idx="6563">
                  <c:v>-224.12160759570415</c:v>
                </c:pt>
                <c:pt idx="6564">
                  <c:v>-223.92794005969671</c:v>
                </c:pt>
                <c:pt idx="6565">
                  <c:v>-223.73359040034921</c:v>
                </c:pt>
                <c:pt idx="6566">
                  <c:v>-223.53855920968428</c:v>
                </c:pt>
                <c:pt idx="6567">
                  <c:v>-223.34284708180107</c:v>
                </c:pt>
                <c:pt idx="6568">
                  <c:v>-223.14645461287253</c:v>
                </c:pt>
                <c:pt idx="6569">
                  <c:v>-222.94938240114411</c:v>
                </c:pt>
                <c:pt idx="6570">
                  <c:v>-222.75163104693203</c:v>
                </c:pt>
                <c:pt idx="6571">
                  <c:v>-222.55320115262094</c:v>
                </c:pt>
                <c:pt idx="6572">
                  <c:v>-222.35409332266298</c:v>
                </c:pt>
                <c:pt idx="6573">
                  <c:v>-222.15430816357525</c:v>
                </c:pt>
                <c:pt idx="6574">
                  <c:v>-221.95384628393785</c:v>
                </c:pt>
                <c:pt idx="6575">
                  <c:v>-221.75270829439242</c:v>
                </c:pt>
                <c:pt idx="6576">
                  <c:v>-221.55089480764013</c:v>
                </c:pt>
                <c:pt idx="6577">
                  <c:v>-221.3484064384397</c:v>
                </c:pt>
                <c:pt idx="6578">
                  <c:v>-221.14524380360618</c:v>
                </c:pt>
                <c:pt idx="6579">
                  <c:v>-220.94140752200801</c:v>
                </c:pt>
                <c:pt idx="6580">
                  <c:v>-220.73689821456585</c:v>
                </c:pt>
                <c:pt idx="6581">
                  <c:v>-220.53171650425031</c:v>
                </c:pt>
                <c:pt idx="6582">
                  <c:v>-220.32586301608089</c:v>
                </c:pt>
                <c:pt idx="6583">
                  <c:v>-220.1193383771226</c:v>
                </c:pt>
                <c:pt idx="6584">
                  <c:v>-219.9121432164857</c:v>
                </c:pt>
                <c:pt idx="6585">
                  <c:v>-219.70427816532239</c:v>
                </c:pt>
                <c:pt idx="6586">
                  <c:v>-219.49574385682567</c:v>
                </c:pt>
                <c:pt idx="6587">
                  <c:v>-219.28654092622696</c:v>
                </c:pt>
                <c:pt idx="6588">
                  <c:v>-219.07667001079514</c:v>
                </c:pt>
                <c:pt idx="6589">
                  <c:v>-218.86613174983319</c:v>
                </c:pt>
                <c:pt idx="6590">
                  <c:v>-218.65492678467712</c:v>
                </c:pt>
                <c:pt idx="6591">
                  <c:v>-218.44305575869396</c:v>
                </c:pt>
                <c:pt idx="6592">
                  <c:v>-218.23051931727932</c:v>
                </c:pt>
                <c:pt idx="6593">
                  <c:v>-218.01731810785654</c:v>
                </c:pt>
                <c:pt idx="6594">
                  <c:v>-217.803452779873</c:v>
                </c:pt>
                <c:pt idx="6595">
                  <c:v>-217.58892398480003</c:v>
                </c:pt>
                <c:pt idx="6596">
                  <c:v>-217.37373237612934</c:v>
                </c:pt>
                <c:pt idx="6597">
                  <c:v>-217.15787860937166</c:v>
                </c:pt>
                <c:pt idx="6598">
                  <c:v>-216.94136334205544</c:v>
                </c:pt>
                <c:pt idx="6599">
                  <c:v>-216.72418723372348</c:v>
                </c:pt>
                <c:pt idx="6600">
                  <c:v>-216.50635094593193</c:v>
                </c:pt>
                <c:pt idx="6601">
                  <c:v>-216.28785514224785</c:v>
                </c:pt>
                <c:pt idx="6602">
                  <c:v>-216.06870048824717</c:v>
                </c:pt>
                <c:pt idx="6603">
                  <c:v>-215.84888765151339</c:v>
                </c:pt>
                <c:pt idx="6604">
                  <c:v>-215.62841730163433</c:v>
                </c:pt>
                <c:pt idx="6605">
                  <c:v>-215.40729011020065</c:v>
                </c:pt>
                <c:pt idx="6606">
                  <c:v>-215.18550675080462</c:v>
                </c:pt>
                <c:pt idx="6607">
                  <c:v>-214.96306789903653</c:v>
                </c:pt>
                <c:pt idx="6608">
                  <c:v>-214.73997423248352</c:v>
                </c:pt>
                <c:pt idx="6609">
                  <c:v>-214.51622643072804</c:v>
                </c:pt>
                <c:pt idx="6610">
                  <c:v>-214.29182517534446</c:v>
                </c:pt>
                <c:pt idx="6611">
                  <c:v>-214.0667711498979</c:v>
                </c:pt>
                <c:pt idx="6612">
                  <c:v>-213.84106503994178</c:v>
                </c:pt>
                <c:pt idx="6613">
                  <c:v>-213.61470753301646</c:v>
                </c:pt>
                <c:pt idx="6614">
                  <c:v>-213.38769931864593</c:v>
                </c:pt>
                <c:pt idx="6615">
                  <c:v>-213.16004108833661</c:v>
                </c:pt>
                <c:pt idx="6616">
                  <c:v>-212.93173353557495</c:v>
                </c:pt>
                <c:pt idx="6617">
                  <c:v>-212.70277735582511</c:v>
                </c:pt>
                <c:pt idx="6618">
                  <c:v>-212.47317324652752</c:v>
                </c:pt>
                <c:pt idx="6619">
                  <c:v>-212.24292190709639</c:v>
                </c:pt>
                <c:pt idx="6620">
                  <c:v>-212.01202403891699</c:v>
                </c:pt>
                <c:pt idx="6621">
                  <c:v>-211.78048034534427</c:v>
                </c:pt>
                <c:pt idx="6622">
                  <c:v>-211.5482915317005</c:v>
                </c:pt>
                <c:pt idx="6623">
                  <c:v>-211.31545830527276</c:v>
                </c:pt>
                <c:pt idx="6624">
                  <c:v>-211.08198137531198</c:v>
                </c:pt>
                <c:pt idx="6625">
                  <c:v>-210.84786145302914</c:v>
                </c:pt>
                <c:pt idx="6626">
                  <c:v>-210.61309925159406</c:v>
                </c:pt>
                <c:pt idx="6627">
                  <c:v>-210.37769548613298</c:v>
                </c:pt>
                <c:pt idx="6628">
                  <c:v>-210.14165087372677</c:v>
                </c:pt>
                <c:pt idx="6629">
                  <c:v>-209.90496613340846</c:v>
                </c:pt>
                <c:pt idx="6630">
                  <c:v>-209.66764198616067</c:v>
                </c:pt>
                <c:pt idx="6631">
                  <c:v>-209.42967915491386</c:v>
                </c:pt>
                <c:pt idx="6632">
                  <c:v>-209.19107836454407</c:v>
                </c:pt>
                <c:pt idx="6633">
                  <c:v>-208.95184034187048</c:v>
                </c:pt>
                <c:pt idx="6634">
                  <c:v>-208.71196581565405</c:v>
                </c:pt>
                <c:pt idx="6635">
                  <c:v>-208.47145551659392</c:v>
                </c:pt>
                <c:pt idx="6636">
                  <c:v>-208.23031017732623</c:v>
                </c:pt>
                <c:pt idx="6637">
                  <c:v>-207.98853053242149</c:v>
                </c:pt>
                <c:pt idx="6638">
                  <c:v>-207.74611731838218</c:v>
                </c:pt>
                <c:pt idx="6639">
                  <c:v>-207.50307127364124</c:v>
                </c:pt>
                <c:pt idx="6640">
                  <c:v>-207.25939313855929</c:v>
                </c:pt>
                <c:pt idx="6641">
                  <c:v>-207.01508365542196</c:v>
                </c:pt>
                <c:pt idx="6642">
                  <c:v>-206.7701435684383</c:v>
                </c:pt>
                <c:pt idx="6643">
                  <c:v>-206.52457362373806</c:v>
                </c:pt>
                <c:pt idx="6644">
                  <c:v>-206.27837456937038</c:v>
                </c:pt>
                <c:pt idx="6645">
                  <c:v>-206.03154715530002</c:v>
                </c:pt>
                <c:pt idx="6646">
                  <c:v>-205.78409213340606</c:v>
                </c:pt>
                <c:pt idx="6647">
                  <c:v>-205.53601025747943</c:v>
                </c:pt>
                <c:pt idx="6648">
                  <c:v>-205.28730228322033</c:v>
                </c:pt>
                <c:pt idx="6649">
                  <c:v>-205.03796896823687</c:v>
                </c:pt>
                <c:pt idx="6650">
                  <c:v>-204.78801107204103</c:v>
                </c:pt>
                <c:pt idx="6651">
                  <c:v>-204.53742935604842</c:v>
                </c:pt>
                <c:pt idx="6652">
                  <c:v>-204.28622458357421</c:v>
                </c:pt>
                <c:pt idx="6653">
                  <c:v>-204.03439751983163</c:v>
                </c:pt>
                <c:pt idx="6654">
                  <c:v>-203.78194893192938</c:v>
                </c:pt>
                <c:pt idx="6655">
                  <c:v>-203.52887958887015</c:v>
                </c:pt>
                <c:pt idx="6656">
                  <c:v>-203.27519026154675</c:v>
                </c:pt>
                <c:pt idx="6657">
                  <c:v>-203.02088172274088</c:v>
                </c:pt>
                <c:pt idx="6658">
                  <c:v>-202.76595474712025</c:v>
                </c:pt>
                <c:pt idx="6659">
                  <c:v>-202.51041011123706</c:v>
                </c:pt>
                <c:pt idx="6660">
                  <c:v>-202.25424859352444</c:v>
                </c:pt>
                <c:pt idx="6661">
                  <c:v>-201.99747097429471</c:v>
                </c:pt>
                <c:pt idx="6662">
                  <c:v>-201.74007803573681</c:v>
                </c:pt>
                <c:pt idx="6663">
                  <c:v>-201.48207056191481</c:v>
                </c:pt>
                <c:pt idx="6664">
                  <c:v>-201.22344933876363</c:v>
                </c:pt>
                <c:pt idx="6665">
                  <c:v>-200.96421515408895</c:v>
                </c:pt>
                <c:pt idx="6666">
                  <c:v>-200.70436879756272</c:v>
                </c:pt>
                <c:pt idx="6667">
                  <c:v>-200.44391106072212</c:v>
                </c:pt>
                <c:pt idx="6668">
                  <c:v>-200.18284273696648</c:v>
                </c:pt>
                <c:pt idx="6669">
                  <c:v>-199.92116462155502</c:v>
                </c:pt>
                <c:pt idx="6670">
                  <c:v>-199.65887751160511</c:v>
                </c:pt>
                <c:pt idx="6671">
                  <c:v>-199.39598220608852</c:v>
                </c:pt>
                <c:pt idx="6672">
                  <c:v>-199.13247950582996</c:v>
                </c:pt>
                <c:pt idx="6673">
                  <c:v>-198.86837021350411</c:v>
                </c:pt>
                <c:pt idx="6674">
                  <c:v>-198.60365513363394</c:v>
                </c:pt>
                <c:pt idx="6675">
                  <c:v>-198.33833507258768</c:v>
                </c:pt>
                <c:pt idx="6676">
                  <c:v>-198.0724108385761</c:v>
                </c:pt>
                <c:pt idx="6677">
                  <c:v>-197.80588324165043</c:v>
                </c:pt>
                <c:pt idx="6678">
                  <c:v>-197.53875309370002</c:v>
                </c:pt>
                <c:pt idx="6679">
                  <c:v>-197.27102120844935</c:v>
                </c:pt>
                <c:pt idx="6680">
                  <c:v>-197.00268840145671</c:v>
                </c:pt>
                <c:pt idx="6681">
                  <c:v>-196.73375549011004</c:v>
                </c:pt>
                <c:pt idx="6682">
                  <c:v>-196.46422329362574</c:v>
                </c:pt>
                <c:pt idx="6683">
                  <c:v>-196.1940926330455</c:v>
                </c:pt>
                <c:pt idx="6684">
                  <c:v>-195.92336433123396</c:v>
                </c:pt>
                <c:pt idx="6685">
                  <c:v>-195.65203921287673</c:v>
                </c:pt>
                <c:pt idx="6686">
                  <c:v>-195.38011810447745</c:v>
                </c:pt>
                <c:pt idx="6687">
                  <c:v>-195.10760183435471</c:v>
                </c:pt>
                <c:pt idx="6688">
                  <c:v>-194.83449123264035</c:v>
                </c:pt>
                <c:pt idx="6689">
                  <c:v>-194.5607871312763</c:v>
                </c:pt>
                <c:pt idx="6690">
                  <c:v>-194.2864903640133</c:v>
                </c:pt>
                <c:pt idx="6691">
                  <c:v>-194.01160176640659</c:v>
                </c:pt>
                <c:pt idx="6692">
                  <c:v>-193.7361221758145</c:v>
                </c:pt>
                <c:pt idx="6693">
                  <c:v>-193.4600524313957</c:v>
                </c:pt>
                <c:pt idx="6694">
                  <c:v>-193.18339337410615</c:v>
                </c:pt>
                <c:pt idx="6695">
                  <c:v>-192.90614584669763</c:v>
                </c:pt>
                <c:pt idx="6696">
                  <c:v>-192.62831069371447</c:v>
                </c:pt>
                <c:pt idx="6697">
                  <c:v>-192.34988876149046</c:v>
                </c:pt>
                <c:pt idx="6698">
                  <c:v>-192.07088089814707</c:v>
                </c:pt>
                <c:pt idx="6699">
                  <c:v>-191.79128795359034</c:v>
                </c:pt>
                <c:pt idx="6700">
                  <c:v>-191.51111077950949</c:v>
                </c:pt>
                <c:pt idx="6701">
                  <c:v>-191.23035022937245</c:v>
                </c:pt>
                <c:pt idx="6702">
                  <c:v>-190.94900715842459</c:v>
                </c:pt>
                <c:pt idx="6703">
                  <c:v>-190.66708242368566</c:v>
                </c:pt>
                <c:pt idx="6704">
                  <c:v>-190.38457688394701</c:v>
                </c:pt>
                <c:pt idx="6705">
                  <c:v>-190.10149139977008</c:v>
                </c:pt>
                <c:pt idx="6706">
                  <c:v>-189.81782683348209</c:v>
                </c:pt>
                <c:pt idx="6707">
                  <c:v>-189.53358404917418</c:v>
                </c:pt>
                <c:pt idx="6708">
                  <c:v>-189.24876391269976</c:v>
                </c:pt>
                <c:pt idx="6709">
                  <c:v>-188.96336729167007</c:v>
                </c:pt>
                <c:pt idx="6710">
                  <c:v>-188.67739505545245</c:v>
                </c:pt>
                <c:pt idx="6711">
                  <c:v>-188.39084807516846</c:v>
                </c:pt>
                <c:pt idx="6712">
                  <c:v>-188.10372722368959</c:v>
                </c:pt>
                <c:pt idx="6713">
                  <c:v>-187.81603337563581</c:v>
                </c:pt>
                <c:pt idx="6714">
                  <c:v>-187.52776740737218</c:v>
                </c:pt>
                <c:pt idx="6715">
                  <c:v>-187.23893019700736</c:v>
                </c:pt>
                <c:pt idx="6716">
                  <c:v>-186.94952262438932</c:v>
                </c:pt>
                <c:pt idx="6717">
                  <c:v>-186.65954557110376</c:v>
                </c:pt>
                <c:pt idx="6718">
                  <c:v>-186.36899992047071</c:v>
                </c:pt>
                <c:pt idx="6719">
                  <c:v>-186.0778865575432</c:v>
                </c:pt>
                <c:pt idx="6720">
                  <c:v>-185.78620636910247</c:v>
                </c:pt>
                <c:pt idx="6721">
                  <c:v>-185.49396024365757</c:v>
                </c:pt>
                <c:pt idx="6722">
                  <c:v>-185.20114907144054</c:v>
                </c:pt>
                <c:pt idx="6723">
                  <c:v>-184.90777374440498</c:v>
                </c:pt>
                <c:pt idx="6724">
                  <c:v>-184.61383515622308</c:v>
                </c:pt>
                <c:pt idx="6725">
                  <c:v>-184.31933420228236</c:v>
                </c:pt>
                <c:pt idx="6726">
                  <c:v>-184.02427177968448</c:v>
                </c:pt>
                <c:pt idx="6727">
                  <c:v>-183.72864878724042</c:v>
                </c:pt>
                <c:pt idx="6728">
                  <c:v>-183.43246612546906</c:v>
                </c:pt>
                <c:pt idx="6729">
                  <c:v>-183.13572469659391</c:v>
                </c:pt>
                <c:pt idx="6730">
                  <c:v>-182.83842540454108</c:v>
                </c:pt>
                <c:pt idx="6731">
                  <c:v>-182.54056915493609</c:v>
                </c:pt>
                <c:pt idx="6732">
                  <c:v>-182.24215685510046</c:v>
                </c:pt>
                <c:pt idx="6733">
                  <c:v>-181.94318941404975</c:v>
                </c:pt>
                <c:pt idx="6734">
                  <c:v>-181.64366774249066</c:v>
                </c:pt>
                <c:pt idx="6735">
                  <c:v>-181.34359275281784</c:v>
                </c:pt>
                <c:pt idx="6736">
                  <c:v>-181.04296535911234</c:v>
                </c:pt>
                <c:pt idx="6737">
                  <c:v>-180.74178647713705</c:v>
                </c:pt>
                <c:pt idx="6738">
                  <c:v>-180.44005702433512</c:v>
                </c:pt>
                <c:pt idx="6739">
                  <c:v>-180.13777791982673</c:v>
                </c:pt>
                <c:pt idx="6740">
                  <c:v>-179.83495008440616</c:v>
                </c:pt>
                <c:pt idx="6741">
                  <c:v>-179.53157444053983</c:v>
                </c:pt>
                <c:pt idx="6742">
                  <c:v>-179.22765191236286</c:v>
                </c:pt>
                <c:pt idx="6743">
                  <c:v>-178.92318342567569</c:v>
                </c:pt>
                <c:pt idx="6744">
                  <c:v>-178.61816990794213</c:v>
                </c:pt>
                <c:pt idx="6745">
                  <c:v>-178.31261228828592</c:v>
                </c:pt>
                <c:pt idx="6746">
                  <c:v>-178.00651149748921</c:v>
                </c:pt>
                <c:pt idx="6747">
                  <c:v>-177.69986846798778</c:v>
                </c:pt>
                <c:pt idx="6748">
                  <c:v>-177.39268413386944</c:v>
                </c:pt>
                <c:pt idx="6749">
                  <c:v>-177.08495943087098</c:v>
                </c:pt>
                <c:pt idx="6750">
                  <c:v>-176.7766952963749</c:v>
                </c:pt>
                <c:pt idx="6751">
                  <c:v>-176.46789266940786</c:v>
                </c:pt>
                <c:pt idx="6752">
                  <c:v>-176.15855249063549</c:v>
                </c:pt>
                <c:pt idx="6753">
                  <c:v>-175.84867570236239</c:v>
                </c:pt>
                <c:pt idx="6754">
                  <c:v>-175.53826324852659</c:v>
                </c:pt>
                <c:pt idx="6755">
                  <c:v>-175.22731607469828</c:v>
                </c:pt>
                <c:pt idx="6756">
                  <c:v>-174.91583512807614</c:v>
                </c:pt>
                <c:pt idx="6757">
                  <c:v>-174.6038213574858</c:v>
                </c:pt>
                <c:pt idx="6758">
                  <c:v>-174.29127571337506</c:v>
                </c:pt>
                <c:pt idx="6759">
                  <c:v>-173.97819914781206</c:v>
                </c:pt>
                <c:pt idx="6760">
                  <c:v>-173.66459261448205</c:v>
                </c:pt>
                <c:pt idx="6761">
                  <c:v>-173.35045706868553</c:v>
                </c:pt>
                <c:pt idx="6762">
                  <c:v>-173.03579346733358</c:v>
                </c:pt>
                <c:pt idx="6763">
                  <c:v>-172.72060276894572</c:v>
                </c:pt>
                <c:pt idx="6764">
                  <c:v>-172.40488593364813</c:v>
                </c:pt>
                <c:pt idx="6765">
                  <c:v>-172.08864392316877</c:v>
                </c:pt>
                <c:pt idx="6766">
                  <c:v>-171.77187770083526</c:v>
                </c:pt>
                <c:pt idx="6767">
                  <c:v>-171.45458823157315</c:v>
                </c:pt>
                <c:pt idx="6768">
                  <c:v>-171.13677648190085</c:v>
                </c:pt>
                <c:pt idx="6769">
                  <c:v>-170.81844341992803</c:v>
                </c:pt>
                <c:pt idx="6770">
                  <c:v>-170.49959001535245</c:v>
                </c:pt>
                <c:pt idx="6771">
                  <c:v>-170.18021723945654</c:v>
                </c:pt>
                <c:pt idx="6772">
                  <c:v>-169.8603260651058</c:v>
                </c:pt>
                <c:pt idx="6773">
                  <c:v>-169.53991746674387</c:v>
                </c:pt>
                <c:pt idx="6774">
                  <c:v>-169.21899242039069</c:v>
                </c:pt>
                <c:pt idx="6775">
                  <c:v>-168.89755190364011</c:v>
                </c:pt>
                <c:pt idx="6776">
                  <c:v>-168.57559689565517</c:v>
                </c:pt>
                <c:pt idx="6777">
                  <c:v>-168.25312837716726</c:v>
                </c:pt>
                <c:pt idx="6778">
                  <c:v>-167.93014733047104</c:v>
                </c:pt>
                <c:pt idx="6779">
                  <c:v>-167.60665473942285</c:v>
                </c:pt>
                <c:pt idx="6780">
                  <c:v>-167.28265158943719</c:v>
                </c:pt>
                <c:pt idx="6781">
                  <c:v>-166.95813886748357</c:v>
                </c:pt>
                <c:pt idx="6782">
                  <c:v>-166.63311756208461</c:v>
                </c:pt>
                <c:pt idx="6783">
                  <c:v>-166.30758866331126</c:v>
                </c:pt>
                <c:pt idx="6784">
                  <c:v>-165.98155316278107</c:v>
                </c:pt>
                <c:pt idx="6785">
                  <c:v>-165.6550120536543</c:v>
                </c:pt>
                <c:pt idx="6786">
                  <c:v>-165.32796633063245</c:v>
                </c:pt>
                <c:pt idx="6787">
                  <c:v>-165.00041698995292</c:v>
                </c:pt>
                <c:pt idx="6788">
                  <c:v>-164.67236502938849</c:v>
                </c:pt>
                <c:pt idx="6789">
                  <c:v>-164.34381144824187</c:v>
                </c:pt>
                <c:pt idx="6790">
                  <c:v>-164.01475724734436</c:v>
                </c:pt>
                <c:pt idx="6791">
                  <c:v>-163.68520342905171</c:v>
                </c:pt>
                <c:pt idx="6792">
                  <c:v>-163.35515099724273</c:v>
                </c:pt>
                <c:pt idx="6793">
                  <c:v>-163.02460095731402</c:v>
                </c:pt>
                <c:pt idx="6794">
                  <c:v>-162.69355431617831</c:v>
                </c:pt>
                <c:pt idx="6795">
                  <c:v>-162.36201208226109</c:v>
                </c:pt>
                <c:pt idx="6796">
                  <c:v>-162.02997526549714</c:v>
                </c:pt>
                <c:pt idx="6797">
                  <c:v>-161.69744487732856</c:v>
                </c:pt>
                <c:pt idx="6798">
                  <c:v>-161.3644219307009</c:v>
                </c:pt>
                <c:pt idx="6799">
                  <c:v>-161.03090744005948</c:v>
                </c:pt>
                <c:pt idx="6800">
                  <c:v>-160.69690242134729</c:v>
                </c:pt>
                <c:pt idx="6801">
                  <c:v>-160.36240789200153</c:v>
                </c:pt>
                <c:pt idx="6802">
                  <c:v>-160.0274248709502</c:v>
                </c:pt>
                <c:pt idx="6803">
                  <c:v>-159.69195437861038</c:v>
                </c:pt>
                <c:pt idx="6804">
                  <c:v>-159.35599743688297</c:v>
                </c:pt>
                <c:pt idx="6805">
                  <c:v>-159.01955506915112</c:v>
                </c:pt>
                <c:pt idx="6806">
                  <c:v>-158.68262830027629</c:v>
                </c:pt>
                <c:pt idx="6807">
                  <c:v>-158.34521815659656</c:v>
                </c:pt>
                <c:pt idx="6808">
                  <c:v>-158.007325665921</c:v>
                </c:pt>
                <c:pt idx="6809">
                  <c:v>-157.66895185752944</c:v>
                </c:pt>
                <c:pt idx="6810">
                  <c:v>-157.33009776216687</c:v>
                </c:pt>
                <c:pt idx="6811">
                  <c:v>-156.99076441204159</c:v>
                </c:pt>
                <c:pt idx="6812">
                  <c:v>-156.65095284082147</c:v>
                </c:pt>
                <c:pt idx="6813">
                  <c:v>-156.31066408363225</c:v>
                </c:pt>
                <c:pt idx="6814">
                  <c:v>-155.96989917705213</c:v>
                </c:pt>
                <c:pt idx="6815">
                  <c:v>-155.62865915911007</c:v>
                </c:pt>
                <c:pt idx="6816">
                  <c:v>-155.28694506928238</c:v>
                </c:pt>
                <c:pt idx="6817">
                  <c:v>-154.9447579484891</c:v>
                </c:pt>
                <c:pt idx="6818">
                  <c:v>-154.60209883909221</c:v>
                </c:pt>
                <c:pt idx="6819">
                  <c:v>-154.2589687848901</c:v>
                </c:pt>
                <c:pt idx="6820">
                  <c:v>-153.91536883111712</c:v>
                </c:pt>
                <c:pt idx="6821">
                  <c:v>-153.57130002443796</c:v>
                </c:pt>
                <c:pt idx="6822">
                  <c:v>-153.22676341294556</c:v>
                </c:pt>
                <c:pt idx="6823">
                  <c:v>-152.88176004615886</c:v>
                </c:pt>
                <c:pt idx="6824">
                  <c:v>-152.53629097501758</c:v>
                </c:pt>
                <c:pt idx="6825">
                  <c:v>-152.19035725188047</c:v>
                </c:pt>
                <c:pt idx="6826">
                  <c:v>-151.84395993052158</c:v>
                </c:pt>
                <c:pt idx="6827">
                  <c:v>-151.49710006612693</c:v>
                </c:pt>
                <c:pt idx="6828">
                  <c:v>-151.14977871529254</c:v>
                </c:pt>
                <c:pt idx="6829">
                  <c:v>-150.80199693601904</c:v>
                </c:pt>
                <c:pt idx="6830">
                  <c:v>-150.45375578770978</c:v>
                </c:pt>
                <c:pt idx="6831">
                  <c:v>-150.10505633116833</c:v>
                </c:pt>
                <c:pt idx="6832">
                  <c:v>-149.7558996285934</c:v>
                </c:pt>
                <c:pt idx="6833">
                  <c:v>-149.40628674357652</c:v>
                </c:pt>
                <c:pt idx="6834">
                  <c:v>-149.0562187410998</c:v>
                </c:pt>
                <c:pt idx="6835">
                  <c:v>-148.7056966875308</c:v>
                </c:pt>
                <c:pt idx="6836">
                  <c:v>-148.35472165062046</c:v>
                </c:pt>
                <c:pt idx="6837">
                  <c:v>-148.00329469949926</c:v>
                </c:pt>
                <c:pt idx="6838">
                  <c:v>-147.65141690467533</c:v>
                </c:pt>
                <c:pt idx="6839">
                  <c:v>-147.29908933802915</c:v>
                </c:pt>
                <c:pt idx="6840">
                  <c:v>-146.94631307281156</c:v>
                </c:pt>
                <c:pt idx="6841">
                  <c:v>-146.59308918364022</c:v>
                </c:pt>
                <c:pt idx="6842">
                  <c:v>-146.23941874649603</c:v>
                </c:pt>
                <c:pt idx="6843">
                  <c:v>-145.88530283872083</c:v>
                </c:pt>
                <c:pt idx="6844">
                  <c:v>-145.53074253901343</c:v>
                </c:pt>
                <c:pt idx="6845">
                  <c:v>-145.17573892742567</c:v>
                </c:pt>
                <c:pt idx="6846">
                  <c:v>-144.82029308536008</c:v>
                </c:pt>
                <c:pt idx="6847">
                  <c:v>-144.46440609556635</c:v>
                </c:pt>
                <c:pt idx="6848">
                  <c:v>-144.1080790421376</c:v>
                </c:pt>
                <c:pt idx="6849">
                  <c:v>-143.75131301050857</c:v>
                </c:pt>
                <c:pt idx="6850">
                  <c:v>-143.39410908745009</c:v>
                </c:pt>
                <c:pt idx="6851">
                  <c:v>-143.03646836106725</c:v>
                </c:pt>
                <c:pt idx="6852">
                  <c:v>-142.67839192079541</c:v>
                </c:pt>
                <c:pt idx="6853">
                  <c:v>-142.31988085739781</c:v>
                </c:pt>
                <c:pt idx="6854">
                  <c:v>-141.96093626296172</c:v>
                </c:pt>
                <c:pt idx="6855">
                  <c:v>-141.60155923089425</c:v>
                </c:pt>
                <c:pt idx="6856">
                  <c:v>-141.2417508559202</c:v>
                </c:pt>
                <c:pt idx="6857">
                  <c:v>-140.88151223407823</c:v>
                </c:pt>
                <c:pt idx="6858">
                  <c:v>-140.52084446271729</c:v>
                </c:pt>
                <c:pt idx="6859">
                  <c:v>-140.15974864049471</c:v>
                </c:pt>
                <c:pt idx="6860">
                  <c:v>-139.7982258673706</c:v>
                </c:pt>
                <c:pt idx="6861">
                  <c:v>-139.43627724460612</c:v>
                </c:pt>
                <c:pt idx="6862">
                  <c:v>-139.07390387475942</c:v>
                </c:pt>
                <c:pt idx="6863">
                  <c:v>-138.71110686168234</c:v>
                </c:pt>
                <c:pt idx="6864">
                  <c:v>-138.34788731051782</c:v>
                </c:pt>
                <c:pt idx="6865">
                  <c:v>-137.98424632769598</c:v>
                </c:pt>
                <c:pt idx="6866">
                  <c:v>-137.62018502092999</c:v>
                </c:pt>
                <c:pt idx="6867">
                  <c:v>-137.25570449921369</c:v>
                </c:pt>
                <c:pt idx="6868">
                  <c:v>-136.89080587281759</c:v>
                </c:pt>
                <c:pt idx="6869">
                  <c:v>-136.52549025328696</c:v>
                </c:pt>
                <c:pt idx="6870">
                  <c:v>-136.15975875343614</c:v>
                </c:pt>
                <c:pt idx="6871">
                  <c:v>-135.79361248734671</c:v>
                </c:pt>
                <c:pt idx="6872">
                  <c:v>-135.42705257036363</c:v>
                </c:pt>
                <c:pt idx="6873">
                  <c:v>-135.06008011909174</c:v>
                </c:pt>
                <c:pt idx="6874">
                  <c:v>-134.69269625139341</c:v>
                </c:pt>
                <c:pt idx="6875">
                  <c:v>-134.32490208638288</c:v>
                </c:pt>
                <c:pt idx="6876">
                  <c:v>-133.95669874442572</c:v>
                </c:pt>
                <c:pt idx="6877">
                  <c:v>-133.58808734713284</c:v>
                </c:pt>
                <c:pt idx="6878">
                  <c:v>-133.21906901735841</c:v>
                </c:pt>
                <c:pt idx="6879">
                  <c:v>-132.84964487919592</c:v>
                </c:pt>
                <c:pt idx="6880">
                  <c:v>-132.47981605797614</c:v>
                </c:pt>
                <c:pt idx="6881">
                  <c:v>-132.10958368026132</c:v>
                </c:pt>
                <c:pt idx="6882">
                  <c:v>-131.73894887384361</c:v>
                </c:pt>
                <c:pt idx="6883">
                  <c:v>-131.36791276774045</c:v>
                </c:pt>
                <c:pt idx="6884">
                  <c:v>-130.99647649219295</c:v>
                </c:pt>
                <c:pt idx="6885">
                  <c:v>-130.62464117866008</c:v>
                </c:pt>
                <c:pt idx="6886">
                  <c:v>-130.25240795981662</c:v>
                </c:pt>
                <c:pt idx="6887">
                  <c:v>-129.87977796954917</c:v>
                </c:pt>
                <c:pt idx="6888">
                  <c:v>-129.50675234295406</c:v>
                </c:pt>
                <c:pt idx="6889">
                  <c:v>-129.13333221633124</c:v>
                </c:pt>
                <c:pt idx="6890">
                  <c:v>-128.75951872718403</c:v>
                </c:pt>
                <c:pt idx="6891">
                  <c:v>-128.3853130142127</c:v>
                </c:pt>
                <c:pt idx="6892">
                  <c:v>-128.01071621731273</c:v>
                </c:pt>
                <c:pt idx="6893">
                  <c:v>-127.63572947757056</c:v>
                </c:pt>
                <c:pt idx="6894">
                  <c:v>-127.26035393726163</c:v>
                </c:pt>
                <c:pt idx="6895">
                  <c:v>-126.88459073984454</c:v>
                </c:pt>
                <c:pt idx="6896">
                  <c:v>-126.50844102995912</c:v>
                </c:pt>
                <c:pt idx="6897">
                  <c:v>-126.13190595342266</c:v>
                </c:pt>
                <c:pt idx="6898">
                  <c:v>-125.75498665722593</c:v>
                </c:pt>
                <c:pt idx="6899">
                  <c:v>-125.37768428953081</c:v>
                </c:pt>
                <c:pt idx="6900">
                  <c:v>-124.99999999966614</c:v>
                </c:pt>
                <c:pt idx="6901">
                  <c:v>-124.62193493812342</c:v>
                </c:pt>
                <c:pt idx="6902">
                  <c:v>-124.24349025655435</c:v>
                </c:pt>
                <c:pt idx="6903">
                  <c:v>-123.8646671077671</c:v>
                </c:pt>
                <c:pt idx="6904">
                  <c:v>-123.48546664572225</c:v>
                </c:pt>
                <c:pt idx="6905">
                  <c:v>-123.105890025531</c:v>
                </c:pt>
                <c:pt idx="6906">
                  <c:v>-122.72593840344912</c:v>
                </c:pt>
                <c:pt idx="6907">
                  <c:v>-122.34561293687516</c:v>
                </c:pt>
                <c:pt idx="6908">
                  <c:v>-121.96491478434606</c:v>
                </c:pt>
                <c:pt idx="6909">
                  <c:v>-121.58384510553483</c:v>
                </c:pt>
                <c:pt idx="6910">
                  <c:v>-121.20240506124615</c:v>
                </c:pt>
                <c:pt idx="6911">
                  <c:v>-120.8205958134122</c:v>
                </c:pt>
                <c:pt idx="6912">
                  <c:v>-120.43841852509011</c:v>
                </c:pt>
                <c:pt idx="6913">
                  <c:v>-120.05587436045822</c:v>
                </c:pt>
                <c:pt idx="6914">
                  <c:v>-119.672964484812</c:v>
                </c:pt>
                <c:pt idx="6915">
                  <c:v>-119.28969006456212</c:v>
                </c:pt>
                <c:pt idx="6916">
                  <c:v>-118.90605226722852</c:v>
                </c:pt>
                <c:pt idx="6917">
                  <c:v>-118.52205226143849</c:v>
                </c:pt>
                <c:pt idx="6918">
                  <c:v>-118.13769121692262</c:v>
                </c:pt>
                <c:pt idx="6919">
                  <c:v>-117.75297030451094</c:v>
                </c:pt>
                <c:pt idx="6920">
                  <c:v>-117.36789069613044</c:v>
                </c:pt>
                <c:pt idx="6921">
                  <c:v>-116.98245356480081</c:v>
                </c:pt>
                <c:pt idx="6922">
                  <c:v>-116.59666008462996</c:v>
                </c:pt>
                <c:pt idx="6923">
                  <c:v>-116.21051143081178</c:v>
                </c:pt>
                <c:pt idx="6924">
                  <c:v>-115.82400877962162</c:v>
                </c:pt>
                <c:pt idx="6925">
                  <c:v>-115.43715330841438</c:v>
                </c:pt>
                <c:pt idx="6926">
                  <c:v>-115.04994619561852</c:v>
                </c:pt>
                <c:pt idx="6927">
                  <c:v>-114.66238862073406</c:v>
                </c:pt>
                <c:pt idx="6928">
                  <c:v>-114.27448176432858</c:v>
                </c:pt>
                <c:pt idx="6929">
                  <c:v>-113.88622680803324</c:v>
                </c:pt>
                <c:pt idx="6930">
                  <c:v>-113.49762493454077</c:v>
                </c:pt>
                <c:pt idx="6931">
                  <c:v>-113.10867732759947</c:v>
                </c:pt>
                <c:pt idx="6932">
                  <c:v>-112.7193851720108</c:v>
                </c:pt>
                <c:pt idx="6933">
                  <c:v>-112.32974965362699</c:v>
                </c:pt>
                <c:pt idx="6934">
                  <c:v>-111.93977195934498</c:v>
                </c:pt>
                <c:pt idx="6935">
                  <c:v>-111.54945327710408</c:v>
                </c:pt>
                <c:pt idx="6936">
                  <c:v>-111.15879479588348</c:v>
                </c:pt>
                <c:pt idx="6937">
                  <c:v>-110.76779770569625</c:v>
                </c:pt>
                <c:pt idx="6938">
                  <c:v>-110.37646319758734</c:v>
                </c:pt>
                <c:pt idx="6939">
                  <c:v>-109.98479246362916</c:v>
                </c:pt>
                <c:pt idx="6940">
                  <c:v>-109.59278669691945</c:v>
                </c:pt>
                <c:pt idx="6941">
                  <c:v>-109.2004470915754</c:v>
                </c:pt>
                <c:pt idx="6942">
                  <c:v>-108.80777484273143</c:v>
                </c:pt>
                <c:pt idx="6943">
                  <c:v>-108.41477114653496</c:v>
                </c:pt>
                <c:pt idx="6944">
                  <c:v>-108.02143720014419</c:v>
                </c:pt>
                <c:pt idx="6945">
                  <c:v>-107.62777420172173</c:v>
                </c:pt>
                <c:pt idx="6946">
                  <c:v>-107.23378335043415</c:v>
                </c:pt>
                <c:pt idx="6947">
                  <c:v>-106.83946584644551</c:v>
                </c:pt>
                <c:pt idx="6948">
                  <c:v>-106.4448228909153</c:v>
                </c:pt>
                <c:pt idx="6949">
                  <c:v>-106.04985568599443</c:v>
                </c:pt>
                <c:pt idx="6950">
                  <c:v>-105.65456543482108</c:v>
                </c:pt>
                <c:pt idx="6951">
                  <c:v>-105.2589533415187</c:v>
                </c:pt>
                <c:pt idx="6952">
                  <c:v>-104.86302061118997</c:v>
                </c:pt>
                <c:pt idx="6953">
                  <c:v>-104.46676844991462</c:v>
                </c:pt>
                <c:pt idx="6954">
                  <c:v>-104.07019806474506</c:v>
                </c:pt>
                <c:pt idx="6955">
                  <c:v>-103.67331066370386</c:v>
                </c:pt>
                <c:pt idx="6956">
                  <c:v>-103.27610745577928</c:v>
                </c:pt>
                <c:pt idx="6957">
                  <c:v>-102.87858965092079</c:v>
                </c:pt>
                <c:pt idx="6958">
                  <c:v>-102.48075846003653</c:v>
                </c:pt>
                <c:pt idx="6959">
                  <c:v>-102.08261509498931</c:v>
                </c:pt>
                <c:pt idx="6960">
                  <c:v>-101.68416076859248</c:v>
                </c:pt>
                <c:pt idx="6961">
                  <c:v>-101.2853966946078</c:v>
                </c:pt>
                <c:pt idx="6962">
                  <c:v>-100.88632408773942</c:v>
                </c:pt>
                <c:pt idx="6963">
                  <c:v>-100.4869441636317</c:v>
                </c:pt>
                <c:pt idx="6964">
                  <c:v>-100.08725813886515</c:v>
                </c:pt>
                <c:pt idx="6965">
                  <c:v>-99.687267230952315</c:v>
                </c:pt>
                <c:pt idx="6966">
                  <c:v>-99.286972658335259</c:v>
                </c:pt>
                <c:pt idx="6967">
                  <c:v>-98.88637564038109</c:v>
                </c:pt>
                <c:pt idx="6968">
                  <c:v>-98.485477397377394</c:v>
                </c:pt>
                <c:pt idx="6969">
                  <c:v>-98.084279150529738</c:v>
                </c:pt>
                <c:pt idx="6970">
                  <c:v>-97.68278212195716</c:v>
                </c:pt>
                <c:pt idx="6971">
                  <c:v>-97.280987534690041</c:v>
                </c:pt>
                <c:pt idx="6972">
                  <c:v>-96.878896612663979</c:v>
                </c:pt>
                <c:pt idx="6973">
                  <c:v>-96.476510580717658</c:v>
                </c:pt>
                <c:pt idx="6974">
                  <c:v>-96.073830664588684</c:v>
                </c:pt>
                <c:pt idx="6975">
                  <c:v>-95.670858090909562</c:v>
                </c:pt>
                <c:pt idx="6976">
                  <c:v>-95.267594087205396</c:v>
                </c:pt>
                <c:pt idx="6977">
                  <c:v>-94.864039881887507</c:v>
                </c:pt>
                <c:pt idx="6978">
                  <c:v>-94.46019670425278</c:v>
                </c:pt>
                <c:pt idx="6979">
                  <c:v>-94.056065784477155</c:v>
                </c:pt>
                <c:pt idx="6980">
                  <c:v>-93.651648353613538</c:v>
                </c:pt>
                <c:pt idx="6981">
                  <c:v>-93.246945643587111</c:v>
                </c:pt>
                <c:pt idx="6982">
                  <c:v>-92.841958887193357</c:v>
                </c:pt>
                <c:pt idx="6983">
                  <c:v>-92.436689318091751</c:v>
                </c:pt>
                <c:pt idx="6984">
                  <c:v>-92.031138170803686</c:v>
                </c:pt>
                <c:pt idx="6985">
                  <c:v>-91.625306680707865</c:v>
                </c:pt>
                <c:pt idx="6986">
                  <c:v>-91.219196084038245</c:v>
                </c:pt>
                <c:pt idx="6987">
                  <c:v>-90.812807617877695</c:v>
                </c:pt>
                <c:pt idx="6988">
                  <c:v>-90.406142520155555</c:v>
                </c:pt>
                <c:pt idx="6989">
                  <c:v>-89.999202029645048</c:v>
                </c:pt>
                <c:pt idx="6990">
                  <c:v>-89.591987385957083</c:v>
                </c:pt>
                <c:pt idx="6991">
                  <c:v>-89.184499829537685</c:v>
                </c:pt>
                <c:pt idx="6992">
                  <c:v>-88.776740601665438</c:v>
                </c:pt>
                <c:pt idx="6993">
                  <c:v>-88.36871094444524</c:v>
                </c:pt>
                <c:pt idx="6994">
                  <c:v>-87.960412100806181</c:v>
                </c:pt>
                <c:pt idx="6995">
                  <c:v>-87.551845314497371</c:v>
                </c:pt>
                <c:pt idx="6996">
                  <c:v>-87.143011830083694</c:v>
                </c:pt>
                <c:pt idx="6997">
                  <c:v>-86.733912892943636</c:v>
                </c:pt>
                <c:pt idx="6998">
                  <c:v>-86.324549749263113</c:v>
                </c:pt>
                <c:pt idx="6999">
                  <c:v>-85.914923646032847</c:v>
                </c:pt>
                <c:pt idx="7000">
                  <c:v>-85.505035831045788</c:v>
                </c:pt>
                <c:pt idx="7001">
                  <c:v>-85.094887552890526</c:v>
                </c:pt>
                <c:pt idx="7002">
                  <c:v>-84.684480060950619</c:v>
                </c:pt>
                <c:pt idx="7003">
                  <c:v>-84.273814605398101</c:v>
                </c:pt>
                <c:pt idx="7004">
                  <c:v>-83.862892437191107</c:v>
                </c:pt>
                <c:pt idx="7005">
                  <c:v>-83.45171480806988</c:v>
                </c:pt>
                <c:pt idx="7006">
                  <c:v>-83.040282970552369</c:v>
                </c:pt>
                <c:pt idx="7007">
                  <c:v>-82.628598177932091</c:v>
                </c:pt>
                <c:pt idx="7008">
                  <c:v>-82.216661684271941</c:v>
                </c:pt>
                <c:pt idx="7009">
                  <c:v>-81.804474744401901</c:v>
                </c:pt>
                <c:pt idx="7010">
                  <c:v>-81.39203861391448</c:v>
                </c:pt>
                <c:pt idx="7011">
                  <c:v>-80.979354549162466</c:v>
                </c:pt>
                <c:pt idx="7012">
                  <c:v>-80.566423807252264</c:v>
                </c:pt>
                <c:pt idx="7013">
                  <c:v>-80.153247646043368</c:v>
                </c:pt>
                <c:pt idx="7014">
                  <c:v>-79.739827324141586</c:v>
                </c:pt>
                <c:pt idx="7015">
                  <c:v>-79.326164100896932</c:v>
                </c:pt>
                <c:pt idx="7016">
                  <c:v>-78.91225923639891</c:v>
                </c:pt>
                <c:pt idx="7017">
                  <c:v>-78.498113991474341</c:v>
                </c:pt>
                <c:pt idx="7018">
                  <c:v>-78.083729627681038</c:v>
                </c:pt>
                <c:pt idx="7019">
                  <c:v>-77.66910740730566</c:v>
                </c:pt>
                <c:pt idx="7020">
                  <c:v>-77.254248593359392</c:v>
                </c:pt>
                <c:pt idx="7021">
                  <c:v>-76.83915444957367</c:v>
                </c:pt>
                <c:pt idx="7022">
                  <c:v>-76.42382624039773</c:v>
                </c:pt>
                <c:pt idx="7023">
                  <c:v>-76.0082652309937</c:v>
                </c:pt>
                <c:pt idx="7024">
                  <c:v>-75.592472687232075</c:v>
                </c:pt>
                <c:pt idx="7025">
                  <c:v>-75.176449875689045</c:v>
                </c:pt>
                <c:pt idx="7026">
                  <c:v>-74.76019806364225</c:v>
                </c:pt>
                <c:pt idx="7027">
                  <c:v>-74.343718519066456</c:v>
                </c:pt>
                <c:pt idx="7028">
                  <c:v>-73.927012510631471</c:v>
                </c:pt>
                <c:pt idx="7029">
                  <c:v>-73.5100813076956</c:v>
                </c:pt>
                <c:pt idx="7030">
                  <c:v>-73.092926180303607</c:v>
                </c:pt>
                <c:pt idx="7031">
                  <c:v>-72.675548399181949</c:v>
                </c:pt>
                <c:pt idx="7032">
                  <c:v>-72.257949235736561</c:v>
                </c:pt>
                <c:pt idx="7033">
                  <c:v>-71.840129962046063</c:v>
                </c:pt>
                <c:pt idx="7034">
                  <c:v>-71.422091850861278</c:v>
                </c:pt>
                <c:pt idx="7035">
                  <c:v>-71.003836175598366</c:v>
                </c:pt>
                <c:pt idx="7036">
                  <c:v>-70.58536421033665</c:v>
                </c:pt>
                <c:pt idx="7037">
                  <c:v>-70.166677229813885</c:v>
                </c:pt>
                <c:pt idx="7038">
                  <c:v>-69.747776509424085</c:v>
                </c:pt>
                <c:pt idx="7039">
                  <c:v>-69.328663325211053</c:v>
                </c:pt>
                <c:pt idx="7040">
                  <c:v>-68.909338953866239</c:v>
                </c:pt>
                <c:pt idx="7041">
                  <c:v>-68.489804672724389</c:v>
                </c:pt>
                <c:pt idx="7042">
                  <c:v>-68.07006175975927</c:v>
                </c:pt>
                <c:pt idx="7043">
                  <c:v>-67.65011149358142</c:v>
                </c:pt>
                <c:pt idx="7044">
                  <c:v>-67.229955153431362</c:v>
                </c:pt>
                <c:pt idx="7045">
                  <c:v>-66.809594019178988</c:v>
                </c:pt>
                <c:pt idx="7046">
                  <c:v>-66.389029371316809</c:v>
                </c:pt>
                <c:pt idx="7047">
                  <c:v>-65.968262490957244</c:v>
                </c:pt>
                <c:pt idx="7048">
                  <c:v>-65.547294659830044</c:v>
                </c:pt>
                <c:pt idx="7049">
                  <c:v>-65.1261271602758</c:v>
                </c:pt>
                <c:pt idx="7050">
                  <c:v>-64.70476127524374</c:v>
                </c:pt>
                <c:pt idx="7051">
                  <c:v>-64.283198288287451</c:v>
                </c:pt>
                <c:pt idx="7052">
                  <c:v>-63.861439483560446</c:v>
                </c:pt>
                <c:pt idx="7053">
                  <c:v>-63.439486145814072</c:v>
                </c:pt>
                <c:pt idx="7054">
                  <c:v>-63.017339560390923</c:v>
                </c:pt>
                <c:pt idx="7055">
                  <c:v>-62.595001013222294</c:v>
                </c:pt>
                <c:pt idx="7056">
                  <c:v>-62.17247179082549</c:v>
                </c:pt>
                <c:pt idx="7057">
                  <c:v>-61.749753180297368</c:v>
                </c:pt>
                <c:pt idx="7058">
                  <c:v>-61.326846469311711</c:v>
                </c:pt>
                <c:pt idx="7059">
                  <c:v>-60.903752946116555</c:v>
                </c:pt>
                <c:pt idx="7060">
                  <c:v>-60.480473899527709</c:v>
                </c:pt>
                <c:pt idx="7061">
                  <c:v>-60.057010618926562</c:v>
                </c:pt>
                <c:pt idx="7062">
                  <c:v>-59.633364394255281</c:v>
                </c:pt>
                <c:pt idx="7063">
                  <c:v>-59.209536516014595</c:v>
                </c:pt>
                <c:pt idx="7064">
                  <c:v>-58.785528275257285</c:v>
                </c:pt>
                <c:pt idx="7065">
                  <c:v>-58.361340963586002</c:v>
                </c:pt>
                <c:pt idx="7066">
                  <c:v>-57.936975873148839</c:v>
                </c:pt>
                <c:pt idx="7067">
                  <c:v>-57.512434296635043</c:v>
                </c:pt>
                <c:pt idx="7068">
                  <c:v>-57.087717527272311</c:v>
                </c:pt>
                <c:pt idx="7069">
                  <c:v>-56.662826858822008</c:v>
                </c:pt>
                <c:pt idx="7070">
                  <c:v>-56.237763585574356</c:v>
                </c:pt>
                <c:pt idx="7071">
                  <c:v>-55.812529002345819</c:v>
                </c:pt>
                <c:pt idx="7072">
                  <c:v>-55.387124404474243</c:v>
                </c:pt>
                <c:pt idx="7073">
                  <c:v>-54.961551087816666</c:v>
                </c:pt>
                <c:pt idx="7074">
                  <c:v>-54.535810348742793</c:v>
                </c:pt>
                <c:pt idx="7075">
                  <c:v>-54.109903484132758</c:v>
                </c:pt>
                <c:pt idx="7076">
                  <c:v>-53.683831791372704</c:v>
                </c:pt>
                <c:pt idx="7077">
                  <c:v>-53.257596568350493</c:v>
                </c:pt>
                <c:pt idx="7078">
                  <c:v>-52.831199113452961</c:v>
                </c:pt>
                <c:pt idx="7079">
                  <c:v>-52.404640725561123</c:v>
                </c:pt>
                <c:pt idx="7080">
                  <c:v>-51.97792270404539</c:v>
                </c:pt>
                <c:pt idx="7081">
                  <c:v>-51.551046348762839</c:v>
                </c:pt>
                <c:pt idx="7082">
                  <c:v>-51.124012960052902</c:v>
                </c:pt>
                <c:pt idx="7083">
                  <c:v>-50.696823838732882</c:v>
                </c:pt>
                <c:pt idx="7084">
                  <c:v>-50.269480286095813</c:v>
                </c:pt>
                <c:pt idx="7085">
                  <c:v>-49.841983603903827</c:v>
                </c:pt>
                <c:pt idx="7086">
                  <c:v>-49.414335094385962</c:v>
                </c:pt>
                <c:pt idx="7087">
                  <c:v>-48.986536060233291</c:v>
                </c:pt>
                <c:pt idx="7088">
                  <c:v>-48.558587804596755</c:v>
                </c:pt>
                <c:pt idx="7089">
                  <c:v>-48.130491631080076</c:v>
                </c:pt>
                <c:pt idx="7090">
                  <c:v>-47.702248843739312</c:v>
                </c:pt>
                <c:pt idx="7091">
                  <c:v>-47.273860747075823</c:v>
                </c:pt>
                <c:pt idx="7092">
                  <c:v>-46.845328646034048</c:v>
                </c:pt>
                <c:pt idx="7093">
                  <c:v>-46.416653845996656</c:v>
                </c:pt>
                <c:pt idx="7094">
                  <c:v>-45.987837652782289</c:v>
                </c:pt>
                <c:pt idx="7095">
                  <c:v>-45.558881372639014</c:v>
                </c:pt>
                <c:pt idx="7096">
                  <c:v>-45.12978631224204</c:v>
                </c:pt>
                <c:pt idx="7097">
                  <c:v>-44.700553778689347</c:v>
                </c:pt>
                <c:pt idx="7098">
                  <c:v>-44.271185079497229</c:v>
                </c:pt>
                <c:pt idx="7099">
                  <c:v>-43.841681522598087</c:v>
                </c:pt>
                <c:pt idx="7100">
                  <c:v>-43.412044416333359</c:v>
                </c:pt>
                <c:pt idx="7101">
                  <c:v>-42.982275069453067</c:v>
                </c:pt>
                <c:pt idx="7102">
                  <c:v>-42.552374791108726</c:v>
                </c:pt>
                <c:pt idx="7103">
                  <c:v>-42.122344890850705</c:v>
                </c:pt>
                <c:pt idx="7104">
                  <c:v>-41.692186678625532</c:v>
                </c:pt>
                <c:pt idx="7105">
                  <c:v>-41.261901464769281</c:v>
                </c:pt>
                <c:pt idx="7106">
                  <c:v>-40.831490560005349</c:v>
                </c:pt>
                <c:pt idx="7107">
                  <c:v>-40.400955275439976</c:v>
                </c:pt>
                <c:pt idx="7108">
                  <c:v>-39.970296922557885</c:v>
                </c:pt>
                <c:pt idx="7109">
                  <c:v>-39.539516813219969</c:v>
                </c:pt>
                <c:pt idx="7110">
                  <c:v>-39.108616259656721</c:v>
                </c:pt>
                <c:pt idx="7111">
                  <c:v>-38.677596574465944</c:v>
                </c:pt>
                <c:pt idx="7112">
                  <c:v>-38.246459070607912</c:v>
                </c:pt>
                <c:pt idx="7113">
                  <c:v>-37.81520506140312</c:v>
                </c:pt>
                <c:pt idx="7114">
                  <c:v>-37.383835860525174</c:v>
                </c:pt>
                <c:pt idx="7115">
                  <c:v>-36.952352782000368</c:v>
                </c:pt>
                <c:pt idx="7116">
                  <c:v>-36.520757140200537</c:v>
                </c:pt>
                <c:pt idx="7117">
                  <c:v>-36.089050249840867</c:v>
                </c:pt>
                <c:pt idx="7118">
                  <c:v>-35.657233425974958</c:v>
                </c:pt>
                <c:pt idx="7119">
                  <c:v>-35.225307983992643</c:v>
                </c:pt>
                <c:pt idx="7120">
                  <c:v>-34.793275239613266</c:v>
                </c:pt>
                <c:pt idx="7121">
                  <c:v>-34.361136508883497</c:v>
                </c:pt>
                <c:pt idx="7122">
                  <c:v>-33.928893108172858</c:v>
                </c:pt>
                <c:pt idx="7123">
                  <c:v>-33.496546354169269</c:v>
                </c:pt>
                <c:pt idx="7124">
                  <c:v>-33.064097563876359</c:v>
                </c:pt>
                <c:pt idx="7125">
                  <c:v>-32.631548054608579</c:v>
                </c:pt>
                <c:pt idx="7126">
                  <c:v>-32.198899143986303</c:v>
                </c:pt>
                <c:pt idx="7127">
                  <c:v>-31.76615214993317</c:v>
                </c:pt>
                <c:pt idx="7128">
                  <c:v>-31.333308390671547</c:v>
                </c:pt>
                <c:pt idx="7129">
                  <c:v>-30.900369184718159</c:v>
                </c:pt>
                <c:pt idx="7130">
                  <c:v>-30.467335850881796</c:v>
                </c:pt>
                <c:pt idx="7131">
                  <c:v>-30.034209708256636</c:v>
                </c:pt>
                <c:pt idx="7132">
                  <c:v>-29.600992076220042</c:v>
                </c:pt>
                <c:pt idx="7133">
                  <c:v>-29.167684274427597</c:v>
                </c:pt>
                <c:pt idx="7134">
                  <c:v>-28.734287622810463</c:v>
                </c:pt>
                <c:pt idx="7135">
                  <c:v>-28.300803441570437</c:v>
                </c:pt>
                <c:pt idx="7136">
                  <c:v>-27.86723305117507</c:v>
                </c:pt>
                <c:pt idx="7137">
                  <c:v>-27.433577772354969</c:v>
                </c:pt>
                <c:pt idx="7138">
                  <c:v>-26.999838926099315</c:v>
                </c:pt>
                <c:pt idx="7139">
                  <c:v>-26.566017833651411</c:v>
                </c:pt>
                <c:pt idx="7140">
                  <c:v>-26.132115816506428</c:v>
                </c:pt>
                <c:pt idx="7141">
                  <c:v>-25.698134196404716</c:v>
                </c:pt>
                <c:pt idx="7142">
                  <c:v>-25.264074295329554</c:v>
                </c:pt>
                <c:pt idx="7143">
                  <c:v>-24.829937435502675</c:v>
                </c:pt>
                <c:pt idx="7144">
                  <c:v>-24.395724939379807</c:v>
                </c:pt>
                <c:pt idx="7145">
                  <c:v>-23.961438129647949</c:v>
                </c:pt>
                <c:pt idx="7146">
                  <c:v>-23.527078329220494</c:v>
                </c:pt>
                <c:pt idx="7147">
                  <c:v>-23.092646861232268</c:v>
                </c:pt>
                <c:pt idx="7148">
                  <c:v>-22.658145049036872</c:v>
                </c:pt>
                <c:pt idx="7149">
                  <c:v>-22.223574216201737</c:v>
                </c:pt>
                <c:pt idx="7150">
                  <c:v>-21.788935686505862</c:v>
                </c:pt>
                <c:pt idx="7151">
                  <c:v>-21.354230783933154</c:v>
                </c:pt>
                <c:pt idx="7152">
                  <c:v>-20.919460832670126</c:v>
                </c:pt>
                <c:pt idx="7153">
                  <c:v>-20.484627157101453</c:v>
                </c:pt>
                <c:pt idx="7154">
                  <c:v>-20.049731081805476</c:v>
                </c:pt>
                <c:pt idx="7155">
                  <c:v>-19.614773931551952</c:v>
                </c:pt>
                <c:pt idx="7156">
                  <c:v>-19.179757031295345</c:v>
                </c:pt>
                <c:pt idx="7157">
                  <c:v>-18.744681706172141</c:v>
                </c:pt>
                <c:pt idx="7158">
                  <c:v>-18.309549281498114</c:v>
                </c:pt>
                <c:pt idx="7159">
                  <c:v>-17.874361082761645</c:v>
                </c:pt>
                <c:pt idx="7160">
                  <c:v>-17.439118435621026</c:v>
                </c:pt>
                <c:pt idx="7161">
                  <c:v>-17.003822665901719</c:v>
                </c:pt>
                <c:pt idx="7162">
                  <c:v>-16.568475099589694</c:v>
                </c:pt>
                <c:pt idx="7163">
                  <c:v>-16.13307706282913</c:v>
                </c:pt>
                <c:pt idx="7164">
                  <c:v>-15.69762988191752</c:v>
                </c:pt>
                <c:pt idx="7165">
                  <c:v>-15.262134883303375</c:v>
                </c:pt>
                <c:pt idx="7166">
                  <c:v>-14.826593393579548</c:v>
                </c:pt>
                <c:pt idx="7167">
                  <c:v>-14.391006739480947</c:v>
                </c:pt>
                <c:pt idx="7168">
                  <c:v>-13.95537624787962</c:v>
                </c:pt>
                <c:pt idx="7169">
                  <c:v>-13.51970324578248</c:v>
                </c:pt>
                <c:pt idx="7170">
                  <c:v>-13.083989060324159</c:v>
                </c:pt>
                <c:pt idx="7171">
                  <c:v>-12.64823501876652</c:v>
                </c:pt>
                <c:pt idx="7172">
                  <c:v>-12.212442448491499</c:v>
                </c:pt>
                <c:pt idx="7173">
                  <c:v>-11.776612676998841</c:v>
                </c:pt>
                <c:pt idx="7174">
                  <c:v>-11.340747031901614</c:v>
                </c:pt>
                <c:pt idx="7175">
                  <c:v>-10.904846840921723</c:v>
                </c:pt>
                <c:pt idx="7176">
                  <c:v>-10.468913431887627</c:v>
                </c:pt>
                <c:pt idx="7177">
                  <c:v>-10.032948132727649</c:v>
                </c:pt>
                <c:pt idx="7178">
                  <c:v>-9.5969522714676998</c:v>
                </c:pt>
                <c:pt idx="7179">
                  <c:v>-9.1609271762263393</c:v>
                </c:pt>
                <c:pt idx="7180">
                  <c:v>-8.7248741752120704</c:v>
                </c:pt>
                <c:pt idx="7181">
                  <c:v>-8.2887945967184002</c:v>
                </c:pt>
                <c:pt idx="7182">
                  <c:v>-7.8526897691189088</c:v>
                </c:pt>
                <c:pt idx="7183">
                  <c:v>-7.4165610208645294</c:v>
                </c:pt>
                <c:pt idx="7184">
                  <c:v>-6.9804096804790658</c:v>
                </c:pt>
                <c:pt idx="7185">
                  <c:v>-6.5442370765546976</c:v>
                </c:pt>
                <c:pt idx="7186">
                  <c:v>-6.1080445377497066</c:v>
                </c:pt>
                <c:pt idx="7187">
                  <c:v>-5.6718333927817683</c:v>
                </c:pt>
                <c:pt idx="7188">
                  <c:v>-5.2356049704256806</c:v>
                </c:pt>
                <c:pt idx="7189">
                  <c:v>-4.7993605995088693</c:v>
                </c:pt>
                <c:pt idx="7190">
                  <c:v>-4.3631016089069012</c:v>
                </c:pt>
                <c:pt idx="7191">
                  <c:v>-3.9268293275407635</c:v>
                </c:pt>
                <c:pt idx="7192">
                  <c:v>-3.4905450843719281</c:v>
                </c:pt>
                <c:pt idx="7193">
                  <c:v>-3.0542502083974203</c:v>
                </c:pt>
                <c:pt idx="7194">
                  <c:v>-2.6179460286470952</c:v>
                </c:pt>
                <c:pt idx="7195">
                  <c:v>-2.1816338741787069</c:v>
                </c:pt>
                <c:pt idx="7196">
                  <c:v>-1.7453150740756329</c:v>
                </c:pt>
                <c:pt idx="7197">
                  <c:v>-1.3089909574401624</c:v>
                </c:pt>
                <c:pt idx="7198">
                  <c:v>-0.87266285339122451</c:v>
                </c:pt>
                <c:pt idx="7199">
                  <c:v>-0.4363320910598939</c:v>
                </c:pt>
                <c:pt idx="7200">
                  <c:v>4.1510089636431768E-10</c:v>
                </c:pt>
                <c:pt idx="7201">
                  <c:v>0.43633209188965033</c:v>
                </c:pt>
                <c:pt idx="7202">
                  <c:v>0.87266285422097711</c:v>
                </c:pt>
                <c:pt idx="7203">
                  <c:v>1.3089909582699089</c:v>
                </c:pt>
                <c:pt idx="7204">
                  <c:v>1.7453150749053703</c:v>
                </c:pt>
                <c:pt idx="7205">
                  <c:v>2.1816338750088771</c:v>
                </c:pt>
                <c:pt idx="7206">
                  <c:v>2.6179460294768075</c:v>
                </c:pt>
                <c:pt idx="7207">
                  <c:v>3.0542502092280044</c:v>
                </c:pt>
                <c:pt idx="7208">
                  <c:v>3.4905450852024935</c:v>
                </c:pt>
                <c:pt idx="7209">
                  <c:v>3.9268293283713063</c:v>
                </c:pt>
                <c:pt idx="7210">
                  <c:v>4.3631016097369768</c:v>
                </c:pt>
                <c:pt idx="7211">
                  <c:v>4.7993606003389182</c:v>
                </c:pt>
                <c:pt idx="7212">
                  <c:v>5.2356049712556993</c:v>
                </c:pt>
                <c:pt idx="7213">
                  <c:v>5.671833393611756</c:v>
                </c:pt>
                <c:pt idx="7214">
                  <c:v>6.1080445385796605</c:v>
                </c:pt>
                <c:pt idx="7215">
                  <c:v>6.5442370773846159</c:v>
                </c:pt>
                <c:pt idx="7216">
                  <c:v>6.9804096813089442</c:v>
                </c:pt>
                <c:pt idx="7217">
                  <c:v>7.4165610216943652</c:v>
                </c:pt>
                <c:pt idx="7218">
                  <c:v>7.8526897699487002</c:v>
                </c:pt>
                <c:pt idx="7219">
                  <c:v>8.2887945975481472</c:v>
                </c:pt>
                <c:pt idx="7220">
                  <c:v>8.7248741760417676</c:v>
                </c:pt>
                <c:pt idx="7221">
                  <c:v>9.1609271770559833</c:v>
                </c:pt>
                <c:pt idx="7222">
                  <c:v>9.5969522722968446</c:v>
                </c:pt>
                <c:pt idx="7223">
                  <c:v>10.032948133556738</c:v>
                </c:pt>
                <c:pt idx="7224">
                  <c:v>10.468913432716656</c:v>
                </c:pt>
                <c:pt idx="7225">
                  <c:v>10.904846841751134</c:v>
                </c:pt>
                <c:pt idx="7226">
                  <c:v>11.340747032730517</c:v>
                </c:pt>
                <c:pt idx="7227">
                  <c:v>11.776612677827679</c:v>
                </c:pt>
                <c:pt idx="7228">
                  <c:v>12.212442449320267</c:v>
                </c:pt>
                <c:pt idx="7229">
                  <c:v>12.648235019595218</c:v>
                </c:pt>
                <c:pt idx="7230">
                  <c:v>13.083989061153668</c:v>
                </c:pt>
                <c:pt idx="7231">
                  <c:v>13.519703246611467</c:v>
                </c:pt>
                <c:pt idx="7232">
                  <c:v>13.955376248708971</c:v>
                </c:pt>
                <c:pt idx="7233">
                  <c:v>14.391006740309773</c:v>
                </c:pt>
                <c:pt idx="7234">
                  <c:v>14.826593394408288</c:v>
                </c:pt>
                <c:pt idx="7235">
                  <c:v>15.262134884132028</c:v>
                </c:pt>
                <c:pt idx="7236">
                  <c:v>15.697629882746082</c:v>
                </c:pt>
                <c:pt idx="7237">
                  <c:v>16.133077063657602</c:v>
                </c:pt>
                <c:pt idx="7238">
                  <c:v>16.56847510041807</c:v>
                </c:pt>
                <c:pt idx="7239">
                  <c:v>17.003822666729999</c:v>
                </c:pt>
                <c:pt idx="7240">
                  <c:v>17.439118436449203</c:v>
                </c:pt>
                <c:pt idx="7241">
                  <c:v>17.874361083589722</c:v>
                </c:pt>
                <c:pt idx="7242">
                  <c:v>18.309549282326085</c:v>
                </c:pt>
                <c:pt idx="7243">
                  <c:v>18.744681707000005</c:v>
                </c:pt>
                <c:pt idx="7244">
                  <c:v>19.179757032122662</c:v>
                </c:pt>
                <c:pt idx="7245">
                  <c:v>19.614773932379151</c:v>
                </c:pt>
                <c:pt idx="7246">
                  <c:v>20.049731082633002</c:v>
                </c:pt>
                <c:pt idx="7247">
                  <c:v>20.484627157928418</c:v>
                </c:pt>
                <c:pt idx="7248">
                  <c:v>20.91946083349697</c:v>
                </c:pt>
                <c:pt idx="7249">
                  <c:v>21.354230784759878</c:v>
                </c:pt>
                <c:pt idx="7250">
                  <c:v>21.788935687332906</c:v>
                </c:pt>
                <c:pt idx="7251">
                  <c:v>22.223574217028652</c:v>
                </c:pt>
                <c:pt idx="7252">
                  <c:v>22.6581450498641</c:v>
                </c:pt>
                <c:pt idx="7253">
                  <c:v>23.092646862059361</c:v>
                </c:pt>
                <c:pt idx="7254">
                  <c:v>23.527078330047452</c:v>
                </c:pt>
                <c:pt idx="7255">
                  <c:v>23.961438130474775</c:v>
                </c:pt>
                <c:pt idx="7256">
                  <c:v>24.395724940206044</c:v>
                </c:pt>
                <c:pt idx="7257">
                  <c:v>24.829937436328777</c:v>
                </c:pt>
                <c:pt idx="7258">
                  <c:v>25.264074296155506</c:v>
                </c:pt>
                <c:pt idx="7259">
                  <c:v>25.69813419723052</c:v>
                </c:pt>
                <c:pt idx="7260">
                  <c:v>26.132115817332082</c:v>
                </c:pt>
                <c:pt idx="7261">
                  <c:v>26.566017834476913</c:v>
                </c:pt>
                <c:pt idx="7262">
                  <c:v>26.99983892692466</c:v>
                </c:pt>
                <c:pt idx="7263">
                  <c:v>27.433577773180154</c:v>
                </c:pt>
                <c:pt idx="7264">
                  <c:v>27.867233052000099</c:v>
                </c:pt>
                <c:pt idx="7265">
                  <c:v>28.300803442395299</c:v>
                </c:pt>
                <c:pt idx="7266">
                  <c:v>28.734287623635602</c:v>
                </c:pt>
                <c:pt idx="7267">
                  <c:v>29.167684275252128</c:v>
                </c:pt>
                <c:pt idx="7268">
                  <c:v>29.600992077043962</c:v>
                </c:pt>
                <c:pt idx="7269">
                  <c:v>30.034209709080386</c:v>
                </c:pt>
                <c:pt idx="7270">
                  <c:v>30.467335851705364</c:v>
                </c:pt>
                <c:pt idx="7271">
                  <c:v>30.900369185541994</c:v>
                </c:pt>
                <c:pt idx="7272">
                  <c:v>31.333308391494764</c:v>
                </c:pt>
                <c:pt idx="7273">
                  <c:v>31.766152150756199</c:v>
                </c:pt>
                <c:pt idx="7274">
                  <c:v>32.198899144809154</c:v>
                </c:pt>
                <c:pt idx="7275">
                  <c:v>32.631548055432113</c:v>
                </c:pt>
                <c:pt idx="7276">
                  <c:v>33.064097564699708</c:v>
                </c:pt>
                <c:pt idx="7277">
                  <c:v>33.496546354991985</c:v>
                </c:pt>
                <c:pt idx="7278">
                  <c:v>33.928893108995375</c:v>
                </c:pt>
                <c:pt idx="7279">
                  <c:v>34.361136509705823</c:v>
                </c:pt>
                <c:pt idx="7280">
                  <c:v>34.793275240435385</c:v>
                </c:pt>
                <c:pt idx="7281">
                  <c:v>35.225307984814563</c:v>
                </c:pt>
                <c:pt idx="7282">
                  <c:v>35.657233426797113</c:v>
                </c:pt>
                <c:pt idx="7283">
                  <c:v>36.089050250662368</c:v>
                </c:pt>
                <c:pt idx="7284">
                  <c:v>36.520757141021839</c:v>
                </c:pt>
                <c:pt idx="7285">
                  <c:v>36.952352782821457</c:v>
                </c:pt>
                <c:pt idx="7286">
                  <c:v>37.38383586134605</c:v>
                </c:pt>
                <c:pt idx="7287">
                  <c:v>37.815205062223768</c:v>
                </c:pt>
                <c:pt idx="7288">
                  <c:v>38.24645907142834</c:v>
                </c:pt>
                <c:pt idx="7289">
                  <c:v>38.677596575285712</c:v>
                </c:pt>
                <c:pt idx="7290">
                  <c:v>39.108616260476261</c:v>
                </c:pt>
                <c:pt idx="7291">
                  <c:v>39.539516814039281</c:v>
                </c:pt>
                <c:pt idx="7292">
                  <c:v>39.970296923377411</c:v>
                </c:pt>
                <c:pt idx="7293">
                  <c:v>40.400955276258827</c:v>
                </c:pt>
                <c:pt idx="7294">
                  <c:v>40.831490560823958</c:v>
                </c:pt>
                <c:pt idx="7295">
                  <c:v>41.261901465587663</c:v>
                </c:pt>
                <c:pt idx="7296">
                  <c:v>41.692186679444113</c:v>
                </c:pt>
                <c:pt idx="7297">
                  <c:v>42.122344891669471</c:v>
                </c:pt>
                <c:pt idx="7298">
                  <c:v>42.552374791927249</c:v>
                </c:pt>
                <c:pt idx="7299">
                  <c:v>42.982275070271342</c:v>
                </c:pt>
                <c:pt idx="7300">
                  <c:v>43.412044417151392</c:v>
                </c:pt>
                <c:pt idx="7301">
                  <c:v>43.841681523415424</c:v>
                </c:pt>
                <c:pt idx="7302">
                  <c:v>44.271185080314318</c:v>
                </c:pt>
                <c:pt idx="7303">
                  <c:v>44.700553779506173</c:v>
                </c:pt>
                <c:pt idx="7304">
                  <c:v>45.129786313058602</c:v>
                </c:pt>
                <c:pt idx="7305">
                  <c:v>45.558881373455314</c:v>
                </c:pt>
                <c:pt idx="7306">
                  <c:v>45.987837653598326</c:v>
                </c:pt>
                <c:pt idx="7307">
                  <c:v>46.416653846812423</c:v>
                </c:pt>
                <c:pt idx="7308">
                  <c:v>46.845328646849545</c:v>
                </c:pt>
                <c:pt idx="7309">
                  <c:v>47.27386074789105</c:v>
                </c:pt>
                <c:pt idx="7310">
                  <c:v>47.702248844554255</c:v>
                </c:pt>
                <c:pt idx="7311">
                  <c:v>48.130491631894749</c:v>
                </c:pt>
                <c:pt idx="7312">
                  <c:v>48.55858780541115</c:v>
                </c:pt>
                <c:pt idx="7313">
                  <c:v>48.986536061047403</c:v>
                </c:pt>
                <c:pt idx="7314">
                  <c:v>49.414335095199348</c:v>
                </c:pt>
                <c:pt idx="7315">
                  <c:v>49.84198360471693</c:v>
                </c:pt>
                <c:pt idx="7316">
                  <c:v>50.269480286908625</c:v>
                </c:pt>
                <c:pt idx="7317">
                  <c:v>50.696823839545836</c:v>
                </c:pt>
                <c:pt idx="7318">
                  <c:v>51.124012960865123</c:v>
                </c:pt>
                <c:pt idx="7319">
                  <c:v>51.551046349574769</c:v>
                </c:pt>
                <c:pt idx="7320">
                  <c:v>51.977922704857882</c:v>
                </c:pt>
                <c:pt idx="7321">
                  <c:v>52.404640726373316</c:v>
                </c:pt>
                <c:pt idx="7322">
                  <c:v>52.831199114264841</c:v>
                </c:pt>
                <c:pt idx="7323">
                  <c:v>53.257596569161642</c:v>
                </c:pt>
                <c:pt idx="7324">
                  <c:v>53.68383179218354</c:v>
                </c:pt>
                <c:pt idx="7325">
                  <c:v>54.109903484943274</c:v>
                </c:pt>
                <c:pt idx="7326">
                  <c:v>54.535810349553003</c:v>
                </c:pt>
                <c:pt idx="7327">
                  <c:v>54.961551088626557</c:v>
                </c:pt>
                <c:pt idx="7328">
                  <c:v>55.387124405284247</c:v>
                </c:pt>
                <c:pt idx="7329">
                  <c:v>55.812529003155063</c:v>
                </c:pt>
                <c:pt idx="7330">
                  <c:v>56.237763586383281</c:v>
                </c:pt>
                <c:pt idx="7331">
                  <c:v>56.662826859630606</c:v>
                </c:pt>
                <c:pt idx="7332">
                  <c:v>57.087717528080574</c:v>
                </c:pt>
                <c:pt idx="7333">
                  <c:v>57.512434297442979</c:v>
                </c:pt>
                <c:pt idx="7334">
                  <c:v>57.936975873956008</c:v>
                </c:pt>
                <c:pt idx="7335">
                  <c:v>58.361340964392824</c:v>
                </c:pt>
                <c:pt idx="7336">
                  <c:v>58.785528276063779</c:v>
                </c:pt>
                <c:pt idx="7337">
                  <c:v>59.209536516820748</c:v>
                </c:pt>
                <c:pt idx="7338">
                  <c:v>59.63336439506152</c:v>
                </c:pt>
                <c:pt idx="7339">
                  <c:v>60.057010619732026</c:v>
                </c:pt>
                <c:pt idx="7340">
                  <c:v>60.480473900332818</c:v>
                </c:pt>
                <c:pt idx="7341">
                  <c:v>60.903752946921308</c:v>
                </c:pt>
                <c:pt idx="7342">
                  <c:v>61.326846470116976</c:v>
                </c:pt>
                <c:pt idx="7343">
                  <c:v>61.749753181101845</c:v>
                </c:pt>
                <c:pt idx="7344">
                  <c:v>62.172471791630031</c:v>
                </c:pt>
                <c:pt idx="7345">
                  <c:v>62.595001014026472</c:v>
                </c:pt>
                <c:pt idx="7346">
                  <c:v>63.017339561194319</c:v>
                </c:pt>
                <c:pt idx="7347">
                  <c:v>63.439486146617099</c:v>
                </c:pt>
                <c:pt idx="7348">
                  <c:v>63.86143948436311</c:v>
                </c:pt>
                <c:pt idx="7349">
                  <c:v>64.283198289089739</c:v>
                </c:pt>
                <c:pt idx="7350">
                  <c:v>64.704761276045659</c:v>
                </c:pt>
                <c:pt idx="7351">
                  <c:v>65.126127161077335</c:v>
                </c:pt>
                <c:pt idx="7352">
                  <c:v>65.547294660631209</c:v>
                </c:pt>
                <c:pt idx="7353">
                  <c:v>65.968262491758026</c:v>
                </c:pt>
                <c:pt idx="7354">
                  <c:v>66.389029372117207</c:v>
                </c:pt>
                <c:pt idx="7355">
                  <c:v>66.809594019978988</c:v>
                </c:pt>
                <c:pt idx="7356">
                  <c:v>67.229955154230964</c:v>
                </c:pt>
                <c:pt idx="7357">
                  <c:v>67.650111494380226</c:v>
                </c:pt>
                <c:pt idx="7358">
                  <c:v>68.070061760558104</c:v>
                </c:pt>
                <c:pt idx="7359">
                  <c:v>68.4898046735224</c:v>
                </c:pt>
                <c:pt idx="7360">
                  <c:v>68.909338954663852</c:v>
                </c:pt>
                <c:pt idx="7361">
                  <c:v>69.328663326008254</c:v>
                </c:pt>
                <c:pt idx="7362">
                  <c:v>69.747776510220902</c:v>
                </c:pt>
                <c:pt idx="7363">
                  <c:v>70.166677230610716</c:v>
                </c:pt>
                <c:pt idx="7364">
                  <c:v>70.585364211132656</c:v>
                </c:pt>
                <c:pt idx="7365">
                  <c:v>71.003836176394799</c:v>
                </c:pt>
                <c:pt idx="7366">
                  <c:v>71.422091851657299</c:v>
                </c:pt>
                <c:pt idx="7367">
                  <c:v>71.840129962841672</c:v>
                </c:pt>
                <c:pt idx="7368">
                  <c:v>72.257949236531317</c:v>
                </c:pt>
                <c:pt idx="7369">
                  <c:v>72.675548399976293</c:v>
                </c:pt>
                <c:pt idx="7370">
                  <c:v>73.092926181097539</c:v>
                </c:pt>
                <c:pt idx="7371">
                  <c:v>73.510081308489106</c:v>
                </c:pt>
                <c:pt idx="7372">
                  <c:v>73.927012511424536</c:v>
                </c:pt>
                <c:pt idx="7373">
                  <c:v>74.34371851985911</c:v>
                </c:pt>
                <c:pt idx="7374">
                  <c:v>74.760198064434462</c:v>
                </c:pt>
                <c:pt idx="7375">
                  <c:v>75.176449876480817</c:v>
                </c:pt>
                <c:pt idx="7376">
                  <c:v>75.592472688023406</c:v>
                </c:pt>
                <c:pt idx="7377">
                  <c:v>76.008265231784591</c:v>
                </c:pt>
                <c:pt idx="7378">
                  <c:v>76.423826241188181</c:v>
                </c:pt>
                <c:pt idx="7379">
                  <c:v>76.839154450363694</c:v>
                </c:pt>
                <c:pt idx="7380">
                  <c:v>77.254248594148535</c:v>
                </c:pt>
                <c:pt idx="7381">
                  <c:v>77.669107408094362</c:v>
                </c:pt>
                <c:pt idx="7382">
                  <c:v>78.0837296284693</c:v>
                </c:pt>
                <c:pt idx="7383">
                  <c:v>78.498113992262134</c:v>
                </c:pt>
                <c:pt idx="7384">
                  <c:v>78.912259237186674</c:v>
                </c:pt>
                <c:pt idx="7385">
                  <c:v>79.326164101683815</c:v>
                </c:pt>
                <c:pt idx="7386">
                  <c:v>79.739827324928015</c:v>
                </c:pt>
                <c:pt idx="7387">
                  <c:v>80.153247646830152</c:v>
                </c:pt>
                <c:pt idx="7388">
                  <c:v>80.566423808038593</c:v>
                </c:pt>
                <c:pt idx="7389">
                  <c:v>80.979354549947914</c:v>
                </c:pt>
                <c:pt idx="7390">
                  <c:v>81.392038614699871</c:v>
                </c:pt>
                <c:pt idx="7391">
                  <c:v>81.804474745186411</c:v>
                </c:pt>
                <c:pt idx="7392">
                  <c:v>82.216661685055968</c:v>
                </c:pt>
                <c:pt idx="7393">
                  <c:v>82.628598178715635</c:v>
                </c:pt>
                <c:pt idx="7394">
                  <c:v>83.040282971335415</c:v>
                </c:pt>
                <c:pt idx="7395">
                  <c:v>83.451714808852486</c:v>
                </c:pt>
                <c:pt idx="7396">
                  <c:v>83.862892437973215</c:v>
                </c:pt>
                <c:pt idx="7397">
                  <c:v>84.273814606179712</c:v>
                </c:pt>
                <c:pt idx="7398">
                  <c:v>84.684480061731747</c:v>
                </c:pt>
                <c:pt idx="7399">
                  <c:v>85.094887553671143</c:v>
                </c:pt>
                <c:pt idx="7400">
                  <c:v>85.505035831825936</c:v>
                </c:pt>
                <c:pt idx="7401">
                  <c:v>85.914923646812483</c:v>
                </c:pt>
                <c:pt idx="7402">
                  <c:v>86.32454975004184</c:v>
                </c:pt>
                <c:pt idx="7403">
                  <c:v>86.73391289372185</c:v>
                </c:pt>
                <c:pt idx="7404">
                  <c:v>87.143011830861809</c:v>
                </c:pt>
                <c:pt idx="7405">
                  <c:v>87.551845315274591</c:v>
                </c:pt>
                <c:pt idx="7406">
                  <c:v>87.960412101582889</c:v>
                </c:pt>
                <c:pt idx="7407">
                  <c:v>88.368710945221423</c:v>
                </c:pt>
                <c:pt idx="7408">
                  <c:v>88.776740602441109</c:v>
                </c:pt>
                <c:pt idx="7409">
                  <c:v>89.184499830313257</c:v>
                </c:pt>
                <c:pt idx="7410">
                  <c:v>89.591987386732143</c:v>
                </c:pt>
                <c:pt idx="7411">
                  <c:v>89.999202030419994</c:v>
                </c:pt>
                <c:pt idx="7412">
                  <c:v>90.406142520929976</c:v>
                </c:pt>
                <c:pt idx="7413">
                  <c:v>90.812807618651178</c:v>
                </c:pt>
                <c:pt idx="7414">
                  <c:v>91.219196084811216</c:v>
                </c:pt>
                <c:pt idx="7415">
                  <c:v>91.625306681480311</c:v>
                </c:pt>
                <c:pt idx="7416">
                  <c:v>92.031138171575591</c:v>
                </c:pt>
                <c:pt idx="7417">
                  <c:v>92.436689318863117</c:v>
                </c:pt>
                <c:pt idx="7418">
                  <c:v>92.841958887964196</c:v>
                </c:pt>
                <c:pt idx="7419">
                  <c:v>93.246945644357396</c:v>
                </c:pt>
                <c:pt idx="7420">
                  <c:v>93.651648354383298</c:v>
                </c:pt>
                <c:pt idx="7421">
                  <c:v>94.056065785246361</c:v>
                </c:pt>
                <c:pt idx="7422">
                  <c:v>94.460196705021431</c:v>
                </c:pt>
                <c:pt idx="7423">
                  <c:v>94.864039882655618</c:v>
                </c:pt>
                <c:pt idx="7424">
                  <c:v>95.26759408797254</c:v>
                </c:pt>
                <c:pt idx="7425">
                  <c:v>95.67085809167655</c:v>
                </c:pt>
                <c:pt idx="7426">
                  <c:v>96.073830665354734</c:v>
                </c:pt>
                <c:pt idx="7427">
                  <c:v>96.476510581483126</c:v>
                </c:pt>
                <c:pt idx="7428">
                  <c:v>96.878896613428893</c:v>
                </c:pt>
                <c:pt idx="7429">
                  <c:v>97.2809875354544</c:v>
                </c:pt>
                <c:pt idx="7430">
                  <c:v>97.682782122721363</c:v>
                </c:pt>
                <c:pt idx="7431">
                  <c:v>98.084279151292975</c:v>
                </c:pt>
                <c:pt idx="7432">
                  <c:v>98.485477398140873</c:v>
                </c:pt>
                <c:pt idx="7433">
                  <c:v>98.886375641143999</c:v>
                </c:pt>
                <c:pt idx="7434">
                  <c:v>99.286972659097586</c:v>
                </c:pt>
                <c:pt idx="7435">
                  <c:v>99.687267231713662</c:v>
                </c:pt>
                <c:pt idx="7436">
                  <c:v>100.08725813962592</c:v>
                </c:pt>
                <c:pt idx="7437">
                  <c:v>100.4869441643919</c:v>
                </c:pt>
                <c:pt idx="7438">
                  <c:v>100.88632408849902</c:v>
                </c:pt>
                <c:pt idx="7439">
                  <c:v>101.28539669536681</c:v>
                </c:pt>
                <c:pt idx="7440">
                  <c:v>101.6841607693509</c:v>
                </c:pt>
                <c:pt idx="7441">
                  <c:v>102.08261509574714</c:v>
                </c:pt>
                <c:pt idx="7442">
                  <c:v>102.48075846079377</c:v>
                </c:pt>
                <c:pt idx="7443">
                  <c:v>102.87858965167743</c:v>
                </c:pt>
                <c:pt idx="7444">
                  <c:v>103.27610745653534</c:v>
                </c:pt>
                <c:pt idx="7445">
                  <c:v>103.67331066445972</c:v>
                </c:pt>
                <c:pt idx="7446">
                  <c:v>104.07019806549991</c:v>
                </c:pt>
                <c:pt idx="7447">
                  <c:v>104.46676845066847</c:v>
                </c:pt>
                <c:pt idx="7448">
                  <c:v>104.8630206119432</c:v>
                </c:pt>
                <c:pt idx="7449">
                  <c:v>105.25895334227134</c:v>
                </c:pt>
                <c:pt idx="7450">
                  <c:v>105.65456543557349</c:v>
                </c:pt>
                <c:pt idx="7451">
                  <c:v>106.04985568674583</c:v>
                </c:pt>
                <c:pt idx="7452">
                  <c:v>106.44482289166609</c:v>
                </c:pt>
                <c:pt idx="7453">
                  <c:v>106.83946584719568</c:v>
                </c:pt>
                <c:pt idx="7454">
                  <c:v>107.2337833511837</c:v>
                </c:pt>
                <c:pt idx="7455">
                  <c:v>107.62777420247147</c:v>
                </c:pt>
                <c:pt idx="7456">
                  <c:v>108.02143720089289</c:v>
                </c:pt>
                <c:pt idx="7457">
                  <c:v>108.41477114728345</c:v>
                </c:pt>
                <c:pt idx="7458">
                  <c:v>108.80777484347888</c:v>
                </c:pt>
                <c:pt idx="7459">
                  <c:v>109.20044709232219</c:v>
                </c:pt>
                <c:pt idx="7460">
                  <c:v>109.59278669766563</c:v>
                </c:pt>
                <c:pt idx="7461">
                  <c:v>109.9847924643751</c:v>
                </c:pt>
                <c:pt idx="7462">
                  <c:v>110.37646319833226</c:v>
                </c:pt>
                <c:pt idx="7463">
                  <c:v>110.76779770644052</c:v>
                </c:pt>
                <c:pt idx="7464">
                  <c:v>111.15879479662709</c:v>
                </c:pt>
                <c:pt idx="7465">
                  <c:v>111.54945327784706</c:v>
                </c:pt>
                <c:pt idx="7466">
                  <c:v>111.93977196008731</c:v>
                </c:pt>
                <c:pt idx="7467">
                  <c:v>112.32974965436867</c:v>
                </c:pt>
                <c:pt idx="7468">
                  <c:v>112.71938517275183</c:v>
                </c:pt>
                <c:pt idx="7469">
                  <c:v>113.10867732833944</c:v>
                </c:pt>
                <c:pt idx="7470">
                  <c:v>113.4976249352801</c:v>
                </c:pt>
                <c:pt idx="7471">
                  <c:v>113.88622680877231</c:v>
                </c:pt>
                <c:pt idx="7472">
                  <c:v>114.27448176506658</c:v>
                </c:pt>
                <c:pt idx="7473">
                  <c:v>114.66238862147141</c:v>
                </c:pt>
                <c:pt idx="7474">
                  <c:v>115.04994619635519</c:v>
                </c:pt>
                <c:pt idx="7475">
                  <c:v>115.43715330915079</c:v>
                </c:pt>
                <c:pt idx="7476">
                  <c:v>115.82400878035736</c:v>
                </c:pt>
                <c:pt idx="7477">
                  <c:v>116.21051143154723</c:v>
                </c:pt>
                <c:pt idx="7478">
                  <c:v>116.59666008536473</c:v>
                </c:pt>
                <c:pt idx="7479">
                  <c:v>116.9824535655349</c:v>
                </c:pt>
                <c:pt idx="7480">
                  <c:v>117.36789069686387</c:v>
                </c:pt>
                <c:pt idx="7481">
                  <c:v>117.75297030524328</c:v>
                </c:pt>
                <c:pt idx="7482">
                  <c:v>118.13769121765429</c:v>
                </c:pt>
                <c:pt idx="7483">
                  <c:v>118.52205226216945</c:v>
                </c:pt>
                <c:pt idx="7484">
                  <c:v>118.90605226795881</c:v>
                </c:pt>
                <c:pt idx="7485">
                  <c:v>119.28969006529171</c:v>
                </c:pt>
                <c:pt idx="7486">
                  <c:v>119.6729644855409</c:v>
                </c:pt>
                <c:pt idx="7487">
                  <c:v>120.05587436118644</c:v>
                </c:pt>
                <c:pt idx="7488">
                  <c:v>120.43841852581762</c:v>
                </c:pt>
                <c:pt idx="7489">
                  <c:v>120.82059581413901</c:v>
                </c:pt>
                <c:pt idx="7490">
                  <c:v>121.20240506197227</c:v>
                </c:pt>
                <c:pt idx="7491">
                  <c:v>121.58384510626064</c:v>
                </c:pt>
                <c:pt idx="7492">
                  <c:v>121.96491478507076</c:v>
                </c:pt>
                <c:pt idx="7493">
                  <c:v>122.34561293759877</c:v>
                </c:pt>
                <c:pt idx="7494">
                  <c:v>122.72593840417201</c:v>
                </c:pt>
                <c:pt idx="7495">
                  <c:v>123.10589002625318</c:v>
                </c:pt>
                <c:pt idx="7496">
                  <c:v>123.48546664644412</c:v>
                </c:pt>
                <c:pt idx="7497">
                  <c:v>123.86466710848785</c:v>
                </c:pt>
                <c:pt idx="7498">
                  <c:v>124.24349025727439</c:v>
                </c:pt>
                <c:pt idx="7499">
                  <c:v>124.62193493884273</c:v>
                </c:pt>
                <c:pt idx="7500">
                  <c:v>125.0000000003855</c:v>
                </c:pt>
                <c:pt idx="7501">
                  <c:v>125.37768429024942</c:v>
                </c:pt>
                <c:pt idx="7502">
                  <c:v>125.75498665794343</c:v>
                </c:pt>
                <c:pt idx="7503">
                  <c:v>126.13190595413946</c:v>
                </c:pt>
                <c:pt idx="7504">
                  <c:v>126.50844103067519</c:v>
                </c:pt>
                <c:pt idx="7505">
                  <c:v>126.88459074055986</c:v>
                </c:pt>
                <c:pt idx="7506">
                  <c:v>127.26035393797622</c:v>
                </c:pt>
                <c:pt idx="7507">
                  <c:v>127.6357294782848</c:v>
                </c:pt>
                <c:pt idx="7508">
                  <c:v>128.01071621802581</c:v>
                </c:pt>
                <c:pt idx="7509">
                  <c:v>128.38531301492503</c:v>
                </c:pt>
                <c:pt idx="7510">
                  <c:v>128.75951872789565</c:v>
                </c:pt>
                <c:pt idx="7511">
                  <c:v>129.13333221704212</c:v>
                </c:pt>
                <c:pt idx="7512">
                  <c:v>129.50675234366417</c:v>
                </c:pt>
                <c:pt idx="7513">
                  <c:v>129.87977797025854</c:v>
                </c:pt>
                <c:pt idx="7514">
                  <c:v>130.25240796052486</c:v>
                </c:pt>
                <c:pt idx="7515">
                  <c:v>130.62464117936756</c:v>
                </c:pt>
                <c:pt idx="7516">
                  <c:v>130.99647649289969</c:v>
                </c:pt>
                <c:pt idx="7517">
                  <c:v>131.36791276844681</c:v>
                </c:pt>
                <c:pt idx="7518">
                  <c:v>131.73894887454881</c:v>
                </c:pt>
                <c:pt idx="7519">
                  <c:v>132.10958368096576</c:v>
                </c:pt>
                <c:pt idx="7520">
                  <c:v>132.47981605867977</c:v>
                </c:pt>
                <c:pt idx="7521">
                  <c:v>132.84964487989919</c:v>
                </c:pt>
                <c:pt idx="7522">
                  <c:v>133.21906901806094</c:v>
                </c:pt>
                <c:pt idx="7523">
                  <c:v>133.58808734783494</c:v>
                </c:pt>
                <c:pt idx="7524">
                  <c:v>133.95669874512708</c:v>
                </c:pt>
                <c:pt idx="7525">
                  <c:v>134.32490208708344</c:v>
                </c:pt>
                <c:pt idx="7526">
                  <c:v>134.69269625209279</c:v>
                </c:pt>
                <c:pt idx="7527">
                  <c:v>135.06008011979034</c:v>
                </c:pt>
                <c:pt idx="7528">
                  <c:v>135.42705257106149</c:v>
                </c:pt>
                <c:pt idx="7529">
                  <c:v>135.79361248804375</c:v>
                </c:pt>
                <c:pt idx="7530">
                  <c:v>136.15975875413238</c:v>
                </c:pt>
                <c:pt idx="7531">
                  <c:v>136.52549025398244</c:v>
                </c:pt>
                <c:pt idx="7532">
                  <c:v>136.89080587351231</c:v>
                </c:pt>
                <c:pt idx="7533">
                  <c:v>137.25570449990758</c:v>
                </c:pt>
                <c:pt idx="7534">
                  <c:v>137.62018502162309</c:v>
                </c:pt>
                <c:pt idx="7535">
                  <c:v>137.98424632838828</c:v>
                </c:pt>
                <c:pt idx="7536">
                  <c:v>138.34788731120932</c:v>
                </c:pt>
                <c:pt idx="7537">
                  <c:v>138.71110686237301</c:v>
                </c:pt>
                <c:pt idx="7538">
                  <c:v>139.07390387544893</c:v>
                </c:pt>
                <c:pt idx="7539">
                  <c:v>139.4362772452948</c:v>
                </c:pt>
                <c:pt idx="7540">
                  <c:v>139.79822586805855</c:v>
                </c:pt>
                <c:pt idx="7541">
                  <c:v>140.15974864118181</c:v>
                </c:pt>
                <c:pt idx="7542">
                  <c:v>140.52084446340393</c:v>
                </c:pt>
                <c:pt idx="7543">
                  <c:v>140.88151223476368</c:v>
                </c:pt>
                <c:pt idx="7544">
                  <c:v>141.24175085660482</c:v>
                </c:pt>
                <c:pt idx="7545">
                  <c:v>141.60155923157882</c:v>
                </c:pt>
                <c:pt idx="7546">
                  <c:v>141.96093626364544</c:v>
                </c:pt>
                <c:pt idx="7547">
                  <c:v>142.31988085808072</c:v>
                </c:pt>
                <c:pt idx="7548">
                  <c:v>142.67839192147713</c:v>
                </c:pt>
                <c:pt idx="7549">
                  <c:v>143.03646836174815</c:v>
                </c:pt>
                <c:pt idx="7550">
                  <c:v>143.39410908813014</c:v>
                </c:pt>
                <c:pt idx="7551">
                  <c:v>143.75131301118779</c:v>
                </c:pt>
                <c:pt idx="7552">
                  <c:v>144.108079042816</c:v>
                </c:pt>
                <c:pt idx="7553">
                  <c:v>144.46440609624389</c:v>
                </c:pt>
                <c:pt idx="7554">
                  <c:v>144.8202930860368</c:v>
                </c:pt>
                <c:pt idx="7555">
                  <c:v>145.17573892810154</c:v>
                </c:pt>
                <c:pt idx="7556">
                  <c:v>145.53074253968848</c:v>
                </c:pt>
                <c:pt idx="7557">
                  <c:v>145.88530283939502</c:v>
                </c:pt>
                <c:pt idx="7558">
                  <c:v>146.2394187471694</c:v>
                </c:pt>
                <c:pt idx="7559">
                  <c:v>146.59308918431236</c:v>
                </c:pt>
                <c:pt idx="7560">
                  <c:v>146.94631307348286</c:v>
                </c:pt>
                <c:pt idx="7561">
                  <c:v>147.29908933869959</c:v>
                </c:pt>
                <c:pt idx="7562">
                  <c:v>147.65141690534492</c:v>
                </c:pt>
                <c:pt idx="7563">
                  <c:v>148.00329470016834</c:v>
                </c:pt>
                <c:pt idx="7564">
                  <c:v>148.35472165128832</c:v>
                </c:pt>
                <c:pt idx="7565">
                  <c:v>148.7056966881978</c:v>
                </c:pt>
                <c:pt idx="7566">
                  <c:v>149.05621874176595</c:v>
                </c:pt>
                <c:pt idx="7567">
                  <c:v>149.40628674424249</c:v>
                </c:pt>
                <c:pt idx="7568">
                  <c:v>149.75589962925818</c:v>
                </c:pt>
                <c:pt idx="7569">
                  <c:v>150.1050563318326</c:v>
                </c:pt>
                <c:pt idx="7570">
                  <c:v>150.45375578837317</c:v>
                </c:pt>
                <c:pt idx="7571">
                  <c:v>150.80199693668121</c:v>
                </c:pt>
                <c:pt idx="7572">
                  <c:v>151.1497787159538</c:v>
                </c:pt>
                <c:pt idx="7573">
                  <c:v>151.49710006678734</c:v>
                </c:pt>
                <c:pt idx="7574">
                  <c:v>151.8439599311811</c:v>
                </c:pt>
                <c:pt idx="7575">
                  <c:v>152.19035725253909</c:v>
                </c:pt>
                <c:pt idx="7576">
                  <c:v>152.53629097567534</c:v>
                </c:pt>
                <c:pt idx="7577">
                  <c:v>152.88176004681571</c:v>
                </c:pt>
                <c:pt idx="7578">
                  <c:v>153.22676341360156</c:v>
                </c:pt>
                <c:pt idx="7579">
                  <c:v>153.57130002509308</c:v>
                </c:pt>
                <c:pt idx="7580">
                  <c:v>153.91536883177133</c:v>
                </c:pt>
                <c:pt idx="7581">
                  <c:v>154.25896878554343</c:v>
                </c:pt>
                <c:pt idx="7582">
                  <c:v>154.60209883974429</c:v>
                </c:pt>
                <c:pt idx="7583">
                  <c:v>154.94475794914061</c:v>
                </c:pt>
                <c:pt idx="7584">
                  <c:v>155.28694506993264</c:v>
                </c:pt>
                <c:pt idx="7585">
                  <c:v>155.62865915975945</c:v>
                </c:pt>
                <c:pt idx="7586">
                  <c:v>155.9698991777006</c:v>
                </c:pt>
                <c:pt idx="7587">
                  <c:v>156.31066408427981</c:v>
                </c:pt>
                <c:pt idx="7588">
                  <c:v>156.6509528414685</c:v>
                </c:pt>
                <c:pt idx="7589">
                  <c:v>156.99076441268733</c:v>
                </c:pt>
                <c:pt idx="7590">
                  <c:v>157.33009776281236</c:v>
                </c:pt>
                <c:pt idx="7591">
                  <c:v>157.66895185817407</c:v>
                </c:pt>
                <c:pt idx="7592">
                  <c:v>158.0073256665647</c:v>
                </c:pt>
                <c:pt idx="7593">
                  <c:v>158.34521815723897</c:v>
                </c:pt>
                <c:pt idx="7594">
                  <c:v>158.68262830091783</c:v>
                </c:pt>
                <c:pt idx="7595">
                  <c:v>159.01955506979172</c:v>
                </c:pt>
                <c:pt idx="7596">
                  <c:v>159.35599743752266</c:v>
                </c:pt>
                <c:pt idx="7597">
                  <c:v>159.69195437924913</c:v>
                </c:pt>
                <c:pt idx="7598">
                  <c:v>160.02742487158804</c:v>
                </c:pt>
                <c:pt idx="7599">
                  <c:v>160.36240789263846</c:v>
                </c:pt>
                <c:pt idx="7600">
                  <c:v>160.69690242198328</c:v>
                </c:pt>
                <c:pt idx="7601">
                  <c:v>161.03090744069453</c:v>
                </c:pt>
                <c:pt idx="7602">
                  <c:v>161.36442193133502</c:v>
                </c:pt>
                <c:pt idx="7603">
                  <c:v>161.69744487796171</c:v>
                </c:pt>
                <c:pt idx="7604">
                  <c:v>162.02997526612936</c:v>
                </c:pt>
                <c:pt idx="7605">
                  <c:v>162.36201208289202</c:v>
                </c:pt>
                <c:pt idx="7606">
                  <c:v>162.69355431680833</c:v>
                </c:pt>
                <c:pt idx="7607">
                  <c:v>163.02460095794308</c:v>
                </c:pt>
                <c:pt idx="7608">
                  <c:v>163.35515099787088</c:v>
                </c:pt>
                <c:pt idx="7609">
                  <c:v>163.68520342967923</c:v>
                </c:pt>
                <c:pt idx="7610">
                  <c:v>164.01475724797058</c:v>
                </c:pt>
                <c:pt idx="7611">
                  <c:v>164.34381144886714</c:v>
                </c:pt>
                <c:pt idx="7612">
                  <c:v>164.67236503001345</c:v>
                </c:pt>
                <c:pt idx="7613">
                  <c:v>165.00041699057698</c:v>
                </c:pt>
                <c:pt idx="7614">
                  <c:v>165.3279663312552</c:v>
                </c:pt>
                <c:pt idx="7615">
                  <c:v>165.6550120542764</c:v>
                </c:pt>
                <c:pt idx="7616">
                  <c:v>165.98155316340188</c:v>
                </c:pt>
                <c:pt idx="7617">
                  <c:v>166.30758866393114</c:v>
                </c:pt>
                <c:pt idx="7618">
                  <c:v>166.63311756270349</c:v>
                </c:pt>
                <c:pt idx="7619">
                  <c:v>166.95813886810149</c:v>
                </c:pt>
                <c:pt idx="7620">
                  <c:v>167.28265159005414</c:v>
                </c:pt>
                <c:pt idx="7621">
                  <c:v>167.60665474003883</c:v>
                </c:pt>
                <c:pt idx="7622">
                  <c:v>167.93014733108606</c:v>
                </c:pt>
                <c:pt idx="7623">
                  <c:v>168.25312837778128</c:v>
                </c:pt>
                <c:pt idx="7624">
                  <c:v>168.57559689626856</c:v>
                </c:pt>
                <c:pt idx="7625">
                  <c:v>168.8975519042522</c:v>
                </c:pt>
                <c:pt idx="7626">
                  <c:v>169.21899242100179</c:v>
                </c:pt>
                <c:pt idx="7627">
                  <c:v>169.53991746735369</c:v>
                </c:pt>
                <c:pt idx="7628">
                  <c:v>169.86032606571462</c:v>
                </c:pt>
                <c:pt idx="7629">
                  <c:v>170.18021724006468</c:v>
                </c:pt>
                <c:pt idx="7630">
                  <c:v>170.49959001595928</c:v>
                </c:pt>
                <c:pt idx="7631">
                  <c:v>170.8184434205339</c:v>
                </c:pt>
                <c:pt idx="7632">
                  <c:v>171.13677648250572</c:v>
                </c:pt>
                <c:pt idx="7633">
                  <c:v>171.45458823217703</c:v>
                </c:pt>
                <c:pt idx="7634">
                  <c:v>171.77187770143848</c:v>
                </c:pt>
                <c:pt idx="7635">
                  <c:v>172.08864392377097</c:v>
                </c:pt>
                <c:pt idx="7636">
                  <c:v>172.40488593424968</c:v>
                </c:pt>
                <c:pt idx="7637">
                  <c:v>172.72060276954625</c:v>
                </c:pt>
                <c:pt idx="7638">
                  <c:v>173.03579346793279</c:v>
                </c:pt>
                <c:pt idx="7639">
                  <c:v>173.35045706928375</c:v>
                </c:pt>
                <c:pt idx="7640">
                  <c:v>173.66459261507958</c:v>
                </c:pt>
                <c:pt idx="7641">
                  <c:v>173.97819914840827</c:v>
                </c:pt>
                <c:pt idx="7642">
                  <c:v>174.29127571397024</c:v>
                </c:pt>
                <c:pt idx="7643">
                  <c:v>174.60382135808001</c:v>
                </c:pt>
                <c:pt idx="7644">
                  <c:v>174.9158351286693</c:v>
                </c:pt>
                <c:pt idx="7645">
                  <c:v>175.22731607529042</c:v>
                </c:pt>
                <c:pt idx="7646">
                  <c:v>175.5382632491177</c:v>
                </c:pt>
                <c:pt idx="7647">
                  <c:v>175.84867570295248</c:v>
                </c:pt>
                <c:pt idx="7648">
                  <c:v>176.15855249122461</c:v>
                </c:pt>
                <c:pt idx="7649">
                  <c:v>176.46789266999559</c:v>
                </c:pt>
                <c:pt idx="7650">
                  <c:v>176.77669529696198</c:v>
                </c:pt>
                <c:pt idx="7651">
                  <c:v>177.0849594314567</c:v>
                </c:pt>
                <c:pt idx="7652">
                  <c:v>177.39268413445413</c:v>
                </c:pt>
                <c:pt idx="7653">
                  <c:v>177.69986846857142</c:v>
                </c:pt>
                <c:pt idx="7654">
                  <c:v>178.00651149807214</c:v>
                </c:pt>
                <c:pt idx="7655">
                  <c:v>178.31261228886783</c:v>
                </c:pt>
                <c:pt idx="7656">
                  <c:v>178.6181699085227</c:v>
                </c:pt>
                <c:pt idx="7657">
                  <c:v>178.92318342625586</c:v>
                </c:pt>
                <c:pt idx="7658">
                  <c:v>179.22765191294195</c:v>
                </c:pt>
                <c:pt idx="7659">
                  <c:v>179.5315744411179</c:v>
                </c:pt>
                <c:pt idx="7660">
                  <c:v>179.83495008498286</c:v>
                </c:pt>
                <c:pt idx="7661">
                  <c:v>180.13777792040239</c:v>
                </c:pt>
                <c:pt idx="7662">
                  <c:v>180.44005702490975</c:v>
                </c:pt>
                <c:pt idx="7663">
                  <c:v>180.74178647771066</c:v>
                </c:pt>
                <c:pt idx="7664">
                  <c:v>181.04296535968487</c:v>
                </c:pt>
                <c:pt idx="7665">
                  <c:v>181.34359275338929</c:v>
                </c:pt>
                <c:pt idx="7666">
                  <c:v>181.64366774306106</c:v>
                </c:pt>
                <c:pt idx="7667">
                  <c:v>181.94318941461913</c:v>
                </c:pt>
                <c:pt idx="7668">
                  <c:v>182.24215685566878</c:v>
                </c:pt>
                <c:pt idx="7669">
                  <c:v>182.54056915550336</c:v>
                </c:pt>
                <c:pt idx="7670">
                  <c:v>182.83842540510759</c:v>
                </c:pt>
                <c:pt idx="7671">
                  <c:v>183.13572469715905</c:v>
                </c:pt>
                <c:pt idx="7672">
                  <c:v>183.43246612603286</c:v>
                </c:pt>
                <c:pt idx="7673">
                  <c:v>183.72864878780311</c:v>
                </c:pt>
                <c:pt idx="7674">
                  <c:v>184.0242717802461</c:v>
                </c:pt>
                <c:pt idx="7675">
                  <c:v>184.31933420284324</c:v>
                </c:pt>
                <c:pt idx="7676">
                  <c:v>184.61383515678256</c:v>
                </c:pt>
                <c:pt idx="7677">
                  <c:v>184.90777374496344</c:v>
                </c:pt>
                <c:pt idx="7678">
                  <c:v>185.20114907199789</c:v>
                </c:pt>
                <c:pt idx="7679">
                  <c:v>185.49396024421387</c:v>
                </c:pt>
                <c:pt idx="7680">
                  <c:v>185.78620636965832</c:v>
                </c:pt>
                <c:pt idx="7681">
                  <c:v>186.07788655809765</c:v>
                </c:pt>
                <c:pt idx="7682">
                  <c:v>186.36899992102434</c:v>
                </c:pt>
                <c:pt idx="7683">
                  <c:v>186.659545571656</c:v>
                </c:pt>
                <c:pt idx="7684">
                  <c:v>186.94952262494053</c:v>
                </c:pt>
                <c:pt idx="7685">
                  <c:v>187.23893019755747</c:v>
                </c:pt>
                <c:pt idx="7686">
                  <c:v>187.52776740792149</c:v>
                </c:pt>
                <c:pt idx="7687">
                  <c:v>187.81603337618378</c:v>
                </c:pt>
                <c:pt idx="7688">
                  <c:v>188.10372722423645</c:v>
                </c:pt>
                <c:pt idx="7689">
                  <c:v>188.39084807571419</c:v>
                </c:pt>
                <c:pt idx="7690">
                  <c:v>188.6773950559971</c:v>
                </c:pt>
                <c:pt idx="7691">
                  <c:v>188.96336729221363</c:v>
                </c:pt>
                <c:pt idx="7692">
                  <c:v>189.24876391324224</c:v>
                </c:pt>
                <c:pt idx="7693">
                  <c:v>189.53358404971553</c:v>
                </c:pt>
                <c:pt idx="7694">
                  <c:v>189.81782683402207</c:v>
                </c:pt>
                <c:pt idx="7695">
                  <c:v>190.10149140030896</c:v>
                </c:pt>
                <c:pt idx="7696">
                  <c:v>190.38457688448506</c:v>
                </c:pt>
                <c:pt idx="7697">
                  <c:v>190.66708242422234</c:v>
                </c:pt>
                <c:pt idx="7698">
                  <c:v>190.94900715896014</c:v>
                </c:pt>
                <c:pt idx="7699">
                  <c:v>191.23035022990692</c:v>
                </c:pt>
                <c:pt idx="7700">
                  <c:v>191.51111078004311</c:v>
                </c:pt>
                <c:pt idx="7701">
                  <c:v>191.79128795412291</c:v>
                </c:pt>
                <c:pt idx="7702">
                  <c:v>192.07088089867878</c:v>
                </c:pt>
                <c:pt idx="7703">
                  <c:v>192.34988876202104</c:v>
                </c:pt>
                <c:pt idx="7704">
                  <c:v>192.62831069424394</c:v>
                </c:pt>
                <c:pt idx="7705">
                  <c:v>192.90614584722599</c:v>
                </c:pt>
                <c:pt idx="7706">
                  <c:v>193.18339337463311</c:v>
                </c:pt>
                <c:pt idx="7707">
                  <c:v>193.46005243192153</c:v>
                </c:pt>
                <c:pt idx="7708">
                  <c:v>193.73612217633922</c:v>
                </c:pt>
                <c:pt idx="7709">
                  <c:v>194.0116017669302</c:v>
                </c:pt>
                <c:pt idx="7710">
                  <c:v>194.28649036453578</c:v>
                </c:pt>
                <c:pt idx="7711">
                  <c:v>194.56078713179764</c:v>
                </c:pt>
                <c:pt idx="7712">
                  <c:v>194.83449123316055</c:v>
                </c:pt>
                <c:pt idx="7713">
                  <c:v>195.1076018348738</c:v>
                </c:pt>
                <c:pt idx="7714">
                  <c:v>195.3801181049954</c:v>
                </c:pt>
                <c:pt idx="7715">
                  <c:v>195.65203921339355</c:v>
                </c:pt>
                <c:pt idx="7716">
                  <c:v>195.92336433174964</c:v>
                </c:pt>
                <c:pt idx="7717">
                  <c:v>196.19409263355973</c:v>
                </c:pt>
                <c:pt idx="7718">
                  <c:v>196.46422329413883</c:v>
                </c:pt>
                <c:pt idx="7719">
                  <c:v>196.73375549062206</c:v>
                </c:pt>
                <c:pt idx="7720">
                  <c:v>197.00268840196756</c:v>
                </c:pt>
                <c:pt idx="7721">
                  <c:v>197.27102120895935</c:v>
                </c:pt>
                <c:pt idx="7722">
                  <c:v>197.5387530942086</c:v>
                </c:pt>
                <c:pt idx="7723">
                  <c:v>197.80588324215788</c:v>
                </c:pt>
                <c:pt idx="7724">
                  <c:v>198.07241083908235</c:v>
                </c:pt>
                <c:pt idx="7725">
                  <c:v>198.33833507309336</c:v>
                </c:pt>
                <c:pt idx="7726">
                  <c:v>198.60365513413845</c:v>
                </c:pt>
                <c:pt idx="7727">
                  <c:v>198.86837021400723</c:v>
                </c:pt>
                <c:pt idx="7728">
                  <c:v>199.13247950633192</c:v>
                </c:pt>
                <c:pt idx="7729">
                  <c:v>199.39598220658931</c:v>
                </c:pt>
                <c:pt idx="7730">
                  <c:v>199.65887751210474</c:v>
                </c:pt>
                <c:pt idx="7731">
                  <c:v>199.92116462205348</c:v>
                </c:pt>
                <c:pt idx="7732">
                  <c:v>200.1828427374638</c:v>
                </c:pt>
                <c:pt idx="7733">
                  <c:v>200.44391106121824</c:v>
                </c:pt>
                <c:pt idx="7734">
                  <c:v>200.70436879805771</c:v>
                </c:pt>
                <c:pt idx="7735">
                  <c:v>200.96421515458277</c:v>
                </c:pt>
                <c:pt idx="7736">
                  <c:v>201.22344933925629</c:v>
                </c:pt>
                <c:pt idx="7737">
                  <c:v>201.48207056240628</c:v>
                </c:pt>
                <c:pt idx="7738">
                  <c:v>201.74007803622715</c:v>
                </c:pt>
                <c:pt idx="7739">
                  <c:v>201.99747097478362</c:v>
                </c:pt>
                <c:pt idx="7740">
                  <c:v>202.25424859401218</c:v>
                </c:pt>
                <c:pt idx="7741">
                  <c:v>202.51041011172364</c:v>
                </c:pt>
                <c:pt idx="7742">
                  <c:v>202.76595474760586</c:v>
                </c:pt>
                <c:pt idx="7743">
                  <c:v>203.02088172322507</c:v>
                </c:pt>
                <c:pt idx="7744">
                  <c:v>203.27519026202975</c:v>
                </c:pt>
                <c:pt idx="7745">
                  <c:v>203.52887958935199</c:v>
                </c:pt>
                <c:pt idx="7746">
                  <c:v>203.7819489324103</c:v>
                </c:pt>
                <c:pt idx="7747">
                  <c:v>204.03439752031139</c:v>
                </c:pt>
                <c:pt idx="7748">
                  <c:v>204.28622458405303</c:v>
                </c:pt>
                <c:pt idx="7749">
                  <c:v>204.53742935652605</c:v>
                </c:pt>
                <c:pt idx="7750">
                  <c:v>204.78801107251746</c:v>
                </c:pt>
                <c:pt idx="7751">
                  <c:v>205.03796896871185</c:v>
                </c:pt>
                <c:pt idx="7752">
                  <c:v>205.28730228369415</c:v>
                </c:pt>
                <c:pt idx="7753">
                  <c:v>205.53601025795206</c:v>
                </c:pt>
                <c:pt idx="7754">
                  <c:v>205.78409213387749</c:v>
                </c:pt>
                <c:pt idx="7755">
                  <c:v>206.03154715577023</c:v>
                </c:pt>
                <c:pt idx="7756">
                  <c:v>206.2783745698394</c:v>
                </c:pt>
                <c:pt idx="7757">
                  <c:v>206.52457362420589</c:v>
                </c:pt>
                <c:pt idx="7758">
                  <c:v>206.77014356890493</c:v>
                </c:pt>
                <c:pt idx="7759">
                  <c:v>207.01508365588739</c:v>
                </c:pt>
                <c:pt idx="7760">
                  <c:v>207.25939313902353</c:v>
                </c:pt>
                <c:pt idx="7761">
                  <c:v>207.50307127410429</c:v>
                </c:pt>
                <c:pt idx="7762">
                  <c:v>207.74611731884403</c:v>
                </c:pt>
                <c:pt idx="7763">
                  <c:v>207.9885305328819</c:v>
                </c:pt>
                <c:pt idx="7764">
                  <c:v>208.23031017778544</c:v>
                </c:pt>
                <c:pt idx="7765">
                  <c:v>208.47145551705191</c:v>
                </c:pt>
                <c:pt idx="7766">
                  <c:v>208.71196581611079</c:v>
                </c:pt>
                <c:pt idx="7767">
                  <c:v>208.95184034232628</c:v>
                </c:pt>
                <c:pt idx="7768">
                  <c:v>209.19107836499842</c:v>
                </c:pt>
                <c:pt idx="7769">
                  <c:v>209.42967915536701</c:v>
                </c:pt>
                <c:pt idx="7770">
                  <c:v>209.66764198661309</c:v>
                </c:pt>
                <c:pt idx="7771">
                  <c:v>209.90496613385966</c:v>
                </c:pt>
                <c:pt idx="7772">
                  <c:v>210.14165087417672</c:v>
                </c:pt>
                <c:pt idx="7773">
                  <c:v>210.3776954865815</c:v>
                </c:pt>
                <c:pt idx="7774">
                  <c:v>210.61309925204139</c:v>
                </c:pt>
                <c:pt idx="7775">
                  <c:v>210.84786145347519</c:v>
                </c:pt>
                <c:pt idx="7776">
                  <c:v>211.08198137575684</c:v>
                </c:pt>
                <c:pt idx="7777">
                  <c:v>211.31545830571639</c:v>
                </c:pt>
                <c:pt idx="7778">
                  <c:v>211.54829153214288</c:v>
                </c:pt>
                <c:pt idx="7779">
                  <c:v>211.78048034578546</c:v>
                </c:pt>
                <c:pt idx="7780">
                  <c:v>212.01202403935696</c:v>
                </c:pt>
                <c:pt idx="7781">
                  <c:v>212.24292190753511</c:v>
                </c:pt>
                <c:pt idx="7782">
                  <c:v>212.47317324696502</c:v>
                </c:pt>
                <c:pt idx="7783">
                  <c:v>212.70277735626132</c:v>
                </c:pt>
                <c:pt idx="7784">
                  <c:v>212.93173353600972</c:v>
                </c:pt>
                <c:pt idx="7785">
                  <c:v>213.16004108877016</c:v>
                </c:pt>
                <c:pt idx="7786">
                  <c:v>213.38769931907825</c:v>
                </c:pt>
                <c:pt idx="7787">
                  <c:v>213.61470753344753</c:v>
                </c:pt>
                <c:pt idx="7788">
                  <c:v>213.84106504037183</c:v>
                </c:pt>
                <c:pt idx="7789">
                  <c:v>214.06677115032653</c:v>
                </c:pt>
                <c:pt idx="7790">
                  <c:v>214.29182517577181</c:v>
                </c:pt>
                <c:pt idx="7791">
                  <c:v>214.51622643115414</c:v>
                </c:pt>
                <c:pt idx="7792">
                  <c:v>214.73997423290885</c:v>
                </c:pt>
                <c:pt idx="7793">
                  <c:v>214.96306789946038</c:v>
                </c:pt>
                <c:pt idx="7794">
                  <c:v>215.18550675122745</c:v>
                </c:pt>
                <c:pt idx="7795">
                  <c:v>215.40729011062223</c:v>
                </c:pt>
                <c:pt idx="7796">
                  <c:v>215.62841730205443</c:v>
                </c:pt>
                <c:pt idx="7797">
                  <c:v>215.84888765193224</c:v>
                </c:pt>
                <c:pt idx="7798">
                  <c:v>216.06870048866477</c:v>
                </c:pt>
                <c:pt idx="7799">
                  <c:v>216.28785514266423</c:v>
                </c:pt>
                <c:pt idx="7800">
                  <c:v>216.50635094634706</c:v>
                </c:pt>
                <c:pt idx="7801">
                  <c:v>216.72418723413733</c:v>
                </c:pt>
                <c:pt idx="7802">
                  <c:v>216.94136334246804</c:v>
                </c:pt>
                <c:pt idx="7803">
                  <c:v>217.15787860978301</c:v>
                </c:pt>
                <c:pt idx="7804">
                  <c:v>217.37373237653944</c:v>
                </c:pt>
                <c:pt idx="7805">
                  <c:v>217.58892398520885</c:v>
                </c:pt>
                <c:pt idx="7806">
                  <c:v>217.80345278028054</c:v>
                </c:pt>
                <c:pt idx="7807">
                  <c:v>218.0173181082626</c:v>
                </c:pt>
                <c:pt idx="7808">
                  <c:v>218.23051931768435</c:v>
                </c:pt>
                <c:pt idx="7809">
                  <c:v>218.44305575909749</c:v>
                </c:pt>
                <c:pt idx="7810">
                  <c:v>218.65492678507943</c:v>
                </c:pt>
                <c:pt idx="7811">
                  <c:v>218.86613175023419</c:v>
                </c:pt>
                <c:pt idx="7812">
                  <c:v>219.07667001119489</c:v>
                </c:pt>
                <c:pt idx="7813">
                  <c:v>219.28654092662563</c:v>
                </c:pt>
                <c:pt idx="7814">
                  <c:v>219.49574385722286</c:v>
                </c:pt>
                <c:pt idx="7815">
                  <c:v>219.70427816571873</c:v>
                </c:pt>
                <c:pt idx="7816">
                  <c:v>219.91214321688076</c:v>
                </c:pt>
                <c:pt idx="7817">
                  <c:v>220.11933837751641</c:v>
                </c:pt>
                <c:pt idx="7818">
                  <c:v>220.32586301647322</c:v>
                </c:pt>
                <c:pt idx="7819">
                  <c:v>220.53171650464157</c:v>
                </c:pt>
                <c:pt idx="7820">
                  <c:v>220.73689821495563</c:v>
                </c:pt>
                <c:pt idx="7821">
                  <c:v>220.9414075223965</c:v>
                </c:pt>
                <c:pt idx="7822">
                  <c:v>221.14524380399337</c:v>
                </c:pt>
                <c:pt idx="7823">
                  <c:v>221.34840643882561</c:v>
                </c:pt>
                <c:pt idx="7824">
                  <c:v>221.55089480802476</c:v>
                </c:pt>
                <c:pt idx="7825">
                  <c:v>221.75270829477574</c:v>
                </c:pt>
                <c:pt idx="7826">
                  <c:v>221.95384628431992</c:v>
                </c:pt>
                <c:pt idx="7827">
                  <c:v>222.15430816395605</c:v>
                </c:pt>
                <c:pt idx="7828">
                  <c:v>222.35409332304246</c:v>
                </c:pt>
                <c:pt idx="7829">
                  <c:v>222.55320115299915</c:v>
                </c:pt>
                <c:pt idx="7830">
                  <c:v>222.75163104730873</c:v>
                </c:pt>
                <c:pt idx="7831">
                  <c:v>222.94938240151953</c:v>
                </c:pt>
                <c:pt idx="7832">
                  <c:v>223.14645461324665</c:v>
                </c:pt>
                <c:pt idx="7833">
                  <c:v>223.34284708217407</c:v>
                </c:pt>
                <c:pt idx="7834">
                  <c:v>223.53855921005601</c:v>
                </c:pt>
                <c:pt idx="7835">
                  <c:v>223.73359040071946</c:v>
                </c:pt>
                <c:pt idx="7836">
                  <c:v>223.92794006006565</c:v>
                </c:pt>
                <c:pt idx="7837">
                  <c:v>224.12160759607218</c:v>
                </c:pt>
                <c:pt idx="7838">
                  <c:v>224.31459241879341</c:v>
                </c:pt>
                <c:pt idx="7839">
                  <c:v>224.50689394036445</c:v>
                </c:pt>
                <c:pt idx="7840">
                  <c:v>224.69851157500173</c:v>
                </c:pt>
                <c:pt idx="7841">
                  <c:v>224.88944473900429</c:v>
                </c:pt>
                <c:pt idx="7842">
                  <c:v>225.07969285075683</c:v>
                </c:pt>
                <c:pt idx="7843">
                  <c:v>225.26925533073057</c:v>
                </c:pt>
                <c:pt idx="7844">
                  <c:v>225.45813160148538</c:v>
                </c:pt>
                <c:pt idx="7845">
                  <c:v>225.64632108767148</c:v>
                </c:pt>
                <c:pt idx="7846">
                  <c:v>225.83382321603077</c:v>
                </c:pt>
                <c:pt idx="7847">
                  <c:v>226.02063741539939</c:v>
                </c:pt>
                <c:pt idx="7848">
                  <c:v>226.20676311670891</c:v>
                </c:pt>
                <c:pt idx="7849">
                  <c:v>226.39219975298835</c:v>
                </c:pt>
                <c:pt idx="7850">
                  <c:v>226.57694675936517</c:v>
                </c:pt>
                <c:pt idx="7851">
                  <c:v>226.76100357306817</c:v>
                </c:pt>
                <c:pt idx="7852">
                  <c:v>226.94436963342832</c:v>
                </c:pt>
                <c:pt idx="7853">
                  <c:v>227.12704438188084</c:v>
                </c:pt>
                <c:pt idx="7854">
                  <c:v>227.30902726196692</c:v>
                </c:pt>
                <c:pt idx="7855">
                  <c:v>227.49031771933483</c:v>
                </c:pt>
                <c:pt idx="7856">
                  <c:v>227.6709152017425</c:v>
                </c:pt>
                <c:pt idx="7857">
                  <c:v>227.85081915905877</c:v>
                </c:pt>
                <c:pt idx="7858">
                  <c:v>228.03002904326493</c:v>
                </c:pt>
                <c:pt idx="7859">
                  <c:v>228.20854430845679</c:v>
                </c:pt>
                <c:pt idx="7860">
                  <c:v>228.38636441084572</c:v>
                </c:pt>
                <c:pt idx="7861">
                  <c:v>228.56348880876084</c:v>
                </c:pt>
                <c:pt idx="7862">
                  <c:v>228.73991696265034</c:v>
                </c:pt>
                <c:pt idx="7863">
                  <c:v>228.91564833508363</c:v>
                </c:pt>
                <c:pt idx="7864">
                  <c:v>229.09068239075248</c:v>
                </c:pt>
                <c:pt idx="7865">
                  <c:v>229.26501859647297</c:v>
                </c:pt>
                <c:pt idx="7866">
                  <c:v>229.43865642118647</c:v>
                </c:pt>
                <c:pt idx="7867">
                  <c:v>229.61159533596219</c:v>
                </c:pt>
                <c:pt idx="7868">
                  <c:v>229.78383481399823</c:v>
                </c:pt>
                <c:pt idx="7869">
                  <c:v>229.95537433062324</c:v>
                </c:pt>
                <c:pt idx="7870">
                  <c:v>230.12621336329829</c:v>
                </c:pt>
                <c:pt idx="7871">
                  <c:v>230.29635139161775</c:v>
                </c:pt>
                <c:pt idx="7872">
                  <c:v>230.4657878973118</c:v>
                </c:pt>
                <c:pt idx="7873">
                  <c:v>230.63452236424746</c:v>
                </c:pt>
                <c:pt idx="7874">
                  <c:v>230.80255427843031</c:v>
                </c:pt>
                <c:pt idx="7875">
                  <c:v>230.96988312800616</c:v>
                </c:pt>
                <c:pt idx="7876">
                  <c:v>231.13650840326196</c:v>
                </c:pt>
                <c:pt idx="7877">
                  <c:v>231.30242959662843</c:v>
                </c:pt>
                <c:pt idx="7878">
                  <c:v>231.46764620268078</c:v>
                </c:pt>
                <c:pt idx="7879">
                  <c:v>231.6321577181408</c:v>
                </c:pt>
                <c:pt idx="7880">
                  <c:v>231.79596364187753</c:v>
                </c:pt>
                <c:pt idx="7881">
                  <c:v>231.95906347490987</c:v>
                </c:pt>
                <c:pt idx="7882">
                  <c:v>232.12145672040782</c:v>
                </c:pt>
                <c:pt idx="7883">
                  <c:v>232.28314288369268</c:v>
                </c:pt>
                <c:pt idx="7884">
                  <c:v>232.44412147224068</c:v>
                </c:pt>
                <c:pt idx="7885">
                  <c:v>232.60439199568319</c:v>
                </c:pt>
                <c:pt idx="7886">
                  <c:v>232.7639539658085</c:v>
                </c:pt>
                <c:pt idx="7887">
                  <c:v>232.92280689656286</c:v>
                </c:pt>
                <c:pt idx="7888">
                  <c:v>233.08095030405286</c:v>
                </c:pt>
                <c:pt idx="7889">
                  <c:v>233.2383837065463</c:v>
                </c:pt>
                <c:pt idx="7890">
                  <c:v>233.3951066244737</c:v>
                </c:pt>
                <c:pt idx="7891">
                  <c:v>233.55111858042997</c:v>
                </c:pt>
                <c:pt idx="7892">
                  <c:v>233.70641909917541</c:v>
                </c:pt>
                <c:pt idx="7893">
                  <c:v>233.86100770763781</c:v>
                </c:pt>
                <c:pt idx="7894">
                  <c:v>234.01488393491351</c:v>
                </c:pt>
                <c:pt idx="7895">
                  <c:v>234.16804731226895</c:v>
                </c:pt>
                <c:pt idx="7896">
                  <c:v>234.32049737314162</c:v>
                </c:pt>
                <c:pt idx="7897">
                  <c:v>234.47223365314238</c:v>
                </c:pt>
                <c:pt idx="7898">
                  <c:v>234.62325569005611</c:v>
                </c:pt>
                <c:pt idx="7899">
                  <c:v>234.77356302384365</c:v>
                </c:pt>
                <c:pt idx="7900">
                  <c:v>234.92315519664277</c:v>
                </c:pt>
                <c:pt idx="7901">
                  <c:v>235.07203175276962</c:v>
                </c:pt>
                <c:pt idx="7902">
                  <c:v>235.22019223872044</c:v>
                </c:pt>
                <c:pt idx="7903">
                  <c:v>235.36763620317276</c:v>
                </c:pt>
                <c:pt idx="7904">
                  <c:v>235.51436319698666</c:v>
                </c:pt>
                <c:pt idx="7905">
                  <c:v>235.66037277320657</c:v>
                </c:pt>
                <c:pt idx="7906">
                  <c:v>235.80566448706142</c:v>
                </c:pt>
                <c:pt idx="7907">
                  <c:v>235.95023789596786</c:v>
                </c:pt>
                <c:pt idx="7908">
                  <c:v>236.09409255952997</c:v>
                </c:pt>
                <c:pt idx="7909">
                  <c:v>236.23722803954158</c:v>
                </c:pt>
                <c:pt idx="7910">
                  <c:v>236.37964389998729</c:v>
                </c:pt>
                <c:pt idx="7911">
                  <c:v>236.52133970704372</c:v>
                </c:pt>
                <c:pt idx="7912">
                  <c:v>236.6623150290807</c:v>
                </c:pt>
                <c:pt idx="7913">
                  <c:v>236.80256943666296</c:v>
                </c:pt>
                <c:pt idx="7914">
                  <c:v>236.94210250255139</c:v>
                </c:pt>
                <c:pt idx="7915">
                  <c:v>237.08091380170399</c:v>
                </c:pt>
                <c:pt idx="7916">
                  <c:v>237.21900291127761</c:v>
                </c:pt>
                <c:pt idx="7917">
                  <c:v>237.35636941062862</c:v>
                </c:pt>
                <c:pt idx="7918">
                  <c:v>237.493012881315</c:v>
                </c:pt>
                <c:pt idx="7919">
                  <c:v>237.62893290709698</c:v>
                </c:pt>
                <c:pt idx="7920">
                  <c:v>237.76412907393862</c:v>
                </c:pt>
                <c:pt idx="7921">
                  <c:v>237.89860097000908</c:v>
                </c:pt>
                <c:pt idx="7922">
                  <c:v>238.03234818568342</c:v>
                </c:pt>
                <c:pt idx="7923">
                  <c:v>238.16537031354449</c:v>
                </c:pt>
                <c:pt idx="7924">
                  <c:v>238.29766694838384</c:v>
                </c:pt>
                <c:pt idx="7925">
                  <c:v>238.42923768720314</c:v>
                </c:pt>
                <c:pt idx="7926">
                  <c:v>238.56008212921481</c:v>
                </c:pt>
                <c:pt idx="7927">
                  <c:v>238.6901998758444</c:v>
                </c:pt>
                <c:pt idx="7928">
                  <c:v>238.81959053073012</c:v>
                </c:pt>
                <c:pt idx="7929">
                  <c:v>238.94825369972591</c:v>
                </c:pt>
                <c:pt idx="7930">
                  <c:v>239.07618899090144</c:v>
                </c:pt>
                <c:pt idx="7931">
                  <c:v>239.20339601454361</c:v>
                </c:pt>
                <c:pt idx="7932">
                  <c:v>239.32987438315786</c:v>
                </c:pt>
                <c:pt idx="7933">
                  <c:v>239.45562371146895</c:v>
                </c:pt>
                <c:pt idx="7934">
                  <c:v>239.58064361642272</c:v>
                </c:pt>
                <c:pt idx="7935">
                  <c:v>239.70493371718683</c:v>
                </c:pt>
                <c:pt idx="7936">
                  <c:v>239.82849363515217</c:v>
                </c:pt>
                <c:pt idx="7937">
                  <c:v>239.95132299393379</c:v>
                </c:pt>
                <c:pt idx="7938">
                  <c:v>240.07342141937198</c:v>
                </c:pt>
                <c:pt idx="7939">
                  <c:v>240.19478853953393</c:v>
                </c:pt>
                <c:pt idx="7940">
                  <c:v>240.3154239847143</c:v>
                </c:pt>
                <c:pt idx="7941">
                  <c:v>240.43532738743673</c:v>
                </c:pt>
                <c:pt idx="7942">
                  <c:v>240.55449838245437</c:v>
                </c:pt>
                <c:pt idx="7943">
                  <c:v>240.6729366067519</c:v>
                </c:pt>
                <c:pt idx="7944">
                  <c:v>240.79064169954592</c:v>
                </c:pt>
                <c:pt idx="7945">
                  <c:v>240.90761330228631</c:v>
                </c:pt>
                <c:pt idx="7946">
                  <c:v>241.02385105865739</c:v>
                </c:pt>
                <c:pt idx="7947">
                  <c:v>241.13935461457856</c:v>
                </c:pt>
                <c:pt idx="7948">
                  <c:v>241.25412361820605</c:v>
                </c:pt>
                <c:pt idx="7949">
                  <c:v>241.36815771993361</c:v>
                </c:pt>
                <c:pt idx="7950">
                  <c:v>241.48145657239382</c:v>
                </c:pt>
                <c:pt idx="7951">
                  <c:v>241.59401983045825</c:v>
                </c:pt>
                <c:pt idx="7952">
                  <c:v>241.70584715123994</c:v>
                </c:pt>
                <c:pt idx="7953">
                  <c:v>241.81693819409358</c:v>
                </c:pt>
                <c:pt idx="7954">
                  <c:v>241.92729262061636</c:v>
                </c:pt>
                <c:pt idx="7955">
                  <c:v>242.03691009464964</c:v>
                </c:pt>
                <c:pt idx="7956">
                  <c:v>242.14579028227965</c:v>
                </c:pt>
                <c:pt idx="7957">
                  <c:v>242.25393285183853</c:v>
                </c:pt>
                <c:pt idx="7958">
                  <c:v>242.36133747390502</c:v>
                </c:pt>
                <c:pt idx="7959">
                  <c:v>242.46800382130618</c:v>
                </c:pt>
                <c:pt idx="7960">
                  <c:v>242.57393156911775</c:v>
                </c:pt>
                <c:pt idx="7961">
                  <c:v>242.67912039466549</c:v>
                </c:pt>
                <c:pt idx="7962">
                  <c:v>242.7835699775261</c:v>
                </c:pt>
                <c:pt idx="7963">
                  <c:v>242.88727999952778</c:v>
                </c:pt>
                <c:pt idx="7964">
                  <c:v>242.99025014475194</c:v>
                </c:pt>
                <c:pt idx="7965">
                  <c:v>243.0924800995337</c:v>
                </c:pt>
                <c:pt idx="7966">
                  <c:v>243.19396955246287</c:v>
                </c:pt>
                <c:pt idx="7967">
                  <c:v>243.29471819438504</c:v>
                </c:pt>
                <c:pt idx="7968">
                  <c:v>243.39472571840221</c:v>
                </c:pt>
                <c:pt idx="7969">
                  <c:v>243.4939918198742</c:v>
                </c:pt>
                <c:pt idx="7970">
                  <c:v>243.59251619641924</c:v>
                </c:pt>
                <c:pt idx="7971">
                  <c:v>243.69029854791515</c:v>
                </c:pt>
                <c:pt idx="7972">
                  <c:v>243.78733857649979</c:v>
                </c:pt>
                <c:pt idx="7973">
                  <c:v>243.88363598657236</c:v>
                </c:pt>
                <c:pt idx="7974">
                  <c:v>243.97919048479423</c:v>
                </c:pt>
                <c:pt idx="7975">
                  <c:v>244.07400178008987</c:v>
                </c:pt>
                <c:pt idx="7976">
                  <c:v>244.16806958364768</c:v>
                </c:pt>
                <c:pt idx="7977">
                  <c:v>244.26139360892074</c:v>
                </c:pt>
                <c:pt idx="7978">
                  <c:v>244.35397357162805</c:v>
                </c:pt>
                <c:pt idx="7979">
                  <c:v>244.44580918975478</c:v>
                </c:pt>
                <c:pt idx="7980">
                  <c:v>244.53690018355383</c:v>
                </c:pt>
                <c:pt idx="7981">
                  <c:v>244.62724627554616</c:v>
                </c:pt>
                <c:pt idx="7982">
                  <c:v>244.71684719052195</c:v>
                </c:pt>
                <c:pt idx="7983">
                  <c:v>244.80570265554138</c:v>
                </c:pt>
                <c:pt idx="7984">
                  <c:v>244.89381239993511</c:v>
                </c:pt>
                <c:pt idx="7985">
                  <c:v>244.98117615530566</c:v>
                </c:pt>
                <c:pt idx="7986">
                  <c:v>245.06779365552785</c:v>
                </c:pt>
                <c:pt idx="7987">
                  <c:v>245.15366463674991</c:v>
                </c:pt>
                <c:pt idx="7988">
                  <c:v>245.23878883739368</c:v>
                </c:pt>
                <c:pt idx="7989">
                  <c:v>245.32316599815624</c:v>
                </c:pt>
                <c:pt idx="7990">
                  <c:v>245.40679586201009</c:v>
                </c:pt>
                <c:pt idx="7991">
                  <c:v>245.48967817420416</c:v>
                </c:pt>
                <c:pt idx="7992">
                  <c:v>245.57181268226464</c:v>
                </c:pt>
                <c:pt idx="7993">
                  <c:v>245.65319913599544</c:v>
                </c:pt>
                <c:pt idx="7994">
                  <c:v>245.73383728747933</c:v>
                </c:pt>
                <c:pt idx="7995">
                  <c:v>245.81372689107872</c:v>
                </c:pt>
                <c:pt idx="7996">
                  <c:v>245.89286770343571</c:v>
                </c:pt>
                <c:pt idx="7997">
                  <c:v>245.97125948347377</c:v>
                </c:pt>
                <c:pt idx="7998">
                  <c:v>246.0489019923981</c:v>
                </c:pt>
                <c:pt idx="7999">
                  <c:v>246.12579499369591</c:v>
                </c:pt>
                <c:pt idx="8000">
                  <c:v>246.20193825313791</c:v>
                </c:pt>
                <c:pt idx="8001">
                  <c:v>246.2773315387785</c:v>
                </c:pt>
                <c:pt idx="8002">
                  <c:v>246.3519746209567</c:v>
                </c:pt>
                <c:pt idx="8003">
                  <c:v>246.42586727229678</c:v>
                </c:pt>
                <c:pt idx="8004">
                  <c:v>246.49900926770877</c:v>
                </c:pt>
                <c:pt idx="8005">
                  <c:v>246.57140038438953</c:v>
                </c:pt>
                <c:pt idx="8006">
                  <c:v>246.64304040182319</c:v>
                </c:pt>
                <c:pt idx="8007">
                  <c:v>246.71392910178182</c:v>
                </c:pt>
                <c:pt idx="8008">
                  <c:v>246.78406626832617</c:v>
                </c:pt>
                <c:pt idx="8009">
                  <c:v>246.85345168780617</c:v>
                </c:pt>
                <c:pt idx="8010">
                  <c:v>246.9220851488619</c:v>
                </c:pt>
                <c:pt idx="8011">
                  <c:v>246.98996644242388</c:v>
                </c:pt>
                <c:pt idx="8012">
                  <c:v>247.05709536171403</c:v>
                </c:pt>
                <c:pt idx="8013">
                  <c:v>247.12347170224587</c:v>
                </c:pt>
                <c:pt idx="8014">
                  <c:v>247.18909526182557</c:v>
                </c:pt>
                <c:pt idx="8015">
                  <c:v>247.25396584055244</c:v>
                </c:pt>
                <c:pt idx="8016">
                  <c:v>247.31808324081948</c:v>
                </c:pt>
                <c:pt idx="8017">
                  <c:v>247.381447267314</c:v>
                </c:pt>
                <c:pt idx="8018">
                  <c:v>247.44405772701802</c:v>
                </c:pt>
                <c:pt idx="8019">
                  <c:v>247.50591442920938</c:v>
                </c:pt>
                <c:pt idx="8020">
                  <c:v>247.56701718546171</c:v>
                </c:pt>
                <c:pt idx="8021">
                  <c:v>247.62736580964548</c:v>
                </c:pt>
                <c:pt idx="8022">
                  <c:v>247.68696011792832</c:v>
                </c:pt>
                <c:pt idx="8023">
                  <c:v>247.7457999287756</c:v>
                </c:pt>
                <c:pt idx="8024">
                  <c:v>247.80388506295117</c:v>
                </c:pt>
                <c:pt idx="8025">
                  <c:v>247.8612153435175</c:v>
                </c:pt>
                <c:pt idx="8026">
                  <c:v>247.91779059583664</c:v>
                </c:pt>
                <c:pt idx="8027">
                  <c:v>247.97361064757055</c:v>
                </c:pt>
                <c:pt idx="8028">
                  <c:v>248.0286753286818</c:v>
                </c:pt>
                <c:pt idx="8029">
                  <c:v>248.08298447143366</c:v>
                </c:pt>
                <c:pt idx="8030">
                  <c:v>248.13653791039113</c:v>
                </c:pt>
                <c:pt idx="8031">
                  <c:v>248.18933548242114</c:v>
                </c:pt>
                <c:pt idx="8032">
                  <c:v>248.24137702669313</c:v>
                </c:pt>
                <c:pt idx="8033">
                  <c:v>248.2926623846796</c:v>
                </c:pt>
                <c:pt idx="8034">
                  <c:v>248.34319140015631</c:v>
                </c:pt>
                <c:pt idx="8035">
                  <c:v>248.3929639192032</c:v>
                </c:pt>
                <c:pt idx="8036">
                  <c:v>248.44197979020458</c:v>
                </c:pt>
                <c:pt idx="8037">
                  <c:v>248.49023886384953</c:v>
                </c:pt>
                <c:pt idx="8038">
                  <c:v>248.53774099313264</c:v>
                </c:pt>
                <c:pt idx="8039">
                  <c:v>248.58448603335407</c:v>
                </c:pt>
                <c:pt idx="8040">
                  <c:v>248.63047384212047</c:v>
                </c:pt>
                <c:pt idx="8041">
                  <c:v>248.67570427934481</c:v>
                </c:pt>
                <c:pt idx="8042">
                  <c:v>248.72017720724745</c:v>
                </c:pt>
                <c:pt idx="8043">
                  <c:v>248.76389249035611</c:v>
                </c:pt>
                <c:pt idx="8044">
                  <c:v>248.8068499955065</c:v>
                </c:pt>
                <c:pt idx="8045">
                  <c:v>248.84904959184254</c:v>
                </c:pt>
                <c:pt idx="8046">
                  <c:v>248.89049115081698</c:v>
                </c:pt>
                <c:pt idx="8047">
                  <c:v>248.93117454619161</c:v>
                </c:pt>
                <c:pt idx="8048">
                  <c:v>248.97109965403783</c:v>
                </c:pt>
                <c:pt idx="8049">
                  <c:v>249.01026635273678</c:v>
                </c:pt>
                <c:pt idx="8050">
                  <c:v>249.04867452297989</c:v>
                </c:pt>
                <c:pt idx="8051">
                  <c:v>249.08632404776927</c:v>
                </c:pt>
                <c:pt idx="8052">
                  <c:v>249.12321481241787</c:v>
                </c:pt>
                <c:pt idx="8053">
                  <c:v>249.15934670455007</c:v>
                </c:pt>
                <c:pt idx="8054">
                  <c:v>249.1947196141019</c:v>
                </c:pt>
                <c:pt idx="8055">
                  <c:v>249.22933343332122</c:v>
                </c:pt>
                <c:pt idx="8056">
                  <c:v>249.2631880567684</c:v>
                </c:pt>
                <c:pt idx="8057">
                  <c:v>249.29628338131641</c:v>
                </c:pt>
                <c:pt idx="8058">
                  <c:v>249.32861930615115</c:v>
                </c:pt>
                <c:pt idx="8059">
                  <c:v>249.36019573277173</c:v>
                </c:pt>
                <c:pt idx="8060">
                  <c:v>249.39101256499094</c:v>
                </c:pt>
                <c:pt idx="8061">
                  <c:v>249.42106970893533</c:v>
                </c:pt>
                <c:pt idx="8062">
                  <c:v>249.4503670730457</c:v>
                </c:pt>
                <c:pt idx="8063">
                  <c:v>249.47890456807707</c:v>
                </c:pt>
                <c:pt idx="8064">
                  <c:v>249.50668210709932</c:v>
                </c:pt>
                <c:pt idx="8065">
                  <c:v>249.53369960549733</c:v>
                </c:pt>
                <c:pt idx="8066">
                  <c:v>249.55995698097107</c:v>
                </c:pt>
                <c:pt idx="8067">
                  <c:v>249.58545415353595</c:v>
                </c:pt>
                <c:pt idx="8068">
                  <c:v>249.61019104552324</c:v>
                </c:pt>
                <c:pt idx="8069">
                  <c:v>249.63416758158004</c:v>
                </c:pt>
                <c:pt idx="8070">
                  <c:v>249.65738368866971</c:v>
                </c:pt>
                <c:pt idx="8071">
                  <c:v>249.67983929607192</c:v>
                </c:pt>
                <c:pt idx="8072">
                  <c:v>249.701534335383</c:v>
                </c:pt>
                <c:pt idx="8073">
                  <c:v>249.72246874051612</c:v>
                </c:pt>
                <c:pt idx="8074">
                  <c:v>249.74264244770146</c:v>
                </c:pt>
                <c:pt idx="8075">
                  <c:v>249.76205539548633</c:v>
                </c:pt>
                <c:pt idx="8076">
                  <c:v>249.78070752473562</c:v>
                </c:pt>
                <c:pt idx="8077">
                  <c:v>249.79859877863163</c:v>
                </c:pt>
                <c:pt idx="8078">
                  <c:v>249.81572910267454</c:v>
                </c:pt>
                <c:pt idx="8079">
                  <c:v>249.83209844468246</c:v>
                </c:pt>
                <c:pt idx="8080">
                  <c:v>249.84770675479146</c:v>
                </c:pt>
                <c:pt idx="8081">
                  <c:v>249.86255398545592</c:v>
                </c:pt>
                <c:pt idx="8082">
                  <c:v>249.87664009144868</c:v>
                </c:pt>
                <c:pt idx="8083">
                  <c:v>249.88996502986092</c:v>
                </c:pt>
                <c:pt idx="8084">
                  <c:v>249.90252876010263</c:v>
                </c:pt>
                <c:pt idx="8085">
                  <c:v>249.9143312439025</c:v>
                </c:pt>
                <c:pt idx="8086">
                  <c:v>249.92537244530808</c:v>
                </c:pt>
                <c:pt idx="8087">
                  <c:v>249.935652330686</c:v>
                </c:pt>
                <c:pt idx="8088">
                  <c:v>249.94517086872193</c:v>
                </c:pt>
                <c:pt idx="8089">
                  <c:v>249.95392803042071</c:v>
                </c:pt>
                <c:pt idx="8090">
                  <c:v>249.96192378910658</c:v>
                </c:pt>
                <c:pt idx="8091">
                  <c:v>249.96915812042306</c:v>
                </c:pt>
                <c:pt idx="8092">
                  <c:v>249.97563100233307</c:v>
                </c:pt>
                <c:pt idx="8093">
                  <c:v>249.98134241511914</c:v>
                </c:pt>
                <c:pt idx="8094">
                  <c:v>249.98629234138332</c:v>
                </c:pt>
                <c:pt idx="8095">
                  <c:v>249.9904807660472</c:v>
                </c:pt>
                <c:pt idx="8096">
                  <c:v>249.99390767635222</c:v>
                </c:pt>
                <c:pt idx="8097">
                  <c:v>249.99657306185935</c:v>
                </c:pt>
                <c:pt idx="8098">
                  <c:v>249.99847691444936</c:v>
                </c:pt>
                <c:pt idx="8099">
                  <c:v>249.99961922832281</c:v>
                </c:pt>
                <c:pt idx="8100">
                  <c:v>250</c:v>
                </c:pt>
                <c:pt idx="8101">
                  <c:v>249.99961922832102</c:v>
                </c:pt>
                <c:pt idx="8102">
                  <c:v>249.99847691444583</c:v>
                </c:pt>
                <c:pt idx="8103">
                  <c:v>249.99657306185404</c:v>
                </c:pt>
                <c:pt idx="8104">
                  <c:v>249.99390767634517</c:v>
                </c:pt>
                <c:pt idx="8105">
                  <c:v>249.99048076603842</c:v>
                </c:pt>
                <c:pt idx="8106">
                  <c:v>249.98629234137277</c:v>
                </c:pt>
                <c:pt idx="8107">
                  <c:v>249.98134241510684</c:v>
                </c:pt>
                <c:pt idx="8108">
                  <c:v>249.97563100231898</c:v>
                </c:pt>
                <c:pt idx="8109">
                  <c:v>249.9691581204072</c:v>
                </c:pt>
                <c:pt idx="8110">
                  <c:v>249.96192378908898</c:v>
                </c:pt>
                <c:pt idx="8111">
                  <c:v>249.95392803040133</c:v>
                </c:pt>
                <c:pt idx="8112">
                  <c:v>249.94517086870079</c:v>
                </c:pt>
                <c:pt idx="8113">
                  <c:v>249.93565233066309</c:v>
                </c:pt>
                <c:pt idx="8114">
                  <c:v>249.92537244528341</c:v>
                </c:pt>
                <c:pt idx="8115">
                  <c:v>249.91433124387606</c:v>
                </c:pt>
                <c:pt idx="8116">
                  <c:v>249.90252876007446</c:v>
                </c:pt>
                <c:pt idx="8117">
                  <c:v>249.88996502983099</c:v>
                </c:pt>
                <c:pt idx="8118">
                  <c:v>249.87664009141699</c:v>
                </c:pt>
                <c:pt idx="8119">
                  <c:v>249.86255398542252</c:v>
                </c:pt>
                <c:pt idx="8120">
                  <c:v>249.84770675475627</c:v>
                </c:pt>
                <c:pt idx="8121">
                  <c:v>249.83209844464551</c:v>
                </c:pt>
                <c:pt idx="8122">
                  <c:v>249.81572910263586</c:v>
                </c:pt>
                <c:pt idx="8123">
                  <c:v>249.79859877859118</c:v>
                </c:pt>
                <c:pt idx="8124">
                  <c:v>249.78070752469338</c:v>
                </c:pt>
                <c:pt idx="8125">
                  <c:v>249.76205539544233</c:v>
                </c:pt>
                <c:pt idx="8126">
                  <c:v>249.74264244765567</c:v>
                </c:pt>
                <c:pt idx="8127">
                  <c:v>249.72246874046863</c:v>
                </c:pt>
                <c:pt idx="8128">
                  <c:v>249.70153433533378</c:v>
                </c:pt>
                <c:pt idx="8129">
                  <c:v>249.67983929602093</c:v>
                </c:pt>
                <c:pt idx="8130">
                  <c:v>249.6573836886169</c:v>
                </c:pt>
                <c:pt idx="8131">
                  <c:v>249.63416758152547</c:v>
                </c:pt>
                <c:pt idx="8132">
                  <c:v>249.61019104546688</c:v>
                </c:pt>
                <c:pt idx="8133">
                  <c:v>249.58545415347785</c:v>
                </c:pt>
                <c:pt idx="8134">
                  <c:v>249.55995698091118</c:v>
                </c:pt>
                <c:pt idx="8135">
                  <c:v>249.53369960543571</c:v>
                </c:pt>
                <c:pt idx="8136">
                  <c:v>249.50668210703597</c:v>
                </c:pt>
                <c:pt idx="8137">
                  <c:v>249.47890456801196</c:v>
                </c:pt>
                <c:pt idx="8138">
                  <c:v>249.45036707297882</c:v>
                </c:pt>
                <c:pt idx="8139">
                  <c:v>249.42106970886675</c:v>
                </c:pt>
                <c:pt idx="8140">
                  <c:v>249.3910125649206</c:v>
                </c:pt>
                <c:pt idx="8141">
                  <c:v>249.36019573269962</c:v>
                </c:pt>
                <c:pt idx="8142">
                  <c:v>249.32861930607729</c:v>
                </c:pt>
                <c:pt idx="8143">
                  <c:v>249.29628338124078</c:v>
                </c:pt>
                <c:pt idx="8144">
                  <c:v>249.26318805669104</c:v>
                </c:pt>
                <c:pt idx="8145">
                  <c:v>249.22933343324212</c:v>
                </c:pt>
                <c:pt idx="8146">
                  <c:v>249.19471961402098</c:v>
                </c:pt>
                <c:pt idx="8147">
                  <c:v>249.15934670446745</c:v>
                </c:pt>
                <c:pt idx="8148">
                  <c:v>249.12321481233352</c:v>
                </c:pt>
                <c:pt idx="8149">
                  <c:v>249.08632404768315</c:v>
                </c:pt>
                <c:pt idx="8150">
                  <c:v>249.04867452289201</c:v>
                </c:pt>
                <c:pt idx="8151">
                  <c:v>249.01026635264714</c:v>
                </c:pt>
                <c:pt idx="8152">
                  <c:v>248.97109965394637</c:v>
                </c:pt>
                <c:pt idx="8153">
                  <c:v>248.93117454609842</c:v>
                </c:pt>
                <c:pt idx="8154">
                  <c:v>248.890491150722</c:v>
                </c:pt>
                <c:pt idx="8155">
                  <c:v>248.84904959174582</c:v>
                </c:pt>
                <c:pt idx="8156">
                  <c:v>248.80684999540804</c:v>
                </c:pt>
                <c:pt idx="8157">
                  <c:v>248.76389249025587</c:v>
                </c:pt>
                <c:pt idx="8158">
                  <c:v>248.72017720714547</c:v>
                </c:pt>
                <c:pt idx="8159">
                  <c:v>248.6757042792411</c:v>
                </c:pt>
                <c:pt idx="8160">
                  <c:v>248.63047384201499</c:v>
                </c:pt>
                <c:pt idx="8161">
                  <c:v>248.58448603324692</c:v>
                </c:pt>
                <c:pt idx="8162">
                  <c:v>248.5377409930237</c:v>
                </c:pt>
                <c:pt idx="8163">
                  <c:v>248.49023886373888</c:v>
                </c:pt>
                <c:pt idx="8164">
                  <c:v>248.44197979009218</c:v>
                </c:pt>
                <c:pt idx="8165">
                  <c:v>248.39296391908908</c:v>
                </c:pt>
                <c:pt idx="8166">
                  <c:v>248.34319140004038</c:v>
                </c:pt>
                <c:pt idx="8167">
                  <c:v>248.29266238456191</c:v>
                </c:pt>
                <c:pt idx="8168">
                  <c:v>248.24137702657376</c:v>
                </c:pt>
                <c:pt idx="8169">
                  <c:v>248.18933548230001</c:v>
                </c:pt>
                <c:pt idx="8170">
                  <c:v>248.13653791026823</c:v>
                </c:pt>
                <c:pt idx="8171">
                  <c:v>248.08298447130898</c:v>
                </c:pt>
                <c:pt idx="8172">
                  <c:v>248.02867532855538</c:v>
                </c:pt>
                <c:pt idx="8173">
                  <c:v>247.97361064744246</c:v>
                </c:pt>
                <c:pt idx="8174">
                  <c:v>247.91779059570675</c:v>
                </c:pt>
                <c:pt idx="8175">
                  <c:v>247.86121534338577</c:v>
                </c:pt>
                <c:pt idx="8176">
                  <c:v>247.8038850628177</c:v>
                </c:pt>
                <c:pt idx="8177">
                  <c:v>247.74579992864039</c:v>
                </c:pt>
                <c:pt idx="8178">
                  <c:v>247.68696011779133</c:v>
                </c:pt>
                <c:pt idx="8179">
                  <c:v>247.62736580950678</c:v>
                </c:pt>
                <c:pt idx="8180">
                  <c:v>247.56701718532125</c:v>
                </c:pt>
                <c:pt idx="8181">
                  <c:v>247.50591442906719</c:v>
                </c:pt>
                <c:pt idx="8182">
                  <c:v>247.44405772687412</c:v>
                </c:pt>
                <c:pt idx="8183">
                  <c:v>247.38144726716834</c:v>
                </c:pt>
                <c:pt idx="8184">
                  <c:v>247.31808324067217</c:v>
                </c:pt>
                <c:pt idx="8185">
                  <c:v>247.25396584040342</c:v>
                </c:pt>
                <c:pt idx="8186">
                  <c:v>247.18909526167479</c:v>
                </c:pt>
                <c:pt idx="8187">
                  <c:v>247.1234717020933</c:v>
                </c:pt>
                <c:pt idx="8188">
                  <c:v>247.0570953615597</c:v>
                </c:pt>
                <c:pt idx="8189">
                  <c:v>246.9899664422679</c:v>
                </c:pt>
                <c:pt idx="8190">
                  <c:v>246.92208514870418</c:v>
                </c:pt>
                <c:pt idx="8191">
                  <c:v>246.85345168764667</c:v>
                </c:pt>
                <c:pt idx="8192">
                  <c:v>246.78406626816491</c:v>
                </c:pt>
                <c:pt idx="8193">
                  <c:v>246.71392910161885</c:v>
                </c:pt>
                <c:pt idx="8194">
                  <c:v>246.64304040165851</c:v>
                </c:pt>
                <c:pt idx="8195">
                  <c:v>246.57140038422313</c:v>
                </c:pt>
                <c:pt idx="8196">
                  <c:v>246.49900926754057</c:v>
                </c:pt>
                <c:pt idx="8197">
                  <c:v>246.42586727212677</c:v>
                </c:pt>
                <c:pt idx="8198">
                  <c:v>246.35197462078494</c:v>
                </c:pt>
                <c:pt idx="8199">
                  <c:v>246.27733153860501</c:v>
                </c:pt>
                <c:pt idx="8200">
                  <c:v>246.20193825296266</c:v>
                </c:pt>
                <c:pt idx="8201">
                  <c:v>246.12579499351895</c:v>
                </c:pt>
                <c:pt idx="8202">
                  <c:v>246.04890199221938</c:v>
                </c:pt>
                <c:pt idx="8203">
                  <c:v>245.97125948329335</c:v>
                </c:pt>
                <c:pt idx="8204">
                  <c:v>245.89286770325353</c:v>
                </c:pt>
                <c:pt idx="8205">
                  <c:v>245.81372689089483</c:v>
                </c:pt>
                <c:pt idx="8206">
                  <c:v>245.73383728729385</c:v>
                </c:pt>
                <c:pt idx="8207">
                  <c:v>245.65319913580817</c:v>
                </c:pt>
                <c:pt idx="8208">
                  <c:v>245.57181268207566</c:v>
                </c:pt>
                <c:pt idx="8209">
                  <c:v>245.48967817401348</c:v>
                </c:pt>
                <c:pt idx="8210">
                  <c:v>245.40679586181767</c:v>
                </c:pt>
                <c:pt idx="8211">
                  <c:v>245.32316599796212</c:v>
                </c:pt>
                <c:pt idx="8212">
                  <c:v>245.23878883719777</c:v>
                </c:pt>
                <c:pt idx="8213">
                  <c:v>245.15366463655224</c:v>
                </c:pt>
                <c:pt idx="8214">
                  <c:v>245.06779365532859</c:v>
                </c:pt>
                <c:pt idx="8215">
                  <c:v>244.98117615510463</c:v>
                </c:pt>
                <c:pt idx="8216">
                  <c:v>244.89381239973238</c:v>
                </c:pt>
                <c:pt idx="8217">
                  <c:v>244.80570265533686</c:v>
                </c:pt>
                <c:pt idx="8218">
                  <c:v>244.71684719031578</c:v>
                </c:pt>
                <c:pt idx="8219">
                  <c:v>244.62724627533825</c:v>
                </c:pt>
                <c:pt idx="8220">
                  <c:v>244.53690018334402</c:v>
                </c:pt>
                <c:pt idx="8221">
                  <c:v>244.44580918954327</c:v>
                </c:pt>
                <c:pt idx="8222">
                  <c:v>244.3539735714148</c:v>
                </c:pt>
                <c:pt idx="8223">
                  <c:v>244.26139360870576</c:v>
                </c:pt>
                <c:pt idx="8224">
                  <c:v>244.16806958343096</c:v>
                </c:pt>
                <c:pt idx="8225">
                  <c:v>244.07400177987145</c:v>
                </c:pt>
                <c:pt idx="8226">
                  <c:v>243.97919048457408</c:v>
                </c:pt>
                <c:pt idx="8227">
                  <c:v>243.88363598635053</c:v>
                </c:pt>
                <c:pt idx="8228">
                  <c:v>243.78733857627623</c:v>
                </c:pt>
                <c:pt idx="8229">
                  <c:v>243.69029854768993</c:v>
                </c:pt>
                <c:pt idx="8230">
                  <c:v>243.59251619619246</c:v>
                </c:pt>
                <c:pt idx="8231">
                  <c:v>243.49399181964569</c:v>
                </c:pt>
                <c:pt idx="8232">
                  <c:v>243.39472571817197</c:v>
                </c:pt>
                <c:pt idx="8233">
                  <c:v>243.29471819415301</c:v>
                </c:pt>
                <c:pt idx="8234">
                  <c:v>243.19396955222919</c:v>
                </c:pt>
                <c:pt idx="8235">
                  <c:v>243.09248009929831</c:v>
                </c:pt>
                <c:pt idx="8236">
                  <c:v>242.99025014451487</c:v>
                </c:pt>
                <c:pt idx="8237">
                  <c:v>242.88727999928889</c:v>
                </c:pt>
                <c:pt idx="8238">
                  <c:v>242.78356997728548</c:v>
                </c:pt>
                <c:pt idx="8239">
                  <c:v>242.67912039442328</c:v>
                </c:pt>
                <c:pt idx="8240">
                  <c:v>242.57393156887383</c:v>
                </c:pt>
                <c:pt idx="8241">
                  <c:v>242.46800382106053</c:v>
                </c:pt>
                <c:pt idx="8242">
                  <c:v>242.36133747365747</c:v>
                </c:pt>
                <c:pt idx="8243">
                  <c:v>242.25393285158927</c:v>
                </c:pt>
                <c:pt idx="8244">
                  <c:v>242.14579028202868</c:v>
                </c:pt>
                <c:pt idx="8245">
                  <c:v>242.03691009439697</c:v>
                </c:pt>
                <c:pt idx="8246">
                  <c:v>241.92729262036198</c:v>
                </c:pt>
                <c:pt idx="8247">
                  <c:v>241.8169381938375</c:v>
                </c:pt>
                <c:pt idx="8248">
                  <c:v>241.70584715098229</c:v>
                </c:pt>
                <c:pt idx="8249">
                  <c:v>241.59401983019879</c:v>
                </c:pt>
                <c:pt idx="8250">
                  <c:v>241.48145657213266</c:v>
                </c:pt>
                <c:pt idx="8251">
                  <c:v>241.36815771967096</c:v>
                </c:pt>
                <c:pt idx="8252">
                  <c:v>241.2541236179417</c:v>
                </c:pt>
                <c:pt idx="8253">
                  <c:v>241.13935461431237</c:v>
                </c:pt>
                <c:pt idx="8254">
                  <c:v>241.02385105838954</c:v>
                </c:pt>
                <c:pt idx="8255">
                  <c:v>240.90761330201687</c:v>
                </c:pt>
                <c:pt idx="8256">
                  <c:v>240.7906416992748</c:v>
                </c:pt>
                <c:pt idx="8257">
                  <c:v>240.67293660647908</c:v>
                </c:pt>
                <c:pt idx="8258">
                  <c:v>240.55449838217973</c:v>
                </c:pt>
                <c:pt idx="8259">
                  <c:v>240.43532738716036</c:v>
                </c:pt>
                <c:pt idx="8260">
                  <c:v>240.31542398443639</c:v>
                </c:pt>
                <c:pt idx="8261">
                  <c:v>240.19478853925432</c:v>
                </c:pt>
                <c:pt idx="8262">
                  <c:v>240.07342141909072</c:v>
                </c:pt>
                <c:pt idx="8263">
                  <c:v>239.95132299365068</c:v>
                </c:pt>
                <c:pt idx="8264">
                  <c:v>239.82849363486747</c:v>
                </c:pt>
                <c:pt idx="8265">
                  <c:v>239.70493371690023</c:v>
                </c:pt>
                <c:pt idx="8266">
                  <c:v>239.58064361613444</c:v>
                </c:pt>
                <c:pt idx="8267">
                  <c:v>239.45562371117899</c:v>
                </c:pt>
                <c:pt idx="8268">
                  <c:v>239.32987438286622</c:v>
                </c:pt>
                <c:pt idx="8269">
                  <c:v>239.20339601425025</c:v>
                </c:pt>
                <c:pt idx="8270">
                  <c:v>239.0761889906064</c:v>
                </c:pt>
                <c:pt idx="8271">
                  <c:v>238.94825369942922</c:v>
                </c:pt>
                <c:pt idx="8272">
                  <c:v>238.81959053043173</c:v>
                </c:pt>
                <c:pt idx="8273">
                  <c:v>238.69019987554429</c:v>
                </c:pt>
                <c:pt idx="8274">
                  <c:v>238.56008212891317</c:v>
                </c:pt>
                <c:pt idx="8275">
                  <c:v>238.42923768689982</c:v>
                </c:pt>
                <c:pt idx="8276">
                  <c:v>238.29766694807898</c:v>
                </c:pt>
                <c:pt idx="8277">
                  <c:v>238.16537031323796</c:v>
                </c:pt>
                <c:pt idx="8278">
                  <c:v>238.03234818537518</c:v>
                </c:pt>
                <c:pt idx="8279">
                  <c:v>237.89860096969906</c:v>
                </c:pt>
                <c:pt idx="8280">
                  <c:v>237.76412907362703</c:v>
                </c:pt>
                <c:pt idx="8281">
                  <c:v>237.62893290678372</c:v>
                </c:pt>
                <c:pt idx="8282">
                  <c:v>237.49301288100008</c:v>
                </c:pt>
                <c:pt idx="8283">
                  <c:v>237.35636941031191</c:v>
                </c:pt>
                <c:pt idx="8284">
                  <c:v>237.21900291095923</c:v>
                </c:pt>
                <c:pt idx="8285">
                  <c:v>237.08091380138407</c:v>
                </c:pt>
                <c:pt idx="8286">
                  <c:v>236.9421025022298</c:v>
                </c:pt>
                <c:pt idx="8287">
                  <c:v>236.80256943633947</c:v>
                </c:pt>
                <c:pt idx="8288">
                  <c:v>236.66231502875547</c:v>
                </c:pt>
                <c:pt idx="8289">
                  <c:v>236.52133970671684</c:v>
                </c:pt>
                <c:pt idx="8290">
                  <c:v>236.37964389965873</c:v>
                </c:pt>
                <c:pt idx="8291">
                  <c:v>236.23722803921137</c:v>
                </c:pt>
                <c:pt idx="8292">
                  <c:v>236.09409255919809</c:v>
                </c:pt>
                <c:pt idx="8293">
                  <c:v>235.95023789563433</c:v>
                </c:pt>
                <c:pt idx="8294">
                  <c:v>235.80566448672636</c:v>
                </c:pt>
                <c:pt idx="8295">
                  <c:v>235.66037277286972</c:v>
                </c:pt>
                <c:pt idx="8296">
                  <c:v>235.51436319664845</c:v>
                </c:pt>
                <c:pt idx="8297">
                  <c:v>235.36763620283287</c:v>
                </c:pt>
                <c:pt idx="8298">
                  <c:v>235.22019223837893</c:v>
                </c:pt>
                <c:pt idx="8299">
                  <c:v>235.07203175242628</c:v>
                </c:pt>
                <c:pt idx="8300">
                  <c:v>234.92315519629781</c:v>
                </c:pt>
                <c:pt idx="8301">
                  <c:v>234.77356302349713</c:v>
                </c:pt>
                <c:pt idx="8302">
                  <c:v>234.62325568970797</c:v>
                </c:pt>
                <c:pt idx="8303">
                  <c:v>234.47223365279257</c:v>
                </c:pt>
                <c:pt idx="8304">
                  <c:v>234.32049737279004</c:v>
                </c:pt>
                <c:pt idx="8305">
                  <c:v>234.1680473119157</c:v>
                </c:pt>
                <c:pt idx="8306">
                  <c:v>234.01488393455878</c:v>
                </c:pt>
                <c:pt idx="8307">
                  <c:v>233.86100770728143</c:v>
                </c:pt>
                <c:pt idx="8308">
                  <c:v>233.70641909881738</c:v>
                </c:pt>
                <c:pt idx="8309">
                  <c:v>233.55111858007012</c:v>
                </c:pt>
                <c:pt idx="8310">
                  <c:v>233.3951066241122</c:v>
                </c:pt>
                <c:pt idx="8311">
                  <c:v>233.23838370618301</c:v>
                </c:pt>
                <c:pt idx="8312">
                  <c:v>233.08095030368796</c:v>
                </c:pt>
                <c:pt idx="8313">
                  <c:v>232.92280689619631</c:v>
                </c:pt>
                <c:pt idx="8314">
                  <c:v>232.76395396544027</c:v>
                </c:pt>
                <c:pt idx="8315">
                  <c:v>232.60439199531334</c:v>
                </c:pt>
                <c:pt idx="8316">
                  <c:v>232.44412147186921</c:v>
                </c:pt>
                <c:pt idx="8317">
                  <c:v>232.28314288331956</c:v>
                </c:pt>
                <c:pt idx="8318">
                  <c:v>232.12145672003305</c:v>
                </c:pt>
                <c:pt idx="8319">
                  <c:v>231.95906347453382</c:v>
                </c:pt>
                <c:pt idx="8320">
                  <c:v>231.79596364149967</c:v>
                </c:pt>
                <c:pt idx="8321">
                  <c:v>231.63215771776132</c:v>
                </c:pt>
                <c:pt idx="8322">
                  <c:v>231.46764620229985</c:v>
                </c:pt>
                <c:pt idx="8323">
                  <c:v>231.30242959624584</c:v>
                </c:pt>
                <c:pt idx="8324">
                  <c:v>231.13650840287775</c:v>
                </c:pt>
                <c:pt idx="8325">
                  <c:v>230.96988312762016</c:v>
                </c:pt>
                <c:pt idx="8326">
                  <c:v>230.80255427804283</c:v>
                </c:pt>
                <c:pt idx="8327">
                  <c:v>230.63452236385837</c:v>
                </c:pt>
                <c:pt idx="8328">
                  <c:v>230.46578789692106</c:v>
                </c:pt>
                <c:pt idx="8329">
                  <c:v>230.29635139122522</c:v>
                </c:pt>
                <c:pt idx="8330">
                  <c:v>230.12621336290417</c:v>
                </c:pt>
                <c:pt idx="8331">
                  <c:v>229.95537433022767</c:v>
                </c:pt>
                <c:pt idx="8332">
                  <c:v>229.78383481360069</c:v>
                </c:pt>
                <c:pt idx="8333">
                  <c:v>229.61159533556301</c:v>
                </c:pt>
                <c:pt idx="8334">
                  <c:v>229.43865642078569</c:v>
                </c:pt>
                <c:pt idx="8335">
                  <c:v>229.2650185960706</c:v>
                </c:pt>
                <c:pt idx="8336">
                  <c:v>229.09068239034846</c:v>
                </c:pt>
                <c:pt idx="8337">
                  <c:v>228.91564833467797</c:v>
                </c:pt>
                <c:pt idx="8338">
                  <c:v>228.73991696224309</c:v>
                </c:pt>
                <c:pt idx="8339">
                  <c:v>228.56348880835202</c:v>
                </c:pt>
                <c:pt idx="8340">
                  <c:v>228.38636441043545</c:v>
                </c:pt>
                <c:pt idx="8341">
                  <c:v>228.20854430804494</c:v>
                </c:pt>
                <c:pt idx="8342">
                  <c:v>228.03002904285162</c:v>
                </c:pt>
                <c:pt idx="8343">
                  <c:v>227.85081915864384</c:v>
                </c:pt>
                <c:pt idx="8344">
                  <c:v>227.67091520132601</c:v>
                </c:pt>
                <c:pt idx="8345">
                  <c:v>227.49031771891651</c:v>
                </c:pt>
                <c:pt idx="8346">
                  <c:v>227.30902726154704</c:v>
                </c:pt>
                <c:pt idx="8347">
                  <c:v>227.12704438145951</c:v>
                </c:pt>
                <c:pt idx="8348">
                  <c:v>226.94436963300541</c:v>
                </c:pt>
                <c:pt idx="8349">
                  <c:v>226.76100357264363</c:v>
                </c:pt>
                <c:pt idx="8350">
                  <c:v>226.57694675893887</c:v>
                </c:pt>
                <c:pt idx="8351">
                  <c:v>226.39219975256049</c:v>
                </c:pt>
                <c:pt idx="8352">
                  <c:v>226.20676311627963</c:v>
                </c:pt>
                <c:pt idx="8353">
                  <c:v>226.02063741496852</c:v>
                </c:pt>
                <c:pt idx="8354">
                  <c:v>225.8338232155983</c:v>
                </c:pt>
                <c:pt idx="8355">
                  <c:v>225.64632108723706</c:v>
                </c:pt>
                <c:pt idx="8356">
                  <c:v>225.45813160104953</c:v>
                </c:pt>
                <c:pt idx="8357">
                  <c:v>225.26925533029296</c:v>
                </c:pt>
                <c:pt idx="8358">
                  <c:v>225.07969285031763</c:v>
                </c:pt>
                <c:pt idx="8359">
                  <c:v>224.8894447385635</c:v>
                </c:pt>
                <c:pt idx="8360">
                  <c:v>224.69851157455935</c:v>
                </c:pt>
                <c:pt idx="8361">
                  <c:v>224.50689393992047</c:v>
                </c:pt>
                <c:pt idx="8362">
                  <c:v>224.31459241834787</c:v>
                </c:pt>
                <c:pt idx="8363">
                  <c:v>224.12160759562508</c:v>
                </c:pt>
                <c:pt idx="8364">
                  <c:v>223.92794005961733</c:v>
                </c:pt>
                <c:pt idx="8365">
                  <c:v>223.73359040026958</c:v>
                </c:pt>
                <c:pt idx="8366">
                  <c:v>223.53855920960433</c:v>
                </c:pt>
                <c:pt idx="8367">
                  <c:v>223.34284708172086</c:v>
                </c:pt>
                <c:pt idx="8368">
                  <c:v>223.14645461279204</c:v>
                </c:pt>
                <c:pt idx="8369">
                  <c:v>222.94938240106339</c:v>
                </c:pt>
                <c:pt idx="8370">
                  <c:v>222.7516310468508</c:v>
                </c:pt>
                <c:pt idx="8371">
                  <c:v>222.55320115253966</c:v>
                </c:pt>
                <c:pt idx="8372">
                  <c:v>222.3540933225816</c:v>
                </c:pt>
                <c:pt idx="8373">
                  <c:v>222.1543081634936</c:v>
                </c:pt>
                <c:pt idx="8374">
                  <c:v>221.95384628385591</c:v>
                </c:pt>
                <c:pt idx="8375">
                  <c:v>221.75270829431</c:v>
                </c:pt>
                <c:pt idx="8376">
                  <c:v>221.55089480755743</c:v>
                </c:pt>
                <c:pt idx="8377">
                  <c:v>221.34840643835651</c:v>
                </c:pt>
                <c:pt idx="8378">
                  <c:v>221.1452438035227</c:v>
                </c:pt>
                <c:pt idx="8379">
                  <c:v>220.94140752192428</c:v>
                </c:pt>
                <c:pt idx="8380">
                  <c:v>220.73689821448184</c:v>
                </c:pt>
                <c:pt idx="8381">
                  <c:v>220.53171650416624</c:v>
                </c:pt>
                <c:pt idx="8382">
                  <c:v>220.32586301599636</c:v>
                </c:pt>
                <c:pt idx="8383">
                  <c:v>220.11933837703799</c:v>
                </c:pt>
                <c:pt idx="8384">
                  <c:v>219.91214321640081</c:v>
                </c:pt>
                <c:pt idx="8385">
                  <c:v>219.70427816523721</c:v>
                </c:pt>
                <c:pt idx="8386">
                  <c:v>219.49574385674001</c:v>
                </c:pt>
                <c:pt idx="8387">
                  <c:v>219.28654092614124</c:v>
                </c:pt>
                <c:pt idx="8388">
                  <c:v>219.07667001070917</c:v>
                </c:pt>
                <c:pt idx="8389">
                  <c:v>218.86613174974693</c:v>
                </c:pt>
                <c:pt idx="8390">
                  <c:v>218.6549267845906</c:v>
                </c:pt>
                <c:pt idx="8391">
                  <c:v>218.44305575860696</c:v>
                </c:pt>
                <c:pt idx="8392">
                  <c:v>218.23051931719226</c:v>
                </c:pt>
                <c:pt idx="8393">
                  <c:v>218.0173181077692</c:v>
                </c:pt>
                <c:pt idx="8394">
                  <c:v>217.8034527797856</c:v>
                </c:pt>
                <c:pt idx="8395">
                  <c:v>217.58892398471235</c:v>
                </c:pt>
                <c:pt idx="8396">
                  <c:v>217.37373237604118</c:v>
                </c:pt>
                <c:pt idx="8397">
                  <c:v>217.15787860928344</c:v>
                </c:pt>
                <c:pt idx="8398">
                  <c:v>216.94136334196696</c:v>
                </c:pt>
                <c:pt idx="8399">
                  <c:v>216.72418723363472</c:v>
                </c:pt>
                <c:pt idx="8400">
                  <c:v>216.50635094584248</c:v>
                </c:pt>
                <c:pt idx="8401">
                  <c:v>216.28785514215812</c:v>
                </c:pt>
                <c:pt idx="8402">
                  <c:v>216.06870048815716</c:v>
                </c:pt>
                <c:pt idx="8403">
                  <c:v>215.84888765142313</c:v>
                </c:pt>
                <c:pt idx="8404">
                  <c:v>215.62841730154378</c:v>
                </c:pt>
                <c:pt idx="8405">
                  <c:v>215.40729011011007</c:v>
                </c:pt>
                <c:pt idx="8406">
                  <c:v>215.18550675071373</c:v>
                </c:pt>
                <c:pt idx="8407">
                  <c:v>214.96306789894518</c:v>
                </c:pt>
                <c:pt idx="8408">
                  <c:v>214.73997423239214</c:v>
                </c:pt>
                <c:pt idx="8409">
                  <c:v>214.51622643063635</c:v>
                </c:pt>
                <c:pt idx="8410">
                  <c:v>214.29182517525251</c:v>
                </c:pt>
                <c:pt idx="8411">
                  <c:v>214.0667711498057</c:v>
                </c:pt>
                <c:pt idx="8412">
                  <c:v>213.84106503984933</c:v>
                </c:pt>
                <c:pt idx="8413">
                  <c:v>213.61470753292372</c:v>
                </c:pt>
                <c:pt idx="8414">
                  <c:v>213.38769931855296</c:v>
                </c:pt>
                <c:pt idx="8415">
                  <c:v>213.16004108824336</c:v>
                </c:pt>
                <c:pt idx="8416">
                  <c:v>212.93173353548119</c:v>
                </c:pt>
                <c:pt idx="8417">
                  <c:v>212.70277735573131</c:v>
                </c:pt>
                <c:pt idx="8418">
                  <c:v>212.4731732464337</c:v>
                </c:pt>
                <c:pt idx="8419">
                  <c:v>212.24292190700231</c:v>
                </c:pt>
                <c:pt idx="8420">
                  <c:v>212.01202403882266</c:v>
                </c:pt>
                <c:pt idx="8421">
                  <c:v>211.78048034524943</c:v>
                </c:pt>
                <c:pt idx="8422">
                  <c:v>211.54829153160514</c:v>
                </c:pt>
                <c:pt idx="8423">
                  <c:v>211.31545830517715</c:v>
                </c:pt>
                <c:pt idx="8424">
                  <c:v>211.08198137521612</c:v>
                </c:pt>
                <c:pt idx="8425">
                  <c:v>210.84786145293299</c:v>
                </c:pt>
                <c:pt idx="8426">
                  <c:v>210.61309925149769</c:v>
                </c:pt>
                <c:pt idx="8427">
                  <c:v>210.37769548603654</c:v>
                </c:pt>
                <c:pt idx="8428">
                  <c:v>210.14165087363008</c:v>
                </c:pt>
                <c:pt idx="8429">
                  <c:v>209.90496613331152</c:v>
                </c:pt>
                <c:pt idx="8430">
                  <c:v>209.66764198606347</c:v>
                </c:pt>
                <c:pt idx="8431">
                  <c:v>209.4296791548164</c:v>
                </c:pt>
                <c:pt idx="8432">
                  <c:v>209.1910783644461</c:v>
                </c:pt>
                <c:pt idx="8433">
                  <c:v>208.95184034177248</c:v>
                </c:pt>
                <c:pt idx="8434">
                  <c:v>208.71196581555577</c:v>
                </c:pt>
                <c:pt idx="8435">
                  <c:v>208.47145551649541</c:v>
                </c:pt>
                <c:pt idx="8436">
                  <c:v>208.23031017722749</c:v>
                </c:pt>
                <c:pt idx="8437">
                  <c:v>207.98853053232222</c:v>
                </c:pt>
                <c:pt idx="8438">
                  <c:v>207.7461173182829</c:v>
                </c:pt>
                <c:pt idx="8439">
                  <c:v>207.50307127354193</c:v>
                </c:pt>
                <c:pt idx="8440">
                  <c:v>207.25939313845973</c:v>
                </c:pt>
                <c:pt idx="8441">
                  <c:v>207.01508365532214</c:v>
                </c:pt>
                <c:pt idx="8442">
                  <c:v>206.77014356833797</c:v>
                </c:pt>
                <c:pt idx="8443">
                  <c:v>206.52457362363774</c:v>
                </c:pt>
                <c:pt idx="8444">
                  <c:v>206.27837456926977</c:v>
                </c:pt>
                <c:pt idx="8445">
                  <c:v>206.03154715519864</c:v>
                </c:pt>
                <c:pt idx="8446">
                  <c:v>205.78409213330445</c:v>
                </c:pt>
                <c:pt idx="8447">
                  <c:v>205.53601025737757</c:v>
                </c:pt>
                <c:pt idx="8448">
                  <c:v>205.28730228311824</c:v>
                </c:pt>
                <c:pt idx="8449">
                  <c:v>205.03796896813446</c:v>
                </c:pt>
                <c:pt idx="8450">
                  <c:v>204.78801107193866</c:v>
                </c:pt>
                <c:pt idx="8451">
                  <c:v>204.53742935594579</c:v>
                </c:pt>
                <c:pt idx="8452">
                  <c:v>204.28622458347132</c:v>
                </c:pt>
                <c:pt idx="8453">
                  <c:v>204.03439751972823</c:v>
                </c:pt>
                <c:pt idx="8454">
                  <c:v>203.78194893182601</c:v>
                </c:pt>
                <c:pt idx="8455">
                  <c:v>203.52887958876647</c:v>
                </c:pt>
                <c:pt idx="8456">
                  <c:v>203.27519026144284</c:v>
                </c:pt>
                <c:pt idx="8457">
                  <c:v>203.02088172263674</c:v>
                </c:pt>
                <c:pt idx="8458">
                  <c:v>202.76595474701583</c:v>
                </c:pt>
                <c:pt idx="8459">
                  <c:v>202.51041011113242</c:v>
                </c:pt>
                <c:pt idx="8460">
                  <c:v>202.25424859341953</c:v>
                </c:pt>
                <c:pt idx="8461">
                  <c:v>201.99747097418955</c:v>
                </c:pt>
                <c:pt idx="8462">
                  <c:v>201.7400780356314</c:v>
                </c:pt>
                <c:pt idx="8463">
                  <c:v>201.48207056180911</c:v>
                </c:pt>
                <c:pt idx="8464">
                  <c:v>201.22344933865796</c:v>
                </c:pt>
                <c:pt idx="8465">
                  <c:v>200.96421515398302</c:v>
                </c:pt>
                <c:pt idx="8466">
                  <c:v>200.7043687974566</c:v>
                </c:pt>
                <c:pt idx="8467">
                  <c:v>200.44391106061519</c:v>
                </c:pt>
                <c:pt idx="8468">
                  <c:v>200.18284273685933</c:v>
                </c:pt>
                <c:pt idx="8469">
                  <c:v>199.92116462144756</c:v>
                </c:pt>
                <c:pt idx="8470">
                  <c:v>199.65887751149742</c:v>
                </c:pt>
                <c:pt idx="8471">
                  <c:v>199.3959822059806</c:v>
                </c:pt>
                <c:pt idx="8472">
                  <c:v>199.13247950572179</c:v>
                </c:pt>
                <c:pt idx="8473">
                  <c:v>198.86837021339596</c:v>
                </c:pt>
                <c:pt idx="8474">
                  <c:v>198.60365513352551</c:v>
                </c:pt>
                <c:pt idx="8475">
                  <c:v>198.33833507247903</c:v>
                </c:pt>
                <c:pt idx="8476">
                  <c:v>198.07241083846719</c:v>
                </c:pt>
                <c:pt idx="8477">
                  <c:v>197.8058832415413</c:v>
                </c:pt>
                <c:pt idx="8478">
                  <c:v>197.53875309359037</c:v>
                </c:pt>
                <c:pt idx="8479">
                  <c:v>197.27102120833973</c:v>
                </c:pt>
                <c:pt idx="8480">
                  <c:v>197.0026884013468</c:v>
                </c:pt>
                <c:pt idx="8481">
                  <c:v>196.73375548999991</c:v>
                </c:pt>
                <c:pt idx="8482">
                  <c:v>196.46422329351535</c:v>
                </c:pt>
                <c:pt idx="8483">
                  <c:v>196.19409263293457</c:v>
                </c:pt>
                <c:pt idx="8484">
                  <c:v>195.92336433112308</c:v>
                </c:pt>
                <c:pt idx="8485">
                  <c:v>195.65203921276589</c:v>
                </c:pt>
                <c:pt idx="8486">
                  <c:v>195.38011810436637</c:v>
                </c:pt>
                <c:pt idx="8487">
                  <c:v>195.10760183424338</c:v>
                </c:pt>
                <c:pt idx="8488">
                  <c:v>194.83449123252851</c:v>
                </c:pt>
                <c:pt idx="8489">
                  <c:v>194.56078713116449</c:v>
                </c:pt>
                <c:pt idx="8490">
                  <c:v>194.2864903639007</c:v>
                </c:pt>
                <c:pt idx="8491">
                  <c:v>194.01160176629372</c:v>
                </c:pt>
                <c:pt idx="8492">
                  <c:v>193.73612217570144</c:v>
                </c:pt>
                <c:pt idx="8493">
                  <c:v>193.46005243128238</c:v>
                </c:pt>
                <c:pt idx="8494">
                  <c:v>193.18339337399257</c:v>
                </c:pt>
                <c:pt idx="8495">
                  <c:v>192.90614584658408</c:v>
                </c:pt>
                <c:pt idx="8496">
                  <c:v>192.6283106936007</c:v>
                </c:pt>
                <c:pt idx="8497">
                  <c:v>192.34988876137643</c:v>
                </c:pt>
                <c:pt idx="8498">
                  <c:v>192.07088089803281</c:v>
                </c:pt>
                <c:pt idx="8499">
                  <c:v>191.79128795347586</c:v>
                </c:pt>
                <c:pt idx="8500">
                  <c:v>191.51111077939476</c:v>
                </c:pt>
                <c:pt idx="8501">
                  <c:v>191.23035022925748</c:v>
                </c:pt>
                <c:pt idx="8502">
                  <c:v>190.94900715830937</c:v>
                </c:pt>
                <c:pt idx="8503">
                  <c:v>190.66708242357021</c:v>
                </c:pt>
                <c:pt idx="8504">
                  <c:v>190.3845768838313</c:v>
                </c:pt>
                <c:pt idx="8505">
                  <c:v>190.10149139965415</c:v>
                </c:pt>
                <c:pt idx="8506">
                  <c:v>189.81782683336593</c:v>
                </c:pt>
                <c:pt idx="8507">
                  <c:v>189.53358404905808</c:v>
                </c:pt>
                <c:pt idx="8508">
                  <c:v>189.24876391258314</c:v>
                </c:pt>
                <c:pt idx="8509">
                  <c:v>188.96336729155323</c:v>
                </c:pt>
                <c:pt idx="8510">
                  <c:v>188.67739505533561</c:v>
                </c:pt>
                <c:pt idx="8511">
                  <c:v>188.39084807505142</c:v>
                </c:pt>
                <c:pt idx="8512">
                  <c:v>188.10372722357175</c:v>
                </c:pt>
                <c:pt idx="8513">
                  <c:v>187.81603337551772</c:v>
                </c:pt>
                <c:pt idx="8514">
                  <c:v>187.52776740725412</c:v>
                </c:pt>
                <c:pt idx="8515">
                  <c:v>187.23893019688882</c:v>
                </c:pt>
                <c:pt idx="8516">
                  <c:v>186.94952262427054</c:v>
                </c:pt>
                <c:pt idx="8517">
                  <c:v>186.6595455709847</c:v>
                </c:pt>
                <c:pt idx="8518">
                  <c:v>186.36899992035171</c:v>
                </c:pt>
                <c:pt idx="8519">
                  <c:v>186.07788655742402</c:v>
                </c:pt>
                <c:pt idx="8520">
                  <c:v>185.78620636898304</c:v>
                </c:pt>
                <c:pt idx="8521">
                  <c:v>185.49396024353788</c:v>
                </c:pt>
                <c:pt idx="8522">
                  <c:v>185.20114907132063</c:v>
                </c:pt>
                <c:pt idx="8523">
                  <c:v>184.90777374428487</c:v>
                </c:pt>
                <c:pt idx="8524">
                  <c:v>184.61383515610243</c:v>
                </c:pt>
                <c:pt idx="8525">
                  <c:v>184.31933420216177</c:v>
                </c:pt>
                <c:pt idx="8526">
                  <c:v>184.02427177956366</c:v>
                </c:pt>
                <c:pt idx="8527">
                  <c:v>183.72864878711937</c:v>
                </c:pt>
                <c:pt idx="8528">
                  <c:v>183.43246612534782</c:v>
                </c:pt>
                <c:pt idx="8529">
                  <c:v>183.13572469647241</c:v>
                </c:pt>
                <c:pt idx="8530">
                  <c:v>182.83842540441967</c:v>
                </c:pt>
                <c:pt idx="8531">
                  <c:v>182.54056915481445</c:v>
                </c:pt>
                <c:pt idx="8532">
                  <c:v>182.24215685497859</c:v>
                </c:pt>
                <c:pt idx="8533">
                  <c:v>181.94318941392766</c:v>
                </c:pt>
                <c:pt idx="8534">
                  <c:v>181.643667742368</c:v>
                </c:pt>
                <c:pt idx="8535">
                  <c:v>181.34359275269497</c:v>
                </c:pt>
                <c:pt idx="8536">
                  <c:v>181.04296535898894</c:v>
                </c:pt>
                <c:pt idx="8537">
                  <c:v>180.74178647701345</c:v>
                </c:pt>
                <c:pt idx="8538">
                  <c:v>180.44005702421128</c:v>
                </c:pt>
                <c:pt idx="8539">
                  <c:v>180.13777791970264</c:v>
                </c:pt>
                <c:pt idx="8540">
                  <c:v>179.83495008428184</c:v>
                </c:pt>
                <c:pt idx="8541">
                  <c:v>179.53157444041562</c:v>
                </c:pt>
                <c:pt idx="8542">
                  <c:v>179.22765191223843</c:v>
                </c:pt>
                <c:pt idx="8543">
                  <c:v>178.92318342555106</c:v>
                </c:pt>
                <c:pt idx="8544">
                  <c:v>178.61816990781725</c:v>
                </c:pt>
                <c:pt idx="8545">
                  <c:v>178.31261228816084</c:v>
                </c:pt>
                <c:pt idx="8546">
                  <c:v>178.0065114973639</c:v>
                </c:pt>
                <c:pt idx="8547">
                  <c:v>177.69986846786225</c:v>
                </c:pt>
                <c:pt idx="8548">
                  <c:v>177.39268413374367</c:v>
                </c:pt>
                <c:pt idx="8549">
                  <c:v>177.0849594307447</c:v>
                </c:pt>
                <c:pt idx="8550">
                  <c:v>176.7766952962487</c:v>
                </c:pt>
                <c:pt idx="8551">
                  <c:v>176.46789266928138</c:v>
                </c:pt>
                <c:pt idx="8552">
                  <c:v>176.15855249050918</c:v>
                </c:pt>
                <c:pt idx="8553">
                  <c:v>175.84867570223582</c:v>
                </c:pt>
                <c:pt idx="8554">
                  <c:v>175.53826324839949</c:v>
                </c:pt>
                <c:pt idx="8555">
                  <c:v>175.22731607457095</c:v>
                </c:pt>
                <c:pt idx="8556">
                  <c:v>174.91583512794892</c:v>
                </c:pt>
                <c:pt idx="8557">
                  <c:v>174.60382135735776</c:v>
                </c:pt>
                <c:pt idx="8558">
                  <c:v>174.29127571324676</c:v>
                </c:pt>
                <c:pt idx="8559">
                  <c:v>173.97819914768357</c:v>
                </c:pt>
                <c:pt idx="8560">
                  <c:v>173.66459261435367</c:v>
                </c:pt>
                <c:pt idx="8561">
                  <c:v>173.35045706855661</c:v>
                </c:pt>
                <c:pt idx="8562">
                  <c:v>173.03579346720443</c:v>
                </c:pt>
                <c:pt idx="8563">
                  <c:v>172.72060276881669</c:v>
                </c:pt>
                <c:pt idx="8564">
                  <c:v>172.40488593351887</c:v>
                </c:pt>
                <c:pt idx="8565">
                  <c:v>172.08864392303897</c:v>
                </c:pt>
                <c:pt idx="8566">
                  <c:v>171.7718777007056</c:v>
                </c:pt>
                <c:pt idx="8567">
                  <c:v>171.45458823144324</c:v>
                </c:pt>
                <c:pt idx="8568">
                  <c:v>171.13677648177074</c:v>
                </c:pt>
                <c:pt idx="8569">
                  <c:v>170.81844341979772</c:v>
                </c:pt>
                <c:pt idx="8570">
                  <c:v>170.49959001522157</c:v>
                </c:pt>
                <c:pt idx="8571">
                  <c:v>170.18021723932577</c:v>
                </c:pt>
                <c:pt idx="8572">
                  <c:v>169.8603260649748</c:v>
                </c:pt>
                <c:pt idx="8573">
                  <c:v>169.53991746661271</c:v>
                </c:pt>
                <c:pt idx="8574">
                  <c:v>169.21899242025961</c:v>
                </c:pt>
                <c:pt idx="8575">
                  <c:v>168.89755190350851</c:v>
                </c:pt>
                <c:pt idx="8576">
                  <c:v>168.57559689552369</c:v>
                </c:pt>
                <c:pt idx="8577">
                  <c:v>168.25312837703555</c:v>
                </c:pt>
                <c:pt idx="8578">
                  <c:v>167.93014733033911</c:v>
                </c:pt>
                <c:pt idx="8579">
                  <c:v>167.60665473929041</c:v>
                </c:pt>
                <c:pt idx="8580">
                  <c:v>167.28265158930421</c:v>
                </c:pt>
                <c:pt idx="8581">
                  <c:v>166.95813886735036</c:v>
                </c:pt>
                <c:pt idx="8582">
                  <c:v>166.6331175619512</c:v>
                </c:pt>
                <c:pt idx="8583">
                  <c:v>166.30758866317768</c:v>
                </c:pt>
                <c:pt idx="8584">
                  <c:v>165.98155316264726</c:v>
                </c:pt>
                <c:pt idx="8585">
                  <c:v>165.65501205352061</c:v>
                </c:pt>
                <c:pt idx="8586">
                  <c:v>165.32796633049827</c:v>
                </c:pt>
                <c:pt idx="8587">
                  <c:v>165.00041698981886</c:v>
                </c:pt>
                <c:pt idx="8588">
                  <c:v>164.67236502925417</c:v>
                </c:pt>
                <c:pt idx="8589">
                  <c:v>164.34381144810737</c:v>
                </c:pt>
                <c:pt idx="8590">
                  <c:v>164.01475724720964</c:v>
                </c:pt>
                <c:pt idx="8591">
                  <c:v>163.68520342891679</c:v>
                </c:pt>
                <c:pt idx="8592">
                  <c:v>163.35515099710761</c:v>
                </c:pt>
                <c:pt idx="8593">
                  <c:v>163.02460095717868</c:v>
                </c:pt>
                <c:pt idx="8594">
                  <c:v>162.69355431604276</c:v>
                </c:pt>
                <c:pt idx="8595">
                  <c:v>162.36201208212501</c:v>
                </c:pt>
                <c:pt idx="8596">
                  <c:v>162.02997526536123</c:v>
                </c:pt>
                <c:pt idx="8597">
                  <c:v>161.69744487719279</c:v>
                </c:pt>
                <c:pt idx="8598">
                  <c:v>161.3644219305649</c:v>
                </c:pt>
                <c:pt idx="8599">
                  <c:v>161.03090743992331</c:v>
                </c:pt>
                <c:pt idx="8600">
                  <c:v>160.69690242121058</c:v>
                </c:pt>
                <c:pt idx="8601">
                  <c:v>160.36240789186459</c:v>
                </c:pt>
                <c:pt idx="8602">
                  <c:v>160.02742487081272</c:v>
                </c:pt>
                <c:pt idx="8603">
                  <c:v>159.6919543784727</c:v>
                </c:pt>
                <c:pt idx="8604">
                  <c:v>159.35599743674507</c:v>
                </c:pt>
                <c:pt idx="8605">
                  <c:v>159.01955506901305</c:v>
                </c:pt>
                <c:pt idx="8606">
                  <c:v>158.68262830013839</c:v>
                </c:pt>
                <c:pt idx="8607">
                  <c:v>158.34521815645809</c:v>
                </c:pt>
                <c:pt idx="8608">
                  <c:v>158.00732566578264</c:v>
                </c:pt>
                <c:pt idx="8609">
                  <c:v>157.66895185739091</c:v>
                </c:pt>
                <c:pt idx="8610">
                  <c:v>157.33009776202815</c:v>
                </c:pt>
                <c:pt idx="8611">
                  <c:v>156.99076441190232</c:v>
                </c:pt>
                <c:pt idx="8612">
                  <c:v>156.65095284068238</c:v>
                </c:pt>
                <c:pt idx="8613">
                  <c:v>156.31066408349295</c:v>
                </c:pt>
                <c:pt idx="8614">
                  <c:v>155.96989917691261</c:v>
                </c:pt>
                <c:pt idx="8615">
                  <c:v>155.62865915897041</c:v>
                </c:pt>
                <c:pt idx="8616">
                  <c:v>155.28694506914215</c:v>
                </c:pt>
                <c:pt idx="8617">
                  <c:v>154.94475794834904</c:v>
                </c:pt>
                <c:pt idx="8618">
                  <c:v>154.60209883895195</c:v>
                </c:pt>
                <c:pt idx="8619">
                  <c:v>154.25896878474998</c:v>
                </c:pt>
                <c:pt idx="8620">
                  <c:v>153.9153688309768</c:v>
                </c:pt>
                <c:pt idx="8621">
                  <c:v>153.57130002429713</c:v>
                </c:pt>
                <c:pt idx="8622">
                  <c:v>153.2267634128049</c:v>
                </c:pt>
                <c:pt idx="8623">
                  <c:v>152.88176004601797</c:v>
                </c:pt>
                <c:pt idx="8624">
                  <c:v>152.53629097487649</c:v>
                </c:pt>
                <c:pt idx="8625">
                  <c:v>152.19035725173848</c:v>
                </c:pt>
                <c:pt idx="8626">
                  <c:v>151.84395993037944</c:v>
                </c:pt>
                <c:pt idx="8627">
                  <c:v>151.4971000659846</c:v>
                </c:pt>
                <c:pt idx="8628">
                  <c:v>151.14977871515001</c:v>
                </c:pt>
                <c:pt idx="8629">
                  <c:v>150.80199693587633</c:v>
                </c:pt>
                <c:pt idx="8630">
                  <c:v>150.45375578756722</c:v>
                </c:pt>
                <c:pt idx="8631">
                  <c:v>150.10505633102562</c:v>
                </c:pt>
                <c:pt idx="8632">
                  <c:v>149.75589962845012</c:v>
                </c:pt>
                <c:pt idx="8633">
                  <c:v>149.40628674343338</c:v>
                </c:pt>
                <c:pt idx="8634">
                  <c:v>149.0562187409565</c:v>
                </c:pt>
                <c:pt idx="8635">
                  <c:v>148.7056966873873</c:v>
                </c:pt>
                <c:pt idx="8636">
                  <c:v>148.35472165047682</c:v>
                </c:pt>
                <c:pt idx="8637">
                  <c:v>148.00329469935542</c:v>
                </c:pt>
                <c:pt idx="8638">
                  <c:v>147.65141690453132</c:v>
                </c:pt>
                <c:pt idx="8639">
                  <c:v>147.29908933788494</c:v>
                </c:pt>
                <c:pt idx="8640">
                  <c:v>146.94631307266715</c:v>
                </c:pt>
                <c:pt idx="8641">
                  <c:v>146.59308918349529</c:v>
                </c:pt>
                <c:pt idx="8642">
                  <c:v>146.23941874635128</c:v>
                </c:pt>
                <c:pt idx="8643">
                  <c:v>145.88530283857622</c:v>
                </c:pt>
                <c:pt idx="8644">
                  <c:v>145.53074253886865</c:v>
                </c:pt>
                <c:pt idx="8645">
                  <c:v>145.17573892728072</c:v>
                </c:pt>
                <c:pt idx="8646">
                  <c:v>144.82029308521459</c:v>
                </c:pt>
                <c:pt idx="8647">
                  <c:v>144.46440609542029</c:v>
                </c:pt>
                <c:pt idx="8648">
                  <c:v>144.10807904199137</c:v>
                </c:pt>
                <c:pt idx="8649">
                  <c:v>143.75131301036217</c:v>
                </c:pt>
                <c:pt idx="8650">
                  <c:v>143.39410908730352</c:v>
                </c:pt>
                <c:pt idx="8651">
                  <c:v>143.03646836092051</c:v>
                </c:pt>
                <c:pt idx="8652">
                  <c:v>142.67839192064883</c:v>
                </c:pt>
                <c:pt idx="8653">
                  <c:v>142.31988085725106</c:v>
                </c:pt>
                <c:pt idx="8654">
                  <c:v>141.96093626281481</c:v>
                </c:pt>
                <c:pt idx="8655">
                  <c:v>141.60155923074717</c:v>
                </c:pt>
                <c:pt idx="8656">
                  <c:v>141.24175085577289</c:v>
                </c:pt>
                <c:pt idx="8657">
                  <c:v>140.88151223393038</c:v>
                </c:pt>
                <c:pt idx="8658">
                  <c:v>140.52084446256964</c:v>
                </c:pt>
                <c:pt idx="8659">
                  <c:v>140.15974864034692</c:v>
                </c:pt>
                <c:pt idx="8660">
                  <c:v>139.79822586722264</c:v>
                </c:pt>
                <c:pt idx="8661">
                  <c:v>139.43627724445795</c:v>
                </c:pt>
                <c:pt idx="8662">
                  <c:v>139.07390387461075</c:v>
                </c:pt>
                <c:pt idx="8663">
                  <c:v>138.71110686153381</c:v>
                </c:pt>
                <c:pt idx="8664">
                  <c:v>138.34788731036952</c:v>
                </c:pt>
                <c:pt idx="8665">
                  <c:v>137.98424632754751</c:v>
                </c:pt>
                <c:pt idx="8666">
                  <c:v>137.62018502078135</c:v>
                </c:pt>
                <c:pt idx="8667">
                  <c:v>137.25570449906451</c:v>
                </c:pt>
                <c:pt idx="8668">
                  <c:v>136.89080587266861</c:v>
                </c:pt>
                <c:pt idx="8669">
                  <c:v>136.5254902531378</c:v>
                </c:pt>
                <c:pt idx="8670">
                  <c:v>136.15975875328607</c:v>
                </c:pt>
                <c:pt idx="8671">
                  <c:v>135.79361248719647</c:v>
                </c:pt>
                <c:pt idx="8672">
                  <c:v>135.42705257021322</c:v>
                </c:pt>
                <c:pt idx="8673">
                  <c:v>135.06008011894116</c:v>
                </c:pt>
                <c:pt idx="8674">
                  <c:v>134.69269625124264</c:v>
                </c:pt>
                <c:pt idx="8675">
                  <c:v>134.32490208623236</c:v>
                </c:pt>
                <c:pt idx="8676">
                  <c:v>133.95669874427503</c:v>
                </c:pt>
                <c:pt idx="8677">
                  <c:v>133.58808734698198</c:v>
                </c:pt>
                <c:pt idx="8678">
                  <c:v>133.219069017207</c:v>
                </c:pt>
                <c:pt idx="8679">
                  <c:v>132.84964487904472</c:v>
                </c:pt>
                <c:pt idx="8680">
                  <c:v>132.47981605782473</c:v>
                </c:pt>
                <c:pt idx="8681">
                  <c:v>132.10958368010981</c:v>
                </c:pt>
                <c:pt idx="8682">
                  <c:v>131.7389488736919</c:v>
                </c:pt>
                <c:pt idx="8683">
                  <c:v>131.36791276758859</c:v>
                </c:pt>
                <c:pt idx="8684">
                  <c:v>130.99647649204093</c:v>
                </c:pt>
                <c:pt idx="8685">
                  <c:v>130.62464117850789</c:v>
                </c:pt>
                <c:pt idx="8686">
                  <c:v>130.25240795966425</c:v>
                </c:pt>
                <c:pt idx="8687">
                  <c:v>129.87977796939666</c:v>
                </c:pt>
                <c:pt idx="8688">
                  <c:v>129.50675234280138</c:v>
                </c:pt>
                <c:pt idx="8689">
                  <c:v>129.13333221617881</c:v>
                </c:pt>
                <c:pt idx="8690">
                  <c:v>128.75951872703141</c:v>
                </c:pt>
                <c:pt idx="8691">
                  <c:v>128.3853130140599</c:v>
                </c:pt>
                <c:pt idx="8692">
                  <c:v>128.010716217159</c:v>
                </c:pt>
                <c:pt idx="8693">
                  <c:v>127.63572947741709</c:v>
                </c:pt>
                <c:pt idx="8694">
                  <c:v>127.26035393710761</c:v>
                </c:pt>
                <c:pt idx="8695">
                  <c:v>126.88459073969035</c:v>
                </c:pt>
                <c:pt idx="8696">
                  <c:v>126.5084410298048</c:v>
                </c:pt>
                <c:pt idx="8697">
                  <c:v>126.13190595326817</c:v>
                </c:pt>
                <c:pt idx="8698">
                  <c:v>125.75498665707165</c:v>
                </c:pt>
                <c:pt idx="8699">
                  <c:v>125.37768428937638</c:v>
                </c:pt>
                <c:pt idx="8700">
                  <c:v>124.99999999951157</c:v>
                </c:pt>
                <c:pt idx="8701">
                  <c:v>124.62193493796867</c:v>
                </c:pt>
                <c:pt idx="8702">
                  <c:v>124.24349025639947</c:v>
                </c:pt>
                <c:pt idx="8703">
                  <c:v>123.86466710761167</c:v>
                </c:pt>
                <c:pt idx="8704">
                  <c:v>123.48546664556706</c:v>
                </c:pt>
                <c:pt idx="8705">
                  <c:v>123.10589002537564</c:v>
                </c:pt>
                <c:pt idx="8706">
                  <c:v>122.7259384032936</c:v>
                </c:pt>
                <c:pt idx="8707">
                  <c:v>122.3456129367195</c:v>
                </c:pt>
                <c:pt idx="8708">
                  <c:v>121.96491478419026</c:v>
                </c:pt>
                <c:pt idx="8709">
                  <c:v>121.58384510537925</c:v>
                </c:pt>
                <c:pt idx="8710">
                  <c:v>121.20240506109043</c:v>
                </c:pt>
                <c:pt idx="8711">
                  <c:v>120.82059581325633</c:v>
                </c:pt>
                <c:pt idx="8712">
                  <c:v>120.43841852493411</c:v>
                </c:pt>
                <c:pt idx="8713">
                  <c:v>120.05587436030167</c:v>
                </c:pt>
                <c:pt idx="8714">
                  <c:v>119.67296448465568</c:v>
                </c:pt>
                <c:pt idx="8715">
                  <c:v>119.28969006440487</c:v>
                </c:pt>
                <c:pt idx="8716">
                  <c:v>118.90605226707112</c:v>
                </c:pt>
                <c:pt idx="8717">
                  <c:v>118.52205226128093</c:v>
                </c:pt>
                <c:pt idx="8718">
                  <c:v>118.13769121676494</c:v>
                </c:pt>
                <c:pt idx="8719">
                  <c:v>117.7529703043531</c:v>
                </c:pt>
                <c:pt idx="8720">
                  <c:v>117.36789069597285</c:v>
                </c:pt>
                <c:pt idx="8721">
                  <c:v>116.98245356464305</c:v>
                </c:pt>
                <c:pt idx="8722">
                  <c:v>116.59666008447208</c:v>
                </c:pt>
                <c:pt idx="8723">
                  <c:v>116.21051143065375</c:v>
                </c:pt>
                <c:pt idx="8724">
                  <c:v>115.82400877946344</c:v>
                </c:pt>
                <c:pt idx="8725">
                  <c:v>115.43715330825606</c:v>
                </c:pt>
                <c:pt idx="8726">
                  <c:v>115.04994619546005</c:v>
                </c:pt>
                <c:pt idx="8727">
                  <c:v>114.66238862057546</c:v>
                </c:pt>
                <c:pt idx="8728">
                  <c:v>114.27448176416982</c:v>
                </c:pt>
                <c:pt idx="8729">
                  <c:v>113.88622680787434</c:v>
                </c:pt>
                <c:pt idx="8730">
                  <c:v>113.49762493438173</c:v>
                </c:pt>
                <c:pt idx="8731">
                  <c:v>113.10867732744029</c:v>
                </c:pt>
                <c:pt idx="8732">
                  <c:v>112.71938517185188</c:v>
                </c:pt>
                <c:pt idx="8733">
                  <c:v>112.32974965346752</c:v>
                </c:pt>
                <c:pt idx="8734">
                  <c:v>111.93977195918538</c:v>
                </c:pt>
                <c:pt idx="8735">
                  <c:v>111.54945327694473</c:v>
                </c:pt>
                <c:pt idx="8736">
                  <c:v>111.15879479572399</c:v>
                </c:pt>
                <c:pt idx="8737">
                  <c:v>110.76779770553584</c:v>
                </c:pt>
                <c:pt idx="8738">
                  <c:v>110.37646319742679</c:v>
                </c:pt>
                <c:pt idx="8739">
                  <c:v>109.98479246346888</c:v>
                </c:pt>
                <c:pt idx="8740">
                  <c:v>109.59278669675862</c:v>
                </c:pt>
                <c:pt idx="8741">
                  <c:v>109.20044709141442</c:v>
                </c:pt>
                <c:pt idx="8742">
                  <c:v>108.80777484257032</c:v>
                </c:pt>
                <c:pt idx="8743">
                  <c:v>108.41477114637412</c:v>
                </c:pt>
                <c:pt idx="8744">
                  <c:v>108.02143719998281</c:v>
                </c:pt>
                <c:pt idx="8745">
                  <c:v>107.62777420156063</c:v>
                </c:pt>
                <c:pt idx="8746">
                  <c:v>107.2337833502729</c:v>
                </c:pt>
                <c:pt idx="8747">
                  <c:v>106.83946584628413</c:v>
                </c:pt>
                <c:pt idx="8748">
                  <c:v>106.4448228907538</c:v>
                </c:pt>
                <c:pt idx="8749">
                  <c:v>106.04985568583238</c:v>
                </c:pt>
                <c:pt idx="8750">
                  <c:v>105.6545654346593</c:v>
                </c:pt>
                <c:pt idx="8751">
                  <c:v>105.2589533413568</c:v>
                </c:pt>
                <c:pt idx="8752">
                  <c:v>104.86302061102793</c:v>
                </c:pt>
                <c:pt idx="8753">
                  <c:v>104.46676844975246</c:v>
                </c:pt>
                <c:pt idx="8754">
                  <c:v>104.07019806458277</c:v>
                </c:pt>
                <c:pt idx="8755">
                  <c:v>103.67331066354186</c:v>
                </c:pt>
                <c:pt idx="8756">
                  <c:v>103.27610745561715</c:v>
                </c:pt>
                <c:pt idx="8757">
                  <c:v>102.87858965075851</c:v>
                </c:pt>
                <c:pt idx="8758">
                  <c:v>102.48075845987371</c:v>
                </c:pt>
                <c:pt idx="8759">
                  <c:v>102.08261509482637</c:v>
                </c:pt>
                <c:pt idx="8760">
                  <c:v>101.68416076842901</c:v>
                </c:pt>
                <c:pt idx="8761">
                  <c:v>101.28539669444422</c:v>
                </c:pt>
                <c:pt idx="8762">
                  <c:v>100.88632408757572</c:v>
                </c:pt>
                <c:pt idx="8763">
                  <c:v>100.48694416346785</c:v>
                </c:pt>
                <c:pt idx="8764">
                  <c:v>100.08725813870119</c:v>
                </c:pt>
                <c:pt idx="8765">
                  <c:v>99.687267230788223</c:v>
                </c:pt>
                <c:pt idx="8766">
                  <c:v>99.28697265817145</c:v>
                </c:pt>
                <c:pt idx="8767">
                  <c:v>98.886375640217153</c:v>
                </c:pt>
                <c:pt idx="8768">
                  <c:v>98.48547739721333</c:v>
                </c:pt>
                <c:pt idx="8769">
                  <c:v>98.08427915036556</c:v>
                </c:pt>
                <c:pt idx="8770">
                  <c:v>97.682782121792854</c:v>
                </c:pt>
                <c:pt idx="8771">
                  <c:v>97.280987534525622</c:v>
                </c:pt>
                <c:pt idx="8772">
                  <c:v>96.878896612499432</c:v>
                </c:pt>
                <c:pt idx="8773">
                  <c:v>96.476510580552983</c:v>
                </c:pt>
                <c:pt idx="8774">
                  <c:v>96.073830664423497</c:v>
                </c:pt>
                <c:pt idx="8775">
                  <c:v>95.670858090744645</c:v>
                </c:pt>
                <c:pt idx="8776">
                  <c:v>95.267594087040365</c:v>
                </c:pt>
                <c:pt idx="8777">
                  <c:v>94.864039881722761</c:v>
                </c:pt>
                <c:pt idx="8778">
                  <c:v>94.46019670408792</c:v>
                </c:pt>
                <c:pt idx="8779">
                  <c:v>94.05606578431177</c:v>
                </c:pt>
                <c:pt idx="8780">
                  <c:v>93.651648353448039</c:v>
                </c:pt>
                <c:pt idx="8781">
                  <c:v>93.24694564342191</c:v>
                </c:pt>
                <c:pt idx="8782">
                  <c:v>92.841958887027218</c:v>
                </c:pt>
                <c:pt idx="8783">
                  <c:v>92.436689317925499</c:v>
                </c:pt>
                <c:pt idx="8784">
                  <c:v>92.031138170637306</c:v>
                </c:pt>
                <c:pt idx="8785">
                  <c:v>91.625306680541811</c:v>
                </c:pt>
                <c:pt idx="8786">
                  <c:v>91.219196083871651</c:v>
                </c:pt>
                <c:pt idx="8787">
                  <c:v>90.812807617710973</c:v>
                </c:pt>
                <c:pt idx="8788">
                  <c:v>90.406142519989132</c:v>
                </c:pt>
                <c:pt idx="8789">
                  <c:v>89.999202029478511</c:v>
                </c:pt>
                <c:pt idx="8790">
                  <c:v>89.591987385790034</c:v>
                </c:pt>
                <c:pt idx="8791">
                  <c:v>89.184499829370935</c:v>
                </c:pt>
                <c:pt idx="8792">
                  <c:v>88.77674060149856</c:v>
                </c:pt>
                <c:pt idx="8793">
                  <c:v>88.368710944278263</c:v>
                </c:pt>
                <c:pt idx="8794">
                  <c:v>87.960412100639104</c:v>
                </c:pt>
                <c:pt idx="8795">
                  <c:v>87.551845314329768</c:v>
                </c:pt>
                <c:pt idx="8796">
                  <c:v>87.143011829916389</c:v>
                </c:pt>
                <c:pt idx="8797">
                  <c:v>86.733912892776218</c:v>
                </c:pt>
                <c:pt idx="8798">
                  <c:v>86.32454974909561</c:v>
                </c:pt>
                <c:pt idx="8799">
                  <c:v>85.914923645865642</c:v>
                </c:pt>
                <c:pt idx="8800">
                  <c:v>85.505035830878072</c:v>
                </c:pt>
                <c:pt idx="8801">
                  <c:v>85.094887552723094</c:v>
                </c:pt>
                <c:pt idx="8802">
                  <c:v>84.684480060783102</c:v>
                </c:pt>
                <c:pt idx="8803">
                  <c:v>84.27381460523047</c:v>
                </c:pt>
                <c:pt idx="8804">
                  <c:v>83.862892437022964</c:v>
                </c:pt>
                <c:pt idx="8805">
                  <c:v>83.451714807901212</c:v>
                </c:pt>
                <c:pt idx="8806">
                  <c:v>83.040282970383586</c:v>
                </c:pt>
                <c:pt idx="8807">
                  <c:v>82.628598177763209</c:v>
                </c:pt>
                <c:pt idx="8808">
                  <c:v>82.216661684102945</c:v>
                </c:pt>
                <c:pt idx="8809">
                  <c:v>81.80447474423282</c:v>
                </c:pt>
                <c:pt idx="8810">
                  <c:v>81.392038613745711</c:v>
                </c:pt>
                <c:pt idx="8811">
                  <c:v>80.979354548993172</c:v>
                </c:pt>
                <c:pt idx="8812">
                  <c:v>80.566423807083282</c:v>
                </c:pt>
                <c:pt idx="8813">
                  <c:v>80.153247645874302</c:v>
                </c:pt>
                <c:pt idx="8814">
                  <c:v>79.73982732397242</c:v>
                </c:pt>
                <c:pt idx="8815">
                  <c:v>79.326164100727667</c:v>
                </c:pt>
                <c:pt idx="8816">
                  <c:v>78.912259236229531</c:v>
                </c:pt>
                <c:pt idx="8817">
                  <c:v>78.498113991304862</c:v>
                </c:pt>
                <c:pt idx="8818">
                  <c:v>78.083729627511474</c:v>
                </c:pt>
                <c:pt idx="8819">
                  <c:v>77.669107407136011</c:v>
                </c:pt>
                <c:pt idx="8820">
                  <c:v>77.254248593189203</c:v>
                </c:pt>
                <c:pt idx="8821">
                  <c:v>76.839154449403821</c:v>
                </c:pt>
                <c:pt idx="8822">
                  <c:v>76.423826240228195</c:v>
                </c:pt>
                <c:pt idx="8823">
                  <c:v>76.00826523082408</c:v>
                </c:pt>
                <c:pt idx="8824">
                  <c:v>75.59247268706234</c:v>
                </c:pt>
                <c:pt idx="8825">
                  <c:v>75.176449875518799</c:v>
                </c:pt>
                <c:pt idx="8826">
                  <c:v>74.760198063471904</c:v>
                </c:pt>
                <c:pt idx="8827">
                  <c:v>74.343718518895628</c:v>
                </c:pt>
                <c:pt idx="8828">
                  <c:v>73.927012510460528</c:v>
                </c:pt>
                <c:pt idx="8829">
                  <c:v>73.510081307524572</c:v>
                </c:pt>
                <c:pt idx="8830">
                  <c:v>73.092926180132494</c:v>
                </c:pt>
                <c:pt idx="8831">
                  <c:v>72.675548399011163</c:v>
                </c:pt>
                <c:pt idx="8832">
                  <c:v>72.257949235565249</c:v>
                </c:pt>
                <c:pt idx="8833">
                  <c:v>71.840129961875093</c:v>
                </c:pt>
                <c:pt idx="8834">
                  <c:v>71.422091850690222</c:v>
                </c:pt>
                <c:pt idx="8835">
                  <c:v>71.00383617542721</c:v>
                </c:pt>
                <c:pt idx="8836">
                  <c:v>70.585364210164997</c:v>
                </c:pt>
                <c:pt idx="8837">
                  <c:v>70.166677229642573</c:v>
                </c:pt>
                <c:pt idx="8838">
                  <c:v>69.747776509252674</c:v>
                </c:pt>
                <c:pt idx="8839">
                  <c:v>69.328663325039557</c:v>
                </c:pt>
                <c:pt idx="8840">
                  <c:v>68.909338953694657</c:v>
                </c:pt>
                <c:pt idx="8841">
                  <c:v>68.489804672552296</c:v>
                </c:pt>
                <c:pt idx="8842">
                  <c:v>68.070061759587517</c:v>
                </c:pt>
                <c:pt idx="8843">
                  <c:v>67.650111493409597</c:v>
                </c:pt>
                <c:pt idx="8844">
                  <c:v>67.229955153259866</c:v>
                </c:pt>
                <c:pt idx="8845">
                  <c:v>66.80959401900742</c:v>
                </c:pt>
                <c:pt idx="8846">
                  <c:v>66.38902937114473</c:v>
                </c:pt>
                <c:pt idx="8847">
                  <c:v>65.968262490785506</c:v>
                </c:pt>
                <c:pt idx="8848">
                  <c:v>65.54729465965822</c:v>
                </c:pt>
                <c:pt idx="8849">
                  <c:v>65.126127160103891</c:v>
                </c:pt>
                <c:pt idx="8850">
                  <c:v>64.704761275070908</c:v>
                </c:pt>
                <c:pt idx="8851">
                  <c:v>64.283198288114534</c:v>
                </c:pt>
                <c:pt idx="8852">
                  <c:v>63.86143948338745</c:v>
                </c:pt>
                <c:pt idx="8853">
                  <c:v>63.439486145640991</c:v>
                </c:pt>
                <c:pt idx="8854">
                  <c:v>63.017339560217764</c:v>
                </c:pt>
                <c:pt idx="8855">
                  <c:v>62.59500101304949</c:v>
                </c:pt>
                <c:pt idx="8856">
                  <c:v>62.172471790652601</c:v>
                </c:pt>
                <c:pt idx="8857">
                  <c:v>61.749753180123975</c:v>
                </c:pt>
                <c:pt idx="8858">
                  <c:v>61.326846469138673</c:v>
                </c:pt>
                <c:pt idx="8859">
                  <c:v>60.903752945943431</c:v>
                </c:pt>
                <c:pt idx="8860">
                  <c:v>60.480473899354514</c:v>
                </c:pt>
                <c:pt idx="8861">
                  <c:v>60.057010618753303</c:v>
                </c:pt>
                <c:pt idx="8862">
                  <c:v>59.633364394081944</c:v>
                </c:pt>
                <c:pt idx="8863">
                  <c:v>59.209536515841179</c:v>
                </c:pt>
                <c:pt idx="8864">
                  <c:v>58.785528275083799</c:v>
                </c:pt>
                <c:pt idx="8865">
                  <c:v>58.361340963412438</c:v>
                </c:pt>
                <c:pt idx="8866">
                  <c:v>57.936975872974777</c:v>
                </c:pt>
                <c:pt idx="8867">
                  <c:v>57.512434296461336</c:v>
                </c:pt>
                <c:pt idx="8868">
                  <c:v>57.087717527098967</c:v>
                </c:pt>
                <c:pt idx="8869">
                  <c:v>56.662826858648586</c:v>
                </c:pt>
                <c:pt idx="8870">
                  <c:v>56.23776358540087</c:v>
                </c:pt>
                <c:pt idx="8871">
                  <c:v>55.812529002171829</c:v>
                </c:pt>
                <c:pt idx="8872">
                  <c:v>55.387124404300181</c:v>
                </c:pt>
                <c:pt idx="8873">
                  <c:v>54.961551087642107</c:v>
                </c:pt>
                <c:pt idx="8874">
                  <c:v>54.53581034856817</c:v>
                </c:pt>
                <c:pt idx="8875">
                  <c:v>54.109903483958057</c:v>
                </c:pt>
                <c:pt idx="8876">
                  <c:v>53.683831791197939</c:v>
                </c:pt>
                <c:pt idx="8877">
                  <c:v>53.257596568176098</c:v>
                </c:pt>
                <c:pt idx="8878">
                  <c:v>52.831199113278494</c:v>
                </c:pt>
                <c:pt idx="8879">
                  <c:v>52.404640725386592</c:v>
                </c:pt>
                <c:pt idx="8880">
                  <c:v>51.977922703870789</c:v>
                </c:pt>
                <c:pt idx="8881">
                  <c:v>51.55104634858818</c:v>
                </c:pt>
                <c:pt idx="8882">
                  <c:v>51.124012959877746</c:v>
                </c:pt>
                <c:pt idx="8883">
                  <c:v>50.696823838558103</c:v>
                </c:pt>
                <c:pt idx="8884">
                  <c:v>50.269480285920963</c:v>
                </c:pt>
                <c:pt idx="8885">
                  <c:v>49.84198360372892</c:v>
                </c:pt>
                <c:pt idx="8886">
                  <c:v>49.41433509421099</c:v>
                </c:pt>
                <c:pt idx="8887">
                  <c:v>48.986536060058263</c:v>
                </c:pt>
                <c:pt idx="8888">
                  <c:v>48.558587804421663</c:v>
                </c:pt>
                <c:pt idx="8889">
                  <c:v>48.130491630905361</c:v>
                </c:pt>
                <c:pt idx="8890">
                  <c:v>47.702248843564533</c:v>
                </c:pt>
                <c:pt idx="8891">
                  <c:v>47.273860746900986</c:v>
                </c:pt>
                <c:pt idx="8892">
                  <c:v>46.845328645858721</c:v>
                </c:pt>
                <c:pt idx="8893">
                  <c:v>46.416653845821699</c:v>
                </c:pt>
                <c:pt idx="8894">
                  <c:v>45.987837652607276</c:v>
                </c:pt>
                <c:pt idx="8895">
                  <c:v>45.55888137246307</c:v>
                </c:pt>
                <c:pt idx="8896">
                  <c:v>45.129786312066045</c:v>
                </c:pt>
                <c:pt idx="8897">
                  <c:v>44.700553778513296</c:v>
                </c:pt>
                <c:pt idx="8898">
                  <c:v>44.271185079321121</c:v>
                </c:pt>
                <c:pt idx="8899">
                  <c:v>43.841681522421922</c:v>
                </c:pt>
                <c:pt idx="8900">
                  <c:v>43.412044416157585</c:v>
                </c:pt>
                <c:pt idx="8901">
                  <c:v>42.982275069277229</c:v>
                </c:pt>
                <c:pt idx="8902">
                  <c:v>42.552374790932838</c:v>
                </c:pt>
                <c:pt idx="8903">
                  <c:v>42.122344890674761</c:v>
                </c:pt>
                <c:pt idx="8904">
                  <c:v>41.692186678449538</c:v>
                </c:pt>
                <c:pt idx="8905">
                  <c:v>41.261901464593244</c:v>
                </c:pt>
                <c:pt idx="8906">
                  <c:v>40.831490559829248</c:v>
                </c:pt>
                <c:pt idx="8907">
                  <c:v>40.400955275263833</c:v>
                </c:pt>
                <c:pt idx="8908">
                  <c:v>39.970296922381685</c:v>
                </c:pt>
                <c:pt idx="8909">
                  <c:v>39.539516813043726</c:v>
                </c:pt>
                <c:pt idx="8910">
                  <c:v>39.108616259480421</c:v>
                </c:pt>
                <c:pt idx="8911">
                  <c:v>38.677596574289595</c:v>
                </c:pt>
                <c:pt idx="8912">
                  <c:v>38.24645907043152</c:v>
                </c:pt>
                <c:pt idx="8913">
                  <c:v>37.815205061226678</c:v>
                </c:pt>
                <c:pt idx="8914">
                  <c:v>37.38383586034913</c:v>
                </c:pt>
                <c:pt idx="8915">
                  <c:v>36.952352781824281</c:v>
                </c:pt>
                <c:pt idx="8916">
                  <c:v>36.520757140024401</c:v>
                </c:pt>
                <c:pt idx="8917">
                  <c:v>36.089050249663806</c:v>
                </c:pt>
                <c:pt idx="8918">
                  <c:v>35.657233425798296</c:v>
                </c:pt>
                <c:pt idx="8919">
                  <c:v>35.225307983815483</c:v>
                </c:pt>
                <c:pt idx="8920">
                  <c:v>34.793275239436063</c:v>
                </c:pt>
                <c:pt idx="8921">
                  <c:v>34.361136508706259</c:v>
                </c:pt>
                <c:pt idx="8922">
                  <c:v>33.92889310799557</c:v>
                </c:pt>
                <c:pt idx="8923">
                  <c:v>33.496546353991945</c:v>
                </c:pt>
                <c:pt idx="8924">
                  <c:v>33.064097563699427</c:v>
                </c:pt>
                <c:pt idx="8925">
                  <c:v>32.631548054431612</c:v>
                </c:pt>
                <c:pt idx="8926">
                  <c:v>32.1988991438093</c:v>
                </c:pt>
                <c:pt idx="8927">
                  <c:v>31.766152149756124</c:v>
                </c:pt>
                <c:pt idx="8928">
                  <c:v>31.333308390494022</c:v>
                </c:pt>
                <c:pt idx="8929">
                  <c:v>30.900369184541034</c:v>
                </c:pt>
                <c:pt idx="8930">
                  <c:v>30.467335850704629</c:v>
                </c:pt>
                <c:pt idx="8931">
                  <c:v>30.034209708079437</c:v>
                </c:pt>
                <c:pt idx="8932">
                  <c:v>29.600992076042804</c:v>
                </c:pt>
                <c:pt idx="8933">
                  <c:v>29.167684274250323</c:v>
                </c:pt>
                <c:pt idx="8934">
                  <c:v>28.734287622633595</c:v>
                </c:pt>
                <c:pt idx="8935">
                  <c:v>28.300803441393533</c:v>
                </c:pt>
                <c:pt idx="8936">
                  <c:v>27.867233050998131</c:v>
                </c:pt>
                <c:pt idx="8937">
                  <c:v>27.43357777217755</c:v>
                </c:pt>
                <c:pt idx="8938">
                  <c:v>26.999838925921864</c:v>
                </c:pt>
                <c:pt idx="8939">
                  <c:v>26.566017833474369</c:v>
                </c:pt>
                <c:pt idx="8940">
                  <c:v>26.132115816328472</c:v>
                </c:pt>
                <c:pt idx="8941">
                  <c:v>25.698134196226725</c:v>
                </c:pt>
                <c:pt idx="8942">
                  <c:v>25.264074295151534</c:v>
                </c:pt>
                <c:pt idx="8943">
                  <c:v>24.829937435324624</c:v>
                </c:pt>
                <c:pt idx="8944">
                  <c:v>24.395724939201724</c:v>
                </c:pt>
                <c:pt idx="8945">
                  <c:v>23.961438129470281</c:v>
                </c:pt>
                <c:pt idx="8946">
                  <c:v>23.527078329042794</c:v>
                </c:pt>
                <c:pt idx="8947">
                  <c:v>23.092646861054536</c:v>
                </c:pt>
                <c:pt idx="8948">
                  <c:v>22.658145048859115</c:v>
                </c:pt>
                <c:pt idx="8949">
                  <c:v>22.223574216023948</c:v>
                </c:pt>
                <c:pt idx="8950">
                  <c:v>21.788935686328049</c:v>
                </c:pt>
                <c:pt idx="8951">
                  <c:v>21.354230783755312</c:v>
                </c:pt>
                <c:pt idx="8952">
                  <c:v>20.919460832492256</c:v>
                </c:pt>
                <c:pt idx="8953">
                  <c:v>20.484627156923114</c:v>
                </c:pt>
                <c:pt idx="8954">
                  <c:v>20.049731081627556</c:v>
                </c:pt>
                <c:pt idx="8955">
                  <c:v>19.614773931374007</c:v>
                </c:pt>
                <c:pt idx="8956">
                  <c:v>19.179757031117383</c:v>
                </c:pt>
                <c:pt idx="8957">
                  <c:v>18.744681705994594</c:v>
                </c:pt>
                <c:pt idx="8958">
                  <c:v>18.309549281320102</c:v>
                </c:pt>
                <c:pt idx="8959">
                  <c:v>17.874361082583611</c:v>
                </c:pt>
                <c:pt idx="8960">
                  <c:v>17.439118435443412</c:v>
                </c:pt>
                <c:pt idx="8961">
                  <c:v>17.003822665724083</c:v>
                </c:pt>
                <c:pt idx="8962">
                  <c:v>16.568475099411149</c:v>
                </c:pt>
                <c:pt idx="8963">
                  <c:v>16.133077062650564</c:v>
                </c:pt>
                <c:pt idx="8964">
                  <c:v>15.697629881739378</c:v>
                </c:pt>
                <c:pt idx="8965">
                  <c:v>15.262134883124771</c:v>
                </c:pt>
                <c:pt idx="8966">
                  <c:v>14.826593393400925</c:v>
                </c:pt>
                <c:pt idx="8967">
                  <c:v>14.391006739302307</c:v>
                </c:pt>
                <c:pt idx="8968">
                  <c:v>13.955376247701405</c:v>
                </c:pt>
                <c:pt idx="8969">
                  <c:v>13.519703245603804</c:v>
                </c:pt>
                <c:pt idx="8970">
                  <c:v>13.083989060145912</c:v>
                </c:pt>
                <c:pt idx="8971">
                  <c:v>12.648235018588256</c:v>
                </c:pt>
                <c:pt idx="8972">
                  <c:v>12.212442448313219</c:v>
                </c:pt>
                <c:pt idx="8973">
                  <c:v>11.776612676820546</c:v>
                </c:pt>
                <c:pt idx="8974">
                  <c:v>11.340747031722863</c:v>
                </c:pt>
                <c:pt idx="8975">
                  <c:v>10.904846840743398</c:v>
                </c:pt>
                <c:pt idx="8976">
                  <c:v>10.468913431709288</c:v>
                </c:pt>
                <c:pt idx="8977">
                  <c:v>10.032948132549299</c:v>
                </c:pt>
                <c:pt idx="8978">
                  <c:v>9.5969522712893376</c:v>
                </c:pt>
                <c:pt idx="8979">
                  <c:v>9.1609271760479665</c:v>
                </c:pt>
                <c:pt idx="8980">
                  <c:v>8.7248741750341292</c:v>
                </c:pt>
                <c:pt idx="8981">
                  <c:v>8.2887945965404501</c:v>
                </c:pt>
                <c:pt idx="8982">
                  <c:v>7.8526897689409472</c:v>
                </c:pt>
                <c:pt idx="8983">
                  <c:v>7.4165610206861148</c:v>
                </c:pt>
                <c:pt idx="8984">
                  <c:v>6.9804096803006432</c:v>
                </c:pt>
                <c:pt idx="8985">
                  <c:v>6.544237076375822</c:v>
                </c:pt>
                <c:pt idx="8986">
                  <c:v>6.108044537570823</c:v>
                </c:pt>
                <c:pt idx="8987">
                  <c:v>5.6718333926028777</c:v>
                </c:pt>
                <c:pt idx="8988">
                  <c:v>5.235604970246782</c:v>
                </c:pt>
                <c:pt idx="8989">
                  <c:v>4.7993605993299653</c:v>
                </c:pt>
                <c:pt idx="8990">
                  <c:v>4.363101608727991</c:v>
                </c:pt>
                <c:pt idx="8991">
                  <c:v>3.9268293273622916</c:v>
                </c:pt>
                <c:pt idx="8992">
                  <c:v>3.4905450841934522</c:v>
                </c:pt>
                <c:pt idx="8993">
                  <c:v>3.0542502082189404</c:v>
                </c:pt>
                <c:pt idx="8994">
                  <c:v>2.6179460284686118</c:v>
                </c:pt>
                <c:pt idx="8995">
                  <c:v>2.1816338740002204</c:v>
                </c:pt>
                <c:pt idx="8996">
                  <c:v>1.7453150738971439</c:v>
                </c:pt>
                <c:pt idx="8997">
                  <c:v>1.3089909572616718</c:v>
                </c:pt>
                <c:pt idx="8998">
                  <c:v>0.87266285321273229</c:v>
                </c:pt>
                <c:pt idx="8999">
                  <c:v>0.43633209088095681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1418544"/>
        <c:axId val="241315072"/>
      </c:lineChart>
      <c:catAx>
        <c:axId val="2414185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1315072"/>
        <c:crosses val="autoZero"/>
        <c:auto val="1"/>
        <c:lblAlgn val="ctr"/>
        <c:lblOffset val="100"/>
        <c:noMultiLvlLbl val="0"/>
      </c:catAx>
      <c:valAx>
        <c:axId val="241315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141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635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Tabelle1!$A$1:$A$9001</c:f>
              <c:numCache>
                <c:formatCode>General</c:formatCode>
                <c:ptCount val="90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9.9999999999999805</c:v>
                </c:pt>
                <c:pt idx="101">
                  <c:v>10.09999999999998</c:v>
                </c:pt>
                <c:pt idx="102">
                  <c:v>10.19999999999998</c:v>
                </c:pt>
                <c:pt idx="103">
                  <c:v>10.299999999999979</c:v>
                </c:pt>
                <c:pt idx="104">
                  <c:v>10.399999999999979</c:v>
                </c:pt>
                <c:pt idx="105">
                  <c:v>10.499999999999979</c:v>
                </c:pt>
                <c:pt idx="106">
                  <c:v>10.599999999999978</c:v>
                </c:pt>
                <c:pt idx="107">
                  <c:v>10.699999999999978</c:v>
                </c:pt>
                <c:pt idx="108">
                  <c:v>10.799999999999978</c:v>
                </c:pt>
                <c:pt idx="109">
                  <c:v>10.899999999999977</c:v>
                </c:pt>
                <c:pt idx="110">
                  <c:v>10.999999999999977</c:v>
                </c:pt>
                <c:pt idx="111">
                  <c:v>11.099999999999977</c:v>
                </c:pt>
                <c:pt idx="112">
                  <c:v>11.199999999999976</c:v>
                </c:pt>
                <c:pt idx="113">
                  <c:v>11.299999999999976</c:v>
                </c:pt>
                <c:pt idx="114">
                  <c:v>11.399999999999975</c:v>
                </c:pt>
                <c:pt idx="115">
                  <c:v>11.499999999999975</c:v>
                </c:pt>
                <c:pt idx="116">
                  <c:v>11.599999999999975</c:v>
                </c:pt>
                <c:pt idx="117">
                  <c:v>11.699999999999974</c:v>
                </c:pt>
                <c:pt idx="118">
                  <c:v>11.799999999999974</c:v>
                </c:pt>
                <c:pt idx="119">
                  <c:v>11.899999999999974</c:v>
                </c:pt>
                <c:pt idx="120">
                  <c:v>11.999999999999973</c:v>
                </c:pt>
                <c:pt idx="121">
                  <c:v>12.099999999999973</c:v>
                </c:pt>
                <c:pt idx="122">
                  <c:v>12.199999999999973</c:v>
                </c:pt>
                <c:pt idx="123">
                  <c:v>12.299999999999972</c:v>
                </c:pt>
                <c:pt idx="124">
                  <c:v>12.399999999999972</c:v>
                </c:pt>
                <c:pt idx="125">
                  <c:v>12.499999999999972</c:v>
                </c:pt>
                <c:pt idx="126">
                  <c:v>12.599999999999971</c:v>
                </c:pt>
                <c:pt idx="127">
                  <c:v>12.699999999999971</c:v>
                </c:pt>
                <c:pt idx="128">
                  <c:v>12.799999999999971</c:v>
                </c:pt>
                <c:pt idx="129">
                  <c:v>12.89999999999997</c:v>
                </c:pt>
                <c:pt idx="130">
                  <c:v>12.99999999999997</c:v>
                </c:pt>
                <c:pt idx="131">
                  <c:v>13.099999999999969</c:v>
                </c:pt>
                <c:pt idx="132">
                  <c:v>13.199999999999969</c:v>
                </c:pt>
                <c:pt idx="133">
                  <c:v>13.299999999999969</c:v>
                </c:pt>
                <c:pt idx="134">
                  <c:v>13.399999999999968</c:v>
                </c:pt>
                <c:pt idx="135">
                  <c:v>13.499999999999968</c:v>
                </c:pt>
                <c:pt idx="136">
                  <c:v>13.599999999999968</c:v>
                </c:pt>
                <c:pt idx="137">
                  <c:v>13.699999999999967</c:v>
                </c:pt>
                <c:pt idx="138">
                  <c:v>13.799999999999967</c:v>
                </c:pt>
                <c:pt idx="139">
                  <c:v>13.899999999999967</c:v>
                </c:pt>
                <c:pt idx="140">
                  <c:v>13.999999999999966</c:v>
                </c:pt>
                <c:pt idx="141">
                  <c:v>14.099999999999966</c:v>
                </c:pt>
                <c:pt idx="142">
                  <c:v>14.199999999999966</c:v>
                </c:pt>
                <c:pt idx="143">
                  <c:v>14.299999999999965</c:v>
                </c:pt>
                <c:pt idx="144">
                  <c:v>14.399999999999965</c:v>
                </c:pt>
                <c:pt idx="145">
                  <c:v>14.499999999999964</c:v>
                </c:pt>
                <c:pt idx="146">
                  <c:v>14.599999999999964</c:v>
                </c:pt>
                <c:pt idx="147">
                  <c:v>14.699999999999964</c:v>
                </c:pt>
                <c:pt idx="148">
                  <c:v>14.799999999999963</c:v>
                </c:pt>
                <c:pt idx="149">
                  <c:v>14.899999999999963</c:v>
                </c:pt>
                <c:pt idx="150">
                  <c:v>14.999999999999963</c:v>
                </c:pt>
                <c:pt idx="151">
                  <c:v>15.099999999999962</c:v>
                </c:pt>
                <c:pt idx="152">
                  <c:v>15.199999999999962</c:v>
                </c:pt>
                <c:pt idx="153">
                  <c:v>15.299999999999962</c:v>
                </c:pt>
                <c:pt idx="154">
                  <c:v>15.399999999999961</c:v>
                </c:pt>
                <c:pt idx="155">
                  <c:v>15.499999999999961</c:v>
                </c:pt>
                <c:pt idx="156">
                  <c:v>15.599999999999961</c:v>
                </c:pt>
                <c:pt idx="157">
                  <c:v>15.69999999999996</c:v>
                </c:pt>
                <c:pt idx="158">
                  <c:v>15.79999999999996</c:v>
                </c:pt>
                <c:pt idx="159">
                  <c:v>15.899999999999959</c:v>
                </c:pt>
                <c:pt idx="160">
                  <c:v>15.999999999999959</c:v>
                </c:pt>
                <c:pt idx="161">
                  <c:v>16.099999999999959</c:v>
                </c:pt>
                <c:pt idx="162">
                  <c:v>16.19999999999996</c:v>
                </c:pt>
                <c:pt idx="163">
                  <c:v>16.299999999999962</c:v>
                </c:pt>
                <c:pt idx="164">
                  <c:v>16.399999999999963</c:v>
                </c:pt>
                <c:pt idx="165">
                  <c:v>16.499999999999964</c:v>
                </c:pt>
                <c:pt idx="166">
                  <c:v>16.599999999999966</c:v>
                </c:pt>
                <c:pt idx="167">
                  <c:v>16.699999999999967</c:v>
                </c:pt>
                <c:pt idx="168">
                  <c:v>16.799999999999969</c:v>
                </c:pt>
                <c:pt idx="169">
                  <c:v>16.89999999999997</c:v>
                </c:pt>
                <c:pt idx="170">
                  <c:v>16.999999999999972</c:v>
                </c:pt>
                <c:pt idx="171">
                  <c:v>17.099999999999973</c:v>
                </c:pt>
                <c:pt idx="172">
                  <c:v>17.199999999999974</c:v>
                </c:pt>
                <c:pt idx="173">
                  <c:v>17.299999999999976</c:v>
                </c:pt>
                <c:pt idx="174">
                  <c:v>17.399999999999977</c:v>
                </c:pt>
                <c:pt idx="175">
                  <c:v>17.499999999999979</c:v>
                </c:pt>
                <c:pt idx="176">
                  <c:v>17.59999999999998</c:v>
                </c:pt>
                <c:pt idx="177">
                  <c:v>17.699999999999982</c:v>
                </c:pt>
                <c:pt idx="178">
                  <c:v>17.799999999999983</c:v>
                </c:pt>
                <c:pt idx="179">
                  <c:v>17.899999999999984</c:v>
                </c:pt>
                <c:pt idx="180">
                  <c:v>17.999999999999986</c:v>
                </c:pt>
                <c:pt idx="181">
                  <c:v>18.099999999999987</c:v>
                </c:pt>
                <c:pt idx="182">
                  <c:v>18.199999999999989</c:v>
                </c:pt>
                <c:pt idx="183">
                  <c:v>18.29999999999999</c:v>
                </c:pt>
                <c:pt idx="184">
                  <c:v>18.399999999999991</c:v>
                </c:pt>
                <c:pt idx="185">
                  <c:v>18.499999999999993</c:v>
                </c:pt>
                <c:pt idx="186">
                  <c:v>18.599999999999994</c:v>
                </c:pt>
                <c:pt idx="187">
                  <c:v>18.699999999999996</c:v>
                </c:pt>
                <c:pt idx="188">
                  <c:v>18.799999999999997</c:v>
                </c:pt>
                <c:pt idx="189">
                  <c:v>18.899999999999999</c:v>
                </c:pt>
                <c:pt idx="190">
                  <c:v>19</c:v>
                </c:pt>
                <c:pt idx="191">
                  <c:v>19.100000000000001</c:v>
                </c:pt>
                <c:pt idx="192">
                  <c:v>19.200000000000003</c:v>
                </c:pt>
                <c:pt idx="193">
                  <c:v>19.300000000000004</c:v>
                </c:pt>
                <c:pt idx="194">
                  <c:v>19.400000000000006</c:v>
                </c:pt>
                <c:pt idx="195">
                  <c:v>19.500000000000007</c:v>
                </c:pt>
                <c:pt idx="196">
                  <c:v>19.600000000000009</c:v>
                </c:pt>
                <c:pt idx="197">
                  <c:v>19.70000000000001</c:v>
                </c:pt>
                <c:pt idx="198">
                  <c:v>19.800000000000011</c:v>
                </c:pt>
                <c:pt idx="199">
                  <c:v>19.900000000000013</c:v>
                </c:pt>
                <c:pt idx="200">
                  <c:v>20.000000000000014</c:v>
                </c:pt>
                <c:pt idx="201">
                  <c:v>20.100000000000016</c:v>
                </c:pt>
                <c:pt idx="202">
                  <c:v>20.200000000000017</c:v>
                </c:pt>
                <c:pt idx="203">
                  <c:v>20.300000000000018</c:v>
                </c:pt>
                <c:pt idx="204">
                  <c:v>20.40000000000002</c:v>
                </c:pt>
                <c:pt idx="205">
                  <c:v>20.500000000000021</c:v>
                </c:pt>
                <c:pt idx="206">
                  <c:v>20.600000000000023</c:v>
                </c:pt>
                <c:pt idx="207">
                  <c:v>20.700000000000024</c:v>
                </c:pt>
                <c:pt idx="208">
                  <c:v>20.800000000000026</c:v>
                </c:pt>
                <c:pt idx="209">
                  <c:v>20.900000000000027</c:v>
                </c:pt>
                <c:pt idx="210">
                  <c:v>21.000000000000028</c:v>
                </c:pt>
                <c:pt idx="211">
                  <c:v>21.10000000000003</c:v>
                </c:pt>
                <c:pt idx="212">
                  <c:v>21.200000000000031</c:v>
                </c:pt>
                <c:pt idx="213">
                  <c:v>21.300000000000033</c:v>
                </c:pt>
                <c:pt idx="214">
                  <c:v>21.400000000000034</c:v>
                </c:pt>
                <c:pt idx="215">
                  <c:v>21.500000000000036</c:v>
                </c:pt>
                <c:pt idx="216">
                  <c:v>21.600000000000037</c:v>
                </c:pt>
                <c:pt idx="217">
                  <c:v>21.700000000000038</c:v>
                </c:pt>
                <c:pt idx="218">
                  <c:v>21.80000000000004</c:v>
                </c:pt>
                <c:pt idx="219">
                  <c:v>21.900000000000041</c:v>
                </c:pt>
                <c:pt idx="220">
                  <c:v>22.000000000000043</c:v>
                </c:pt>
                <c:pt idx="221">
                  <c:v>22.100000000000044</c:v>
                </c:pt>
                <c:pt idx="222">
                  <c:v>22.200000000000045</c:v>
                </c:pt>
                <c:pt idx="223">
                  <c:v>22.300000000000047</c:v>
                </c:pt>
                <c:pt idx="224">
                  <c:v>22.400000000000048</c:v>
                </c:pt>
                <c:pt idx="225">
                  <c:v>22.50000000000005</c:v>
                </c:pt>
                <c:pt idx="226">
                  <c:v>22.600000000000051</c:v>
                </c:pt>
                <c:pt idx="227">
                  <c:v>22.700000000000053</c:v>
                </c:pt>
                <c:pt idx="228">
                  <c:v>22.800000000000054</c:v>
                </c:pt>
                <c:pt idx="229">
                  <c:v>22.900000000000055</c:v>
                </c:pt>
                <c:pt idx="230">
                  <c:v>23.000000000000057</c:v>
                </c:pt>
                <c:pt idx="231">
                  <c:v>23.100000000000058</c:v>
                </c:pt>
                <c:pt idx="232">
                  <c:v>23.20000000000006</c:v>
                </c:pt>
                <c:pt idx="233">
                  <c:v>23.300000000000061</c:v>
                </c:pt>
                <c:pt idx="234">
                  <c:v>23.400000000000063</c:v>
                </c:pt>
                <c:pt idx="235">
                  <c:v>23.500000000000064</c:v>
                </c:pt>
                <c:pt idx="236">
                  <c:v>23.600000000000065</c:v>
                </c:pt>
                <c:pt idx="237">
                  <c:v>23.700000000000067</c:v>
                </c:pt>
                <c:pt idx="238">
                  <c:v>23.800000000000068</c:v>
                </c:pt>
                <c:pt idx="239">
                  <c:v>23.90000000000007</c:v>
                </c:pt>
                <c:pt idx="240">
                  <c:v>24.000000000000071</c:v>
                </c:pt>
                <c:pt idx="241">
                  <c:v>24.100000000000072</c:v>
                </c:pt>
                <c:pt idx="242">
                  <c:v>24.200000000000074</c:v>
                </c:pt>
                <c:pt idx="243">
                  <c:v>24.300000000000075</c:v>
                </c:pt>
                <c:pt idx="244">
                  <c:v>24.400000000000077</c:v>
                </c:pt>
                <c:pt idx="245">
                  <c:v>24.500000000000078</c:v>
                </c:pt>
                <c:pt idx="246">
                  <c:v>24.60000000000008</c:v>
                </c:pt>
                <c:pt idx="247">
                  <c:v>24.700000000000081</c:v>
                </c:pt>
                <c:pt idx="248">
                  <c:v>24.800000000000082</c:v>
                </c:pt>
                <c:pt idx="249">
                  <c:v>24.900000000000084</c:v>
                </c:pt>
                <c:pt idx="250">
                  <c:v>25.000000000000085</c:v>
                </c:pt>
                <c:pt idx="251">
                  <c:v>25.100000000000087</c:v>
                </c:pt>
                <c:pt idx="252">
                  <c:v>25.200000000000088</c:v>
                </c:pt>
                <c:pt idx="253">
                  <c:v>25.30000000000009</c:v>
                </c:pt>
                <c:pt idx="254">
                  <c:v>25.400000000000091</c:v>
                </c:pt>
                <c:pt idx="255">
                  <c:v>25.500000000000092</c:v>
                </c:pt>
                <c:pt idx="256">
                  <c:v>25.600000000000094</c:v>
                </c:pt>
                <c:pt idx="257">
                  <c:v>25.700000000000095</c:v>
                </c:pt>
                <c:pt idx="258">
                  <c:v>25.800000000000097</c:v>
                </c:pt>
                <c:pt idx="259">
                  <c:v>25.900000000000098</c:v>
                </c:pt>
                <c:pt idx="260">
                  <c:v>26.000000000000099</c:v>
                </c:pt>
                <c:pt idx="261">
                  <c:v>26.100000000000101</c:v>
                </c:pt>
                <c:pt idx="262">
                  <c:v>26.200000000000102</c:v>
                </c:pt>
                <c:pt idx="263">
                  <c:v>26.300000000000104</c:v>
                </c:pt>
                <c:pt idx="264">
                  <c:v>26.400000000000105</c:v>
                </c:pt>
                <c:pt idx="265">
                  <c:v>26.500000000000107</c:v>
                </c:pt>
                <c:pt idx="266">
                  <c:v>26.600000000000108</c:v>
                </c:pt>
                <c:pt idx="267">
                  <c:v>26.700000000000109</c:v>
                </c:pt>
                <c:pt idx="268">
                  <c:v>26.800000000000111</c:v>
                </c:pt>
                <c:pt idx="269">
                  <c:v>26.900000000000112</c:v>
                </c:pt>
                <c:pt idx="270">
                  <c:v>27.000000000000114</c:v>
                </c:pt>
                <c:pt idx="271">
                  <c:v>27.100000000000115</c:v>
                </c:pt>
                <c:pt idx="272">
                  <c:v>27.200000000000117</c:v>
                </c:pt>
                <c:pt idx="273">
                  <c:v>27.300000000000118</c:v>
                </c:pt>
                <c:pt idx="274">
                  <c:v>27.400000000000119</c:v>
                </c:pt>
                <c:pt idx="275">
                  <c:v>27.500000000000121</c:v>
                </c:pt>
                <c:pt idx="276">
                  <c:v>27.600000000000122</c:v>
                </c:pt>
                <c:pt idx="277">
                  <c:v>27.700000000000124</c:v>
                </c:pt>
                <c:pt idx="278">
                  <c:v>27.800000000000125</c:v>
                </c:pt>
                <c:pt idx="279">
                  <c:v>27.900000000000126</c:v>
                </c:pt>
                <c:pt idx="280">
                  <c:v>28.000000000000128</c:v>
                </c:pt>
                <c:pt idx="281">
                  <c:v>28.100000000000129</c:v>
                </c:pt>
                <c:pt idx="282">
                  <c:v>28.200000000000131</c:v>
                </c:pt>
                <c:pt idx="283">
                  <c:v>28.300000000000132</c:v>
                </c:pt>
                <c:pt idx="284">
                  <c:v>28.400000000000134</c:v>
                </c:pt>
                <c:pt idx="285">
                  <c:v>28.500000000000135</c:v>
                </c:pt>
                <c:pt idx="286">
                  <c:v>28.600000000000136</c:v>
                </c:pt>
                <c:pt idx="287">
                  <c:v>28.700000000000138</c:v>
                </c:pt>
                <c:pt idx="288">
                  <c:v>28.800000000000139</c:v>
                </c:pt>
                <c:pt idx="289">
                  <c:v>28.900000000000141</c:v>
                </c:pt>
                <c:pt idx="290">
                  <c:v>29.000000000000142</c:v>
                </c:pt>
                <c:pt idx="291">
                  <c:v>29.100000000000144</c:v>
                </c:pt>
                <c:pt idx="292">
                  <c:v>29.200000000000145</c:v>
                </c:pt>
                <c:pt idx="293">
                  <c:v>29.300000000000146</c:v>
                </c:pt>
                <c:pt idx="294">
                  <c:v>29.400000000000148</c:v>
                </c:pt>
                <c:pt idx="295">
                  <c:v>29.500000000000149</c:v>
                </c:pt>
                <c:pt idx="296">
                  <c:v>29.600000000000151</c:v>
                </c:pt>
                <c:pt idx="297">
                  <c:v>29.700000000000152</c:v>
                </c:pt>
                <c:pt idx="298">
                  <c:v>29.800000000000153</c:v>
                </c:pt>
                <c:pt idx="299">
                  <c:v>29.900000000000155</c:v>
                </c:pt>
                <c:pt idx="300">
                  <c:v>30.000000000000156</c:v>
                </c:pt>
                <c:pt idx="301">
                  <c:v>30.100000000000158</c:v>
                </c:pt>
                <c:pt idx="302">
                  <c:v>30.200000000000159</c:v>
                </c:pt>
                <c:pt idx="303">
                  <c:v>30.300000000000161</c:v>
                </c:pt>
                <c:pt idx="304">
                  <c:v>30.400000000000162</c:v>
                </c:pt>
                <c:pt idx="305">
                  <c:v>30.500000000000163</c:v>
                </c:pt>
                <c:pt idx="306">
                  <c:v>30.600000000000165</c:v>
                </c:pt>
                <c:pt idx="307">
                  <c:v>30.700000000000166</c:v>
                </c:pt>
                <c:pt idx="308">
                  <c:v>30.800000000000168</c:v>
                </c:pt>
                <c:pt idx="309">
                  <c:v>30.900000000000169</c:v>
                </c:pt>
                <c:pt idx="310">
                  <c:v>31.000000000000171</c:v>
                </c:pt>
                <c:pt idx="311">
                  <c:v>31.100000000000172</c:v>
                </c:pt>
                <c:pt idx="312">
                  <c:v>31.200000000000173</c:v>
                </c:pt>
                <c:pt idx="313">
                  <c:v>31.300000000000175</c:v>
                </c:pt>
                <c:pt idx="314">
                  <c:v>31.400000000000176</c:v>
                </c:pt>
                <c:pt idx="315">
                  <c:v>31.500000000000178</c:v>
                </c:pt>
                <c:pt idx="316">
                  <c:v>31.600000000000179</c:v>
                </c:pt>
                <c:pt idx="317">
                  <c:v>31.70000000000018</c:v>
                </c:pt>
                <c:pt idx="318">
                  <c:v>31.800000000000182</c:v>
                </c:pt>
                <c:pt idx="319">
                  <c:v>31.900000000000183</c:v>
                </c:pt>
                <c:pt idx="320">
                  <c:v>32.000000000000185</c:v>
                </c:pt>
                <c:pt idx="321">
                  <c:v>32.100000000000186</c:v>
                </c:pt>
                <c:pt idx="322">
                  <c:v>32.200000000000188</c:v>
                </c:pt>
                <c:pt idx="323">
                  <c:v>32.300000000000189</c:v>
                </c:pt>
                <c:pt idx="324">
                  <c:v>32.40000000000019</c:v>
                </c:pt>
                <c:pt idx="325">
                  <c:v>32.500000000000192</c:v>
                </c:pt>
                <c:pt idx="326">
                  <c:v>32.600000000000193</c:v>
                </c:pt>
                <c:pt idx="327">
                  <c:v>32.700000000000195</c:v>
                </c:pt>
                <c:pt idx="328">
                  <c:v>32.800000000000196</c:v>
                </c:pt>
                <c:pt idx="329">
                  <c:v>32.900000000000198</c:v>
                </c:pt>
                <c:pt idx="330">
                  <c:v>33.000000000000199</c:v>
                </c:pt>
                <c:pt idx="331">
                  <c:v>33.1000000000002</c:v>
                </c:pt>
                <c:pt idx="332">
                  <c:v>33.200000000000202</c:v>
                </c:pt>
                <c:pt idx="333">
                  <c:v>33.300000000000203</c:v>
                </c:pt>
                <c:pt idx="334">
                  <c:v>33.400000000000205</c:v>
                </c:pt>
                <c:pt idx="335">
                  <c:v>33.500000000000206</c:v>
                </c:pt>
                <c:pt idx="336">
                  <c:v>33.600000000000207</c:v>
                </c:pt>
                <c:pt idx="337">
                  <c:v>33.700000000000209</c:v>
                </c:pt>
                <c:pt idx="338">
                  <c:v>33.80000000000021</c:v>
                </c:pt>
                <c:pt idx="339">
                  <c:v>33.900000000000212</c:v>
                </c:pt>
                <c:pt idx="340">
                  <c:v>34.000000000000213</c:v>
                </c:pt>
                <c:pt idx="341">
                  <c:v>34.100000000000215</c:v>
                </c:pt>
                <c:pt idx="342">
                  <c:v>34.200000000000216</c:v>
                </c:pt>
                <c:pt idx="343">
                  <c:v>34.300000000000217</c:v>
                </c:pt>
                <c:pt idx="344">
                  <c:v>34.400000000000219</c:v>
                </c:pt>
                <c:pt idx="345">
                  <c:v>34.50000000000022</c:v>
                </c:pt>
                <c:pt idx="346">
                  <c:v>34.600000000000222</c:v>
                </c:pt>
                <c:pt idx="347">
                  <c:v>34.700000000000223</c:v>
                </c:pt>
                <c:pt idx="348">
                  <c:v>34.800000000000225</c:v>
                </c:pt>
                <c:pt idx="349">
                  <c:v>34.900000000000226</c:v>
                </c:pt>
                <c:pt idx="350">
                  <c:v>35.000000000000227</c:v>
                </c:pt>
                <c:pt idx="351">
                  <c:v>35.100000000000229</c:v>
                </c:pt>
                <c:pt idx="352">
                  <c:v>35.20000000000023</c:v>
                </c:pt>
                <c:pt idx="353">
                  <c:v>35.300000000000232</c:v>
                </c:pt>
                <c:pt idx="354">
                  <c:v>35.400000000000233</c:v>
                </c:pt>
                <c:pt idx="355">
                  <c:v>35.500000000000234</c:v>
                </c:pt>
                <c:pt idx="356">
                  <c:v>35.600000000000236</c:v>
                </c:pt>
                <c:pt idx="357">
                  <c:v>35.700000000000237</c:v>
                </c:pt>
                <c:pt idx="358">
                  <c:v>35.800000000000239</c:v>
                </c:pt>
                <c:pt idx="359">
                  <c:v>35.90000000000024</c:v>
                </c:pt>
                <c:pt idx="360">
                  <c:v>36.000000000000242</c:v>
                </c:pt>
                <c:pt idx="361">
                  <c:v>36.100000000000243</c:v>
                </c:pt>
                <c:pt idx="362">
                  <c:v>36.200000000000244</c:v>
                </c:pt>
                <c:pt idx="363">
                  <c:v>36.300000000000246</c:v>
                </c:pt>
                <c:pt idx="364">
                  <c:v>36.400000000000247</c:v>
                </c:pt>
                <c:pt idx="365">
                  <c:v>36.500000000000249</c:v>
                </c:pt>
                <c:pt idx="366">
                  <c:v>36.60000000000025</c:v>
                </c:pt>
                <c:pt idx="367">
                  <c:v>36.700000000000252</c:v>
                </c:pt>
                <c:pt idx="368">
                  <c:v>36.800000000000253</c:v>
                </c:pt>
                <c:pt idx="369">
                  <c:v>36.900000000000254</c:v>
                </c:pt>
                <c:pt idx="370">
                  <c:v>37.000000000000256</c:v>
                </c:pt>
                <c:pt idx="371">
                  <c:v>37.100000000000257</c:v>
                </c:pt>
                <c:pt idx="372">
                  <c:v>37.200000000000259</c:v>
                </c:pt>
                <c:pt idx="373">
                  <c:v>37.30000000000026</c:v>
                </c:pt>
                <c:pt idx="374">
                  <c:v>37.400000000000261</c:v>
                </c:pt>
                <c:pt idx="375">
                  <c:v>37.500000000000263</c:v>
                </c:pt>
                <c:pt idx="376">
                  <c:v>37.600000000000264</c:v>
                </c:pt>
                <c:pt idx="377">
                  <c:v>37.700000000000266</c:v>
                </c:pt>
                <c:pt idx="378">
                  <c:v>37.800000000000267</c:v>
                </c:pt>
                <c:pt idx="379">
                  <c:v>37.900000000000269</c:v>
                </c:pt>
                <c:pt idx="380">
                  <c:v>38.00000000000027</c:v>
                </c:pt>
                <c:pt idx="381">
                  <c:v>38.100000000000271</c:v>
                </c:pt>
                <c:pt idx="382">
                  <c:v>38.200000000000273</c:v>
                </c:pt>
                <c:pt idx="383">
                  <c:v>38.300000000000274</c:v>
                </c:pt>
                <c:pt idx="384">
                  <c:v>38.400000000000276</c:v>
                </c:pt>
                <c:pt idx="385">
                  <c:v>38.500000000000277</c:v>
                </c:pt>
                <c:pt idx="386">
                  <c:v>38.600000000000279</c:v>
                </c:pt>
                <c:pt idx="387">
                  <c:v>38.70000000000028</c:v>
                </c:pt>
                <c:pt idx="388">
                  <c:v>38.800000000000281</c:v>
                </c:pt>
                <c:pt idx="389">
                  <c:v>38.900000000000283</c:v>
                </c:pt>
                <c:pt idx="390">
                  <c:v>39.000000000000284</c:v>
                </c:pt>
                <c:pt idx="391">
                  <c:v>39.100000000000286</c:v>
                </c:pt>
                <c:pt idx="392">
                  <c:v>39.200000000000287</c:v>
                </c:pt>
                <c:pt idx="393">
                  <c:v>39.300000000000288</c:v>
                </c:pt>
                <c:pt idx="394">
                  <c:v>39.40000000000029</c:v>
                </c:pt>
                <c:pt idx="395">
                  <c:v>39.500000000000291</c:v>
                </c:pt>
                <c:pt idx="396">
                  <c:v>39.600000000000293</c:v>
                </c:pt>
                <c:pt idx="397">
                  <c:v>39.700000000000294</c:v>
                </c:pt>
                <c:pt idx="398">
                  <c:v>39.800000000000296</c:v>
                </c:pt>
                <c:pt idx="399">
                  <c:v>39.900000000000297</c:v>
                </c:pt>
                <c:pt idx="400">
                  <c:v>40.000000000000298</c:v>
                </c:pt>
                <c:pt idx="401">
                  <c:v>40.1000000000003</c:v>
                </c:pt>
                <c:pt idx="402">
                  <c:v>40.200000000000301</c:v>
                </c:pt>
                <c:pt idx="403">
                  <c:v>40.300000000000303</c:v>
                </c:pt>
                <c:pt idx="404">
                  <c:v>40.400000000000304</c:v>
                </c:pt>
                <c:pt idx="405">
                  <c:v>40.500000000000306</c:v>
                </c:pt>
                <c:pt idx="406">
                  <c:v>40.600000000000307</c:v>
                </c:pt>
                <c:pt idx="407">
                  <c:v>40.700000000000308</c:v>
                </c:pt>
                <c:pt idx="408">
                  <c:v>40.80000000000031</c:v>
                </c:pt>
                <c:pt idx="409">
                  <c:v>40.900000000000311</c:v>
                </c:pt>
                <c:pt idx="410">
                  <c:v>41.000000000000313</c:v>
                </c:pt>
                <c:pt idx="411">
                  <c:v>41.100000000000314</c:v>
                </c:pt>
                <c:pt idx="412">
                  <c:v>41.200000000000315</c:v>
                </c:pt>
                <c:pt idx="413">
                  <c:v>41.300000000000317</c:v>
                </c:pt>
                <c:pt idx="414">
                  <c:v>41.400000000000318</c:v>
                </c:pt>
                <c:pt idx="415">
                  <c:v>41.50000000000032</c:v>
                </c:pt>
                <c:pt idx="416">
                  <c:v>41.600000000000321</c:v>
                </c:pt>
                <c:pt idx="417">
                  <c:v>41.700000000000323</c:v>
                </c:pt>
                <c:pt idx="418">
                  <c:v>41.800000000000324</c:v>
                </c:pt>
                <c:pt idx="419">
                  <c:v>41.900000000000325</c:v>
                </c:pt>
                <c:pt idx="420">
                  <c:v>42.000000000000327</c:v>
                </c:pt>
                <c:pt idx="421">
                  <c:v>42.100000000000328</c:v>
                </c:pt>
                <c:pt idx="422">
                  <c:v>42.20000000000033</c:v>
                </c:pt>
                <c:pt idx="423">
                  <c:v>42.300000000000331</c:v>
                </c:pt>
                <c:pt idx="424">
                  <c:v>42.400000000000333</c:v>
                </c:pt>
                <c:pt idx="425">
                  <c:v>42.500000000000334</c:v>
                </c:pt>
                <c:pt idx="426">
                  <c:v>42.600000000000335</c:v>
                </c:pt>
                <c:pt idx="427">
                  <c:v>42.700000000000337</c:v>
                </c:pt>
                <c:pt idx="428">
                  <c:v>42.800000000000338</c:v>
                </c:pt>
                <c:pt idx="429">
                  <c:v>42.90000000000034</c:v>
                </c:pt>
                <c:pt idx="430">
                  <c:v>43.000000000000341</c:v>
                </c:pt>
                <c:pt idx="431">
                  <c:v>43.100000000000342</c:v>
                </c:pt>
                <c:pt idx="432">
                  <c:v>43.200000000000344</c:v>
                </c:pt>
                <c:pt idx="433">
                  <c:v>43.300000000000345</c:v>
                </c:pt>
                <c:pt idx="434">
                  <c:v>43.400000000000347</c:v>
                </c:pt>
                <c:pt idx="435">
                  <c:v>43.500000000000348</c:v>
                </c:pt>
                <c:pt idx="436">
                  <c:v>43.60000000000035</c:v>
                </c:pt>
                <c:pt idx="437">
                  <c:v>43.700000000000351</c:v>
                </c:pt>
                <c:pt idx="438">
                  <c:v>43.800000000000352</c:v>
                </c:pt>
                <c:pt idx="439">
                  <c:v>43.900000000000354</c:v>
                </c:pt>
                <c:pt idx="440">
                  <c:v>44.000000000000355</c:v>
                </c:pt>
                <c:pt idx="441">
                  <c:v>44.100000000000357</c:v>
                </c:pt>
                <c:pt idx="442">
                  <c:v>44.200000000000358</c:v>
                </c:pt>
                <c:pt idx="443">
                  <c:v>44.30000000000036</c:v>
                </c:pt>
                <c:pt idx="444">
                  <c:v>44.400000000000361</c:v>
                </c:pt>
                <c:pt idx="445">
                  <c:v>44.500000000000362</c:v>
                </c:pt>
                <c:pt idx="446">
                  <c:v>44.600000000000364</c:v>
                </c:pt>
                <c:pt idx="447">
                  <c:v>44.700000000000365</c:v>
                </c:pt>
                <c:pt idx="448">
                  <c:v>44.800000000000367</c:v>
                </c:pt>
                <c:pt idx="449">
                  <c:v>44.900000000000368</c:v>
                </c:pt>
                <c:pt idx="450">
                  <c:v>45.000000000000369</c:v>
                </c:pt>
                <c:pt idx="451">
                  <c:v>45.100000000000371</c:v>
                </c:pt>
                <c:pt idx="452">
                  <c:v>45.200000000000372</c:v>
                </c:pt>
                <c:pt idx="453">
                  <c:v>45.300000000000374</c:v>
                </c:pt>
                <c:pt idx="454">
                  <c:v>45.400000000000375</c:v>
                </c:pt>
                <c:pt idx="455">
                  <c:v>45.500000000000377</c:v>
                </c:pt>
                <c:pt idx="456">
                  <c:v>45.600000000000378</c:v>
                </c:pt>
                <c:pt idx="457">
                  <c:v>45.700000000000379</c:v>
                </c:pt>
                <c:pt idx="458">
                  <c:v>45.800000000000381</c:v>
                </c:pt>
                <c:pt idx="459">
                  <c:v>45.900000000000382</c:v>
                </c:pt>
                <c:pt idx="460">
                  <c:v>46.000000000000384</c:v>
                </c:pt>
                <c:pt idx="461">
                  <c:v>46.100000000000385</c:v>
                </c:pt>
                <c:pt idx="462">
                  <c:v>46.200000000000387</c:v>
                </c:pt>
                <c:pt idx="463">
                  <c:v>46.300000000000388</c:v>
                </c:pt>
                <c:pt idx="464">
                  <c:v>46.400000000000389</c:v>
                </c:pt>
                <c:pt idx="465">
                  <c:v>46.500000000000391</c:v>
                </c:pt>
                <c:pt idx="466">
                  <c:v>46.600000000000392</c:v>
                </c:pt>
                <c:pt idx="467">
                  <c:v>46.700000000000394</c:v>
                </c:pt>
                <c:pt idx="468">
                  <c:v>46.800000000000395</c:v>
                </c:pt>
                <c:pt idx="469">
                  <c:v>46.900000000000396</c:v>
                </c:pt>
                <c:pt idx="470">
                  <c:v>47.000000000000398</c:v>
                </c:pt>
                <c:pt idx="471">
                  <c:v>47.100000000000399</c:v>
                </c:pt>
                <c:pt idx="472">
                  <c:v>47.200000000000401</c:v>
                </c:pt>
                <c:pt idx="473">
                  <c:v>47.300000000000402</c:v>
                </c:pt>
                <c:pt idx="474">
                  <c:v>47.400000000000404</c:v>
                </c:pt>
                <c:pt idx="475">
                  <c:v>47.500000000000405</c:v>
                </c:pt>
                <c:pt idx="476">
                  <c:v>47.600000000000406</c:v>
                </c:pt>
                <c:pt idx="477">
                  <c:v>47.700000000000408</c:v>
                </c:pt>
                <c:pt idx="478">
                  <c:v>47.800000000000409</c:v>
                </c:pt>
                <c:pt idx="479">
                  <c:v>47.900000000000411</c:v>
                </c:pt>
                <c:pt idx="480">
                  <c:v>48.000000000000412</c:v>
                </c:pt>
                <c:pt idx="481">
                  <c:v>48.100000000000414</c:v>
                </c:pt>
                <c:pt idx="482">
                  <c:v>48.200000000000415</c:v>
                </c:pt>
                <c:pt idx="483">
                  <c:v>48.300000000000416</c:v>
                </c:pt>
                <c:pt idx="484">
                  <c:v>48.400000000000418</c:v>
                </c:pt>
                <c:pt idx="485">
                  <c:v>48.500000000000419</c:v>
                </c:pt>
                <c:pt idx="486">
                  <c:v>48.600000000000421</c:v>
                </c:pt>
                <c:pt idx="487">
                  <c:v>48.700000000000422</c:v>
                </c:pt>
                <c:pt idx="488">
                  <c:v>48.800000000000423</c:v>
                </c:pt>
                <c:pt idx="489">
                  <c:v>48.900000000000425</c:v>
                </c:pt>
                <c:pt idx="490">
                  <c:v>49.000000000000426</c:v>
                </c:pt>
                <c:pt idx="491">
                  <c:v>49.100000000000428</c:v>
                </c:pt>
                <c:pt idx="492">
                  <c:v>49.200000000000429</c:v>
                </c:pt>
                <c:pt idx="493">
                  <c:v>49.300000000000431</c:v>
                </c:pt>
                <c:pt idx="494">
                  <c:v>49.400000000000432</c:v>
                </c:pt>
                <c:pt idx="495">
                  <c:v>49.500000000000433</c:v>
                </c:pt>
                <c:pt idx="496">
                  <c:v>49.600000000000435</c:v>
                </c:pt>
                <c:pt idx="497">
                  <c:v>49.700000000000436</c:v>
                </c:pt>
                <c:pt idx="498">
                  <c:v>49.800000000000438</c:v>
                </c:pt>
                <c:pt idx="499">
                  <c:v>49.900000000000439</c:v>
                </c:pt>
                <c:pt idx="500">
                  <c:v>50.000000000000441</c:v>
                </c:pt>
                <c:pt idx="501">
                  <c:v>50.100000000000442</c:v>
                </c:pt>
                <c:pt idx="502">
                  <c:v>50.200000000000443</c:v>
                </c:pt>
                <c:pt idx="503">
                  <c:v>50.300000000000445</c:v>
                </c:pt>
                <c:pt idx="504">
                  <c:v>50.400000000000446</c:v>
                </c:pt>
                <c:pt idx="505">
                  <c:v>50.500000000000448</c:v>
                </c:pt>
                <c:pt idx="506">
                  <c:v>50.600000000000449</c:v>
                </c:pt>
                <c:pt idx="507">
                  <c:v>50.70000000000045</c:v>
                </c:pt>
                <c:pt idx="508">
                  <c:v>50.800000000000452</c:v>
                </c:pt>
                <c:pt idx="509">
                  <c:v>50.900000000000453</c:v>
                </c:pt>
                <c:pt idx="510">
                  <c:v>51.000000000000455</c:v>
                </c:pt>
                <c:pt idx="511">
                  <c:v>51.100000000000456</c:v>
                </c:pt>
                <c:pt idx="512">
                  <c:v>51.200000000000458</c:v>
                </c:pt>
                <c:pt idx="513">
                  <c:v>51.300000000000459</c:v>
                </c:pt>
                <c:pt idx="514">
                  <c:v>51.40000000000046</c:v>
                </c:pt>
                <c:pt idx="515">
                  <c:v>51.500000000000462</c:v>
                </c:pt>
                <c:pt idx="516">
                  <c:v>51.600000000000463</c:v>
                </c:pt>
                <c:pt idx="517">
                  <c:v>51.700000000000465</c:v>
                </c:pt>
                <c:pt idx="518">
                  <c:v>51.800000000000466</c:v>
                </c:pt>
                <c:pt idx="519">
                  <c:v>51.900000000000468</c:v>
                </c:pt>
                <c:pt idx="520">
                  <c:v>52.000000000000469</c:v>
                </c:pt>
                <c:pt idx="521">
                  <c:v>52.10000000000047</c:v>
                </c:pt>
                <c:pt idx="522">
                  <c:v>52.200000000000472</c:v>
                </c:pt>
                <c:pt idx="523">
                  <c:v>52.300000000000473</c:v>
                </c:pt>
                <c:pt idx="524">
                  <c:v>52.400000000000475</c:v>
                </c:pt>
                <c:pt idx="525">
                  <c:v>52.500000000000476</c:v>
                </c:pt>
                <c:pt idx="526">
                  <c:v>52.600000000000477</c:v>
                </c:pt>
                <c:pt idx="527">
                  <c:v>52.700000000000479</c:v>
                </c:pt>
                <c:pt idx="528">
                  <c:v>52.80000000000048</c:v>
                </c:pt>
                <c:pt idx="529">
                  <c:v>52.900000000000482</c:v>
                </c:pt>
                <c:pt idx="530">
                  <c:v>53.000000000000483</c:v>
                </c:pt>
                <c:pt idx="531">
                  <c:v>53.100000000000485</c:v>
                </c:pt>
                <c:pt idx="532">
                  <c:v>53.200000000000486</c:v>
                </c:pt>
                <c:pt idx="533">
                  <c:v>53.300000000000487</c:v>
                </c:pt>
                <c:pt idx="534">
                  <c:v>53.400000000000489</c:v>
                </c:pt>
                <c:pt idx="535">
                  <c:v>53.50000000000049</c:v>
                </c:pt>
                <c:pt idx="536">
                  <c:v>53.600000000000492</c:v>
                </c:pt>
                <c:pt idx="537">
                  <c:v>53.700000000000493</c:v>
                </c:pt>
                <c:pt idx="538">
                  <c:v>53.800000000000495</c:v>
                </c:pt>
                <c:pt idx="539">
                  <c:v>53.900000000000496</c:v>
                </c:pt>
                <c:pt idx="540">
                  <c:v>54.000000000000497</c:v>
                </c:pt>
                <c:pt idx="541">
                  <c:v>54.100000000000499</c:v>
                </c:pt>
                <c:pt idx="542">
                  <c:v>54.2000000000005</c:v>
                </c:pt>
                <c:pt idx="543">
                  <c:v>54.300000000000502</c:v>
                </c:pt>
                <c:pt idx="544">
                  <c:v>54.400000000000503</c:v>
                </c:pt>
                <c:pt idx="545">
                  <c:v>54.500000000000504</c:v>
                </c:pt>
                <c:pt idx="546">
                  <c:v>54.600000000000506</c:v>
                </c:pt>
                <c:pt idx="547">
                  <c:v>54.700000000000507</c:v>
                </c:pt>
                <c:pt idx="548">
                  <c:v>54.800000000000509</c:v>
                </c:pt>
                <c:pt idx="549">
                  <c:v>54.90000000000051</c:v>
                </c:pt>
                <c:pt idx="550">
                  <c:v>55.000000000000512</c:v>
                </c:pt>
                <c:pt idx="551">
                  <c:v>55.100000000000513</c:v>
                </c:pt>
                <c:pt idx="552">
                  <c:v>55.200000000000514</c:v>
                </c:pt>
                <c:pt idx="553">
                  <c:v>55.300000000000516</c:v>
                </c:pt>
                <c:pt idx="554">
                  <c:v>55.400000000000517</c:v>
                </c:pt>
                <c:pt idx="555">
                  <c:v>55.500000000000519</c:v>
                </c:pt>
                <c:pt idx="556">
                  <c:v>55.60000000000052</c:v>
                </c:pt>
                <c:pt idx="557">
                  <c:v>55.700000000000522</c:v>
                </c:pt>
                <c:pt idx="558">
                  <c:v>55.800000000000523</c:v>
                </c:pt>
                <c:pt idx="559">
                  <c:v>55.900000000000524</c:v>
                </c:pt>
                <c:pt idx="560">
                  <c:v>56.000000000000526</c:v>
                </c:pt>
                <c:pt idx="561">
                  <c:v>56.100000000000527</c:v>
                </c:pt>
                <c:pt idx="562">
                  <c:v>56.200000000000529</c:v>
                </c:pt>
                <c:pt idx="563">
                  <c:v>56.30000000000053</c:v>
                </c:pt>
                <c:pt idx="564">
                  <c:v>56.400000000000531</c:v>
                </c:pt>
                <c:pt idx="565">
                  <c:v>56.500000000000533</c:v>
                </c:pt>
                <c:pt idx="566">
                  <c:v>56.600000000000534</c:v>
                </c:pt>
                <c:pt idx="567">
                  <c:v>56.700000000000536</c:v>
                </c:pt>
                <c:pt idx="568">
                  <c:v>56.800000000000537</c:v>
                </c:pt>
                <c:pt idx="569">
                  <c:v>56.900000000000539</c:v>
                </c:pt>
                <c:pt idx="570">
                  <c:v>57.00000000000054</c:v>
                </c:pt>
                <c:pt idx="571">
                  <c:v>57.100000000000541</c:v>
                </c:pt>
                <c:pt idx="572">
                  <c:v>57.200000000000543</c:v>
                </c:pt>
                <c:pt idx="573">
                  <c:v>57.300000000000544</c:v>
                </c:pt>
                <c:pt idx="574">
                  <c:v>57.400000000000546</c:v>
                </c:pt>
                <c:pt idx="575">
                  <c:v>57.500000000000547</c:v>
                </c:pt>
                <c:pt idx="576">
                  <c:v>57.600000000000549</c:v>
                </c:pt>
                <c:pt idx="577">
                  <c:v>57.70000000000055</c:v>
                </c:pt>
                <c:pt idx="578">
                  <c:v>57.800000000000551</c:v>
                </c:pt>
                <c:pt idx="579">
                  <c:v>57.900000000000553</c:v>
                </c:pt>
                <c:pt idx="580">
                  <c:v>58.000000000000554</c:v>
                </c:pt>
                <c:pt idx="581">
                  <c:v>58.100000000000556</c:v>
                </c:pt>
                <c:pt idx="582">
                  <c:v>58.200000000000557</c:v>
                </c:pt>
                <c:pt idx="583">
                  <c:v>58.300000000000558</c:v>
                </c:pt>
                <c:pt idx="584">
                  <c:v>58.40000000000056</c:v>
                </c:pt>
                <c:pt idx="585">
                  <c:v>58.500000000000561</c:v>
                </c:pt>
                <c:pt idx="586">
                  <c:v>58.600000000000563</c:v>
                </c:pt>
                <c:pt idx="587">
                  <c:v>58.700000000000564</c:v>
                </c:pt>
                <c:pt idx="588">
                  <c:v>58.800000000000566</c:v>
                </c:pt>
                <c:pt idx="589">
                  <c:v>58.900000000000567</c:v>
                </c:pt>
                <c:pt idx="590">
                  <c:v>59.000000000000568</c:v>
                </c:pt>
                <c:pt idx="591">
                  <c:v>59.10000000000057</c:v>
                </c:pt>
                <c:pt idx="592">
                  <c:v>59.200000000000571</c:v>
                </c:pt>
                <c:pt idx="593">
                  <c:v>59.300000000000573</c:v>
                </c:pt>
                <c:pt idx="594">
                  <c:v>59.400000000000574</c:v>
                </c:pt>
                <c:pt idx="595">
                  <c:v>59.500000000000576</c:v>
                </c:pt>
                <c:pt idx="596">
                  <c:v>59.600000000000577</c:v>
                </c:pt>
                <c:pt idx="597">
                  <c:v>59.700000000000578</c:v>
                </c:pt>
                <c:pt idx="598">
                  <c:v>59.80000000000058</c:v>
                </c:pt>
                <c:pt idx="599">
                  <c:v>59.900000000000581</c:v>
                </c:pt>
                <c:pt idx="600">
                  <c:v>60.000000000000583</c:v>
                </c:pt>
                <c:pt idx="601">
                  <c:v>60.100000000000584</c:v>
                </c:pt>
                <c:pt idx="602">
                  <c:v>60.200000000000585</c:v>
                </c:pt>
                <c:pt idx="603">
                  <c:v>60.300000000000587</c:v>
                </c:pt>
                <c:pt idx="604">
                  <c:v>60.400000000000588</c:v>
                </c:pt>
                <c:pt idx="605">
                  <c:v>60.50000000000059</c:v>
                </c:pt>
                <c:pt idx="606">
                  <c:v>60.600000000000591</c:v>
                </c:pt>
                <c:pt idx="607">
                  <c:v>60.700000000000593</c:v>
                </c:pt>
                <c:pt idx="608">
                  <c:v>60.800000000000594</c:v>
                </c:pt>
                <c:pt idx="609">
                  <c:v>60.900000000000595</c:v>
                </c:pt>
                <c:pt idx="610">
                  <c:v>61.000000000000597</c:v>
                </c:pt>
                <c:pt idx="611">
                  <c:v>61.100000000000598</c:v>
                </c:pt>
                <c:pt idx="612">
                  <c:v>61.2000000000006</c:v>
                </c:pt>
                <c:pt idx="613">
                  <c:v>61.300000000000601</c:v>
                </c:pt>
                <c:pt idx="614">
                  <c:v>61.400000000000603</c:v>
                </c:pt>
                <c:pt idx="615">
                  <c:v>61.500000000000604</c:v>
                </c:pt>
                <c:pt idx="616">
                  <c:v>61.600000000000605</c:v>
                </c:pt>
                <c:pt idx="617">
                  <c:v>61.700000000000607</c:v>
                </c:pt>
                <c:pt idx="618">
                  <c:v>61.800000000000608</c:v>
                </c:pt>
                <c:pt idx="619">
                  <c:v>61.90000000000061</c:v>
                </c:pt>
                <c:pt idx="620">
                  <c:v>62.000000000000611</c:v>
                </c:pt>
                <c:pt idx="621">
                  <c:v>62.100000000000612</c:v>
                </c:pt>
                <c:pt idx="622">
                  <c:v>62.200000000000614</c:v>
                </c:pt>
                <c:pt idx="623">
                  <c:v>62.300000000000615</c:v>
                </c:pt>
                <c:pt idx="624">
                  <c:v>62.400000000000617</c:v>
                </c:pt>
                <c:pt idx="625">
                  <c:v>62.500000000000618</c:v>
                </c:pt>
                <c:pt idx="626">
                  <c:v>62.60000000000062</c:v>
                </c:pt>
                <c:pt idx="627">
                  <c:v>62.700000000000621</c:v>
                </c:pt>
                <c:pt idx="628">
                  <c:v>62.800000000000622</c:v>
                </c:pt>
                <c:pt idx="629">
                  <c:v>62.900000000000624</c:v>
                </c:pt>
                <c:pt idx="630">
                  <c:v>63.000000000000625</c:v>
                </c:pt>
                <c:pt idx="631">
                  <c:v>63.100000000000627</c:v>
                </c:pt>
                <c:pt idx="632">
                  <c:v>63.200000000000628</c:v>
                </c:pt>
                <c:pt idx="633">
                  <c:v>63.30000000000063</c:v>
                </c:pt>
                <c:pt idx="634">
                  <c:v>63.400000000000631</c:v>
                </c:pt>
                <c:pt idx="635">
                  <c:v>63.500000000000632</c:v>
                </c:pt>
                <c:pt idx="636">
                  <c:v>63.600000000000634</c:v>
                </c:pt>
                <c:pt idx="637">
                  <c:v>63.700000000000635</c:v>
                </c:pt>
                <c:pt idx="638">
                  <c:v>63.800000000000637</c:v>
                </c:pt>
                <c:pt idx="639">
                  <c:v>63.900000000000638</c:v>
                </c:pt>
                <c:pt idx="640">
                  <c:v>64.000000000000639</c:v>
                </c:pt>
                <c:pt idx="641">
                  <c:v>64.100000000000634</c:v>
                </c:pt>
                <c:pt idx="642">
                  <c:v>64.200000000000628</c:v>
                </c:pt>
                <c:pt idx="643">
                  <c:v>64.300000000000622</c:v>
                </c:pt>
                <c:pt idx="644">
                  <c:v>64.400000000000617</c:v>
                </c:pt>
                <c:pt idx="645">
                  <c:v>64.500000000000611</c:v>
                </c:pt>
                <c:pt idx="646">
                  <c:v>64.600000000000605</c:v>
                </c:pt>
                <c:pt idx="647">
                  <c:v>64.7000000000006</c:v>
                </c:pt>
                <c:pt idx="648">
                  <c:v>64.800000000000594</c:v>
                </c:pt>
                <c:pt idx="649">
                  <c:v>64.900000000000588</c:v>
                </c:pt>
                <c:pt idx="650">
                  <c:v>65.000000000000583</c:v>
                </c:pt>
                <c:pt idx="651">
                  <c:v>65.100000000000577</c:v>
                </c:pt>
                <c:pt idx="652">
                  <c:v>65.200000000000571</c:v>
                </c:pt>
                <c:pt idx="653">
                  <c:v>65.300000000000566</c:v>
                </c:pt>
                <c:pt idx="654">
                  <c:v>65.40000000000056</c:v>
                </c:pt>
                <c:pt idx="655">
                  <c:v>65.500000000000554</c:v>
                </c:pt>
                <c:pt idx="656">
                  <c:v>65.600000000000549</c:v>
                </c:pt>
                <c:pt idx="657">
                  <c:v>65.700000000000543</c:v>
                </c:pt>
                <c:pt idx="658">
                  <c:v>65.800000000000537</c:v>
                </c:pt>
                <c:pt idx="659">
                  <c:v>65.900000000000531</c:v>
                </c:pt>
                <c:pt idx="660">
                  <c:v>66.000000000000526</c:v>
                </c:pt>
                <c:pt idx="661">
                  <c:v>66.10000000000052</c:v>
                </c:pt>
                <c:pt idx="662">
                  <c:v>66.200000000000514</c:v>
                </c:pt>
                <c:pt idx="663">
                  <c:v>66.300000000000509</c:v>
                </c:pt>
                <c:pt idx="664">
                  <c:v>66.400000000000503</c:v>
                </c:pt>
                <c:pt idx="665">
                  <c:v>66.500000000000497</c:v>
                </c:pt>
                <c:pt idx="666">
                  <c:v>66.600000000000492</c:v>
                </c:pt>
                <c:pt idx="667">
                  <c:v>66.700000000000486</c:v>
                </c:pt>
                <c:pt idx="668">
                  <c:v>66.80000000000048</c:v>
                </c:pt>
                <c:pt idx="669">
                  <c:v>66.900000000000475</c:v>
                </c:pt>
                <c:pt idx="670">
                  <c:v>67.000000000000469</c:v>
                </c:pt>
                <c:pt idx="671">
                  <c:v>67.100000000000463</c:v>
                </c:pt>
                <c:pt idx="672">
                  <c:v>67.200000000000458</c:v>
                </c:pt>
                <c:pt idx="673">
                  <c:v>67.300000000000452</c:v>
                </c:pt>
                <c:pt idx="674">
                  <c:v>67.400000000000446</c:v>
                </c:pt>
                <c:pt idx="675">
                  <c:v>67.500000000000441</c:v>
                </c:pt>
                <c:pt idx="676">
                  <c:v>67.600000000000435</c:v>
                </c:pt>
                <c:pt idx="677">
                  <c:v>67.700000000000429</c:v>
                </c:pt>
                <c:pt idx="678">
                  <c:v>67.800000000000423</c:v>
                </c:pt>
                <c:pt idx="679">
                  <c:v>67.900000000000418</c:v>
                </c:pt>
                <c:pt idx="680">
                  <c:v>68.000000000000412</c:v>
                </c:pt>
                <c:pt idx="681">
                  <c:v>68.100000000000406</c:v>
                </c:pt>
                <c:pt idx="682">
                  <c:v>68.200000000000401</c:v>
                </c:pt>
                <c:pt idx="683">
                  <c:v>68.300000000000395</c:v>
                </c:pt>
                <c:pt idx="684">
                  <c:v>68.400000000000389</c:v>
                </c:pt>
                <c:pt idx="685">
                  <c:v>68.500000000000384</c:v>
                </c:pt>
                <c:pt idx="686">
                  <c:v>68.600000000000378</c:v>
                </c:pt>
                <c:pt idx="687">
                  <c:v>68.700000000000372</c:v>
                </c:pt>
                <c:pt idx="688">
                  <c:v>68.800000000000367</c:v>
                </c:pt>
                <c:pt idx="689">
                  <c:v>68.900000000000361</c:v>
                </c:pt>
                <c:pt idx="690">
                  <c:v>69.000000000000355</c:v>
                </c:pt>
                <c:pt idx="691">
                  <c:v>69.10000000000035</c:v>
                </c:pt>
                <c:pt idx="692">
                  <c:v>69.200000000000344</c:v>
                </c:pt>
                <c:pt idx="693">
                  <c:v>69.300000000000338</c:v>
                </c:pt>
                <c:pt idx="694">
                  <c:v>69.400000000000333</c:v>
                </c:pt>
                <c:pt idx="695">
                  <c:v>69.500000000000327</c:v>
                </c:pt>
                <c:pt idx="696">
                  <c:v>69.600000000000321</c:v>
                </c:pt>
                <c:pt idx="697">
                  <c:v>69.700000000000315</c:v>
                </c:pt>
                <c:pt idx="698">
                  <c:v>69.80000000000031</c:v>
                </c:pt>
                <c:pt idx="699">
                  <c:v>69.900000000000304</c:v>
                </c:pt>
                <c:pt idx="700">
                  <c:v>70.000000000000298</c:v>
                </c:pt>
                <c:pt idx="701">
                  <c:v>70.100000000000293</c:v>
                </c:pt>
                <c:pt idx="702">
                  <c:v>70.200000000000287</c:v>
                </c:pt>
                <c:pt idx="703">
                  <c:v>70.300000000000281</c:v>
                </c:pt>
                <c:pt idx="704">
                  <c:v>70.400000000000276</c:v>
                </c:pt>
                <c:pt idx="705">
                  <c:v>70.50000000000027</c:v>
                </c:pt>
                <c:pt idx="706">
                  <c:v>70.600000000000264</c:v>
                </c:pt>
                <c:pt idx="707">
                  <c:v>70.700000000000259</c:v>
                </c:pt>
                <c:pt idx="708">
                  <c:v>70.800000000000253</c:v>
                </c:pt>
                <c:pt idx="709">
                  <c:v>70.900000000000247</c:v>
                </c:pt>
                <c:pt idx="710">
                  <c:v>71.000000000000242</c:v>
                </c:pt>
                <c:pt idx="711">
                  <c:v>71.100000000000236</c:v>
                </c:pt>
                <c:pt idx="712">
                  <c:v>71.20000000000023</c:v>
                </c:pt>
                <c:pt idx="713">
                  <c:v>71.300000000000225</c:v>
                </c:pt>
                <c:pt idx="714">
                  <c:v>71.400000000000219</c:v>
                </c:pt>
                <c:pt idx="715">
                  <c:v>71.500000000000213</c:v>
                </c:pt>
                <c:pt idx="716">
                  <c:v>71.600000000000207</c:v>
                </c:pt>
                <c:pt idx="717">
                  <c:v>71.700000000000202</c:v>
                </c:pt>
                <c:pt idx="718">
                  <c:v>71.800000000000196</c:v>
                </c:pt>
                <c:pt idx="719">
                  <c:v>71.90000000000019</c:v>
                </c:pt>
                <c:pt idx="720">
                  <c:v>72.000000000000185</c:v>
                </c:pt>
                <c:pt idx="721">
                  <c:v>72.100000000000179</c:v>
                </c:pt>
                <c:pt idx="722">
                  <c:v>72.200000000000173</c:v>
                </c:pt>
                <c:pt idx="723">
                  <c:v>72.300000000000168</c:v>
                </c:pt>
                <c:pt idx="724">
                  <c:v>72.400000000000162</c:v>
                </c:pt>
                <c:pt idx="725">
                  <c:v>72.500000000000156</c:v>
                </c:pt>
                <c:pt idx="726">
                  <c:v>72.600000000000151</c:v>
                </c:pt>
                <c:pt idx="727">
                  <c:v>72.700000000000145</c:v>
                </c:pt>
                <c:pt idx="728">
                  <c:v>72.800000000000139</c:v>
                </c:pt>
                <c:pt idx="729">
                  <c:v>72.900000000000134</c:v>
                </c:pt>
                <c:pt idx="730">
                  <c:v>73.000000000000128</c:v>
                </c:pt>
                <c:pt idx="731">
                  <c:v>73.100000000000122</c:v>
                </c:pt>
                <c:pt idx="732">
                  <c:v>73.200000000000117</c:v>
                </c:pt>
                <c:pt idx="733">
                  <c:v>73.300000000000111</c:v>
                </c:pt>
                <c:pt idx="734">
                  <c:v>73.400000000000105</c:v>
                </c:pt>
                <c:pt idx="735">
                  <c:v>73.500000000000099</c:v>
                </c:pt>
                <c:pt idx="736">
                  <c:v>73.600000000000094</c:v>
                </c:pt>
                <c:pt idx="737">
                  <c:v>73.700000000000088</c:v>
                </c:pt>
                <c:pt idx="738">
                  <c:v>73.800000000000082</c:v>
                </c:pt>
                <c:pt idx="739">
                  <c:v>73.900000000000077</c:v>
                </c:pt>
                <c:pt idx="740">
                  <c:v>74.000000000000071</c:v>
                </c:pt>
                <c:pt idx="741">
                  <c:v>74.100000000000065</c:v>
                </c:pt>
                <c:pt idx="742">
                  <c:v>74.20000000000006</c:v>
                </c:pt>
                <c:pt idx="743">
                  <c:v>74.300000000000054</c:v>
                </c:pt>
                <c:pt idx="744">
                  <c:v>74.400000000000048</c:v>
                </c:pt>
                <c:pt idx="745">
                  <c:v>74.500000000000043</c:v>
                </c:pt>
                <c:pt idx="746">
                  <c:v>74.600000000000037</c:v>
                </c:pt>
                <c:pt idx="747">
                  <c:v>74.700000000000031</c:v>
                </c:pt>
                <c:pt idx="748">
                  <c:v>74.800000000000026</c:v>
                </c:pt>
                <c:pt idx="749">
                  <c:v>74.90000000000002</c:v>
                </c:pt>
                <c:pt idx="750">
                  <c:v>75.000000000000014</c:v>
                </c:pt>
                <c:pt idx="751">
                  <c:v>75.100000000000009</c:v>
                </c:pt>
                <c:pt idx="752">
                  <c:v>75.2</c:v>
                </c:pt>
                <c:pt idx="753">
                  <c:v>75.3</c:v>
                </c:pt>
                <c:pt idx="754">
                  <c:v>75.399999999999991</c:v>
                </c:pt>
                <c:pt idx="755">
                  <c:v>75.499999999999986</c:v>
                </c:pt>
                <c:pt idx="756">
                  <c:v>75.59999999999998</c:v>
                </c:pt>
                <c:pt idx="757">
                  <c:v>75.699999999999974</c:v>
                </c:pt>
                <c:pt idx="758">
                  <c:v>75.799999999999969</c:v>
                </c:pt>
                <c:pt idx="759">
                  <c:v>75.899999999999963</c:v>
                </c:pt>
                <c:pt idx="760">
                  <c:v>75.999999999999957</c:v>
                </c:pt>
                <c:pt idx="761">
                  <c:v>76.099999999999952</c:v>
                </c:pt>
                <c:pt idx="762">
                  <c:v>76.199999999999946</c:v>
                </c:pt>
                <c:pt idx="763">
                  <c:v>76.29999999999994</c:v>
                </c:pt>
                <c:pt idx="764">
                  <c:v>76.399999999999935</c:v>
                </c:pt>
                <c:pt idx="765">
                  <c:v>76.499999999999929</c:v>
                </c:pt>
                <c:pt idx="766">
                  <c:v>76.599999999999923</c:v>
                </c:pt>
                <c:pt idx="767">
                  <c:v>76.699999999999918</c:v>
                </c:pt>
                <c:pt idx="768">
                  <c:v>76.799999999999912</c:v>
                </c:pt>
                <c:pt idx="769">
                  <c:v>76.899999999999906</c:v>
                </c:pt>
                <c:pt idx="770">
                  <c:v>76.999999999999901</c:v>
                </c:pt>
                <c:pt idx="771">
                  <c:v>77.099999999999895</c:v>
                </c:pt>
                <c:pt idx="772">
                  <c:v>77.199999999999889</c:v>
                </c:pt>
                <c:pt idx="773">
                  <c:v>77.299999999999883</c:v>
                </c:pt>
                <c:pt idx="774">
                  <c:v>77.399999999999878</c:v>
                </c:pt>
                <c:pt idx="775">
                  <c:v>77.499999999999872</c:v>
                </c:pt>
                <c:pt idx="776">
                  <c:v>77.599999999999866</c:v>
                </c:pt>
                <c:pt idx="777">
                  <c:v>77.699999999999861</c:v>
                </c:pt>
                <c:pt idx="778">
                  <c:v>77.799999999999855</c:v>
                </c:pt>
                <c:pt idx="779">
                  <c:v>77.899999999999849</c:v>
                </c:pt>
                <c:pt idx="780">
                  <c:v>77.999999999999844</c:v>
                </c:pt>
                <c:pt idx="781">
                  <c:v>78.099999999999838</c:v>
                </c:pt>
                <c:pt idx="782">
                  <c:v>78.199999999999832</c:v>
                </c:pt>
                <c:pt idx="783">
                  <c:v>78.299999999999827</c:v>
                </c:pt>
                <c:pt idx="784">
                  <c:v>78.399999999999821</c:v>
                </c:pt>
                <c:pt idx="785">
                  <c:v>78.499999999999815</c:v>
                </c:pt>
                <c:pt idx="786">
                  <c:v>78.59999999999981</c:v>
                </c:pt>
                <c:pt idx="787">
                  <c:v>78.699999999999804</c:v>
                </c:pt>
                <c:pt idx="788">
                  <c:v>78.799999999999798</c:v>
                </c:pt>
                <c:pt idx="789">
                  <c:v>78.899999999999793</c:v>
                </c:pt>
                <c:pt idx="790">
                  <c:v>78.999999999999787</c:v>
                </c:pt>
                <c:pt idx="791">
                  <c:v>79.099999999999781</c:v>
                </c:pt>
                <c:pt idx="792">
                  <c:v>79.199999999999775</c:v>
                </c:pt>
                <c:pt idx="793">
                  <c:v>79.29999999999977</c:v>
                </c:pt>
                <c:pt idx="794">
                  <c:v>79.399999999999764</c:v>
                </c:pt>
                <c:pt idx="795">
                  <c:v>79.499999999999758</c:v>
                </c:pt>
                <c:pt idx="796">
                  <c:v>79.599999999999753</c:v>
                </c:pt>
                <c:pt idx="797">
                  <c:v>79.699999999999747</c:v>
                </c:pt>
                <c:pt idx="798">
                  <c:v>79.799999999999741</c:v>
                </c:pt>
                <c:pt idx="799">
                  <c:v>79.899999999999736</c:v>
                </c:pt>
                <c:pt idx="800">
                  <c:v>79.99999999999973</c:v>
                </c:pt>
                <c:pt idx="801">
                  <c:v>80.099999999999724</c:v>
                </c:pt>
                <c:pt idx="802">
                  <c:v>80.199999999999719</c:v>
                </c:pt>
                <c:pt idx="803">
                  <c:v>80.299999999999713</c:v>
                </c:pt>
                <c:pt idx="804">
                  <c:v>80.399999999999707</c:v>
                </c:pt>
                <c:pt idx="805">
                  <c:v>80.499999999999702</c:v>
                </c:pt>
                <c:pt idx="806">
                  <c:v>80.599999999999696</c:v>
                </c:pt>
                <c:pt idx="807">
                  <c:v>80.69999999999969</c:v>
                </c:pt>
                <c:pt idx="808">
                  <c:v>80.799999999999685</c:v>
                </c:pt>
                <c:pt idx="809">
                  <c:v>80.899999999999679</c:v>
                </c:pt>
                <c:pt idx="810">
                  <c:v>80.999999999999673</c:v>
                </c:pt>
                <c:pt idx="811">
                  <c:v>81.099999999999667</c:v>
                </c:pt>
                <c:pt idx="812">
                  <c:v>81.199999999999662</c:v>
                </c:pt>
                <c:pt idx="813">
                  <c:v>81.299999999999656</c:v>
                </c:pt>
                <c:pt idx="814">
                  <c:v>81.39999999999965</c:v>
                </c:pt>
                <c:pt idx="815">
                  <c:v>81.499999999999645</c:v>
                </c:pt>
                <c:pt idx="816">
                  <c:v>81.599999999999639</c:v>
                </c:pt>
                <c:pt idx="817">
                  <c:v>81.699999999999633</c:v>
                </c:pt>
                <c:pt idx="818">
                  <c:v>81.799999999999628</c:v>
                </c:pt>
                <c:pt idx="819">
                  <c:v>81.899999999999622</c:v>
                </c:pt>
                <c:pt idx="820">
                  <c:v>81.999999999999616</c:v>
                </c:pt>
                <c:pt idx="821">
                  <c:v>82.099999999999611</c:v>
                </c:pt>
                <c:pt idx="822">
                  <c:v>82.199999999999605</c:v>
                </c:pt>
                <c:pt idx="823">
                  <c:v>82.299999999999599</c:v>
                </c:pt>
                <c:pt idx="824">
                  <c:v>82.399999999999594</c:v>
                </c:pt>
                <c:pt idx="825">
                  <c:v>82.499999999999588</c:v>
                </c:pt>
                <c:pt idx="826">
                  <c:v>82.599999999999582</c:v>
                </c:pt>
                <c:pt idx="827">
                  <c:v>82.699999999999577</c:v>
                </c:pt>
                <c:pt idx="828">
                  <c:v>82.799999999999571</c:v>
                </c:pt>
                <c:pt idx="829">
                  <c:v>82.899999999999565</c:v>
                </c:pt>
                <c:pt idx="830">
                  <c:v>82.999999999999559</c:v>
                </c:pt>
                <c:pt idx="831">
                  <c:v>83.099999999999554</c:v>
                </c:pt>
                <c:pt idx="832">
                  <c:v>83.199999999999548</c:v>
                </c:pt>
                <c:pt idx="833">
                  <c:v>83.299999999999542</c:v>
                </c:pt>
                <c:pt idx="834">
                  <c:v>83.399999999999537</c:v>
                </c:pt>
                <c:pt idx="835">
                  <c:v>83.499999999999531</c:v>
                </c:pt>
                <c:pt idx="836">
                  <c:v>83.599999999999525</c:v>
                </c:pt>
                <c:pt idx="837">
                  <c:v>83.69999999999952</c:v>
                </c:pt>
                <c:pt idx="838">
                  <c:v>83.799999999999514</c:v>
                </c:pt>
                <c:pt idx="839">
                  <c:v>83.899999999999508</c:v>
                </c:pt>
                <c:pt idx="840">
                  <c:v>83.999999999999503</c:v>
                </c:pt>
                <c:pt idx="841">
                  <c:v>84.099999999999497</c:v>
                </c:pt>
                <c:pt idx="842">
                  <c:v>84.199999999999491</c:v>
                </c:pt>
                <c:pt idx="843">
                  <c:v>84.299999999999486</c:v>
                </c:pt>
                <c:pt idx="844">
                  <c:v>84.39999999999948</c:v>
                </c:pt>
                <c:pt idx="845">
                  <c:v>84.499999999999474</c:v>
                </c:pt>
                <c:pt idx="846">
                  <c:v>84.599999999999469</c:v>
                </c:pt>
                <c:pt idx="847">
                  <c:v>84.699999999999463</c:v>
                </c:pt>
                <c:pt idx="848">
                  <c:v>84.799999999999457</c:v>
                </c:pt>
                <c:pt idx="849">
                  <c:v>84.899999999999451</c:v>
                </c:pt>
                <c:pt idx="850">
                  <c:v>84.999999999999446</c:v>
                </c:pt>
                <c:pt idx="851">
                  <c:v>85.09999999999944</c:v>
                </c:pt>
                <c:pt idx="852">
                  <c:v>85.199999999999434</c:v>
                </c:pt>
                <c:pt idx="853">
                  <c:v>85.299999999999429</c:v>
                </c:pt>
                <c:pt idx="854">
                  <c:v>85.399999999999423</c:v>
                </c:pt>
                <c:pt idx="855">
                  <c:v>85.499999999999417</c:v>
                </c:pt>
                <c:pt idx="856">
                  <c:v>85.599999999999412</c:v>
                </c:pt>
                <c:pt idx="857">
                  <c:v>85.699999999999406</c:v>
                </c:pt>
                <c:pt idx="858">
                  <c:v>85.7999999999994</c:v>
                </c:pt>
                <c:pt idx="859">
                  <c:v>85.899999999999395</c:v>
                </c:pt>
                <c:pt idx="860">
                  <c:v>85.999999999999389</c:v>
                </c:pt>
                <c:pt idx="861">
                  <c:v>86.099999999999383</c:v>
                </c:pt>
                <c:pt idx="862">
                  <c:v>86.199999999999378</c:v>
                </c:pt>
                <c:pt idx="863">
                  <c:v>86.299999999999372</c:v>
                </c:pt>
                <c:pt idx="864">
                  <c:v>86.399999999999366</c:v>
                </c:pt>
                <c:pt idx="865">
                  <c:v>86.499999999999361</c:v>
                </c:pt>
                <c:pt idx="866">
                  <c:v>86.599999999999355</c:v>
                </c:pt>
                <c:pt idx="867">
                  <c:v>86.699999999999349</c:v>
                </c:pt>
                <c:pt idx="868">
                  <c:v>86.799999999999343</c:v>
                </c:pt>
                <c:pt idx="869">
                  <c:v>86.899999999999338</c:v>
                </c:pt>
                <c:pt idx="870">
                  <c:v>86.999999999999332</c:v>
                </c:pt>
                <c:pt idx="871">
                  <c:v>87.099999999999326</c:v>
                </c:pt>
                <c:pt idx="872">
                  <c:v>87.199999999999321</c:v>
                </c:pt>
                <c:pt idx="873">
                  <c:v>87.299999999999315</c:v>
                </c:pt>
                <c:pt idx="874">
                  <c:v>87.399999999999309</c:v>
                </c:pt>
                <c:pt idx="875">
                  <c:v>87.499999999999304</c:v>
                </c:pt>
                <c:pt idx="876">
                  <c:v>87.599999999999298</c:v>
                </c:pt>
                <c:pt idx="877">
                  <c:v>87.699999999999292</c:v>
                </c:pt>
                <c:pt idx="878">
                  <c:v>87.799999999999287</c:v>
                </c:pt>
                <c:pt idx="879">
                  <c:v>87.899999999999281</c:v>
                </c:pt>
                <c:pt idx="880">
                  <c:v>87.999999999999275</c:v>
                </c:pt>
                <c:pt idx="881">
                  <c:v>88.09999999999927</c:v>
                </c:pt>
                <c:pt idx="882">
                  <c:v>88.199999999999264</c:v>
                </c:pt>
                <c:pt idx="883">
                  <c:v>88.299999999999258</c:v>
                </c:pt>
                <c:pt idx="884">
                  <c:v>88.399999999999253</c:v>
                </c:pt>
                <c:pt idx="885">
                  <c:v>88.499999999999247</c:v>
                </c:pt>
                <c:pt idx="886">
                  <c:v>88.599999999999241</c:v>
                </c:pt>
                <c:pt idx="887">
                  <c:v>88.699999999999235</c:v>
                </c:pt>
                <c:pt idx="888">
                  <c:v>88.79999999999923</c:v>
                </c:pt>
                <c:pt idx="889">
                  <c:v>88.899999999999224</c:v>
                </c:pt>
                <c:pt idx="890">
                  <c:v>88.999999999999218</c:v>
                </c:pt>
                <c:pt idx="891">
                  <c:v>89.099999999999213</c:v>
                </c:pt>
                <c:pt idx="892">
                  <c:v>89.199999999999207</c:v>
                </c:pt>
                <c:pt idx="893">
                  <c:v>89.299999999999201</c:v>
                </c:pt>
                <c:pt idx="894">
                  <c:v>89.399999999999196</c:v>
                </c:pt>
                <c:pt idx="895">
                  <c:v>89.49999999999919</c:v>
                </c:pt>
                <c:pt idx="896">
                  <c:v>89.599999999999184</c:v>
                </c:pt>
                <c:pt idx="897">
                  <c:v>89.699999999999179</c:v>
                </c:pt>
                <c:pt idx="898">
                  <c:v>89.799999999999173</c:v>
                </c:pt>
                <c:pt idx="899">
                  <c:v>89.899999999999167</c:v>
                </c:pt>
                <c:pt idx="900">
                  <c:v>89.999999999999162</c:v>
                </c:pt>
                <c:pt idx="901">
                  <c:v>90.099999999999156</c:v>
                </c:pt>
                <c:pt idx="902">
                  <c:v>90.19999999999915</c:v>
                </c:pt>
                <c:pt idx="903">
                  <c:v>90.299999999999145</c:v>
                </c:pt>
                <c:pt idx="904">
                  <c:v>90.399999999999139</c:v>
                </c:pt>
                <c:pt idx="905">
                  <c:v>90.499999999999133</c:v>
                </c:pt>
                <c:pt idx="906">
                  <c:v>90.599999999999127</c:v>
                </c:pt>
                <c:pt idx="907">
                  <c:v>90.699999999999122</c:v>
                </c:pt>
                <c:pt idx="908">
                  <c:v>90.799999999999116</c:v>
                </c:pt>
                <c:pt idx="909">
                  <c:v>90.89999999999911</c:v>
                </c:pt>
                <c:pt idx="910">
                  <c:v>90.999999999999105</c:v>
                </c:pt>
                <c:pt idx="911">
                  <c:v>91.099999999999099</c:v>
                </c:pt>
                <c:pt idx="912">
                  <c:v>91.199999999999093</c:v>
                </c:pt>
                <c:pt idx="913">
                  <c:v>91.299999999999088</c:v>
                </c:pt>
                <c:pt idx="914">
                  <c:v>91.399999999999082</c:v>
                </c:pt>
                <c:pt idx="915">
                  <c:v>91.499999999999076</c:v>
                </c:pt>
                <c:pt idx="916">
                  <c:v>91.599999999999071</c:v>
                </c:pt>
                <c:pt idx="917">
                  <c:v>91.699999999999065</c:v>
                </c:pt>
                <c:pt idx="918">
                  <c:v>91.799999999999059</c:v>
                </c:pt>
                <c:pt idx="919">
                  <c:v>91.899999999999054</c:v>
                </c:pt>
                <c:pt idx="920">
                  <c:v>91.999999999999048</c:v>
                </c:pt>
                <c:pt idx="921">
                  <c:v>92.099999999999042</c:v>
                </c:pt>
                <c:pt idx="922">
                  <c:v>92.199999999999037</c:v>
                </c:pt>
                <c:pt idx="923">
                  <c:v>92.299999999999031</c:v>
                </c:pt>
                <c:pt idx="924">
                  <c:v>92.399999999999025</c:v>
                </c:pt>
                <c:pt idx="925">
                  <c:v>92.499999999999019</c:v>
                </c:pt>
                <c:pt idx="926">
                  <c:v>92.599999999999014</c:v>
                </c:pt>
                <c:pt idx="927">
                  <c:v>92.699999999999008</c:v>
                </c:pt>
                <c:pt idx="928">
                  <c:v>92.799999999999002</c:v>
                </c:pt>
                <c:pt idx="929">
                  <c:v>92.899999999998997</c:v>
                </c:pt>
                <c:pt idx="930">
                  <c:v>92.999999999998991</c:v>
                </c:pt>
                <c:pt idx="931">
                  <c:v>93.099999999998985</c:v>
                </c:pt>
                <c:pt idx="932">
                  <c:v>93.19999999999898</c:v>
                </c:pt>
                <c:pt idx="933">
                  <c:v>93.299999999998974</c:v>
                </c:pt>
                <c:pt idx="934">
                  <c:v>93.399999999998968</c:v>
                </c:pt>
                <c:pt idx="935">
                  <c:v>93.499999999998963</c:v>
                </c:pt>
                <c:pt idx="936">
                  <c:v>93.599999999998957</c:v>
                </c:pt>
                <c:pt idx="937">
                  <c:v>93.699999999998951</c:v>
                </c:pt>
                <c:pt idx="938">
                  <c:v>93.799999999998946</c:v>
                </c:pt>
                <c:pt idx="939">
                  <c:v>93.89999999999894</c:v>
                </c:pt>
                <c:pt idx="940">
                  <c:v>93.999999999998934</c:v>
                </c:pt>
                <c:pt idx="941">
                  <c:v>94.099999999998929</c:v>
                </c:pt>
                <c:pt idx="942">
                  <c:v>94.199999999998923</c:v>
                </c:pt>
                <c:pt idx="943">
                  <c:v>94.299999999998917</c:v>
                </c:pt>
                <c:pt idx="944">
                  <c:v>94.399999999998911</c:v>
                </c:pt>
                <c:pt idx="945">
                  <c:v>94.499999999998906</c:v>
                </c:pt>
                <c:pt idx="946">
                  <c:v>94.5999999999989</c:v>
                </c:pt>
                <c:pt idx="947">
                  <c:v>94.699999999998894</c:v>
                </c:pt>
                <c:pt idx="948">
                  <c:v>94.799999999998889</c:v>
                </c:pt>
                <c:pt idx="949">
                  <c:v>94.899999999998883</c:v>
                </c:pt>
                <c:pt idx="950">
                  <c:v>94.999999999998877</c:v>
                </c:pt>
                <c:pt idx="951">
                  <c:v>95.099999999998872</c:v>
                </c:pt>
                <c:pt idx="952">
                  <c:v>95.199999999998866</c:v>
                </c:pt>
                <c:pt idx="953">
                  <c:v>95.29999999999886</c:v>
                </c:pt>
                <c:pt idx="954">
                  <c:v>95.399999999998855</c:v>
                </c:pt>
                <c:pt idx="955">
                  <c:v>95.499999999998849</c:v>
                </c:pt>
                <c:pt idx="956">
                  <c:v>95.599999999998843</c:v>
                </c:pt>
                <c:pt idx="957">
                  <c:v>95.699999999998838</c:v>
                </c:pt>
                <c:pt idx="958">
                  <c:v>95.799999999998832</c:v>
                </c:pt>
                <c:pt idx="959">
                  <c:v>95.899999999998826</c:v>
                </c:pt>
                <c:pt idx="960">
                  <c:v>95.99999999999882</c:v>
                </c:pt>
                <c:pt idx="961">
                  <c:v>96.099999999998815</c:v>
                </c:pt>
                <c:pt idx="962">
                  <c:v>96.199999999998809</c:v>
                </c:pt>
                <c:pt idx="963">
                  <c:v>96.299999999998803</c:v>
                </c:pt>
                <c:pt idx="964">
                  <c:v>96.399999999998798</c:v>
                </c:pt>
                <c:pt idx="965">
                  <c:v>96.499999999998792</c:v>
                </c:pt>
                <c:pt idx="966">
                  <c:v>96.599999999998786</c:v>
                </c:pt>
                <c:pt idx="967">
                  <c:v>96.699999999998781</c:v>
                </c:pt>
                <c:pt idx="968">
                  <c:v>96.799999999998775</c:v>
                </c:pt>
                <c:pt idx="969">
                  <c:v>96.899999999998769</c:v>
                </c:pt>
                <c:pt idx="970">
                  <c:v>96.999999999998764</c:v>
                </c:pt>
                <c:pt idx="971">
                  <c:v>97.099999999998758</c:v>
                </c:pt>
                <c:pt idx="972">
                  <c:v>97.199999999998752</c:v>
                </c:pt>
                <c:pt idx="973">
                  <c:v>97.299999999998747</c:v>
                </c:pt>
                <c:pt idx="974">
                  <c:v>97.399999999998741</c:v>
                </c:pt>
                <c:pt idx="975">
                  <c:v>97.499999999998735</c:v>
                </c:pt>
                <c:pt idx="976">
                  <c:v>97.59999999999873</c:v>
                </c:pt>
                <c:pt idx="977">
                  <c:v>97.699999999998724</c:v>
                </c:pt>
                <c:pt idx="978">
                  <c:v>97.799999999998718</c:v>
                </c:pt>
                <c:pt idx="979">
                  <c:v>97.899999999998712</c:v>
                </c:pt>
                <c:pt idx="980">
                  <c:v>97.999999999998707</c:v>
                </c:pt>
                <c:pt idx="981">
                  <c:v>98.099999999998701</c:v>
                </c:pt>
                <c:pt idx="982">
                  <c:v>98.199999999998695</c:v>
                </c:pt>
                <c:pt idx="983">
                  <c:v>98.29999999999869</c:v>
                </c:pt>
                <c:pt idx="984">
                  <c:v>98.399999999998684</c:v>
                </c:pt>
                <c:pt idx="985">
                  <c:v>98.499999999998678</c:v>
                </c:pt>
                <c:pt idx="986">
                  <c:v>98.599999999998673</c:v>
                </c:pt>
                <c:pt idx="987">
                  <c:v>98.699999999998667</c:v>
                </c:pt>
                <c:pt idx="988">
                  <c:v>98.799999999998661</c:v>
                </c:pt>
                <c:pt idx="989">
                  <c:v>98.899999999998656</c:v>
                </c:pt>
                <c:pt idx="990">
                  <c:v>98.99999999999865</c:v>
                </c:pt>
                <c:pt idx="991">
                  <c:v>99.099999999998644</c:v>
                </c:pt>
                <c:pt idx="992">
                  <c:v>99.199999999998639</c:v>
                </c:pt>
                <c:pt idx="993">
                  <c:v>99.299999999998633</c:v>
                </c:pt>
                <c:pt idx="994">
                  <c:v>99.399999999998627</c:v>
                </c:pt>
                <c:pt idx="995">
                  <c:v>99.499999999998622</c:v>
                </c:pt>
                <c:pt idx="996">
                  <c:v>99.599999999998616</c:v>
                </c:pt>
                <c:pt idx="997">
                  <c:v>99.69999999999861</c:v>
                </c:pt>
                <c:pt idx="998">
                  <c:v>99.799999999998604</c:v>
                </c:pt>
                <c:pt idx="999">
                  <c:v>99.899999999998599</c:v>
                </c:pt>
                <c:pt idx="1000">
                  <c:v>99.999999999998593</c:v>
                </c:pt>
                <c:pt idx="1001">
                  <c:v>100.09999999999859</c:v>
                </c:pt>
                <c:pt idx="1002">
                  <c:v>100.19999999999858</c:v>
                </c:pt>
                <c:pt idx="1003">
                  <c:v>100.29999999999858</c:v>
                </c:pt>
                <c:pt idx="1004">
                  <c:v>100.39999999999857</c:v>
                </c:pt>
                <c:pt idx="1005">
                  <c:v>100.49999999999856</c:v>
                </c:pt>
                <c:pt idx="1006">
                  <c:v>100.59999999999856</c:v>
                </c:pt>
                <c:pt idx="1007">
                  <c:v>100.69999999999855</c:v>
                </c:pt>
                <c:pt idx="1008">
                  <c:v>100.79999999999855</c:v>
                </c:pt>
                <c:pt idx="1009">
                  <c:v>100.89999999999854</c:v>
                </c:pt>
                <c:pt idx="1010">
                  <c:v>100.99999999999854</c:v>
                </c:pt>
                <c:pt idx="1011">
                  <c:v>101.09999999999853</c:v>
                </c:pt>
                <c:pt idx="1012">
                  <c:v>101.19999999999852</c:v>
                </c:pt>
                <c:pt idx="1013">
                  <c:v>101.29999999999852</c:v>
                </c:pt>
                <c:pt idx="1014">
                  <c:v>101.39999999999851</c:v>
                </c:pt>
                <c:pt idx="1015">
                  <c:v>101.49999999999851</c:v>
                </c:pt>
                <c:pt idx="1016">
                  <c:v>101.5999999999985</c:v>
                </c:pt>
                <c:pt idx="1017">
                  <c:v>101.6999999999985</c:v>
                </c:pt>
                <c:pt idx="1018">
                  <c:v>101.79999999999849</c:v>
                </c:pt>
                <c:pt idx="1019">
                  <c:v>101.89999999999849</c:v>
                </c:pt>
                <c:pt idx="1020">
                  <c:v>101.99999999999848</c:v>
                </c:pt>
                <c:pt idx="1021">
                  <c:v>102.09999999999847</c:v>
                </c:pt>
                <c:pt idx="1022">
                  <c:v>102.19999999999847</c:v>
                </c:pt>
                <c:pt idx="1023">
                  <c:v>102.29999999999846</c:v>
                </c:pt>
                <c:pt idx="1024">
                  <c:v>102.39999999999846</c:v>
                </c:pt>
                <c:pt idx="1025">
                  <c:v>102.49999999999845</c:v>
                </c:pt>
                <c:pt idx="1026">
                  <c:v>102.59999999999845</c:v>
                </c:pt>
                <c:pt idx="1027">
                  <c:v>102.69999999999844</c:v>
                </c:pt>
                <c:pt idx="1028">
                  <c:v>102.79999999999843</c:v>
                </c:pt>
                <c:pt idx="1029">
                  <c:v>102.89999999999843</c:v>
                </c:pt>
                <c:pt idx="1030">
                  <c:v>102.99999999999842</c:v>
                </c:pt>
                <c:pt idx="1031">
                  <c:v>103.09999999999842</c:v>
                </c:pt>
                <c:pt idx="1032">
                  <c:v>103.19999999999841</c:v>
                </c:pt>
                <c:pt idx="1033">
                  <c:v>103.29999999999841</c:v>
                </c:pt>
                <c:pt idx="1034">
                  <c:v>103.3999999999984</c:v>
                </c:pt>
                <c:pt idx="1035">
                  <c:v>103.49999999999839</c:v>
                </c:pt>
                <c:pt idx="1036">
                  <c:v>103.59999999999839</c:v>
                </c:pt>
                <c:pt idx="1037">
                  <c:v>103.69999999999838</c:v>
                </c:pt>
                <c:pt idx="1038">
                  <c:v>103.79999999999838</c:v>
                </c:pt>
                <c:pt idx="1039">
                  <c:v>103.89999999999837</c:v>
                </c:pt>
                <c:pt idx="1040">
                  <c:v>103.99999999999837</c:v>
                </c:pt>
                <c:pt idx="1041">
                  <c:v>104.09999999999836</c:v>
                </c:pt>
                <c:pt idx="1042">
                  <c:v>104.19999999999835</c:v>
                </c:pt>
                <c:pt idx="1043">
                  <c:v>104.29999999999835</c:v>
                </c:pt>
                <c:pt idx="1044">
                  <c:v>104.39999999999834</c:v>
                </c:pt>
                <c:pt idx="1045">
                  <c:v>104.49999999999834</c:v>
                </c:pt>
                <c:pt idx="1046">
                  <c:v>104.59999999999833</c:v>
                </c:pt>
                <c:pt idx="1047">
                  <c:v>104.69999999999833</c:v>
                </c:pt>
                <c:pt idx="1048">
                  <c:v>104.79999999999832</c:v>
                </c:pt>
                <c:pt idx="1049">
                  <c:v>104.89999999999831</c:v>
                </c:pt>
                <c:pt idx="1050">
                  <c:v>104.99999999999831</c:v>
                </c:pt>
                <c:pt idx="1051">
                  <c:v>105.0999999999983</c:v>
                </c:pt>
                <c:pt idx="1052">
                  <c:v>105.1999999999983</c:v>
                </c:pt>
                <c:pt idx="1053">
                  <c:v>105.29999999999829</c:v>
                </c:pt>
                <c:pt idx="1054">
                  <c:v>105.39999999999829</c:v>
                </c:pt>
                <c:pt idx="1055">
                  <c:v>105.49999999999828</c:v>
                </c:pt>
                <c:pt idx="1056">
                  <c:v>105.59999999999827</c:v>
                </c:pt>
                <c:pt idx="1057">
                  <c:v>105.69999999999827</c:v>
                </c:pt>
                <c:pt idx="1058">
                  <c:v>105.79999999999826</c:v>
                </c:pt>
                <c:pt idx="1059">
                  <c:v>105.89999999999826</c:v>
                </c:pt>
                <c:pt idx="1060">
                  <c:v>105.99999999999825</c:v>
                </c:pt>
                <c:pt idx="1061">
                  <c:v>106.09999999999825</c:v>
                </c:pt>
                <c:pt idx="1062">
                  <c:v>106.19999999999824</c:v>
                </c:pt>
                <c:pt idx="1063">
                  <c:v>106.29999999999824</c:v>
                </c:pt>
                <c:pt idx="1064">
                  <c:v>106.39999999999823</c:v>
                </c:pt>
                <c:pt idx="1065">
                  <c:v>106.49999999999822</c:v>
                </c:pt>
                <c:pt idx="1066">
                  <c:v>106.59999999999822</c:v>
                </c:pt>
                <c:pt idx="1067">
                  <c:v>106.69999999999821</c:v>
                </c:pt>
                <c:pt idx="1068">
                  <c:v>106.79999999999821</c:v>
                </c:pt>
                <c:pt idx="1069">
                  <c:v>106.8999999999982</c:v>
                </c:pt>
                <c:pt idx="1070">
                  <c:v>106.9999999999982</c:v>
                </c:pt>
                <c:pt idx="1071">
                  <c:v>107.09999999999819</c:v>
                </c:pt>
                <c:pt idx="1072">
                  <c:v>107.19999999999818</c:v>
                </c:pt>
                <c:pt idx="1073">
                  <c:v>107.29999999999818</c:v>
                </c:pt>
                <c:pt idx="1074">
                  <c:v>107.39999999999817</c:v>
                </c:pt>
                <c:pt idx="1075">
                  <c:v>107.49999999999817</c:v>
                </c:pt>
                <c:pt idx="1076">
                  <c:v>107.59999999999816</c:v>
                </c:pt>
                <c:pt idx="1077">
                  <c:v>107.69999999999816</c:v>
                </c:pt>
                <c:pt idx="1078">
                  <c:v>107.79999999999815</c:v>
                </c:pt>
                <c:pt idx="1079">
                  <c:v>107.89999999999814</c:v>
                </c:pt>
                <c:pt idx="1080">
                  <c:v>107.99999999999814</c:v>
                </c:pt>
                <c:pt idx="1081">
                  <c:v>108.09999999999813</c:v>
                </c:pt>
                <c:pt idx="1082">
                  <c:v>108.19999999999813</c:v>
                </c:pt>
                <c:pt idx="1083">
                  <c:v>108.29999999999812</c:v>
                </c:pt>
                <c:pt idx="1084">
                  <c:v>108.39999999999812</c:v>
                </c:pt>
                <c:pt idx="1085">
                  <c:v>108.49999999999811</c:v>
                </c:pt>
                <c:pt idx="1086">
                  <c:v>108.5999999999981</c:v>
                </c:pt>
                <c:pt idx="1087">
                  <c:v>108.6999999999981</c:v>
                </c:pt>
                <c:pt idx="1088">
                  <c:v>108.79999999999809</c:v>
                </c:pt>
                <c:pt idx="1089">
                  <c:v>108.89999999999809</c:v>
                </c:pt>
                <c:pt idx="1090">
                  <c:v>108.99999999999808</c:v>
                </c:pt>
                <c:pt idx="1091">
                  <c:v>109.09999999999808</c:v>
                </c:pt>
                <c:pt idx="1092">
                  <c:v>109.19999999999807</c:v>
                </c:pt>
                <c:pt idx="1093">
                  <c:v>109.29999999999806</c:v>
                </c:pt>
                <c:pt idx="1094">
                  <c:v>109.39999999999806</c:v>
                </c:pt>
                <c:pt idx="1095">
                  <c:v>109.49999999999805</c:v>
                </c:pt>
                <c:pt idx="1096">
                  <c:v>109.59999999999805</c:v>
                </c:pt>
                <c:pt idx="1097">
                  <c:v>109.69999999999804</c:v>
                </c:pt>
                <c:pt idx="1098">
                  <c:v>109.79999999999804</c:v>
                </c:pt>
                <c:pt idx="1099">
                  <c:v>109.89999999999803</c:v>
                </c:pt>
                <c:pt idx="1100">
                  <c:v>109.99999999999802</c:v>
                </c:pt>
                <c:pt idx="1101">
                  <c:v>110.09999999999802</c:v>
                </c:pt>
                <c:pt idx="1102">
                  <c:v>110.19999999999801</c:v>
                </c:pt>
                <c:pt idx="1103">
                  <c:v>110.29999999999801</c:v>
                </c:pt>
                <c:pt idx="1104">
                  <c:v>110.399999999998</c:v>
                </c:pt>
                <c:pt idx="1105">
                  <c:v>110.499999999998</c:v>
                </c:pt>
                <c:pt idx="1106">
                  <c:v>110.59999999999799</c:v>
                </c:pt>
                <c:pt idx="1107">
                  <c:v>110.69999999999798</c:v>
                </c:pt>
                <c:pt idx="1108">
                  <c:v>110.79999999999798</c:v>
                </c:pt>
                <c:pt idx="1109">
                  <c:v>110.89999999999797</c:v>
                </c:pt>
                <c:pt idx="1110">
                  <c:v>110.99999999999797</c:v>
                </c:pt>
                <c:pt idx="1111">
                  <c:v>111.09999999999796</c:v>
                </c:pt>
                <c:pt idx="1112">
                  <c:v>111.19999999999796</c:v>
                </c:pt>
                <c:pt idx="1113">
                  <c:v>111.29999999999795</c:v>
                </c:pt>
                <c:pt idx="1114">
                  <c:v>111.39999999999795</c:v>
                </c:pt>
                <c:pt idx="1115">
                  <c:v>111.49999999999794</c:v>
                </c:pt>
                <c:pt idx="1116">
                  <c:v>111.59999999999793</c:v>
                </c:pt>
                <c:pt idx="1117">
                  <c:v>111.69999999999793</c:v>
                </c:pt>
                <c:pt idx="1118">
                  <c:v>111.79999999999792</c:v>
                </c:pt>
                <c:pt idx="1119">
                  <c:v>111.89999999999792</c:v>
                </c:pt>
                <c:pt idx="1120">
                  <c:v>111.99999999999791</c:v>
                </c:pt>
                <c:pt idx="1121">
                  <c:v>112.09999999999791</c:v>
                </c:pt>
                <c:pt idx="1122">
                  <c:v>112.1999999999979</c:v>
                </c:pt>
                <c:pt idx="1123">
                  <c:v>112.29999999999789</c:v>
                </c:pt>
                <c:pt idx="1124">
                  <c:v>112.39999999999789</c:v>
                </c:pt>
                <c:pt idx="1125">
                  <c:v>112.49999999999788</c:v>
                </c:pt>
                <c:pt idx="1126">
                  <c:v>112.59999999999788</c:v>
                </c:pt>
                <c:pt idx="1127">
                  <c:v>112.69999999999787</c:v>
                </c:pt>
                <c:pt idx="1128">
                  <c:v>112.79999999999787</c:v>
                </c:pt>
                <c:pt idx="1129">
                  <c:v>112.89999999999786</c:v>
                </c:pt>
                <c:pt idx="1130">
                  <c:v>112.99999999999785</c:v>
                </c:pt>
                <c:pt idx="1131">
                  <c:v>113.09999999999785</c:v>
                </c:pt>
                <c:pt idx="1132">
                  <c:v>113.19999999999784</c:v>
                </c:pt>
                <c:pt idx="1133">
                  <c:v>113.29999999999784</c:v>
                </c:pt>
                <c:pt idx="1134">
                  <c:v>113.39999999999783</c:v>
                </c:pt>
                <c:pt idx="1135">
                  <c:v>113.49999999999783</c:v>
                </c:pt>
                <c:pt idx="1136">
                  <c:v>113.59999999999782</c:v>
                </c:pt>
                <c:pt idx="1137">
                  <c:v>113.69999999999781</c:v>
                </c:pt>
                <c:pt idx="1138">
                  <c:v>113.79999999999781</c:v>
                </c:pt>
                <c:pt idx="1139">
                  <c:v>113.8999999999978</c:v>
                </c:pt>
                <c:pt idx="1140">
                  <c:v>113.9999999999978</c:v>
                </c:pt>
                <c:pt idx="1141">
                  <c:v>114.09999999999779</c:v>
                </c:pt>
                <c:pt idx="1142">
                  <c:v>114.19999999999779</c:v>
                </c:pt>
                <c:pt idx="1143">
                  <c:v>114.29999999999778</c:v>
                </c:pt>
                <c:pt idx="1144">
                  <c:v>114.39999999999777</c:v>
                </c:pt>
                <c:pt idx="1145">
                  <c:v>114.49999999999777</c:v>
                </c:pt>
                <c:pt idx="1146">
                  <c:v>114.59999999999776</c:v>
                </c:pt>
                <c:pt idx="1147">
                  <c:v>114.69999999999776</c:v>
                </c:pt>
                <c:pt idx="1148">
                  <c:v>114.79999999999775</c:v>
                </c:pt>
                <c:pt idx="1149">
                  <c:v>114.89999999999775</c:v>
                </c:pt>
                <c:pt idx="1150">
                  <c:v>114.99999999999774</c:v>
                </c:pt>
                <c:pt idx="1151">
                  <c:v>115.09999999999773</c:v>
                </c:pt>
                <c:pt idx="1152">
                  <c:v>115.19999999999773</c:v>
                </c:pt>
                <c:pt idx="1153">
                  <c:v>115.29999999999772</c:v>
                </c:pt>
                <c:pt idx="1154">
                  <c:v>115.39999999999772</c:v>
                </c:pt>
                <c:pt idx="1155">
                  <c:v>115.49999999999771</c:v>
                </c:pt>
                <c:pt idx="1156">
                  <c:v>115.59999999999771</c:v>
                </c:pt>
                <c:pt idx="1157">
                  <c:v>115.6999999999977</c:v>
                </c:pt>
                <c:pt idx="1158">
                  <c:v>115.79999999999769</c:v>
                </c:pt>
                <c:pt idx="1159">
                  <c:v>115.89999999999769</c:v>
                </c:pt>
                <c:pt idx="1160">
                  <c:v>115.99999999999768</c:v>
                </c:pt>
                <c:pt idx="1161">
                  <c:v>116.09999999999768</c:v>
                </c:pt>
                <c:pt idx="1162">
                  <c:v>116.19999999999767</c:v>
                </c:pt>
                <c:pt idx="1163">
                  <c:v>116.29999999999767</c:v>
                </c:pt>
                <c:pt idx="1164">
                  <c:v>116.39999999999766</c:v>
                </c:pt>
                <c:pt idx="1165">
                  <c:v>116.49999999999766</c:v>
                </c:pt>
                <c:pt idx="1166">
                  <c:v>116.59999999999765</c:v>
                </c:pt>
                <c:pt idx="1167">
                  <c:v>116.69999999999764</c:v>
                </c:pt>
                <c:pt idx="1168">
                  <c:v>116.79999999999764</c:v>
                </c:pt>
                <c:pt idx="1169">
                  <c:v>116.89999999999763</c:v>
                </c:pt>
                <c:pt idx="1170">
                  <c:v>116.99999999999763</c:v>
                </c:pt>
                <c:pt idx="1171">
                  <c:v>117.09999999999762</c:v>
                </c:pt>
                <c:pt idx="1172">
                  <c:v>117.19999999999762</c:v>
                </c:pt>
                <c:pt idx="1173">
                  <c:v>117.29999999999761</c:v>
                </c:pt>
                <c:pt idx="1174">
                  <c:v>117.3999999999976</c:v>
                </c:pt>
                <c:pt idx="1175">
                  <c:v>117.4999999999976</c:v>
                </c:pt>
                <c:pt idx="1176">
                  <c:v>117.59999999999759</c:v>
                </c:pt>
                <c:pt idx="1177">
                  <c:v>117.69999999999759</c:v>
                </c:pt>
                <c:pt idx="1178">
                  <c:v>117.79999999999758</c:v>
                </c:pt>
                <c:pt idx="1179">
                  <c:v>117.89999999999758</c:v>
                </c:pt>
                <c:pt idx="1180">
                  <c:v>117.99999999999757</c:v>
                </c:pt>
                <c:pt idx="1181">
                  <c:v>118.09999999999756</c:v>
                </c:pt>
                <c:pt idx="1182">
                  <c:v>118.19999999999756</c:v>
                </c:pt>
                <c:pt idx="1183">
                  <c:v>118.29999999999755</c:v>
                </c:pt>
                <c:pt idx="1184">
                  <c:v>118.39999999999755</c:v>
                </c:pt>
                <c:pt idx="1185">
                  <c:v>118.49999999999754</c:v>
                </c:pt>
                <c:pt idx="1186">
                  <c:v>118.59999999999754</c:v>
                </c:pt>
                <c:pt idx="1187">
                  <c:v>118.69999999999753</c:v>
                </c:pt>
                <c:pt idx="1188">
                  <c:v>118.79999999999752</c:v>
                </c:pt>
                <c:pt idx="1189">
                  <c:v>118.89999999999752</c:v>
                </c:pt>
                <c:pt idx="1190">
                  <c:v>118.99999999999751</c:v>
                </c:pt>
                <c:pt idx="1191">
                  <c:v>119.09999999999751</c:v>
                </c:pt>
                <c:pt idx="1192">
                  <c:v>119.1999999999975</c:v>
                </c:pt>
                <c:pt idx="1193">
                  <c:v>119.2999999999975</c:v>
                </c:pt>
                <c:pt idx="1194">
                  <c:v>119.39999999999749</c:v>
                </c:pt>
                <c:pt idx="1195">
                  <c:v>119.49999999999748</c:v>
                </c:pt>
                <c:pt idx="1196">
                  <c:v>119.59999999999748</c:v>
                </c:pt>
                <c:pt idx="1197">
                  <c:v>119.69999999999747</c:v>
                </c:pt>
                <c:pt idx="1198">
                  <c:v>119.79999999999747</c:v>
                </c:pt>
                <c:pt idx="1199">
                  <c:v>119.89999999999746</c:v>
                </c:pt>
                <c:pt idx="1200">
                  <c:v>119.99999999999746</c:v>
                </c:pt>
                <c:pt idx="1201">
                  <c:v>120.09999999999745</c:v>
                </c:pt>
                <c:pt idx="1202">
                  <c:v>120.19999999999744</c:v>
                </c:pt>
                <c:pt idx="1203">
                  <c:v>120.29999999999744</c:v>
                </c:pt>
                <c:pt idx="1204">
                  <c:v>120.39999999999743</c:v>
                </c:pt>
                <c:pt idx="1205">
                  <c:v>120.49999999999743</c:v>
                </c:pt>
                <c:pt idx="1206">
                  <c:v>120.59999999999742</c:v>
                </c:pt>
                <c:pt idx="1207">
                  <c:v>120.69999999999742</c:v>
                </c:pt>
                <c:pt idx="1208">
                  <c:v>120.79999999999741</c:v>
                </c:pt>
                <c:pt idx="1209">
                  <c:v>120.89999999999741</c:v>
                </c:pt>
                <c:pt idx="1210">
                  <c:v>120.9999999999974</c:v>
                </c:pt>
                <c:pt idx="1211">
                  <c:v>121.09999999999739</c:v>
                </c:pt>
                <c:pt idx="1212">
                  <c:v>121.19999999999739</c:v>
                </c:pt>
                <c:pt idx="1213">
                  <c:v>121.29999999999738</c:v>
                </c:pt>
                <c:pt idx="1214">
                  <c:v>121.39999999999738</c:v>
                </c:pt>
                <c:pt idx="1215">
                  <c:v>121.49999999999737</c:v>
                </c:pt>
                <c:pt idx="1216">
                  <c:v>121.59999999999737</c:v>
                </c:pt>
                <c:pt idx="1217">
                  <c:v>121.69999999999736</c:v>
                </c:pt>
                <c:pt idx="1218">
                  <c:v>121.79999999999735</c:v>
                </c:pt>
                <c:pt idx="1219">
                  <c:v>121.89999999999735</c:v>
                </c:pt>
                <c:pt idx="1220">
                  <c:v>121.99999999999734</c:v>
                </c:pt>
                <c:pt idx="1221">
                  <c:v>122.09999999999734</c:v>
                </c:pt>
                <c:pt idx="1222">
                  <c:v>122.19999999999733</c:v>
                </c:pt>
                <c:pt idx="1223">
                  <c:v>122.29999999999733</c:v>
                </c:pt>
                <c:pt idx="1224">
                  <c:v>122.39999999999732</c:v>
                </c:pt>
                <c:pt idx="1225">
                  <c:v>122.49999999999731</c:v>
                </c:pt>
                <c:pt idx="1226">
                  <c:v>122.59999999999731</c:v>
                </c:pt>
                <c:pt idx="1227">
                  <c:v>122.6999999999973</c:v>
                </c:pt>
                <c:pt idx="1228">
                  <c:v>122.7999999999973</c:v>
                </c:pt>
                <c:pt idx="1229">
                  <c:v>122.89999999999729</c:v>
                </c:pt>
                <c:pt idx="1230">
                  <c:v>122.99999999999729</c:v>
                </c:pt>
                <c:pt idx="1231">
                  <c:v>123.09999999999728</c:v>
                </c:pt>
                <c:pt idx="1232">
                  <c:v>123.19999999999727</c:v>
                </c:pt>
                <c:pt idx="1233">
                  <c:v>123.29999999999727</c:v>
                </c:pt>
                <c:pt idx="1234">
                  <c:v>123.39999999999726</c:v>
                </c:pt>
                <c:pt idx="1235">
                  <c:v>123.49999999999726</c:v>
                </c:pt>
                <c:pt idx="1236">
                  <c:v>123.59999999999725</c:v>
                </c:pt>
                <c:pt idx="1237">
                  <c:v>123.69999999999725</c:v>
                </c:pt>
                <c:pt idx="1238">
                  <c:v>123.79999999999724</c:v>
                </c:pt>
                <c:pt idx="1239">
                  <c:v>123.89999999999723</c:v>
                </c:pt>
                <c:pt idx="1240">
                  <c:v>123.99999999999723</c:v>
                </c:pt>
                <c:pt idx="1241">
                  <c:v>124.09999999999722</c:v>
                </c:pt>
                <c:pt idx="1242">
                  <c:v>124.19999999999722</c:v>
                </c:pt>
                <c:pt idx="1243">
                  <c:v>124.29999999999721</c:v>
                </c:pt>
                <c:pt idx="1244">
                  <c:v>124.39999999999721</c:v>
                </c:pt>
                <c:pt idx="1245">
                  <c:v>124.4999999999972</c:v>
                </c:pt>
                <c:pt idx="1246">
                  <c:v>124.59999999999719</c:v>
                </c:pt>
                <c:pt idx="1247">
                  <c:v>124.69999999999719</c:v>
                </c:pt>
                <c:pt idx="1248">
                  <c:v>124.79999999999718</c:v>
                </c:pt>
                <c:pt idx="1249">
                  <c:v>124.89999999999718</c:v>
                </c:pt>
                <c:pt idx="1250">
                  <c:v>124.99999999999717</c:v>
                </c:pt>
                <c:pt idx="1251">
                  <c:v>125.09999999999717</c:v>
                </c:pt>
                <c:pt idx="1252">
                  <c:v>125.19999999999716</c:v>
                </c:pt>
                <c:pt idx="1253">
                  <c:v>125.29999999999715</c:v>
                </c:pt>
                <c:pt idx="1254">
                  <c:v>125.39999999999715</c:v>
                </c:pt>
                <c:pt idx="1255">
                  <c:v>125.49999999999714</c:v>
                </c:pt>
                <c:pt idx="1256">
                  <c:v>125.59999999999714</c:v>
                </c:pt>
                <c:pt idx="1257">
                  <c:v>125.69999999999713</c:v>
                </c:pt>
                <c:pt idx="1258">
                  <c:v>125.79999999999713</c:v>
                </c:pt>
                <c:pt idx="1259">
                  <c:v>125.89999999999712</c:v>
                </c:pt>
                <c:pt idx="1260">
                  <c:v>125.99999999999712</c:v>
                </c:pt>
                <c:pt idx="1261">
                  <c:v>126.09999999999711</c:v>
                </c:pt>
                <c:pt idx="1262">
                  <c:v>126.1999999999971</c:v>
                </c:pt>
                <c:pt idx="1263">
                  <c:v>126.2999999999971</c:v>
                </c:pt>
                <c:pt idx="1264">
                  <c:v>126.39999999999709</c:v>
                </c:pt>
                <c:pt idx="1265">
                  <c:v>126.49999999999709</c:v>
                </c:pt>
                <c:pt idx="1266">
                  <c:v>126.59999999999708</c:v>
                </c:pt>
                <c:pt idx="1267">
                  <c:v>126.69999999999708</c:v>
                </c:pt>
                <c:pt idx="1268">
                  <c:v>126.79999999999707</c:v>
                </c:pt>
                <c:pt idx="1269">
                  <c:v>126.89999999999706</c:v>
                </c:pt>
                <c:pt idx="1270">
                  <c:v>126.99999999999706</c:v>
                </c:pt>
                <c:pt idx="1271">
                  <c:v>127.09999999999705</c:v>
                </c:pt>
                <c:pt idx="1272">
                  <c:v>127.19999999999705</c:v>
                </c:pt>
                <c:pt idx="1273">
                  <c:v>127.29999999999704</c:v>
                </c:pt>
                <c:pt idx="1274">
                  <c:v>127.39999999999704</c:v>
                </c:pt>
                <c:pt idx="1275">
                  <c:v>127.49999999999703</c:v>
                </c:pt>
                <c:pt idx="1276">
                  <c:v>127.59999999999702</c:v>
                </c:pt>
                <c:pt idx="1277">
                  <c:v>127.69999999999702</c:v>
                </c:pt>
                <c:pt idx="1278">
                  <c:v>127.79999999999701</c:v>
                </c:pt>
                <c:pt idx="1279">
                  <c:v>127.89999999999701</c:v>
                </c:pt>
                <c:pt idx="1280">
                  <c:v>127.999999999997</c:v>
                </c:pt>
                <c:pt idx="1281">
                  <c:v>128.09999999999701</c:v>
                </c:pt>
                <c:pt idx="1282">
                  <c:v>128.199999999997</c:v>
                </c:pt>
                <c:pt idx="1283">
                  <c:v>128.299999999997</c:v>
                </c:pt>
                <c:pt idx="1284">
                  <c:v>128.39999999999699</c:v>
                </c:pt>
                <c:pt idx="1285">
                  <c:v>128.49999999999699</c:v>
                </c:pt>
                <c:pt idx="1286">
                  <c:v>128.59999999999698</c:v>
                </c:pt>
                <c:pt idx="1287">
                  <c:v>128.69999999999698</c:v>
                </c:pt>
                <c:pt idx="1288">
                  <c:v>128.79999999999697</c:v>
                </c:pt>
                <c:pt idx="1289">
                  <c:v>128.89999999999696</c:v>
                </c:pt>
                <c:pt idx="1290">
                  <c:v>128.99999999999696</c:v>
                </c:pt>
                <c:pt idx="1291">
                  <c:v>129.09999999999695</c:v>
                </c:pt>
                <c:pt idx="1292">
                  <c:v>129.19999999999695</c:v>
                </c:pt>
                <c:pt idx="1293">
                  <c:v>129.29999999999694</c:v>
                </c:pt>
                <c:pt idx="1294">
                  <c:v>129.39999999999694</c:v>
                </c:pt>
                <c:pt idx="1295">
                  <c:v>129.49999999999693</c:v>
                </c:pt>
                <c:pt idx="1296">
                  <c:v>129.59999999999692</c:v>
                </c:pt>
                <c:pt idx="1297">
                  <c:v>129.69999999999692</c:v>
                </c:pt>
                <c:pt idx="1298">
                  <c:v>129.79999999999691</c:v>
                </c:pt>
                <c:pt idx="1299">
                  <c:v>129.89999999999691</c:v>
                </c:pt>
                <c:pt idx="1300">
                  <c:v>129.9999999999969</c:v>
                </c:pt>
                <c:pt idx="1301">
                  <c:v>130.0999999999969</c:v>
                </c:pt>
                <c:pt idx="1302">
                  <c:v>130.19999999999689</c:v>
                </c:pt>
                <c:pt idx="1303">
                  <c:v>130.29999999999688</c:v>
                </c:pt>
                <c:pt idx="1304">
                  <c:v>130.39999999999688</c:v>
                </c:pt>
                <c:pt idx="1305">
                  <c:v>130.49999999999687</c:v>
                </c:pt>
                <c:pt idx="1306">
                  <c:v>130.59999999999687</c:v>
                </c:pt>
                <c:pt idx="1307">
                  <c:v>130.69999999999686</c:v>
                </c:pt>
                <c:pt idx="1308">
                  <c:v>130.79999999999686</c:v>
                </c:pt>
                <c:pt idx="1309">
                  <c:v>130.89999999999685</c:v>
                </c:pt>
                <c:pt idx="1310">
                  <c:v>130.99999999999685</c:v>
                </c:pt>
                <c:pt idx="1311">
                  <c:v>131.09999999999684</c:v>
                </c:pt>
                <c:pt idx="1312">
                  <c:v>131.19999999999683</c:v>
                </c:pt>
                <c:pt idx="1313">
                  <c:v>131.29999999999683</c:v>
                </c:pt>
                <c:pt idx="1314">
                  <c:v>131.39999999999682</c:v>
                </c:pt>
                <c:pt idx="1315">
                  <c:v>131.49999999999682</c:v>
                </c:pt>
                <c:pt idx="1316">
                  <c:v>131.59999999999681</c:v>
                </c:pt>
                <c:pt idx="1317">
                  <c:v>131.69999999999681</c:v>
                </c:pt>
                <c:pt idx="1318">
                  <c:v>131.7999999999968</c:v>
                </c:pt>
                <c:pt idx="1319">
                  <c:v>131.89999999999679</c:v>
                </c:pt>
                <c:pt idx="1320">
                  <c:v>131.99999999999679</c:v>
                </c:pt>
                <c:pt idx="1321">
                  <c:v>132.09999999999678</c:v>
                </c:pt>
                <c:pt idx="1322">
                  <c:v>132.19999999999678</c:v>
                </c:pt>
                <c:pt idx="1323">
                  <c:v>132.29999999999677</c:v>
                </c:pt>
                <c:pt idx="1324">
                  <c:v>132.39999999999677</c:v>
                </c:pt>
                <c:pt idx="1325">
                  <c:v>132.49999999999676</c:v>
                </c:pt>
                <c:pt idx="1326">
                  <c:v>132.59999999999675</c:v>
                </c:pt>
                <c:pt idx="1327">
                  <c:v>132.69999999999675</c:v>
                </c:pt>
                <c:pt idx="1328">
                  <c:v>132.79999999999674</c:v>
                </c:pt>
                <c:pt idx="1329">
                  <c:v>132.89999999999674</c:v>
                </c:pt>
                <c:pt idx="1330">
                  <c:v>132.99999999999673</c:v>
                </c:pt>
                <c:pt idx="1331">
                  <c:v>133.09999999999673</c:v>
                </c:pt>
                <c:pt idx="1332">
                  <c:v>133.19999999999672</c:v>
                </c:pt>
                <c:pt idx="1333">
                  <c:v>133.29999999999671</c:v>
                </c:pt>
                <c:pt idx="1334">
                  <c:v>133.39999999999671</c:v>
                </c:pt>
                <c:pt idx="1335">
                  <c:v>133.4999999999967</c:v>
                </c:pt>
                <c:pt idx="1336">
                  <c:v>133.5999999999967</c:v>
                </c:pt>
                <c:pt idx="1337">
                  <c:v>133.69999999999669</c:v>
                </c:pt>
                <c:pt idx="1338">
                  <c:v>133.79999999999669</c:v>
                </c:pt>
                <c:pt idx="1339">
                  <c:v>133.89999999999668</c:v>
                </c:pt>
                <c:pt idx="1340">
                  <c:v>133.99999999999667</c:v>
                </c:pt>
                <c:pt idx="1341">
                  <c:v>134.09999999999667</c:v>
                </c:pt>
                <c:pt idx="1342">
                  <c:v>134.19999999999666</c:v>
                </c:pt>
                <c:pt idx="1343">
                  <c:v>134.29999999999666</c:v>
                </c:pt>
                <c:pt idx="1344">
                  <c:v>134.39999999999665</c:v>
                </c:pt>
                <c:pt idx="1345">
                  <c:v>134.49999999999665</c:v>
                </c:pt>
                <c:pt idx="1346">
                  <c:v>134.59999999999664</c:v>
                </c:pt>
                <c:pt idx="1347">
                  <c:v>134.69999999999663</c:v>
                </c:pt>
                <c:pt idx="1348">
                  <c:v>134.79999999999663</c:v>
                </c:pt>
                <c:pt idx="1349">
                  <c:v>134.89999999999662</c:v>
                </c:pt>
                <c:pt idx="1350">
                  <c:v>134.99999999999662</c:v>
                </c:pt>
                <c:pt idx="1351">
                  <c:v>135.09999999999661</c:v>
                </c:pt>
                <c:pt idx="1352">
                  <c:v>135.19999999999661</c:v>
                </c:pt>
                <c:pt idx="1353">
                  <c:v>135.2999999999966</c:v>
                </c:pt>
                <c:pt idx="1354">
                  <c:v>135.3999999999966</c:v>
                </c:pt>
                <c:pt idx="1355">
                  <c:v>135.49999999999659</c:v>
                </c:pt>
                <c:pt idx="1356">
                  <c:v>135.59999999999658</c:v>
                </c:pt>
                <c:pt idx="1357">
                  <c:v>135.69999999999658</c:v>
                </c:pt>
                <c:pt idx="1358">
                  <c:v>135.79999999999657</c:v>
                </c:pt>
                <c:pt idx="1359">
                  <c:v>135.89999999999657</c:v>
                </c:pt>
                <c:pt idx="1360">
                  <c:v>135.99999999999656</c:v>
                </c:pt>
                <c:pt idx="1361">
                  <c:v>136.09999999999656</c:v>
                </c:pt>
                <c:pt idx="1362">
                  <c:v>136.19999999999655</c:v>
                </c:pt>
                <c:pt idx="1363">
                  <c:v>136.29999999999654</c:v>
                </c:pt>
                <c:pt idx="1364">
                  <c:v>136.39999999999654</c:v>
                </c:pt>
                <c:pt idx="1365">
                  <c:v>136.49999999999653</c:v>
                </c:pt>
                <c:pt idx="1366">
                  <c:v>136.59999999999653</c:v>
                </c:pt>
                <c:pt idx="1367">
                  <c:v>136.69999999999652</c:v>
                </c:pt>
                <c:pt idx="1368">
                  <c:v>136.79999999999652</c:v>
                </c:pt>
                <c:pt idx="1369">
                  <c:v>136.89999999999651</c:v>
                </c:pt>
                <c:pt idx="1370">
                  <c:v>136.9999999999965</c:v>
                </c:pt>
                <c:pt idx="1371">
                  <c:v>137.0999999999965</c:v>
                </c:pt>
                <c:pt idx="1372">
                  <c:v>137.19999999999649</c:v>
                </c:pt>
                <c:pt idx="1373">
                  <c:v>137.29999999999649</c:v>
                </c:pt>
                <c:pt idx="1374">
                  <c:v>137.39999999999648</c:v>
                </c:pt>
                <c:pt idx="1375">
                  <c:v>137.49999999999648</c:v>
                </c:pt>
                <c:pt idx="1376">
                  <c:v>137.59999999999647</c:v>
                </c:pt>
                <c:pt idx="1377">
                  <c:v>137.69999999999646</c:v>
                </c:pt>
                <c:pt idx="1378">
                  <c:v>137.79999999999646</c:v>
                </c:pt>
                <c:pt idx="1379">
                  <c:v>137.89999999999645</c:v>
                </c:pt>
                <c:pt idx="1380">
                  <c:v>137.99999999999645</c:v>
                </c:pt>
                <c:pt idx="1381">
                  <c:v>138.09999999999644</c:v>
                </c:pt>
                <c:pt idx="1382">
                  <c:v>138.19999999999644</c:v>
                </c:pt>
                <c:pt idx="1383">
                  <c:v>138.29999999999643</c:v>
                </c:pt>
                <c:pt idx="1384">
                  <c:v>138.39999999999642</c:v>
                </c:pt>
                <c:pt idx="1385">
                  <c:v>138.49999999999642</c:v>
                </c:pt>
                <c:pt idx="1386">
                  <c:v>138.59999999999641</c:v>
                </c:pt>
                <c:pt idx="1387">
                  <c:v>138.69999999999641</c:v>
                </c:pt>
                <c:pt idx="1388">
                  <c:v>138.7999999999964</c:v>
                </c:pt>
                <c:pt idx="1389">
                  <c:v>138.8999999999964</c:v>
                </c:pt>
                <c:pt idx="1390">
                  <c:v>138.99999999999639</c:v>
                </c:pt>
                <c:pt idx="1391">
                  <c:v>139.09999999999638</c:v>
                </c:pt>
                <c:pt idx="1392">
                  <c:v>139.19999999999638</c:v>
                </c:pt>
                <c:pt idx="1393">
                  <c:v>139.29999999999637</c:v>
                </c:pt>
                <c:pt idx="1394">
                  <c:v>139.39999999999637</c:v>
                </c:pt>
                <c:pt idx="1395">
                  <c:v>139.49999999999636</c:v>
                </c:pt>
                <c:pt idx="1396">
                  <c:v>139.59999999999636</c:v>
                </c:pt>
                <c:pt idx="1397">
                  <c:v>139.69999999999635</c:v>
                </c:pt>
                <c:pt idx="1398">
                  <c:v>139.79999999999634</c:v>
                </c:pt>
                <c:pt idx="1399">
                  <c:v>139.89999999999634</c:v>
                </c:pt>
                <c:pt idx="1400">
                  <c:v>139.99999999999633</c:v>
                </c:pt>
                <c:pt idx="1401">
                  <c:v>140.09999999999633</c:v>
                </c:pt>
                <c:pt idx="1402">
                  <c:v>140.19999999999632</c:v>
                </c:pt>
                <c:pt idx="1403">
                  <c:v>140.29999999999632</c:v>
                </c:pt>
                <c:pt idx="1404">
                  <c:v>140.39999999999631</c:v>
                </c:pt>
                <c:pt idx="1405">
                  <c:v>140.49999999999631</c:v>
                </c:pt>
                <c:pt idx="1406">
                  <c:v>140.5999999999963</c:v>
                </c:pt>
                <c:pt idx="1407">
                  <c:v>140.69999999999629</c:v>
                </c:pt>
                <c:pt idx="1408">
                  <c:v>140.79999999999629</c:v>
                </c:pt>
                <c:pt idx="1409">
                  <c:v>140.89999999999628</c:v>
                </c:pt>
                <c:pt idx="1410">
                  <c:v>140.99999999999628</c:v>
                </c:pt>
                <c:pt idx="1411">
                  <c:v>141.09999999999627</c:v>
                </c:pt>
                <c:pt idx="1412">
                  <c:v>141.19999999999627</c:v>
                </c:pt>
                <c:pt idx="1413">
                  <c:v>141.29999999999626</c:v>
                </c:pt>
                <c:pt idx="1414">
                  <c:v>141.39999999999625</c:v>
                </c:pt>
                <c:pt idx="1415">
                  <c:v>141.49999999999625</c:v>
                </c:pt>
                <c:pt idx="1416">
                  <c:v>141.59999999999624</c:v>
                </c:pt>
                <c:pt idx="1417">
                  <c:v>141.69999999999624</c:v>
                </c:pt>
                <c:pt idx="1418">
                  <c:v>141.79999999999623</c:v>
                </c:pt>
                <c:pt idx="1419">
                  <c:v>141.89999999999623</c:v>
                </c:pt>
                <c:pt idx="1420">
                  <c:v>141.99999999999622</c:v>
                </c:pt>
                <c:pt idx="1421">
                  <c:v>142.09999999999621</c:v>
                </c:pt>
                <c:pt idx="1422">
                  <c:v>142.19999999999621</c:v>
                </c:pt>
                <c:pt idx="1423">
                  <c:v>142.2999999999962</c:v>
                </c:pt>
                <c:pt idx="1424">
                  <c:v>142.3999999999962</c:v>
                </c:pt>
                <c:pt idx="1425">
                  <c:v>142.49999999999619</c:v>
                </c:pt>
                <c:pt idx="1426">
                  <c:v>142.59999999999619</c:v>
                </c:pt>
                <c:pt idx="1427">
                  <c:v>142.69999999999618</c:v>
                </c:pt>
                <c:pt idx="1428">
                  <c:v>142.79999999999617</c:v>
                </c:pt>
                <c:pt idx="1429">
                  <c:v>142.89999999999617</c:v>
                </c:pt>
                <c:pt idx="1430">
                  <c:v>142.99999999999616</c:v>
                </c:pt>
                <c:pt idx="1431">
                  <c:v>143.09999999999616</c:v>
                </c:pt>
                <c:pt idx="1432">
                  <c:v>143.19999999999615</c:v>
                </c:pt>
                <c:pt idx="1433">
                  <c:v>143.29999999999615</c:v>
                </c:pt>
                <c:pt idx="1434">
                  <c:v>143.39999999999614</c:v>
                </c:pt>
                <c:pt idx="1435">
                  <c:v>143.49999999999613</c:v>
                </c:pt>
                <c:pt idx="1436">
                  <c:v>143.59999999999613</c:v>
                </c:pt>
                <c:pt idx="1437">
                  <c:v>143.69999999999612</c:v>
                </c:pt>
                <c:pt idx="1438">
                  <c:v>143.79999999999612</c:v>
                </c:pt>
                <c:pt idx="1439">
                  <c:v>143.89999999999611</c:v>
                </c:pt>
                <c:pt idx="1440">
                  <c:v>143.99999999999611</c:v>
                </c:pt>
                <c:pt idx="1441">
                  <c:v>144.0999999999961</c:v>
                </c:pt>
                <c:pt idx="1442">
                  <c:v>144.19999999999609</c:v>
                </c:pt>
                <c:pt idx="1443">
                  <c:v>144.29999999999609</c:v>
                </c:pt>
                <c:pt idx="1444">
                  <c:v>144.39999999999608</c:v>
                </c:pt>
                <c:pt idx="1445">
                  <c:v>144.49999999999608</c:v>
                </c:pt>
                <c:pt idx="1446">
                  <c:v>144.59999999999607</c:v>
                </c:pt>
                <c:pt idx="1447">
                  <c:v>144.69999999999607</c:v>
                </c:pt>
                <c:pt idx="1448">
                  <c:v>144.79999999999606</c:v>
                </c:pt>
                <c:pt idx="1449">
                  <c:v>144.89999999999606</c:v>
                </c:pt>
                <c:pt idx="1450">
                  <c:v>144.99999999999605</c:v>
                </c:pt>
                <c:pt idx="1451">
                  <c:v>145.09999999999604</c:v>
                </c:pt>
                <c:pt idx="1452">
                  <c:v>145.19999999999604</c:v>
                </c:pt>
                <c:pt idx="1453">
                  <c:v>145.29999999999603</c:v>
                </c:pt>
                <c:pt idx="1454">
                  <c:v>145.39999999999603</c:v>
                </c:pt>
                <c:pt idx="1455">
                  <c:v>145.49999999999602</c:v>
                </c:pt>
                <c:pt idx="1456">
                  <c:v>145.59999999999602</c:v>
                </c:pt>
                <c:pt idx="1457">
                  <c:v>145.69999999999601</c:v>
                </c:pt>
                <c:pt idx="1458">
                  <c:v>145.799999999996</c:v>
                </c:pt>
                <c:pt idx="1459">
                  <c:v>145.899999999996</c:v>
                </c:pt>
                <c:pt idx="1460">
                  <c:v>145.99999999999599</c:v>
                </c:pt>
                <c:pt idx="1461">
                  <c:v>146.09999999999599</c:v>
                </c:pt>
                <c:pt idx="1462">
                  <c:v>146.19999999999598</c:v>
                </c:pt>
                <c:pt idx="1463">
                  <c:v>146.29999999999598</c:v>
                </c:pt>
                <c:pt idx="1464">
                  <c:v>146.39999999999597</c:v>
                </c:pt>
                <c:pt idx="1465">
                  <c:v>146.49999999999596</c:v>
                </c:pt>
                <c:pt idx="1466">
                  <c:v>146.59999999999596</c:v>
                </c:pt>
                <c:pt idx="1467">
                  <c:v>146.69999999999595</c:v>
                </c:pt>
                <c:pt idx="1468">
                  <c:v>146.79999999999595</c:v>
                </c:pt>
                <c:pt idx="1469">
                  <c:v>146.89999999999594</c:v>
                </c:pt>
                <c:pt idx="1470">
                  <c:v>146.99999999999594</c:v>
                </c:pt>
                <c:pt idx="1471">
                  <c:v>147.09999999999593</c:v>
                </c:pt>
                <c:pt idx="1472">
                  <c:v>147.19999999999592</c:v>
                </c:pt>
                <c:pt idx="1473">
                  <c:v>147.29999999999592</c:v>
                </c:pt>
                <c:pt idx="1474">
                  <c:v>147.39999999999591</c:v>
                </c:pt>
                <c:pt idx="1475">
                  <c:v>147.49999999999591</c:v>
                </c:pt>
                <c:pt idx="1476">
                  <c:v>147.5999999999959</c:v>
                </c:pt>
                <c:pt idx="1477">
                  <c:v>147.6999999999959</c:v>
                </c:pt>
                <c:pt idx="1478">
                  <c:v>147.79999999999589</c:v>
                </c:pt>
                <c:pt idx="1479">
                  <c:v>147.89999999999588</c:v>
                </c:pt>
                <c:pt idx="1480">
                  <c:v>147.99999999999588</c:v>
                </c:pt>
                <c:pt idx="1481">
                  <c:v>148.09999999999587</c:v>
                </c:pt>
                <c:pt idx="1482">
                  <c:v>148.19999999999587</c:v>
                </c:pt>
                <c:pt idx="1483">
                  <c:v>148.29999999999586</c:v>
                </c:pt>
                <c:pt idx="1484">
                  <c:v>148.39999999999586</c:v>
                </c:pt>
                <c:pt idx="1485">
                  <c:v>148.49999999999585</c:v>
                </c:pt>
                <c:pt idx="1486">
                  <c:v>148.59999999999584</c:v>
                </c:pt>
                <c:pt idx="1487">
                  <c:v>148.69999999999584</c:v>
                </c:pt>
                <c:pt idx="1488">
                  <c:v>148.79999999999583</c:v>
                </c:pt>
                <c:pt idx="1489">
                  <c:v>148.89999999999583</c:v>
                </c:pt>
                <c:pt idx="1490">
                  <c:v>148.99999999999582</c:v>
                </c:pt>
                <c:pt idx="1491">
                  <c:v>149.09999999999582</c:v>
                </c:pt>
                <c:pt idx="1492">
                  <c:v>149.19999999999581</c:v>
                </c:pt>
                <c:pt idx="1493">
                  <c:v>149.2999999999958</c:v>
                </c:pt>
                <c:pt idx="1494">
                  <c:v>149.3999999999958</c:v>
                </c:pt>
                <c:pt idx="1495">
                  <c:v>149.49999999999579</c:v>
                </c:pt>
                <c:pt idx="1496">
                  <c:v>149.59999999999579</c:v>
                </c:pt>
                <c:pt idx="1497">
                  <c:v>149.69999999999578</c:v>
                </c:pt>
                <c:pt idx="1498">
                  <c:v>149.79999999999578</c:v>
                </c:pt>
                <c:pt idx="1499">
                  <c:v>149.89999999999577</c:v>
                </c:pt>
                <c:pt idx="1500">
                  <c:v>149.99999999999577</c:v>
                </c:pt>
                <c:pt idx="1501">
                  <c:v>150.09999999999576</c:v>
                </c:pt>
                <c:pt idx="1502">
                  <c:v>150.19999999999575</c:v>
                </c:pt>
                <c:pt idx="1503">
                  <c:v>150.29999999999575</c:v>
                </c:pt>
                <c:pt idx="1504">
                  <c:v>150.39999999999574</c:v>
                </c:pt>
                <c:pt idx="1505">
                  <c:v>150.49999999999574</c:v>
                </c:pt>
                <c:pt idx="1506">
                  <c:v>150.59999999999573</c:v>
                </c:pt>
                <c:pt idx="1507">
                  <c:v>150.69999999999573</c:v>
                </c:pt>
                <c:pt idx="1508">
                  <c:v>150.79999999999572</c:v>
                </c:pt>
                <c:pt idx="1509">
                  <c:v>150.89999999999571</c:v>
                </c:pt>
                <c:pt idx="1510">
                  <c:v>150.99999999999571</c:v>
                </c:pt>
                <c:pt idx="1511">
                  <c:v>151.0999999999957</c:v>
                </c:pt>
                <c:pt idx="1512">
                  <c:v>151.1999999999957</c:v>
                </c:pt>
                <c:pt idx="1513">
                  <c:v>151.29999999999569</c:v>
                </c:pt>
                <c:pt idx="1514">
                  <c:v>151.39999999999569</c:v>
                </c:pt>
                <c:pt idx="1515">
                  <c:v>151.49999999999568</c:v>
                </c:pt>
                <c:pt idx="1516">
                  <c:v>151.59999999999567</c:v>
                </c:pt>
                <c:pt idx="1517">
                  <c:v>151.69999999999567</c:v>
                </c:pt>
                <c:pt idx="1518">
                  <c:v>151.79999999999566</c:v>
                </c:pt>
                <c:pt idx="1519">
                  <c:v>151.89999999999566</c:v>
                </c:pt>
                <c:pt idx="1520">
                  <c:v>151.99999999999565</c:v>
                </c:pt>
                <c:pt idx="1521">
                  <c:v>152.09999999999565</c:v>
                </c:pt>
                <c:pt idx="1522">
                  <c:v>152.19999999999564</c:v>
                </c:pt>
                <c:pt idx="1523">
                  <c:v>152.29999999999563</c:v>
                </c:pt>
                <c:pt idx="1524">
                  <c:v>152.39999999999563</c:v>
                </c:pt>
                <c:pt idx="1525">
                  <c:v>152.49999999999562</c:v>
                </c:pt>
                <c:pt idx="1526">
                  <c:v>152.59999999999562</c:v>
                </c:pt>
                <c:pt idx="1527">
                  <c:v>152.69999999999561</c:v>
                </c:pt>
                <c:pt idx="1528">
                  <c:v>152.79999999999561</c:v>
                </c:pt>
                <c:pt idx="1529">
                  <c:v>152.8999999999956</c:v>
                </c:pt>
                <c:pt idx="1530">
                  <c:v>152.99999999999559</c:v>
                </c:pt>
                <c:pt idx="1531">
                  <c:v>153.09999999999559</c:v>
                </c:pt>
                <c:pt idx="1532">
                  <c:v>153.19999999999558</c:v>
                </c:pt>
                <c:pt idx="1533">
                  <c:v>153.29999999999558</c:v>
                </c:pt>
                <c:pt idx="1534">
                  <c:v>153.39999999999557</c:v>
                </c:pt>
                <c:pt idx="1535">
                  <c:v>153.49999999999557</c:v>
                </c:pt>
                <c:pt idx="1536">
                  <c:v>153.59999999999556</c:v>
                </c:pt>
                <c:pt idx="1537">
                  <c:v>153.69999999999555</c:v>
                </c:pt>
                <c:pt idx="1538">
                  <c:v>153.79999999999555</c:v>
                </c:pt>
                <c:pt idx="1539">
                  <c:v>153.89999999999554</c:v>
                </c:pt>
                <c:pt idx="1540">
                  <c:v>153.99999999999554</c:v>
                </c:pt>
                <c:pt idx="1541">
                  <c:v>154.09999999999553</c:v>
                </c:pt>
                <c:pt idx="1542">
                  <c:v>154.19999999999553</c:v>
                </c:pt>
                <c:pt idx="1543">
                  <c:v>154.29999999999552</c:v>
                </c:pt>
                <c:pt idx="1544">
                  <c:v>154.39999999999552</c:v>
                </c:pt>
                <c:pt idx="1545">
                  <c:v>154.49999999999551</c:v>
                </c:pt>
                <c:pt idx="1546">
                  <c:v>154.5999999999955</c:v>
                </c:pt>
                <c:pt idx="1547">
                  <c:v>154.6999999999955</c:v>
                </c:pt>
                <c:pt idx="1548">
                  <c:v>154.79999999999549</c:v>
                </c:pt>
                <c:pt idx="1549">
                  <c:v>154.89999999999549</c:v>
                </c:pt>
                <c:pt idx="1550">
                  <c:v>154.99999999999548</c:v>
                </c:pt>
                <c:pt idx="1551">
                  <c:v>155.09999999999548</c:v>
                </c:pt>
                <c:pt idx="1552">
                  <c:v>155.19999999999547</c:v>
                </c:pt>
                <c:pt idx="1553">
                  <c:v>155.29999999999546</c:v>
                </c:pt>
                <c:pt idx="1554">
                  <c:v>155.39999999999546</c:v>
                </c:pt>
                <c:pt idx="1555">
                  <c:v>155.49999999999545</c:v>
                </c:pt>
                <c:pt idx="1556">
                  <c:v>155.59999999999545</c:v>
                </c:pt>
                <c:pt idx="1557">
                  <c:v>155.69999999999544</c:v>
                </c:pt>
                <c:pt idx="1558">
                  <c:v>155.79999999999544</c:v>
                </c:pt>
                <c:pt idx="1559">
                  <c:v>155.89999999999543</c:v>
                </c:pt>
                <c:pt idx="1560">
                  <c:v>155.99999999999542</c:v>
                </c:pt>
                <c:pt idx="1561">
                  <c:v>156.09999999999542</c:v>
                </c:pt>
                <c:pt idx="1562">
                  <c:v>156.19999999999541</c:v>
                </c:pt>
                <c:pt idx="1563">
                  <c:v>156.29999999999541</c:v>
                </c:pt>
                <c:pt idx="1564">
                  <c:v>156.3999999999954</c:v>
                </c:pt>
                <c:pt idx="1565">
                  <c:v>156.4999999999954</c:v>
                </c:pt>
                <c:pt idx="1566">
                  <c:v>156.59999999999539</c:v>
                </c:pt>
                <c:pt idx="1567">
                  <c:v>156.69999999999538</c:v>
                </c:pt>
                <c:pt idx="1568">
                  <c:v>156.79999999999538</c:v>
                </c:pt>
                <c:pt idx="1569">
                  <c:v>156.89999999999537</c:v>
                </c:pt>
                <c:pt idx="1570">
                  <c:v>156.99999999999537</c:v>
                </c:pt>
                <c:pt idx="1571">
                  <c:v>157.09999999999536</c:v>
                </c:pt>
                <c:pt idx="1572">
                  <c:v>157.19999999999536</c:v>
                </c:pt>
                <c:pt idx="1573">
                  <c:v>157.29999999999535</c:v>
                </c:pt>
                <c:pt idx="1574">
                  <c:v>157.39999999999534</c:v>
                </c:pt>
                <c:pt idx="1575">
                  <c:v>157.49999999999534</c:v>
                </c:pt>
                <c:pt idx="1576">
                  <c:v>157.59999999999533</c:v>
                </c:pt>
                <c:pt idx="1577">
                  <c:v>157.69999999999533</c:v>
                </c:pt>
                <c:pt idx="1578">
                  <c:v>157.79999999999532</c:v>
                </c:pt>
                <c:pt idx="1579">
                  <c:v>157.89999999999532</c:v>
                </c:pt>
                <c:pt idx="1580">
                  <c:v>157.99999999999531</c:v>
                </c:pt>
                <c:pt idx="1581">
                  <c:v>158.0999999999953</c:v>
                </c:pt>
                <c:pt idx="1582">
                  <c:v>158.1999999999953</c:v>
                </c:pt>
                <c:pt idx="1583">
                  <c:v>158.29999999999529</c:v>
                </c:pt>
                <c:pt idx="1584">
                  <c:v>158.39999999999529</c:v>
                </c:pt>
                <c:pt idx="1585">
                  <c:v>158.49999999999528</c:v>
                </c:pt>
                <c:pt idx="1586">
                  <c:v>158.59999999999528</c:v>
                </c:pt>
                <c:pt idx="1587">
                  <c:v>158.69999999999527</c:v>
                </c:pt>
                <c:pt idx="1588">
                  <c:v>158.79999999999526</c:v>
                </c:pt>
                <c:pt idx="1589">
                  <c:v>158.89999999999526</c:v>
                </c:pt>
                <c:pt idx="1590">
                  <c:v>158.99999999999525</c:v>
                </c:pt>
                <c:pt idx="1591">
                  <c:v>159.09999999999525</c:v>
                </c:pt>
                <c:pt idx="1592">
                  <c:v>159.19999999999524</c:v>
                </c:pt>
                <c:pt idx="1593">
                  <c:v>159.29999999999524</c:v>
                </c:pt>
                <c:pt idx="1594">
                  <c:v>159.39999999999523</c:v>
                </c:pt>
                <c:pt idx="1595">
                  <c:v>159.49999999999523</c:v>
                </c:pt>
                <c:pt idx="1596">
                  <c:v>159.59999999999522</c:v>
                </c:pt>
                <c:pt idx="1597">
                  <c:v>159.69999999999521</c:v>
                </c:pt>
                <c:pt idx="1598">
                  <c:v>159.79999999999521</c:v>
                </c:pt>
                <c:pt idx="1599">
                  <c:v>159.8999999999952</c:v>
                </c:pt>
                <c:pt idx="1600">
                  <c:v>159.9999999999952</c:v>
                </c:pt>
                <c:pt idx="1601">
                  <c:v>160.09999999999519</c:v>
                </c:pt>
                <c:pt idx="1602">
                  <c:v>160.19999999999519</c:v>
                </c:pt>
                <c:pt idx="1603">
                  <c:v>160.29999999999518</c:v>
                </c:pt>
                <c:pt idx="1604">
                  <c:v>160.39999999999517</c:v>
                </c:pt>
                <c:pt idx="1605">
                  <c:v>160.49999999999517</c:v>
                </c:pt>
                <c:pt idx="1606">
                  <c:v>160.59999999999516</c:v>
                </c:pt>
                <c:pt idx="1607">
                  <c:v>160.69999999999516</c:v>
                </c:pt>
                <c:pt idx="1608">
                  <c:v>160.79999999999515</c:v>
                </c:pt>
                <c:pt idx="1609">
                  <c:v>160.89999999999515</c:v>
                </c:pt>
                <c:pt idx="1610">
                  <c:v>160.99999999999514</c:v>
                </c:pt>
                <c:pt idx="1611">
                  <c:v>161.09999999999513</c:v>
                </c:pt>
                <c:pt idx="1612">
                  <c:v>161.19999999999513</c:v>
                </c:pt>
                <c:pt idx="1613">
                  <c:v>161.29999999999512</c:v>
                </c:pt>
                <c:pt idx="1614">
                  <c:v>161.39999999999512</c:v>
                </c:pt>
                <c:pt idx="1615">
                  <c:v>161.49999999999511</c:v>
                </c:pt>
                <c:pt idx="1616">
                  <c:v>161.59999999999511</c:v>
                </c:pt>
                <c:pt idx="1617">
                  <c:v>161.6999999999951</c:v>
                </c:pt>
                <c:pt idx="1618">
                  <c:v>161.79999999999509</c:v>
                </c:pt>
                <c:pt idx="1619">
                  <c:v>161.89999999999509</c:v>
                </c:pt>
                <c:pt idx="1620">
                  <c:v>161.99999999999508</c:v>
                </c:pt>
                <c:pt idx="1621">
                  <c:v>162.09999999999508</c:v>
                </c:pt>
                <c:pt idx="1622">
                  <c:v>162.19999999999507</c:v>
                </c:pt>
                <c:pt idx="1623">
                  <c:v>162.29999999999507</c:v>
                </c:pt>
                <c:pt idx="1624">
                  <c:v>162.39999999999506</c:v>
                </c:pt>
                <c:pt idx="1625">
                  <c:v>162.49999999999505</c:v>
                </c:pt>
                <c:pt idx="1626">
                  <c:v>162.59999999999505</c:v>
                </c:pt>
                <c:pt idx="1627">
                  <c:v>162.69999999999504</c:v>
                </c:pt>
                <c:pt idx="1628">
                  <c:v>162.79999999999504</c:v>
                </c:pt>
                <c:pt idx="1629">
                  <c:v>162.89999999999503</c:v>
                </c:pt>
                <c:pt idx="1630">
                  <c:v>162.99999999999503</c:v>
                </c:pt>
                <c:pt idx="1631">
                  <c:v>163.09999999999502</c:v>
                </c:pt>
                <c:pt idx="1632">
                  <c:v>163.19999999999501</c:v>
                </c:pt>
                <c:pt idx="1633">
                  <c:v>163.29999999999501</c:v>
                </c:pt>
                <c:pt idx="1634">
                  <c:v>163.399999999995</c:v>
                </c:pt>
                <c:pt idx="1635">
                  <c:v>163.499999999995</c:v>
                </c:pt>
                <c:pt idx="1636">
                  <c:v>163.59999999999499</c:v>
                </c:pt>
                <c:pt idx="1637">
                  <c:v>163.69999999999499</c:v>
                </c:pt>
                <c:pt idx="1638">
                  <c:v>163.79999999999498</c:v>
                </c:pt>
                <c:pt idx="1639">
                  <c:v>163.89999999999498</c:v>
                </c:pt>
                <c:pt idx="1640">
                  <c:v>163.99999999999497</c:v>
                </c:pt>
                <c:pt idx="1641">
                  <c:v>164.09999999999496</c:v>
                </c:pt>
                <c:pt idx="1642">
                  <c:v>164.19999999999496</c:v>
                </c:pt>
                <c:pt idx="1643">
                  <c:v>164.29999999999495</c:v>
                </c:pt>
                <c:pt idx="1644">
                  <c:v>164.39999999999495</c:v>
                </c:pt>
                <c:pt idx="1645">
                  <c:v>164.49999999999494</c:v>
                </c:pt>
                <c:pt idx="1646">
                  <c:v>164.59999999999494</c:v>
                </c:pt>
                <c:pt idx="1647">
                  <c:v>164.69999999999493</c:v>
                </c:pt>
                <c:pt idx="1648">
                  <c:v>164.79999999999492</c:v>
                </c:pt>
                <c:pt idx="1649">
                  <c:v>164.89999999999492</c:v>
                </c:pt>
                <c:pt idx="1650">
                  <c:v>164.99999999999491</c:v>
                </c:pt>
                <c:pt idx="1651">
                  <c:v>165.09999999999491</c:v>
                </c:pt>
                <c:pt idx="1652">
                  <c:v>165.1999999999949</c:v>
                </c:pt>
                <c:pt idx="1653">
                  <c:v>165.2999999999949</c:v>
                </c:pt>
                <c:pt idx="1654">
                  <c:v>165.39999999999489</c:v>
                </c:pt>
                <c:pt idx="1655">
                  <c:v>165.49999999999488</c:v>
                </c:pt>
                <c:pt idx="1656">
                  <c:v>165.59999999999488</c:v>
                </c:pt>
                <c:pt idx="1657">
                  <c:v>165.69999999999487</c:v>
                </c:pt>
                <c:pt idx="1658">
                  <c:v>165.79999999999487</c:v>
                </c:pt>
                <c:pt idx="1659">
                  <c:v>165.89999999999486</c:v>
                </c:pt>
                <c:pt idx="1660">
                  <c:v>165.99999999999486</c:v>
                </c:pt>
                <c:pt idx="1661">
                  <c:v>166.09999999999485</c:v>
                </c:pt>
                <c:pt idx="1662">
                  <c:v>166.19999999999484</c:v>
                </c:pt>
                <c:pt idx="1663">
                  <c:v>166.29999999999484</c:v>
                </c:pt>
                <c:pt idx="1664">
                  <c:v>166.39999999999483</c:v>
                </c:pt>
                <c:pt idx="1665">
                  <c:v>166.49999999999483</c:v>
                </c:pt>
                <c:pt idx="1666">
                  <c:v>166.59999999999482</c:v>
                </c:pt>
                <c:pt idx="1667">
                  <c:v>166.69999999999482</c:v>
                </c:pt>
                <c:pt idx="1668">
                  <c:v>166.79999999999481</c:v>
                </c:pt>
                <c:pt idx="1669">
                  <c:v>166.8999999999948</c:v>
                </c:pt>
                <c:pt idx="1670">
                  <c:v>166.9999999999948</c:v>
                </c:pt>
                <c:pt idx="1671">
                  <c:v>167.09999999999479</c:v>
                </c:pt>
                <c:pt idx="1672">
                  <c:v>167.19999999999479</c:v>
                </c:pt>
                <c:pt idx="1673">
                  <c:v>167.29999999999478</c:v>
                </c:pt>
                <c:pt idx="1674">
                  <c:v>167.39999999999478</c:v>
                </c:pt>
                <c:pt idx="1675">
                  <c:v>167.49999999999477</c:v>
                </c:pt>
                <c:pt idx="1676">
                  <c:v>167.59999999999476</c:v>
                </c:pt>
                <c:pt idx="1677">
                  <c:v>167.69999999999476</c:v>
                </c:pt>
                <c:pt idx="1678">
                  <c:v>167.79999999999475</c:v>
                </c:pt>
                <c:pt idx="1679">
                  <c:v>167.89999999999475</c:v>
                </c:pt>
                <c:pt idx="1680">
                  <c:v>167.99999999999474</c:v>
                </c:pt>
                <c:pt idx="1681">
                  <c:v>168.09999999999474</c:v>
                </c:pt>
                <c:pt idx="1682">
                  <c:v>168.19999999999473</c:v>
                </c:pt>
                <c:pt idx="1683">
                  <c:v>168.29999999999472</c:v>
                </c:pt>
                <c:pt idx="1684">
                  <c:v>168.39999999999472</c:v>
                </c:pt>
                <c:pt idx="1685">
                  <c:v>168.49999999999471</c:v>
                </c:pt>
                <c:pt idx="1686">
                  <c:v>168.59999999999471</c:v>
                </c:pt>
                <c:pt idx="1687">
                  <c:v>168.6999999999947</c:v>
                </c:pt>
                <c:pt idx="1688">
                  <c:v>168.7999999999947</c:v>
                </c:pt>
                <c:pt idx="1689">
                  <c:v>168.89999999999469</c:v>
                </c:pt>
                <c:pt idx="1690">
                  <c:v>168.99999999999469</c:v>
                </c:pt>
                <c:pt idx="1691">
                  <c:v>169.09999999999468</c:v>
                </c:pt>
                <c:pt idx="1692">
                  <c:v>169.19999999999467</c:v>
                </c:pt>
                <c:pt idx="1693">
                  <c:v>169.29999999999467</c:v>
                </c:pt>
                <c:pt idx="1694">
                  <c:v>169.39999999999466</c:v>
                </c:pt>
                <c:pt idx="1695">
                  <c:v>169.49999999999466</c:v>
                </c:pt>
                <c:pt idx="1696">
                  <c:v>169.59999999999465</c:v>
                </c:pt>
                <c:pt idx="1697">
                  <c:v>169.69999999999465</c:v>
                </c:pt>
                <c:pt idx="1698">
                  <c:v>169.79999999999464</c:v>
                </c:pt>
                <c:pt idx="1699">
                  <c:v>169.89999999999463</c:v>
                </c:pt>
                <c:pt idx="1700">
                  <c:v>169.99999999999463</c:v>
                </c:pt>
                <c:pt idx="1701">
                  <c:v>170.09999999999462</c:v>
                </c:pt>
                <c:pt idx="1702">
                  <c:v>170.19999999999462</c:v>
                </c:pt>
                <c:pt idx="1703">
                  <c:v>170.29999999999461</c:v>
                </c:pt>
                <c:pt idx="1704">
                  <c:v>170.39999999999461</c:v>
                </c:pt>
                <c:pt idx="1705">
                  <c:v>170.4999999999946</c:v>
                </c:pt>
                <c:pt idx="1706">
                  <c:v>170.59999999999459</c:v>
                </c:pt>
                <c:pt idx="1707">
                  <c:v>170.69999999999459</c:v>
                </c:pt>
                <c:pt idx="1708">
                  <c:v>170.79999999999458</c:v>
                </c:pt>
                <c:pt idx="1709">
                  <c:v>170.89999999999458</c:v>
                </c:pt>
                <c:pt idx="1710">
                  <c:v>170.99999999999457</c:v>
                </c:pt>
                <c:pt idx="1711">
                  <c:v>171.09999999999457</c:v>
                </c:pt>
                <c:pt idx="1712">
                  <c:v>171.19999999999456</c:v>
                </c:pt>
                <c:pt idx="1713">
                  <c:v>171.29999999999455</c:v>
                </c:pt>
                <c:pt idx="1714">
                  <c:v>171.39999999999455</c:v>
                </c:pt>
                <c:pt idx="1715">
                  <c:v>171.49999999999454</c:v>
                </c:pt>
                <c:pt idx="1716">
                  <c:v>171.59999999999454</c:v>
                </c:pt>
                <c:pt idx="1717">
                  <c:v>171.69999999999453</c:v>
                </c:pt>
                <c:pt idx="1718">
                  <c:v>171.79999999999453</c:v>
                </c:pt>
                <c:pt idx="1719">
                  <c:v>171.89999999999452</c:v>
                </c:pt>
                <c:pt idx="1720">
                  <c:v>171.99999999999451</c:v>
                </c:pt>
                <c:pt idx="1721">
                  <c:v>172.09999999999451</c:v>
                </c:pt>
                <c:pt idx="1722">
                  <c:v>172.1999999999945</c:v>
                </c:pt>
                <c:pt idx="1723">
                  <c:v>172.2999999999945</c:v>
                </c:pt>
                <c:pt idx="1724">
                  <c:v>172.39999999999449</c:v>
                </c:pt>
                <c:pt idx="1725">
                  <c:v>172.49999999999449</c:v>
                </c:pt>
                <c:pt idx="1726">
                  <c:v>172.59999999999448</c:v>
                </c:pt>
                <c:pt idx="1727">
                  <c:v>172.69999999999447</c:v>
                </c:pt>
                <c:pt idx="1728">
                  <c:v>172.79999999999447</c:v>
                </c:pt>
                <c:pt idx="1729">
                  <c:v>172.89999999999446</c:v>
                </c:pt>
                <c:pt idx="1730">
                  <c:v>172.99999999999446</c:v>
                </c:pt>
                <c:pt idx="1731">
                  <c:v>173.09999999999445</c:v>
                </c:pt>
                <c:pt idx="1732">
                  <c:v>173.19999999999445</c:v>
                </c:pt>
                <c:pt idx="1733">
                  <c:v>173.29999999999444</c:v>
                </c:pt>
                <c:pt idx="1734">
                  <c:v>173.39999999999444</c:v>
                </c:pt>
                <c:pt idx="1735">
                  <c:v>173.49999999999443</c:v>
                </c:pt>
                <c:pt idx="1736">
                  <c:v>173.59999999999442</c:v>
                </c:pt>
                <c:pt idx="1737">
                  <c:v>173.69999999999442</c:v>
                </c:pt>
                <c:pt idx="1738">
                  <c:v>173.79999999999441</c:v>
                </c:pt>
                <c:pt idx="1739">
                  <c:v>173.89999999999441</c:v>
                </c:pt>
                <c:pt idx="1740">
                  <c:v>173.9999999999944</c:v>
                </c:pt>
                <c:pt idx="1741">
                  <c:v>174.0999999999944</c:v>
                </c:pt>
                <c:pt idx="1742">
                  <c:v>174.19999999999439</c:v>
                </c:pt>
                <c:pt idx="1743">
                  <c:v>174.29999999999438</c:v>
                </c:pt>
                <c:pt idx="1744">
                  <c:v>174.39999999999438</c:v>
                </c:pt>
                <c:pt idx="1745">
                  <c:v>174.49999999999437</c:v>
                </c:pt>
                <c:pt idx="1746">
                  <c:v>174.59999999999437</c:v>
                </c:pt>
                <c:pt idx="1747">
                  <c:v>174.69999999999436</c:v>
                </c:pt>
                <c:pt idx="1748">
                  <c:v>174.79999999999436</c:v>
                </c:pt>
                <c:pt idx="1749">
                  <c:v>174.89999999999435</c:v>
                </c:pt>
                <c:pt idx="1750">
                  <c:v>174.99999999999434</c:v>
                </c:pt>
                <c:pt idx="1751">
                  <c:v>175.09999999999434</c:v>
                </c:pt>
                <c:pt idx="1752">
                  <c:v>175.19999999999433</c:v>
                </c:pt>
                <c:pt idx="1753">
                  <c:v>175.29999999999433</c:v>
                </c:pt>
                <c:pt idx="1754">
                  <c:v>175.39999999999432</c:v>
                </c:pt>
                <c:pt idx="1755">
                  <c:v>175.49999999999432</c:v>
                </c:pt>
                <c:pt idx="1756">
                  <c:v>175.59999999999431</c:v>
                </c:pt>
                <c:pt idx="1757">
                  <c:v>175.6999999999943</c:v>
                </c:pt>
                <c:pt idx="1758">
                  <c:v>175.7999999999943</c:v>
                </c:pt>
                <c:pt idx="1759">
                  <c:v>175.89999999999429</c:v>
                </c:pt>
                <c:pt idx="1760">
                  <c:v>175.99999999999429</c:v>
                </c:pt>
                <c:pt idx="1761">
                  <c:v>176.09999999999428</c:v>
                </c:pt>
                <c:pt idx="1762">
                  <c:v>176.19999999999428</c:v>
                </c:pt>
                <c:pt idx="1763">
                  <c:v>176.29999999999427</c:v>
                </c:pt>
                <c:pt idx="1764">
                  <c:v>176.39999999999426</c:v>
                </c:pt>
                <c:pt idx="1765">
                  <c:v>176.49999999999426</c:v>
                </c:pt>
                <c:pt idx="1766">
                  <c:v>176.59999999999425</c:v>
                </c:pt>
                <c:pt idx="1767">
                  <c:v>176.69999999999425</c:v>
                </c:pt>
                <c:pt idx="1768">
                  <c:v>176.79999999999424</c:v>
                </c:pt>
                <c:pt idx="1769">
                  <c:v>176.89999999999424</c:v>
                </c:pt>
                <c:pt idx="1770">
                  <c:v>176.99999999999423</c:v>
                </c:pt>
                <c:pt idx="1771">
                  <c:v>177.09999999999422</c:v>
                </c:pt>
                <c:pt idx="1772">
                  <c:v>177.19999999999422</c:v>
                </c:pt>
                <c:pt idx="1773">
                  <c:v>177.29999999999421</c:v>
                </c:pt>
                <c:pt idx="1774">
                  <c:v>177.39999999999421</c:v>
                </c:pt>
                <c:pt idx="1775">
                  <c:v>177.4999999999942</c:v>
                </c:pt>
                <c:pt idx="1776">
                  <c:v>177.5999999999942</c:v>
                </c:pt>
                <c:pt idx="1777">
                  <c:v>177.69999999999419</c:v>
                </c:pt>
                <c:pt idx="1778">
                  <c:v>177.79999999999418</c:v>
                </c:pt>
                <c:pt idx="1779">
                  <c:v>177.89999999999418</c:v>
                </c:pt>
                <c:pt idx="1780">
                  <c:v>177.99999999999417</c:v>
                </c:pt>
                <c:pt idx="1781">
                  <c:v>178.09999999999417</c:v>
                </c:pt>
                <c:pt idx="1782">
                  <c:v>178.19999999999416</c:v>
                </c:pt>
                <c:pt idx="1783">
                  <c:v>178.29999999999416</c:v>
                </c:pt>
                <c:pt idx="1784">
                  <c:v>178.39999999999415</c:v>
                </c:pt>
                <c:pt idx="1785">
                  <c:v>178.49999999999415</c:v>
                </c:pt>
                <c:pt idx="1786">
                  <c:v>178.59999999999414</c:v>
                </c:pt>
                <c:pt idx="1787">
                  <c:v>178.69999999999413</c:v>
                </c:pt>
                <c:pt idx="1788">
                  <c:v>178.79999999999413</c:v>
                </c:pt>
                <c:pt idx="1789">
                  <c:v>178.89999999999412</c:v>
                </c:pt>
                <c:pt idx="1790">
                  <c:v>178.99999999999412</c:v>
                </c:pt>
                <c:pt idx="1791">
                  <c:v>179.09999999999411</c:v>
                </c:pt>
                <c:pt idx="1792">
                  <c:v>179.19999999999411</c:v>
                </c:pt>
                <c:pt idx="1793">
                  <c:v>179.2999999999941</c:v>
                </c:pt>
                <c:pt idx="1794">
                  <c:v>179.39999999999409</c:v>
                </c:pt>
                <c:pt idx="1795">
                  <c:v>179.49999999999409</c:v>
                </c:pt>
                <c:pt idx="1796">
                  <c:v>179.59999999999408</c:v>
                </c:pt>
                <c:pt idx="1797">
                  <c:v>179.69999999999408</c:v>
                </c:pt>
                <c:pt idx="1798">
                  <c:v>179.79999999999407</c:v>
                </c:pt>
                <c:pt idx="1799">
                  <c:v>179.89999999999407</c:v>
                </c:pt>
                <c:pt idx="1800">
                  <c:v>179.99999999999406</c:v>
                </c:pt>
                <c:pt idx="1801">
                  <c:v>180.09999999999405</c:v>
                </c:pt>
                <c:pt idx="1802">
                  <c:v>180.19999999999405</c:v>
                </c:pt>
                <c:pt idx="1803">
                  <c:v>180.29999999999404</c:v>
                </c:pt>
                <c:pt idx="1804">
                  <c:v>180.39999999999404</c:v>
                </c:pt>
                <c:pt idx="1805">
                  <c:v>180.49999999999403</c:v>
                </c:pt>
                <c:pt idx="1806">
                  <c:v>180.59999999999403</c:v>
                </c:pt>
                <c:pt idx="1807">
                  <c:v>180.69999999999402</c:v>
                </c:pt>
                <c:pt idx="1808">
                  <c:v>180.79999999999401</c:v>
                </c:pt>
                <c:pt idx="1809">
                  <c:v>180.89999999999401</c:v>
                </c:pt>
                <c:pt idx="1810">
                  <c:v>180.999999999994</c:v>
                </c:pt>
                <c:pt idx="1811">
                  <c:v>181.099999999994</c:v>
                </c:pt>
                <c:pt idx="1812">
                  <c:v>181.19999999999399</c:v>
                </c:pt>
                <c:pt idx="1813">
                  <c:v>181.29999999999399</c:v>
                </c:pt>
                <c:pt idx="1814">
                  <c:v>181.39999999999398</c:v>
                </c:pt>
                <c:pt idx="1815">
                  <c:v>181.49999999999397</c:v>
                </c:pt>
                <c:pt idx="1816">
                  <c:v>181.59999999999397</c:v>
                </c:pt>
                <c:pt idx="1817">
                  <c:v>181.69999999999396</c:v>
                </c:pt>
                <c:pt idx="1818">
                  <c:v>181.79999999999396</c:v>
                </c:pt>
                <c:pt idx="1819">
                  <c:v>181.89999999999395</c:v>
                </c:pt>
                <c:pt idx="1820">
                  <c:v>181.99999999999395</c:v>
                </c:pt>
                <c:pt idx="1821">
                  <c:v>182.09999999999394</c:v>
                </c:pt>
                <c:pt idx="1822">
                  <c:v>182.19999999999393</c:v>
                </c:pt>
                <c:pt idx="1823">
                  <c:v>182.29999999999393</c:v>
                </c:pt>
                <c:pt idx="1824">
                  <c:v>182.39999999999392</c:v>
                </c:pt>
                <c:pt idx="1825">
                  <c:v>182.49999999999392</c:v>
                </c:pt>
                <c:pt idx="1826">
                  <c:v>182.59999999999391</c:v>
                </c:pt>
                <c:pt idx="1827">
                  <c:v>182.69999999999391</c:v>
                </c:pt>
                <c:pt idx="1828">
                  <c:v>182.7999999999939</c:v>
                </c:pt>
                <c:pt idx="1829">
                  <c:v>182.8999999999939</c:v>
                </c:pt>
                <c:pt idx="1830">
                  <c:v>182.99999999999389</c:v>
                </c:pt>
                <c:pt idx="1831">
                  <c:v>183.09999999999388</c:v>
                </c:pt>
                <c:pt idx="1832">
                  <c:v>183.19999999999388</c:v>
                </c:pt>
                <c:pt idx="1833">
                  <c:v>183.29999999999387</c:v>
                </c:pt>
                <c:pt idx="1834">
                  <c:v>183.39999999999387</c:v>
                </c:pt>
                <c:pt idx="1835">
                  <c:v>183.49999999999386</c:v>
                </c:pt>
                <c:pt idx="1836">
                  <c:v>183.59999999999386</c:v>
                </c:pt>
                <c:pt idx="1837">
                  <c:v>183.69999999999385</c:v>
                </c:pt>
                <c:pt idx="1838">
                  <c:v>183.79999999999384</c:v>
                </c:pt>
                <c:pt idx="1839">
                  <c:v>183.89999999999384</c:v>
                </c:pt>
                <c:pt idx="1840">
                  <c:v>183.99999999999383</c:v>
                </c:pt>
                <c:pt idx="1841">
                  <c:v>184.09999999999383</c:v>
                </c:pt>
                <c:pt idx="1842">
                  <c:v>184.19999999999382</c:v>
                </c:pt>
                <c:pt idx="1843">
                  <c:v>184.29999999999382</c:v>
                </c:pt>
                <c:pt idx="1844">
                  <c:v>184.39999999999381</c:v>
                </c:pt>
                <c:pt idx="1845">
                  <c:v>184.4999999999938</c:v>
                </c:pt>
                <c:pt idx="1846">
                  <c:v>184.5999999999938</c:v>
                </c:pt>
                <c:pt idx="1847">
                  <c:v>184.69999999999379</c:v>
                </c:pt>
                <c:pt idx="1848">
                  <c:v>184.79999999999379</c:v>
                </c:pt>
                <c:pt idx="1849">
                  <c:v>184.89999999999378</c:v>
                </c:pt>
                <c:pt idx="1850">
                  <c:v>184.99999999999378</c:v>
                </c:pt>
                <c:pt idx="1851">
                  <c:v>185.09999999999377</c:v>
                </c:pt>
                <c:pt idx="1852">
                  <c:v>185.19999999999376</c:v>
                </c:pt>
                <c:pt idx="1853">
                  <c:v>185.29999999999376</c:v>
                </c:pt>
                <c:pt idx="1854">
                  <c:v>185.39999999999375</c:v>
                </c:pt>
                <c:pt idx="1855">
                  <c:v>185.49999999999375</c:v>
                </c:pt>
                <c:pt idx="1856">
                  <c:v>185.59999999999374</c:v>
                </c:pt>
                <c:pt idx="1857">
                  <c:v>185.69999999999374</c:v>
                </c:pt>
                <c:pt idx="1858">
                  <c:v>185.79999999999373</c:v>
                </c:pt>
                <c:pt idx="1859">
                  <c:v>185.89999999999372</c:v>
                </c:pt>
                <c:pt idx="1860">
                  <c:v>185.99999999999372</c:v>
                </c:pt>
                <c:pt idx="1861">
                  <c:v>186.09999999999371</c:v>
                </c:pt>
                <c:pt idx="1862">
                  <c:v>186.19999999999371</c:v>
                </c:pt>
                <c:pt idx="1863">
                  <c:v>186.2999999999937</c:v>
                </c:pt>
                <c:pt idx="1864">
                  <c:v>186.3999999999937</c:v>
                </c:pt>
                <c:pt idx="1865">
                  <c:v>186.49999999999369</c:v>
                </c:pt>
                <c:pt idx="1866">
                  <c:v>186.59999999999368</c:v>
                </c:pt>
                <c:pt idx="1867">
                  <c:v>186.69999999999368</c:v>
                </c:pt>
                <c:pt idx="1868">
                  <c:v>186.79999999999367</c:v>
                </c:pt>
                <c:pt idx="1869">
                  <c:v>186.89999999999367</c:v>
                </c:pt>
                <c:pt idx="1870">
                  <c:v>186.99999999999366</c:v>
                </c:pt>
                <c:pt idx="1871">
                  <c:v>187.09999999999366</c:v>
                </c:pt>
                <c:pt idx="1872">
                  <c:v>187.19999999999365</c:v>
                </c:pt>
                <c:pt idx="1873">
                  <c:v>187.29999999999364</c:v>
                </c:pt>
                <c:pt idx="1874">
                  <c:v>187.39999999999364</c:v>
                </c:pt>
                <c:pt idx="1875">
                  <c:v>187.49999999999363</c:v>
                </c:pt>
                <c:pt idx="1876">
                  <c:v>187.59999999999363</c:v>
                </c:pt>
                <c:pt idx="1877">
                  <c:v>187.69999999999362</c:v>
                </c:pt>
                <c:pt idx="1878">
                  <c:v>187.79999999999362</c:v>
                </c:pt>
                <c:pt idx="1879">
                  <c:v>187.89999999999361</c:v>
                </c:pt>
                <c:pt idx="1880">
                  <c:v>187.99999999999361</c:v>
                </c:pt>
                <c:pt idx="1881">
                  <c:v>188.0999999999936</c:v>
                </c:pt>
                <c:pt idx="1882">
                  <c:v>188.19999999999359</c:v>
                </c:pt>
                <c:pt idx="1883">
                  <c:v>188.29999999999359</c:v>
                </c:pt>
                <c:pt idx="1884">
                  <c:v>188.39999999999358</c:v>
                </c:pt>
                <c:pt idx="1885">
                  <c:v>188.49999999999358</c:v>
                </c:pt>
                <c:pt idx="1886">
                  <c:v>188.59999999999357</c:v>
                </c:pt>
                <c:pt idx="1887">
                  <c:v>188.69999999999357</c:v>
                </c:pt>
                <c:pt idx="1888">
                  <c:v>188.79999999999356</c:v>
                </c:pt>
                <c:pt idx="1889">
                  <c:v>188.89999999999355</c:v>
                </c:pt>
                <c:pt idx="1890">
                  <c:v>188.99999999999355</c:v>
                </c:pt>
                <c:pt idx="1891">
                  <c:v>189.09999999999354</c:v>
                </c:pt>
                <c:pt idx="1892">
                  <c:v>189.19999999999354</c:v>
                </c:pt>
                <c:pt idx="1893">
                  <c:v>189.29999999999353</c:v>
                </c:pt>
                <c:pt idx="1894">
                  <c:v>189.39999999999353</c:v>
                </c:pt>
                <c:pt idx="1895">
                  <c:v>189.49999999999352</c:v>
                </c:pt>
                <c:pt idx="1896">
                  <c:v>189.59999999999351</c:v>
                </c:pt>
                <c:pt idx="1897">
                  <c:v>189.69999999999351</c:v>
                </c:pt>
                <c:pt idx="1898">
                  <c:v>189.7999999999935</c:v>
                </c:pt>
                <c:pt idx="1899">
                  <c:v>189.8999999999935</c:v>
                </c:pt>
                <c:pt idx="1900">
                  <c:v>189.99999999999349</c:v>
                </c:pt>
                <c:pt idx="1901">
                  <c:v>190.09999999999349</c:v>
                </c:pt>
                <c:pt idx="1902">
                  <c:v>190.19999999999348</c:v>
                </c:pt>
                <c:pt idx="1903">
                  <c:v>190.29999999999347</c:v>
                </c:pt>
                <c:pt idx="1904">
                  <c:v>190.39999999999347</c:v>
                </c:pt>
                <c:pt idx="1905">
                  <c:v>190.49999999999346</c:v>
                </c:pt>
                <c:pt idx="1906">
                  <c:v>190.59999999999346</c:v>
                </c:pt>
                <c:pt idx="1907">
                  <c:v>190.69999999999345</c:v>
                </c:pt>
                <c:pt idx="1908">
                  <c:v>190.79999999999345</c:v>
                </c:pt>
                <c:pt idx="1909">
                  <c:v>190.89999999999344</c:v>
                </c:pt>
                <c:pt idx="1910">
                  <c:v>190.99999999999343</c:v>
                </c:pt>
                <c:pt idx="1911">
                  <c:v>191.09999999999343</c:v>
                </c:pt>
                <c:pt idx="1912">
                  <c:v>191.19999999999342</c:v>
                </c:pt>
                <c:pt idx="1913">
                  <c:v>191.29999999999342</c:v>
                </c:pt>
                <c:pt idx="1914">
                  <c:v>191.39999999999341</c:v>
                </c:pt>
                <c:pt idx="1915">
                  <c:v>191.49999999999341</c:v>
                </c:pt>
                <c:pt idx="1916">
                  <c:v>191.5999999999934</c:v>
                </c:pt>
                <c:pt idx="1917">
                  <c:v>191.69999999999339</c:v>
                </c:pt>
                <c:pt idx="1918">
                  <c:v>191.79999999999339</c:v>
                </c:pt>
                <c:pt idx="1919">
                  <c:v>191.89999999999338</c:v>
                </c:pt>
                <c:pt idx="1920">
                  <c:v>191.99999999999338</c:v>
                </c:pt>
                <c:pt idx="1921">
                  <c:v>192.09999999999337</c:v>
                </c:pt>
                <c:pt idx="1922">
                  <c:v>192.19999999999337</c:v>
                </c:pt>
                <c:pt idx="1923">
                  <c:v>192.29999999999336</c:v>
                </c:pt>
                <c:pt idx="1924">
                  <c:v>192.39999999999336</c:v>
                </c:pt>
                <c:pt idx="1925">
                  <c:v>192.49999999999335</c:v>
                </c:pt>
                <c:pt idx="1926">
                  <c:v>192.59999999999334</c:v>
                </c:pt>
                <c:pt idx="1927">
                  <c:v>192.69999999999334</c:v>
                </c:pt>
                <c:pt idx="1928">
                  <c:v>192.79999999999333</c:v>
                </c:pt>
                <c:pt idx="1929">
                  <c:v>192.89999999999333</c:v>
                </c:pt>
                <c:pt idx="1930">
                  <c:v>192.99999999999332</c:v>
                </c:pt>
                <c:pt idx="1931">
                  <c:v>193.09999999999332</c:v>
                </c:pt>
                <c:pt idx="1932">
                  <c:v>193.19999999999331</c:v>
                </c:pt>
                <c:pt idx="1933">
                  <c:v>193.2999999999933</c:v>
                </c:pt>
                <c:pt idx="1934">
                  <c:v>193.3999999999933</c:v>
                </c:pt>
                <c:pt idx="1935">
                  <c:v>193.49999999999329</c:v>
                </c:pt>
                <c:pt idx="1936">
                  <c:v>193.59999999999329</c:v>
                </c:pt>
                <c:pt idx="1937">
                  <c:v>193.69999999999328</c:v>
                </c:pt>
                <c:pt idx="1938">
                  <c:v>193.79999999999328</c:v>
                </c:pt>
                <c:pt idx="1939">
                  <c:v>193.89999999999327</c:v>
                </c:pt>
                <c:pt idx="1940">
                  <c:v>193.99999999999326</c:v>
                </c:pt>
                <c:pt idx="1941">
                  <c:v>194.09999999999326</c:v>
                </c:pt>
                <c:pt idx="1942">
                  <c:v>194.19999999999325</c:v>
                </c:pt>
                <c:pt idx="1943">
                  <c:v>194.29999999999325</c:v>
                </c:pt>
                <c:pt idx="1944">
                  <c:v>194.39999999999324</c:v>
                </c:pt>
                <c:pt idx="1945">
                  <c:v>194.49999999999324</c:v>
                </c:pt>
                <c:pt idx="1946">
                  <c:v>194.59999999999323</c:v>
                </c:pt>
                <c:pt idx="1947">
                  <c:v>194.69999999999322</c:v>
                </c:pt>
                <c:pt idx="1948">
                  <c:v>194.79999999999322</c:v>
                </c:pt>
                <c:pt idx="1949">
                  <c:v>194.89999999999321</c:v>
                </c:pt>
                <c:pt idx="1950">
                  <c:v>194.99999999999321</c:v>
                </c:pt>
                <c:pt idx="1951">
                  <c:v>195.0999999999932</c:v>
                </c:pt>
                <c:pt idx="1952">
                  <c:v>195.1999999999932</c:v>
                </c:pt>
                <c:pt idx="1953">
                  <c:v>195.29999999999319</c:v>
                </c:pt>
                <c:pt idx="1954">
                  <c:v>195.39999999999318</c:v>
                </c:pt>
                <c:pt idx="1955">
                  <c:v>195.49999999999318</c:v>
                </c:pt>
                <c:pt idx="1956">
                  <c:v>195.59999999999317</c:v>
                </c:pt>
                <c:pt idx="1957">
                  <c:v>195.69999999999317</c:v>
                </c:pt>
                <c:pt idx="1958">
                  <c:v>195.79999999999316</c:v>
                </c:pt>
                <c:pt idx="1959">
                  <c:v>195.89999999999316</c:v>
                </c:pt>
                <c:pt idx="1960">
                  <c:v>195.99999999999315</c:v>
                </c:pt>
                <c:pt idx="1961">
                  <c:v>196.09999999999314</c:v>
                </c:pt>
                <c:pt idx="1962">
                  <c:v>196.19999999999314</c:v>
                </c:pt>
                <c:pt idx="1963">
                  <c:v>196.29999999999313</c:v>
                </c:pt>
                <c:pt idx="1964">
                  <c:v>196.39999999999313</c:v>
                </c:pt>
                <c:pt idx="1965">
                  <c:v>196.49999999999312</c:v>
                </c:pt>
                <c:pt idx="1966">
                  <c:v>196.59999999999312</c:v>
                </c:pt>
                <c:pt idx="1967">
                  <c:v>196.69999999999311</c:v>
                </c:pt>
                <c:pt idx="1968">
                  <c:v>196.7999999999931</c:v>
                </c:pt>
                <c:pt idx="1969">
                  <c:v>196.8999999999931</c:v>
                </c:pt>
                <c:pt idx="1970">
                  <c:v>196.99999999999309</c:v>
                </c:pt>
                <c:pt idx="1971">
                  <c:v>197.09999999999309</c:v>
                </c:pt>
                <c:pt idx="1972">
                  <c:v>197.19999999999308</c:v>
                </c:pt>
                <c:pt idx="1973">
                  <c:v>197.29999999999308</c:v>
                </c:pt>
                <c:pt idx="1974">
                  <c:v>197.39999999999307</c:v>
                </c:pt>
                <c:pt idx="1975">
                  <c:v>197.49999999999307</c:v>
                </c:pt>
                <c:pt idx="1976">
                  <c:v>197.59999999999306</c:v>
                </c:pt>
                <c:pt idx="1977">
                  <c:v>197.69999999999305</c:v>
                </c:pt>
                <c:pt idx="1978">
                  <c:v>197.79999999999305</c:v>
                </c:pt>
                <c:pt idx="1979">
                  <c:v>197.89999999999304</c:v>
                </c:pt>
                <c:pt idx="1980">
                  <c:v>197.99999999999304</c:v>
                </c:pt>
                <c:pt idx="1981">
                  <c:v>198.09999999999303</c:v>
                </c:pt>
                <c:pt idx="1982">
                  <c:v>198.19999999999303</c:v>
                </c:pt>
                <c:pt idx="1983">
                  <c:v>198.29999999999302</c:v>
                </c:pt>
                <c:pt idx="1984">
                  <c:v>198.39999999999301</c:v>
                </c:pt>
                <c:pt idx="1985">
                  <c:v>198.49999999999301</c:v>
                </c:pt>
                <c:pt idx="1986">
                  <c:v>198.599999999993</c:v>
                </c:pt>
                <c:pt idx="1987">
                  <c:v>198.699999999993</c:v>
                </c:pt>
                <c:pt idx="1988">
                  <c:v>198.79999999999299</c:v>
                </c:pt>
                <c:pt idx="1989">
                  <c:v>198.89999999999299</c:v>
                </c:pt>
                <c:pt idx="1990">
                  <c:v>198.99999999999298</c:v>
                </c:pt>
                <c:pt idx="1991">
                  <c:v>199.09999999999297</c:v>
                </c:pt>
                <c:pt idx="1992">
                  <c:v>199.19999999999297</c:v>
                </c:pt>
                <c:pt idx="1993">
                  <c:v>199.29999999999296</c:v>
                </c:pt>
                <c:pt idx="1994">
                  <c:v>199.39999999999296</c:v>
                </c:pt>
                <c:pt idx="1995">
                  <c:v>199.49999999999295</c:v>
                </c:pt>
                <c:pt idx="1996">
                  <c:v>199.59999999999295</c:v>
                </c:pt>
                <c:pt idx="1997">
                  <c:v>199.69999999999294</c:v>
                </c:pt>
                <c:pt idx="1998">
                  <c:v>199.79999999999293</c:v>
                </c:pt>
                <c:pt idx="1999">
                  <c:v>199.89999999999293</c:v>
                </c:pt>
                <c:pt idx="2000">
                  <c:v>199.99999999999292</c:v>
                </c:pt>
                <c:pt idx="2001">
                  <c:v>200.09999999999292</c:v>
                </c:pt>
                <c:pt idx="2002">
                  <c:v>200.19999999999291</c:v>
                </c:pt>
                <c:pt idx="2003">
                  <c:v>200.29999999999291</c:v>
                </c:pt>
                <c:pt idx="2004">
                  <c:v>200.3999999999929</c:v>
                </c:pt>
                <c:pt idx="2005">
                  <c:v>200.49999999999289</c:v>
                </c:pt>
                <c:pt idx="2006">
                  <c:v>200.59999999999289</c:v>
                </c:pt>
                <c:pt idx="2007">
                  <c:v>200.69999999999288</c:v>
                </c:pt>
                <c:pt idx="2008">
                  <c:v>200.79999999999288</c:v>
                </c:pt>
                <c:pt idx="2009">
                  <c:v>200.89999999999287</c:v>
                </c:pt>
                <c:pt idx="2010">
                  <c:v>200.99999999999287</c:v>
                </c:pt>
                <c:pt idx="2011">
                  <c:v>201.09999999999286</c:v>
                </c:pt>
                <c:pt idx="2012">
                  <c:v>201.19999999999285</c:v>
                </c:pt>
                <c:pt idx="2013">
                  <c:v>201.29999999999285</c:v>
                </c:pt>
                <c:pt idx="2014">
                  <c:v>201.39999999999284</c:v>
                </c:pt>
                <c:pt idx="2015">
                  <c:v>201.49999999999284</c:v>
                </c:pt>
                <c:pt idx="2016">
                  <c:v>201.59999999999283</c:v>
                </c:pt>
                <c:pt idx="2017">
                  <c:v>201.69999999999283</c:v>
                </c:pt>
                <c:pt idx="2018">
                  <c:v>201.79999999999282</c:v>
                </c:pt>
                <c:pt idx="2019">
                  <c:v>201.89999999999281</c:v>
                </c:pt>
                <c:pt idx="2020">
                  <c:v>201.99999999999281</c:v>
                </c:pt>
                <c:pt idx="2021">
                  <c:v>202.0999999999928</c:v>
                </c:pt>
                <c:pt idx="2022">
                  <c:v>202.1999999999928</c:v>
                </c:pt>
                <c:pt idx="2023">
                  <c:v>202.29999999999279</c:v>
                </c:pt>
                <c:pt idx="2024">
                  <c:v>202.39999999999279</c:v>
                </c:pt>
                <c:pt idx="2025">
                  <c:v>202.49999999999278</c:v>
                </c:pt>
                <c:pt idx="2026">
                  <c:v>202.59999999999278</c:v>
                </c:pt>
                <c:pt idx="2027">
                  <c:v>202.69999999999277</c:v>
                </c:pt>
                <c:pt idx="2028">
                  <c:v>202.79999999999276</c:v>
                </c:pt>
                <c:pt idx="2029">
                  <c:v>202.89999999999276</c:v>
                </c:pt>
                <c:pt idx="2030">
                  <c:v>202.99999999999275</c:v>
                </c:pt>
                <c:pt idx="2031">
                  <c:v>203.09999999999275</c:v>
                </c:pt>
                <c:pt idx="2032">
                  <c:v>203.19999999999274</c:v>
                </c:pt>
                <c:pt idx="2033">
                  <c:v>203.29999999999274</c:v>
                </c:pt>
                <c:pt idx="2034">
                  <c:v>203.39999999999273</c:v>
                </c:pt>
                <c:pt idx="2035">
                  <c:v>203.49999999999272</c:v>
                </c:pt>
                <c:pt idx="2036">
                  <c:v>203.59999999999272</c:v>
                </c:pt>
                <c:pt idx="2037">
                  <c:v>203.69999999999271</c:v>
                </c:pt>
                <c:pt idx="2038">
                  <c:v>203.79999999999271</c:v>
                </c:pt>
                <c:pt idx="2039">
                  <c:v>203.8999999999927</c:v>
                </c:pt>
                <c:pt idx="2040">
                  <c:v>203.9999999999927</c:v>
                </c:pt>
                <c:pt idx="2041">
                  <c:v>204.09999999999269</c:v>
                </c:pt>
                <c:pt idx="2042">
                  <c:v>204.19999999999268</c:v>
                </c:pt>
                <c:pt idx="2043">
                  <c:v>204.29999999999268</c:v>
                </c:pt>
                <c:pt idx="2044">
                  <c:v>204.39999999999267</c:v>
                </c:pt>
                <c:pt idx="2045">
                  <c:v>204.49999999999267</c:v>
                </c:pt>
                <c:pt idx="2046">
                  <c:v>204.59999999999266</c:v>
                </c:pt>
                <c:pt idx="2047">
                  <c:v>204.69999999999266</c:v>
                </c:pt>
                <c:pt idx="2048">
                  <c:v>204.79999999999265</c:v>
                </c:pt>
                <c:pt idx="2049">
                  <c:v>204.89999999999264</c:v>
                </c:pt>
                <c:pt idx="2050">
                  <c:v>204.99999999999264</c:v>
                </c:pt>
                <c:pt idx="2051">
                  <c:v>205.09999999999263</c:v>
                </c:pt>
                <c:pt idx="2052">
                  <c:v>205.19999999999263</c:v>
                </c:pt>
                <c:pt idx="2053">
                  <c:v>205.29999999999262</c:v>
                </c:pt>
                <c:pt idx="2054">
                  <c:v>205.39999999999262</c:v>
                </c:pt>
                <c:pt idx="2055">
                  <c:v>205.49999999999261</c:v>
                </c:pt>
                <c:pt idx="2056">
                  <c:v>205.5999999999926</c:v>
                </c:pt>
                <c:pt idx="2057">
                  <c:v>205.6999999999926</c:v>
                </c:pt>
                <c:pt idx="2058">
                  <c:v>205.79999999999259</c:v>
                </c:pt>
                <c:pt idx="2059">
                  <c:v>205.89999999999259</c:v>
                </c:pt>
                <c:pt idx="2060">
                  <c:v>205.99999999999258</c:v>
                </c:pt>
                <c:pt idx="2061">
                  <c:v>206.09999999999258</c:v>
                </c:pt>
                <c:pt idx="2062">
                  <c:v>206.19999999999257</c:v>
                </c:pt>
                <c:pt idx="2063">
                  <c:v>206.29999999999256</c:v>
                </c:pt>
                <c:pt idx="2064">
                  <c:v>206.39999999999256</c:v>
                </c:pt>
                <c:pt idx="2065">
                  <c:v>206.49999999999255</c:v>
                </c:pt>
                <c:pt idx="2066">
                  <c:v>206.59999999999255</c:v>
                </c:pt>
                <c:pt idx="2067">
                  <c:v>206.69999999999254</c:v>
                </c:pt>
                <c:pt idx="2068">
                  <c:v>206.79999999999254</c:v>
                </c:pt>
                <c:pt idx="2069">
                  <c:v>206.89999999999253</c:v>
                </c:pt>
                <c:pt idx="2070">
                  <c:v>206.99999999999253</c:v>
                </c:pt>
                <c:pt idx="2071">
                  <c:v>207.09999999999252</c:v>
                </c:pt>
                <c:pt idx="2072">
                  <c:v>207.19999999999251</c:v>
                </c:pt>
                <c:pt idx="2073">
                  <c:v>207.29999999999251</c:v>
                </c:pt>
                <c:pt idx="2074">
                  <c:v>207.3999999999925</c:v>
                </c:pt>
                <c:pt idx="2075">
                  <c:v>207.4999999999925</c:v>
                </c:pt>
                <c:pt idx="2076">
                  <c:v>207.59999999999249</c:v>
                </c:pt>
                <c:pt idx="2077">
                  <c:v>207.69999999999249</c:v>
                </c:pt>
                <c:pt idx="2078">
                  <c:v>207.79999999999248</c:v>
                </c:pt>
                <c:pt idx="2079">
                  <c:v>207.89999999999247</c:v>
                </c:pt>
                <c:pt idx="2080">
                  <c:v>207.99999999999247</c:v>
                </c:pt>
                <c:pt idx="2081">
                  <c:v>208.09999999999246</c:v>
                </c:pt>
                <c:pt idx="2082">
                  <c:v>208.19999999999246</c:v>
                </c:pt>
                <c:pt idx="2083">
                  <c:v>208.29999999999245</c:v>
                </c:pt>
                <c:pt idx="2084">
                  <c:v>208.39999999999245</c:v>
                </c:pt>
                <c:pt idx="2085">
                  <c:v>208.49999999999244</c:v>
                </c:pt>
                <c:pt idx="2086">
                  <c:v>208.59999999999243</c:v>
                </c:pt>
                <c:pt idx="2087">
                  <c:v>208.69999999999243</c:v>
                </c:pt>
                <c:pt idx="2088">
                  <c:v>208.79999999999242</c:v>
                </c:pt>
                <c:pt idx="2089">
                  <c:v>208.89999999999242</c:v>
                </c:pt>
                <c:pt idx="2090">
                  <c:v>208.99999999999241</c:v>
                </c:pt>
                <c:pt idx="2091">
                  <c:v>209.09999999999241</c:v>
                </c:pt>
                <c:pt idx="2092">
                  <c:v>209.1999999999924</c:v>
                </c:pt>
                <c:pt idx="2093">
                  <c:v>209.29999999999239</c:v>
                </c:pt>
                <c:pt idx="2094">
                  <c:v>209.39999999999239</c:v>
                </c:pt>
                <c:pt idx="2095">
                  <c:v>209.49999999999238</c:v>
                </c:pt>
                <c:pt idx="2096">
                  <c:v>209.59999999999238</c:v>
                </c:pt>
                <c:pt idx="2097">
                  <c:v>209.69999999999237</c:v>
                </c:pt>
                <c:pt idx="2098">
                  <c:v>209.79999999999237</c:v>
                </c:pt>
                <c:pt idx="2099">
                  <c:v>209.89999999999236</c:v>
                </c:pt>
                <c:pt idx="2100">
                  <c:v>209.99999999999235</c:v>
                </c:pt>
                <c:pt idx="2101">
                  <c:v>210.09999999999235</c:v>
                </c:pt>
                <c:pt idx="2102">
                  <c:v>210.19999999999234</c:v>
                </c:pt>
                <c:pt idx="2103">
                  <c:v>210.29999999999234</c:v>
                </c:pt>
                <c:pt idx="2104">
                  <c:v>210.39999999999233</c:v>
                </c:pt>
                <c:pt idx="2105">
                  <c:v>210.49999999999233</c:v>
                </c:pt>
                <c:pt idx="2106">
                  <c:v>210.59999999999232</c:v>
                </c:pt>
                <c:pt idx="2107">
                  <c:v>210.69999999999231</c:v>
                </c:pt>
                <c:pt idx="2108">
                  <c:v>210.79999999999231</c:v>
                </c:pt>
                <c:pt idx="2109">
                  <c:v>210.8999999999923</c:v>
                </c:pt>
                <c:pt idx="2110">
                  <c:v>210.9999999999923</c:v>
                </c:pt>
                <c:pt idx="2111">
                  <c:v>211.09999999999229</c:v>
                </c:pt>
                <c:pt idx="2112">
                  <c:v>211.19999999999229</c:v>
                </c:pt>
                <c:pt idx="2113">
                  <c:v>211.29999999999228</c:v>
                </c:pt>
                <c:pt idx="2114">
                  <c:v>211.39999999999227</c:v>
                </c:pt>
                <c:pt idx="2115">
                  <c:v>211.49999999999227</c:v>
                </c:pt>
                <c:pt idx="2116">
                  <c:v>211.59999999999226</c:v>
                </c:pt>
                <c:pt idx="2117">
                  <c:v>211.69999999999226</c:v>
                </c:pt>
                <c:pt idx="2118">
                  <c:v>211.79999999999225</c:v>
                </c:pt>
                <c:pt idx="2119">
                  <c:v>211.89999999999225</c:v>
                </c:pt>
                <c:pt idx="2120">
                  <c:v>211.99999999999224</c:v>
                </c:pt>
                <c:pt idx="2121">
                  <c:v>212.09999999999224</c:v>
                </c:pt>
                <c:pt idx="2122">
                  <c:v>212.19999999999223</c:v>
                </c:pt>
                <c:pt idx="2123">
                  <c:v>212.29999999999222</c:v>
                </c:pt>
                <c:pt idx="2124">
                  <c:v>212.39999999999222</c:v>
                </c:pt>
                <c:pt idx="2125">
                  <c:v>212.49999999999221</c:v>
                </c:pt>
                <c:pt idx="2126">
                  <c:v>212.59999999999221</c:v>
                </c:pt>
                <c:pt idx="2127">
                  <c:v>212.6999999999922</c:v>
                </c:pt>
                <c:pt idx="2128">
                  <c:v>212.7999999999922</c:v>
                </c:pt>
                <c:pt idx="2129">
                  <c:v>212.89999999999219</c:v>
                </c:pt>
                <c:pt idx="2130">
                  <c:v>212.99999999999218</c:v>
                </c:pt>
                <c:pt idx="2131">
                  <c:v>213.09999999999218</c:v>
                </c:pt>
                <c:pt idx="2132">
                  <c:v>213.19999999999217</c:v>
                </c:pt>
                <c:pt idx="2133">
                  <c:v>213.29999999999217</c:v>
                </c:pt>
                <c:pt idx="2134">
                  <c:v>213.39999999999216</c:v>
                </c:pt>
                <c:pt idx="2135">
                  <c:v>213.49999999999216</c:v>
                </c:pt>
                <c:pt idx="2136">
                  <c:v>213.59999999999215</c:v>
                </c:pt>
                <c:pt idx="2137">
                  <c:v>213.69999999999214</c:v>
                </c:pt>
                <c:pt idx="2138">
                  <c:v>213.79999999999214</c:v>
                </c:pt>
                <c:pt idx="2139">
                  <c:v>213.89999999999213</c:v>
                </c:pt>
                <c:pt idx="2140">
                  <c:v>213.99999999999213</c:v>
                </c:pt>
                <c:pt idx="2141">
                  <c:v>214.09999999999212</c:v>
                </c:pt>
                <c:pt idx="2142">
                  <c:v>214.19999999999212</c:v>
                </c:pt>
                <c:pt idx="2143">
                  <c:v>214.29999999999211</c:v>
                </c:pt>
                <c:pt idx="2144">
                  <c:v>214.3999999999921</c:v>
                </c:pt>
                <c:pt idx="2145">
                  <c:v>214.4999999999921</c:v>
                </c:pt>
                <c:pt idx="2146">
                  <c:v>214.59999999999209</c:v>
                </c:pt>
                <c:pt idx="2147">
                  <c:v>214.69999999999209</c:v>
                </c:pt>
                <c:pt idx="2148">
                  <c:v>214.79999999999208</c:v>
                </c:pt>
                <c:pt idx="2149">
                  <c:v>214.89999999999208</c:v>
                </c:pt>
                <c:pt idx="2150">
                  <c:v>214.99999999999207</c:v>
                </c:pt>
                <c:pt idx="2151">
                  <c:v>215.09999999999206</c:v>
                </c:pt>
                <c:pt idx="2152">
                  <c:v>215.19999999999206</c:v>
                </c:pt>
                <c:pt idx="2153">
                  <c:v>215.29999999999205</c:v>
                </c:pt>
                <c:pt idx="2154">
                  <c:v>215.39999999999205</c:v>
                </c:pt>
                <c:pt idx="2155">
                  <c:v>215.49999999999204</c:v>
                </c:pt>
                <c:pt idx="2156">
                  <c:v>215.59999999999204</c:v>
                </c:pt>
                <c:pt idx="2157">
                  <c:v>215.69999999999203</c:v>
                </c:pt>
                <c:pt idx="2158">
                  <c:v>215.79999999999202</c:v>
                </c:pt>
                <c:pt idx="2159">
                  <c:v>215.89999999999202</c:v>
                </c:pt>
                <c:pt idx="2160">
                  <c:v>215.99999999999201</c:v>
                </c:pt>
                <c:pt idx="2161">
                  <c:v>216.09999999999201</c:v>
                </c:pt>
                <c:pt idx="2162">
                  <c:v>216.199999999992</c:v>
                </c:pt>
                <c:pt idx="2163">
                  <c:v>216.299999999992</c:v>
                </c:pt>
                <c:pt idx="2164">
                  <c:v>216.39999999999199</c:v>
                </c:pt>
                <c:pt idx="2165">
                  <c:v>216.49999999999199</c:v>
                </c:pt>
                <c:pt idx="2166">
                  <c:v>216.59999999999198</c:v>
                </c:pt>
                <c:pt idx="2167">
                  <c:v>216.69999999999197</c:v>
                </c:pt>
                <c:pt idx="2168">
                  <c:v>216.79999999999197</c:v>
                </c:pt>
                <c:pt idx="2169">
                  <c:v>216.89999999999196</c:v>
                </c:pt>
                <c:pt idx="2170">
                  <c:v>216.99999999999196</c:v>
                </c:pt>
                <c:pt idx="2171">
                  <c:v>217.09999999999195</c:v>
                </c:pt>
                <c:pt idx="2172">
                  <c:v>217.19999999999195</c:v>
                </c:pt>
                <c:pt idx="2173">
                  <c:v>217.29999999999194</c:v>
                </c:pt>
                <c:pt idx="2174">
                  <c:v>217.39999999999193</c:v>
                </c:pt>
                <c:pt idx="2175">
                  <c:v>217.49999999999193</c:v>
                </c:pt>
                <c:pt idx="2176">
                  <c:v>217.59999999999192</c:v>
                </c:pt>
                <c:pt idx="2177">
                  <c:v>217.69999999999192</c:v>
                </c:pt>
                <c:pt idx="2178">
                  <c:v>217.79999999999191</c:v>
                </c:pt>
                <c:pt idx="2179">
                  <c:v>217.89999999999191</c:v>
                </c:pt>
                <c:pt idx="2180">
                  <c:v>217.9999999999919</c:v>
                </c:pt>
                <c:pt idx="2181">
                  <c:v>218.09999999999189</c:v>
                </c:pt>
                <c:pt idx="2182">
                  <c:v>218.19999999999189</c:v>
                </c:pt>
                <c:pt idx="2183">
                  <c:v>218.29999999999188</c:v>
                </c:pt>
                <c:pt idx="2184">
                  <c:v>218.39999999999188</c:v>
                </c:pt>
                <c:pt idx="2185">
                  <c:v>218.49999999999187</c:v>
                </c:pt>
                <c:pt idx="2186">
                  <c:v>218.59999999999187</c:v>
                </c:pt>
                <c:pt idx="2187">
                  <c:v>218.69999999999186</c:v>
                </c:pt>
                <c:pt idx="2188">
                  <c:v>218.79999999999185</c:v>
                </c:pt>
                <c:pt idx="2189">
                  <c:v>218.89999999999185</c:v>
                </c:pt>
                <c:pt idx="2190">
                  <c:v>218.99999999999184</c:v>
                </c:pt>
                <c:pt idx="2191">
                  <c:v>219.09999999999184</c:v>
                </c:pt>
                <c:pt idx="2192">
                  <c:v>219.19999999999183</c:v>
                </c:pt>
                <c:pt idx="2193">
                  <c:v>219.29999999999183</c:v>
                </c:pt>
                <c:pt idx="2194">
                  <c:v>219.39999999999182</c:v>
                </c:pt>
                <c:pt idx="2195">
                  <c:v>219.49999999999181</c:v>
                </c:pt>
                <c:pt idx="2196">
                  <c:v>219.59999999999181</c:v>
                </c:pt>
                <c:pt idx="2197">
                  <c:v>219.6999999999918</c:v>
                </c:pt>
                <c:pt idx="2198">
                  <c:v>219.7999999999918</c:v>
                </c:pt>
                <c:pt idx="2199">
                  <c:v>219.89999999999179</c:v>
                </c:pt>
                <c:pt idx="2200">
                  <c:v>219.99999999999179</c:v>
                </c:pt>
                <c:pt idx="2201">
                  <c:v>220.09999999999178</c:v>
                </c:pt>
                <c:pt idx="2202">
                  <c:v>220.19999999999177</c:v>
                </c:pt>
                <c:pt idx="2203">
                  <c:v>220.29999999999177</c:v>
                </c:pt>
                <c:pt idx="2204">
                  <c:v>220.39999999999176</c:v>
                </c:pt>
                <c:pt idx="2205">
                  <c:v>220.49999999999176</c:v>
                </c:pt>
                <c:pt idx="2206">
                  <c:v>220.59999999999175</c:v>
                </c:pt>
                <c:pt idx="2207">
                  <c:v>220.69999999999175</c:v>
                </c:pt>
                <c:pt idx="2208">
                  <c:v>220.79999999999174</c:v>
                </c:pt>
                <c:pt idx="2209">
                  <c:v>220.89999999999173</c:v>
                </c:pt>
                <c:pt idx="2210">
                  <c:v>220.99999999999173</c:v>
                </c:pt>
                <c:pt idx="2211">
                  <c:v>221.09999999999172</c:v>
                </c:pt>
                <c:pt idx="2212">
                  <c:v>221.19999999999172</c:v>
                </c:pt>
                <c:pt idx="2213">
                  <c:v>221.29999999999171</c:v>
                </c:pt>
                <c:pt idx="2214">
                  <c:v>221.39999999999171</c:v>
                </c:pt>
                <c:pt idx="2215">
                  <c:v>221.4999999999917</c:v>
                </c:pt>
                <c:pt idx="2216">
                  <c:v>221.5999999999917</c:v>
                </c:pt>
                <c:pt idx="2217">
                  <c:v>221.69999999999169</c:v>
                </c:pt>
                <c:pt idx="2218">
                  <c:v>221.79999999999168</c:v>
                </c:pt>
                <c:pt idx="2219">
                  <c:v>221.89999999999168</c:v>
                </c:pt>
                <c:pt idx="2220">
                  <c:v>221.99999999999167</c:v>
                </c:pt>
                <c:pt idx="2221">
                  <c:v>222.09999999999167</c:v>
                </c:pt>
                <c:pt idx="2222">
                  <c:v>222.19999999999166</c:v>
                </c:pt>
                <c:pt idx="2223">
                  <c:v>222.29999999999166</c:v>
                </c:pt>
                <c:pt idx="2224">
                  <c:v>222.39999999999165</c:v>
                </c:pt>
                <c:pt idx="2225">
                  <c:v>222.49999999999164</c:v>
                </c:pt>
                <c:pt idx="2226">
                  <c:v>222.59999999999164</c:v>
                </c:pt>
                <c:pt idx="2227">
                  <c:v>222.69999999999163</c:v>
                </c:pt>
                <c:pt idx="2228">
                  <c:v>222.79999999999163</c:v>
                </c:pt>
                <c:pt idx="2229">
                  <c:v>222.89999999999162</c:v>
                </c:pt>
                <c:pt idx="2230">
                  <c:v>222.99999999999162</c:v>
                </c:pt>
                <c:pt idx="2231">
                  <c:v>223.09999999999161</c:v>
                </c:pt>
                <c:pt idx="2232">
                  <c:v>223.1999999999916</c:v>
                </c:pt>
                <c:pt idx="2233">
                  <c:v>223.2999999999916</c:v>
                </c:pt>
                <c:pt idx="2234">
                  <c:v>223.39999999999159</c:v>
                </c:pt>
                <c:pt idx="2235">
                  <c:v>223.49999999999159</c:v>
                </c:pt>
                <c:pt idx="2236">
                  <c:v>223.59999999999158</c:v>
                </c:pt>
                <c:pt idx="2237">
                  <c:v>223.69999999999158</c:v>
                </c:pt>
                <c:pt idx="2238">
                  <c:v>223.79999999999157</c:v>
                </c:pt>
                <c:pt idx="2239">
                  <c:v>223.89999999999156</c:v>
                </c:pt>
                <c:pt idx="2240">
                  <c:v>223.99999999999156</c:v>
                </c:pt>
                <c:pt idx="2241">
                  <c:v>224.09999999999155</c:v>
                </c:pt>
                <c:pt idx="2242">
                  <c:v>224.19999999999155</c:v>
                </c:pt>
                <c:pt idx="2243">
                  <c:v>224.29999999999154</c:v>
                </c:pt>
                <c:pt idx="2244">
                  <c:v>224.39999999999154</c:v>
                </c:pt>
                <c:pt idx="2245">
                  <c:v>224.49999999999153</c:v>
                </c:pt>
                <c:pt idx="2246">
                  <c:v>224.59999999999152</c:v>
                </c:pt>
                <c:pt idx="2247">
                  <c:v>224.69999999999152</c:v>
                </c:pt>
                <c:pt idx="2248">
                  <c:v>224.79999999999151</c:v>
                </c:pt>
                <c:pt idx="2249">
                  <c:v>224.89999999999151</c:v>
                </c:pt>
                <c:pt idx="2250">
                  <c:v>224.9999999999915</c:v>
                </c:pt>
                <c:pt idx="2251">
                  <c:v>225.0999999999915</c:v>
                </c:pt>
                <c:pt idx="2252">
                  <c:v>225.19999999999149</c:v>
                </c:pt>
                <c:pt idx="2253">
                  <c:v>225.29999999999148</c:v>
                </c:pt>
                <c:pt idx="2254">
                  <c:v>225.39999999999148</c:v>
                </c:pt>
                <c:pt idx="2255">
                  <c:v>225.49999999999147</c:v>
                </c:pt>
                <c:pt idx="2256">
                  <c:v>225.59999999999147</c:v>
                </c:pt>
                <c:pt idx="2257">
                  <c:v>225.69999999999146</c:v>
                </c:pt>
                <c:pt idx="2258">
                  <c:v>225.79999999999146</c:v>
                </c:pt>
                <c:pt idx="2259">
                  <c:v>225.89999999999145</c:v>
                </c:pt>
                <c:pt idx="2260">
                  <c:v>225.99999999999145</c:v>
                </c:pt>
                <c:pt idx="2261">
                  <c:v>226.09999999999144</c:v>
                </c:pt>
                <c:pt idx="2262">
                  <c:v>226.19999999999143</c:v>
                </c:pt>
                <c:pt idx="2263">
                  <c:v>226.29999999999143</c:v>
                </c:pt>
                <c:pt idx="2264">
                  <c:v>226.39999999999142</c:v>
                </c:pt>
                <c:pt idx="2265">
                  <c:v>226.49999999999142</c:v>
                </c:pt>
                <c:pt idx="2266">
                  <c:v>226.59999999999141</c:v>
                </c:pt>
                <c:pt idx="2267">
                  <c:v>226.69999999999141</c:v>
                </c:pt>
                <c:pt idx="2268">
                  <c:v>226.7999999999914</c:v>
                </c:pt>
                <c:pt idx="2269">
                  <c:v>226.89999999999139</c:v>
                </c:pt>
                <c:pt idx="2270">
                  <c:v>226.99999999999139</c:v>
                </c:pt>
                <c:pt idx="2271">
                  <c:v>227.09999999999138</c:v>
                </c:pt>
                <c:pt idx="2272">
                  <c:v>227.19999999999138</c:v>
                </c:pt>
                <c:pt idx="2273">
                  <c:v>227.29999999999137</c:v>
                </c:pt>
                <c:pt idx="2274">
                  <c:v>227.39999999999137</c:v>
                </c:pt>
                <c:pt idx="2275">
                  <c:v>227.49999999999136</c:v>
                </c:pt>
                <c:pt idx="2276">
                  <c:v>227.59999999999135</c:v>
                </c:pt>
                <c:pt idx="2277">
                  <c:v>227.69999999999135</c:v>
                </c:pt>
                <c:pt idx="2278">
                  <c:v>227.79999999999134</c:v>
                </c:pt>
                <c:pt idx="2279">
                  <c:v>227.89999999999134</c:v>
                </c:pt>
                <c:pt idx="2280">
                  <c:v>227.99999999999133</c:v>
                </c:pt>
                <c:pt idx="2281">
                  <c:v>228.09999999999133</c:v>
                </c:pt>
                <c:pt idx="2282">
                  <c:v>228.19999999999132</c:v>
                </c:pt>
                <c:pt idx="2283">
                  <c:v>228.29999999999131</c:v>
                </c:pt>
                <c:pt idx="2284">
                  <c:v>228.39999999999131</c:v>
                </c:pt>
                <c:pt idx="2285">
                  <c:v>228.4999999999913</c:v>
                </c:pt>
                <c:pt idx="2286">
                  <c:v>228.5999999999913</c:v>
                </c:pt>
                <c:pt idx="2287">
                  <c:v>228.69999999999129</c:v>
                </c:pt>
                <c:pt idx="2288">
                  <c:v>228.79999999999129</c:v>
                </c:pt>
                <c:pt idx="2289">
                  <c:v>228.89999999999128</c:v>
                </c:pt>
                <c:pt idx="2290">
                  <c:v>228.99999999999127</c:v>
                </c:pt>
                <c:pt idx="2291">
                  <c:v>229.09999999999127</c:v>
                </c:pt>
                <c:pt idx="2292">
                  <c:v>229.19999999999126</c:v>
                </c:pt>
                <c:pt idx="2293">
                  <c:v>229.29999999999126</c:v>
                </c:pt>
                <c:pt idx="2294">
                  <c:v>229.39999999999125</c:v>
                </c:pt>
                <c:pt idx="2295">
                  <c:v>229.49999999999125</c:v>
                </c:pt>
                <c:pt idx="2296">
                  <c:v>229.59999999999124</c:v>
                </c:pt>
                <c:pt idx="2297">
                  <c:v>229.69999999999123</c:v>
                </c:pt>
                <c:pt idx="2298">
                  <c:v>229.79999999999123</c:v>
                </c:pt>
                <c:pt idx="2299">
                  <c:v>229.89999999999122</c:v>
                </c:pt>
                <c:pt idx="2300">
                  <c:v>229.99999999999122</c:v>
                </c:pt>
                <c:pt idx="2301">
                  <c:v>230.09999999999121</c:v>
                </c:pt>
                <c:pt idx="2302">
                  <c:v>230.19999999999121</c:v>
                </c:pt>
                <c:pt idx="2303">
                  <c:v>230.2999999999912</c:v>
                </c:pt>
                <c:pt idx="2304">
                  <c:v>230.39999999999119</c:v>
                </c:pt>
                <c:pt idx="2305">
                  <c:v>230.49999999999119</c:v>
                </c:pt>
                <c:pt idx="2306">
                  <c:v>230.59999999999118</c:v>
                </c:pt>
                <c:pt idx="2307">
                  <c:v>230.69999999999118</c:v>
                </c:pt>
                <c:pt idx="2308">
                  <c:v>230.79999999999117</c:v>
                </c:pt>
                <c:pt idx="2309">
                  <c:v>230.89999999999117</c:v>
                </c:pt>
                <c:pt idx="2310">
                  <c:v>230.99999999999116</c:v>
                </c:pt>
                <c:pt idx="2311">
                  <c:v>231.09999999999116</c:v>
                </c:pt>
                <c:pt idx="2312">
                  <c:v>231.19999999999115</c:v>
                </c:pt>
                <c:pt idx="2313">
                  <c:v>231.29999999999114</c:v>
                </c:pt>
                <c:pt idx="2314">
                  <c:v>231.39999999999114</c:v>
                </c:pt>
                <c:pt idx="2315">
                  <c:v>231.49999999999113</c:v>
                </c:pt>
                <c:pt idx="2316">
                  <c:v>231.59999999999113</c:v>
                </c:pt>
                <c:pt idx="2317">
                  <c:v>231.69999999999112</c:v>
                </c:pt>
                <c:pt idx="2318">
                  <c:v>231.79999999999112</c:v>
                </c:pt>
                <c:pt idx="2319">
                  <c:v>231.89999999999111</c:v>
                </c:pt>
                <c:pt idx="2320">
                  <c:v>231.9999999999911</c:v>
                </c:pt>
                <c:pt idx="2321">
                  <c:v>232.0999999999911</c:v>
                </c:pt>
                <c:pt idx="2322">
                  <c:v>232.19999999999109</c:v>
                </c:pt>
                <c:pt idx="2323">
                  <c:v>232.29999999999109</c:v>
                </c:pt>
                <c:pt idx="2324">
                  <c:v>232.39999999999108</c:v>
                </c:pt>
                <c:pt idx="2325">
                  <c:v>232.49999999999108</c:v>
                </c:pt>
                <c:pt idx="2326">
                  <c:v>232.59999999999107</c:v>
                </c:pt>
                <c:pt idx="2327">
                  <c:v>232.69999999999106</c:v>
                </c:pt>
                <c:pt idx="2328">
                  <c:v>232.79999999999106</c:v>
                </c:pt>
                <c:pt idx="2329">
                  <c:v>232.89999999999105</c:v>
                </c:pt>
                <c:pt idx="2330">
                  <c:v>232.99999999999105</c:v>
                </c:pt>
                <c:pt idx="2331">
                  <c:v>233.09999999999104</c:v>
                </c:pt>
                <c:pt idx="2332">
                  <c:v>233.19999999999104</c:v>
                </c:pt>
                <c:pt idx="2333">
                  <c:v>233.29999999999103</c:v>
                </c:pt>
                <c:pt idx="2334">
                  <c:v>233.39999999999102</c:v>
                </c:pt>
                <c:pt idx="2335">
                  <c:v>233.49999999999102</c:v>
                </c:pt>
                <c:pt idx="2336">
                  <c:v>233.59999999999101</c:v>
                </c:pt>
                <c:pt idx="2337">
                  <c:v>233.69999999999101</c:v>
                </c:pt>
                <c:pt idx="2338">
                  <c:v>233.799999999991</c:v>
                </c:pt>
                <c:pt idx="2339">
                  <c:v>233.899999999991</c:v>
                </c:pt>
                <c:pt idx="2340">
                  <c:v>233.99999999999099</c:v>
                </c:pt>
                <c:pt idx="2341">
                  <c:v>234.09999999999098</c:v>
                </c:pt>
                <c:pt idx="2342">
                  <c:v>234.19999999999098</c:v>
                </c:pt>
                <c:pt idx="2343">
                  <c:v>234.29999999999097</c:v>
                </c:pt>
                <c:pt idx="2344">
                  <c:v>234.39999999999097</c:v>
                </c:pt>
                <c:pt idx="2345">
                  <c:v>234.49999999999096</c:v>
                </c:pt>
                <c:pt idx="2346">
                  <c:v>234.59999999999096</c:v>
                </c:pt>
                <c:pt idx="2347">
                  <c:v>234.69999999999095</c:v>
                </c:pt>
                <c:pt idx="2348">
                  <c:v>234.79999999999094</c:v>
                </c:pt>
                <c:pt idx="2349">
                  <c:v>234.89999999999094</c:v>
                </c:pt>
                <c:pt idx="2350">
                  <c:v>234.99999999999093</c:v>
                </c:pt>
                <c:pt idx="2351">
                  <c:v>235.09999999999093</c:v>
                </c:pt>
                <c:pt idx="2352">
                  <c:v>235.19999999999092</c:v>
                </c:pt>
                <c:pt idx="2353">
                  <c:v>235.29999999999092</c:v>
                </c:pt>
                <c:pt idx="2354">
                  <c:v>235.39999999999091</c:v>
                </c:pt>
                <c:pt idx="2355">
                  <c:v>235.49999999999091</c:v>
                </c:pt>
                <c:pt idx="2356">
                  <c:v>235.5999999999909</c:v>
                </c:pt>
                <c:pt idx="2357">
                  <c:v>235.69999999999089</c:v>
                </c:pt>
                <c:pt idx="2358">
                  <c:v>235.79999999999089</c:v>
                </c:pt>
                <c:pt idx="2359">
                  <c:v>235.89999999999088</c:v>
                </c:pt>
                <c:pt idx="2360">
                  <c:v>235.99999999999088</c:v>
                </c:pt>
                <c:pt idx="2361">
                  <c:v>236.09999999999087</c:v>
                </c:pt>
                <c:pt idx="2362">
                  <c:v>236.19999999999087</c:v>
                </c:pt>
                <c:pt idx="2363">
                  <c:v>236.29999999999086</c:v>
                </c:pt>
                <c:pt idx="2364">
                  <c:v>236.39999999999085</c:v>
                </c:pt>
                <c:pt idx="2365">
                  <c:v>236.49999999999085</c:v>
                </c:pt>
                <c:pt idx="2366">
                  <c:v>236.59999999999084</c:v>
                </c:pt>
                <c:pt idx="2367">
                  <c:v>236.69999999999084</c:v>
                </c:pt>
                <c:pt idx="2368">
                  <c:v>236.79999999999083</c:v>
                </c:pt>
                <c:pt idx="2369">
                  <c:v>236.89999999999083</c:v>
                </c:pt>
                <c:pt idx="2370">
                  <c:v>236.99999999999082</c:v>
                </c:pt>
                <c:pt idx="2371">
                  <c:v>237.09999999999081</c:v>
                </c:pt>
                <c:pt idx="2372">
                  <c:v>237.19999999999081</c:v>
                </c:pt>
                <c:pt idx="2373">
                  <c:v>237.2999999999908</c:v>
                </c:pt>
                <c:pt idx="2374">
                  <c:v>237.3999999999908</c:v>
                </c:pt>
                <c:pt idx="2375">
                  <c:v>237.49999999999079</c:v>
                </c:pt>
                <c:pt idx="2376">
                  <c:v>237.59999999999079</c:v>
                </c:pt>
                <c:pt idx="2377">
                  <c:v>237.69999999999078</c:v>
                </c:pt>
                <c:pt idx="2378">
                  <c:v>237.79999999999077</c:v>
                </c:pt>
                <c:pt idx="2379">
                  <c:v>237.89999999999077</c:v>
                </c:pt>
                <c:pt idx="2380">
                  <c:v>237.99999999999076</c:v>
                </c:pt>
                <c:pt idx="2381">
                  <c:v>238.09999999999076</c:v>
                </c:pt>
                <c:pt idx="2382">
                  <c:v>238.19999999999075</c:v>
                </c:pt>
                <c:pt idx="2383">
                  <c:v>238.29999999999075</c:v>
                </c:pt>
                <c:pt idx="2384">
                  <c:v>238.39999999999074</c:v>
                </c:pt>
                <c:pt idx="2385">
                  <c:v>238.49999999999073</c:v>
                </c:pt>
                <c:pt idx="2386">
                  <c:v>238.59999999999073</c:v>
                </c:pt>
                <c:pt idx="2387">
                  <c:v>238.69999999999072</c:v>
                </c:pt>
                <c:pt idx="2388">
                  <c:v>238.79999999999072</c:v>
                </c:pt>
                <c:pt idx="2389">
                  <c:v>238.89999999999071</c:v>
                </c:pt>
                <c:pt idx="2390">
                  <c:v>238.99999999999071</c:v>
                </c:pt>
                <c:pt idx="2391">
                  <c:v>239.0999999999907</c:v>
                </c:pt>
                <c:pt idx="2392">
                  <c:v>239.19999999999069</c:v>
                </c:pt>
                <c:pt idx="2393">
                  <c:v>239.29999999999069</c:v>
                </c:pt>
                <c:pt idx="2394">
                  <c:v>239.39999999999068</c:v>
                </c:pt>
                <c:pt idx="2395">
                  <c:v>239.49999999999068</c:v>
                </c:pt>
                <c:pt idx="2396">
                  <c:v>239.59999999999067</c:v>
                </c:pt>
                <c:pt idx="2397">
                  <c:v>239.69999999999067</c:v>
                </c:pt>
                <c:pt idx="2398">
                  <c:v>239.79999999999066</c:v>
                </c:pt>
                <c:pt idx="2399">
                  <c:v>239.89999999999065</c:v>
                </c:pt>
                <c:pt idx="2400">
                  <c:v>239.99999999999065</c:v>
                </c:pt>
                <c:pt idx="2401">
                  <c:v>240.09999999999064</c:v>
                </c:pt>
                <c:pt idx="2402">
                  <c:v>240.19999999999064</c:v>
                </c:pt>
                <c:pt idx="2403">
                  <c:v>240.29999999999063</c:v>
                </c:pt>
                <c:pt idx="2404">
                  <c:v>240.39999999999063</c:v>
                </c:pt>
                <c:pt idx="2405">
                  <c:v>240.49999999999062</c:v>
                </c:pt>
                <c:pt idx="2406">
                  <c:v>240.59999999999062</c:v>
                </c:pt>
                <c:pt idx="2407">
                  <c:v>240.69999999999061</c:v>
                </c:pt>
                <c:pt idx="2408">
                  <c:v>240.7999999999906</c:v>
                </c:pt>
                <c:pt idx="2409">
                  <c:v>240.8999999999906</c:v>
                </c:pt>
                <c:pt idx="2410">
                  <c:v>240.99999999999059</c:v>
                </c:pt>
                <c:pt idx="2411">
                  <c:v>241.09999999999059</c:v>
                </c:pt>
                <c:pt idx="2412">
                  <c:v>241.19999999999058</c:v>
                </c:pt>
                <c:pt idx="2413">
                  <c:v>241.29999999999058</c:v>
                </c:pt>
                <c:pt idx="2414">
                  <c:v>241.39999999999057</c:v>
                </c:pt>
                <c:pt idx="2415">
                  <c:v>241.49999999999056</c:v>
                </c:pt>
                <c:pt idx="2416">
                  <c:v>241.59999999999056</c:v>
                </c:pt>
                <c:pt idx="2417">
                  <c:v>241.69999999999055</c:v>
                </c:pt>
                <c:pt idx="2418">
                  <c:v>241.79999999999055</c:v>
                </c:pt>
                <c:pt idx="2419">
                  <c:v>241.89999999999054</c:v>
                </c:pt>
                <c:pt idx="2420">
                  <c:v>241.99999999999054</c:v>
                </c:pt>
                <c:pt idx="2421">
                  <c:v>242.09999999999053</c:v>
                </c:pt>
                <c:pt idx="2422">
                  <c:v>242.19999999999052</c:v>
                </c:pt>
                <c:pt idx="2423">
                  <c:v>242.29999999999052</c:v>
                </c:pt>
                <c:pt idx="2424">
                  <c:v>242.39999999999051</c:v>
                </c:pt>
                <c:pt idx="2425">
                  <c:v>242.49999999999051</c:v>
                </c:pt>
                <c:pt idx="2426">
                  <c:v>242.5999999999905</c:v>
                </c:pt>
                <c:pt idx="2427">
                  <c:v>242.6999999999905</c:v>
                </c:pt>
                <c:pt idx="2428">
                  <c:v>242.79999999999049</c:v>
                </c:pt>
                <c:pt idx="2429">
                  <c:v>242.89999999999048</c:v>
                </c:pt>
                <c:pt idx="2430">
                  <c:v>242.99999999999048</c:v>
                </c:pt>
                <c:pt idx="2431">
                  <c:v>243.09999999999047</c:v>
                </c:pt>
                <c:pt idx="2432">
                  <c:v>243.19999999999047</c:v>
                </c:pt>
                <c:pt idx="2433">
                  <c:v>243.29999999999046</c:v>
                </c:pt>
                <c:pt idx="2434">
                  <c:v>243.39999999999046</c:v>
                </c:pt>
                <c:pt idx="2435">
                  <c:v>243.49999999999045</c:v>
                </c:pt>
                <c:pt idx="2436">
                  <c:v>243.59999999999044</c:v>
                </c:pt>
                <c:pt idx="2437">
                  <c:v>243.69999999999044</c:v>
                </c:pt>
                <c:pt idx="2438">
                  <c:v>243.79999999999043</c:v>
                </c:pt>
                <c:pt idx="2439">
                  <c:v>243.89999999999043</c:v>
                </c:pt>
                <c:pt idx="2440">
                  <c:v>243.99999999999042</c:v>
                </c:pt>
                <c:pt idx="2441">
                  <c:v>244.09999999999042</c:v>
                </c:pt>
                <c:pt idx="2442">
                  <c:v>244.19999999999041</c:v>
                </c:pt>
                <c:pt idx="2443">
                  <c:v>244.2999999999904</c:v>
                </c:pt>
                <c:pt idx="2444">
                  <c:v>244.3999999999904</c:v>
                </c:pt>
                <c:pt idx="2445">
                  <c:v>244.49999999999039</c:v>
                </c:pt>
                <c:pt idx="2446">
                  <c:v>244.59999999999039</c:v>
                </c:pt>
                <c:pt idx="2447">
                  <c:v>244.69999999999038</c:v>
                </c:pt>
                <c:pt idx="2448">
                  <c:v>244.79999999999038</c:v>
                </c:pt>
                <c:pt idx="2449">
                  <c:v>244.89999999999037</c:v>
                </c:pt>
                <c:pt idx="2450">
                  <c:v>244.99999999999037</c:v>
                </c:pt>
                <c:pt idx="2451">
                  <c:v>245.09999999999036</c:v>
                </c:pt>
                <c:pt idx="2452">
                  <c:v>245.19999999999035</c:v>
                </c:pt>
                <c:pt idx="2453">
                  <c:v>245.29999999999035</c:v>
                </c:pt>
                <c:pt idx="2454">
                  <c:v>245.39999999999034</c:v>
                </c:pt>
                <c:pt idx="2455">
                  <c:v>245.49999999999034</c:v>
                </c:pt>
                <c:pt idx="2456">
                  <c:v>245.59999999999033</c:v>
                </c:pt>
                <c:pt idx="2457">
                  <c:v>245.69999999999033</c:v>
                </c:pt>
                <c:pt idx="2458">
                  <c:v>245.79999999999032</c:v>
                </c:pt>
                <c:pt idx="2459">
                  <c:v>245.89999999999031</c:v>
                </c:pt>
                <c:pt idx="2460">
                  <c:v>245.99999999999031</c:v>
                </c:pt>
                <c:pt idx="2461">
                  <c:v>246.0999999999903</c:v>
                </c:pt>
                <c:pt idx="2462">
                  <c:v>246.1999999999903</c:v>
                </c:pt>
                <c:pt idx="2463">
                  <c:v>246.29999999999029</c:v>
                </c:pt>
                <c:pt idx="2464">
                  <c:v>246.39999999999029</c:v>
                </c:pt>
                <c:pt idx="2465">
                  <c:v>246.49999999999028</c:v>
                </c:pt>
                <c:pt idx="2466">
                  <c:v>246.59999999999027</c:v>
                </c:pt>
                <c:pt idx="2467">
                  <c:v>246.69999999999027</c:v>
                </c:pt>
                <c:pt idx="2468">
                  <c:v>246.79999999999026</c:v>
                </c:pt>
                <c:pt idx="2469">
                  <c:v>246.89999999999026</c:v>
                </c:pt>
                <c:pt idx="2470">
                  <c:v>246.99999999999025</c:v>
                </c:pt>
                <c:pt idx="2471">
                  <c:v>247.09999999999025</c:v>
                </c:pt>
                <c:pt idx="2472">
                  <c:v>247.19999999999024</c:v>
                </c:pt>
                <c:pt idx="2473">
                  <c:v>247.29999999999023</c:v>
                </c:pt>
                <c:pt idx="2474">
                  <c:v>247.39999999999023</c:v>
                </c:pt>
                <c:pt idx="2475">
                  <c:v>247.49999999999022</c:v>
                </c:pt>
                <c:pt idx="2476">
                  <c:v>247.59999999999022</c:v>
                </c:pt>
                <c:pt idx="2477">
                  <c:v>247.69999999999021</c:v>
                </c:pt>
                <c:pt idx="2478">
                  <c:v>247.79999999999021</c:v>
                </c:pt>
                <c:pt idx="2479">
                  <c:v>247.8999999999902</c:v>
                </c:pt>
                <c:pt idx="2480">
                  <c:v>247.99999999999019</c:v>
                </c:pt>
                <c:pt idx="2481">
                  <c:v>248.09999999999019</c:v>
                </c:pt>
                <c:pt idx="2482">
                  <c:v>248.19999999999018</c:v>
                </c:pt>
                <c:pt idx="2483">
                  <c:v>248.29999999999018</c:v>
                </c:pt>
                <c:pt idx="2484">
                  <c:v>248.39999999999017</c:v>
                </c:pt>
                <c:pt idx="2485">
                  <c:v>248.49999999999017</c:v>
                </c:pt>
                <c:pt idx="2486">
                  <c:v>248.59999999999016</c:v>
                </c:pt>
                <c:pt idx="2487">
                  <c:v>248.69999999999015</c:v>
                </c:pt>
                <c:pt idx="2488">
                  <c:v>248.79999999999015</c:v>
                </c:pt>
                <c:pt idx="2489">
                  <c:v>248.89999999999014</c:v>
                </c:pt>
                <c:pt idx="2490">
                  <c:v>248.99999999999014</c:v>
                </c:pt>
                <c:pt idx="2491">
                  <c:v>249.09999999999013</c:v>
                </c:pt>
                <c:pt idx="2492">
                  <c:v>249.19999999999013</c:v>
                </c:pt>
                <c:pt idx="2493">
                  <c:v>249.29999999999012</c:v>
                </c:pt>
                <c:pt idx="2494">
                  <c:v>249.39999999999011</c:v>
                </c:pt>
                <c:pt idx="2495">
                  <c:v>249.49999999999011</c:v>
                </c:pt>
                <c:pt idx="2496">
                  <c:v>249.5999999999901</c:v>
                </c:pt>
                <c:pt idx="2497">
                  <c:v>249.6999999999901</c:v>
                </c:pt>
                <c:pt idx="2498">
                  <c:v>249.79999999999009</c:v>
                </c:pt>
                <c:pt idx="2499">
                  <c:v>249.89999999999009</c:v>
                </c:pt>
                <c:pt idx="2500">
                  <c:v>249.99999999999008</c:v>
                </c:pt>
                <c:pt idx="2501">
                  <c:v>250.09999999999008</c:v>
                </c:pt>
                <c:pt idx="2502">
                  <c:v>250.19999999999007</c:v>
                </c:pt>
                <c:pt idx="2503">
                  <c:v>250.29999999999006</c:v>
                </c:pt>
                <c:pt idx="2504">
                  <c:v>250.39999999999006</c:v>
                </c:pt>
                <c:pt idx="2505">
                  <c:v>250.49999999999005</c:v>
                </c:pt>
                <c:pt idx="2506">
                  <c:v>250.59999999999005</c:v>
                </c:pt>
                <c:pt idx="2507">
                  <c:v>250.69999999999004</c:v>
                </c:pt>
                <c:pt idx="2508">
                  <c:v>250.79999999999004</c:v>
                </c:pt>
                <c:pt idx="2509">
                  <c:v>250.89999999999003</c:v>
                </c:pt>
                <c:pt idx="2510">
                  <c:v>250.99999999999002</c:v>
                </c:pt>
                <c:pt idx="2511">
                  <c:v>251.09999999999002</c:v>
                </c:pt>
                <c:pt idx="2512">
                  <c:v>251.19999999999001</c:v>
                </c:pt>
                <c:pt idx="2513">
                  <c:v>251.29999999999001</c:v>
                </c:pt>
                <c:pt idx="2514">
                  <c:v>251.39999999999</c:v>
                </c:pt>
                <c:pt idx="2515">
                  <c:v>251.49999999999</c:v>
                </c:pt>
                <c:pt idx="2516">
                  <c:v>251.59999999998999</c:v>
                </c:pt>
                <c:pt idx="2517">
                  <c:v>251.69999999998998</c:v>
                </c:pt>
                <c:pt idx="2518">
                  <c:v>251.79999999998998</c:v>
                </c:pt>
                <c:pt idx="2519">
                  <c:v>251.89999999998997</c:v>
                </c:pt>
                <c:pt idx="2520">
                  <c:v>251.99999999998997</c:v>
                </c:pt>
                <c:pt idx="2521">
                  <c:v>252.09999999998996</c:v>
                </c:pt>
                <c:pt idx="2522">
                  <c:v>252.19999999998996</c:v>
                </c:pt>
                <c:pt idx="2523">
                  <c:v>252.29999999998995</c:v>
                </c:pt>
                <c:pt idx="2524">
                  <c:v>252.39999999998994</c:v>
                </c:pt>
                <c:pt idx="2525">
                  <c:v>252.49999999998994</c:v>
                </c:pt>
                <c:pt idx="2526">
                  <c:v>252.59999999998993</c:v>
                </c:pt>
                <c:pt idx="2527">
                  <c:v>252.69999999998993</c:v>
                </c:pt>
                <c:pt idx="2528">
                  <c:v>252.79999999998992</c:v>
                </c:pt>
                <c:pt idx="2529">
                  <c:v>252.89999999998992</c:v>
                </c:pt>
                <c:pt idx="2530">
                  <c:v>252.99999999998991</c:v>
                </c:pt>
                <c:pt idx="2531">
                  <c:v>253.0999999999899</c:v>
                </c:pt>
                <c:pt idx="2532">
                  <c:v>253.1999999999899</c:v>
                </c:pt>
                <c:pt idx="2533">
                  <c:v>253.29999999998989</c:v>
                </c:pt>
                <c:pt idx="2534">
                  <c:v>253.39999999998989</c:v>
                </c:pt>
                <c:pt idx="2535">
                  <c:v>253.49999999998988</c:v>
                </c:pt>
                <c:pt idx="2536">
                  <c:v>253.59999999998988</c:v>
                </c:pt>
                <c:pt idx="2537">
                  <c:v>253.69999999998987</c:v>
                </c:pt>
                <c:pt idx="2538">
                  <c:v>253.79999999998986</c:v>
                </c:pt>
                <c:pt idx="2539">
                  <c:v>253.89999999998986</c:v>
                </c:pt>
                <c:pt idx="2540">
                  <c:v>253.99999999998985</c:v>
                </c:pt>
                <c:pt idx="2541">
                  <c:v>254.09999999998985</c:v>
                </c:pt>
                <c:pt idx="2542">
                  <c:v>254.19999999998984</c:v>
                </c:pt>
                <c:pt idx="2543">
                  <c:v>254.29999999998984</c:v>
                </c:pt>
                <c:pt idx="2544">
                  <c:v>254.39999999998983</c:v>
                </c:pt>
                <c:pt idx="2545">
                  <c:v>254.49999999998983</c:v>
                </c:pt>
                <c:pt idx="2546">
                  <c:v>254.59999999998982</c:v>
                </c:pt>
                <c:pt idx="2547">
                  <c:v>254.69999999998981</c:v>
                </c:pt>
                <c:pt idx="2548">
                  <c:v>254.79999999998981</c:v>
                </c:pt>
                <c:pt idx="2549">
                  <c:v>254.8999999999898</c:v>
                </c:pt>
                <c:pt idx="2550">
                  <c:v>254.9999999999898</c:v>
                </c:pt>
                <c:pt idx="2551">
                  <c:v>255.09999999998979</c:v>
                </c:pt>
                <c:pt idx="2552">
                  <c:v>255.19999999998979</c:v>
                </c:pt>
                <c:pt idx="2553">
                  <c:v>255.29999999998978</c:v>
                </c:pt>
                <c:pt idx="2554">
                  <c:v>255.39999999998977</c:v>
                </c:pt>
                <c:pt idx="2555">
                  <c:v>255.49999999998977</c:v>
                </c:pt>
                <c:pt idx="2556">
                  <c:v>255.59999999998976</c:v>
                </c:pt>
                <c:pt idx="2557">
                  <c:v>255.69999999998976</c:v>
                </c:pt>
                <c:pt idx="2558">
                  <c:v>255.79999999998975</c:v>
                </c:pt>
                <c:pt idx="2559">
                  <c:v>255.89999999998975</c:v>
                </c:pt>
                <c:pt idx="2560">
                  <c:v>255.99999999998974</c:v>
                </c:pt>
                <c:pt idx="2561">
                  <c:v>256.09999999998973</c:v>
                </c:pt>
                <c:pt idx="2562">
                  <c:v>256.19999999998976</c:v>
                </c:pt>
                <c:pt idx="2563">
                  <c:v>256.29999999998978</c:v>
                </c:pt>
                <c:pt idx="2564">
                  <c:v>256.3999999999898</c:v>
                </c:pt>
                <c:pt idx="2565">
                  <c:v>256.49999999998983</c:v>
                </c:pt>
                <c:pt idx="2566">
                  <c:v>256.59999999998985</c:v>
                </c:pt>
                <c:pt idx="2567">
                  <c:v>256.69999999998987</c:v>
                </c:pt>
                <c:pt idx="2568">
                  <c:v>256.79999999998989</c:v>
                </c:pt>
                <c:pt idx="2569">
                  <c:v>256.89999999998992</c:v>
                </c:pt>
                <c:pt idx="2570">
                  <c:v>256.99999999998994</c:v>
                </c:pt>
                <c:pt idx="2571">
                  <c:v>257.09999999998996</c:v>
                </c:pt>
                <c:pt idx="2572">
                  <c:v>257.19999999998998</c:v>
                </c:pt>
                <c:pt idx="2573">
                  <c:v>257.29999999999001</c:v>
                </c:pt>
                <c:pt idx="2574">
                  <c:v>257.39999999999003</c:v>
                </c:pt>
                <c:pt idx="2575">
                  <c:v>257.49999999999005</c:v>
                </c:pt>
                <c:pt idx="2576">
                  <c:v>257.59999999999008</c:v>
                </c:pt>
                <c:pt idx="2577">
                  <c:v>257.6999999999901</c:v>
                </c:pt>
                <c:pt idx="2578">
                  <c:v>257.79999999999012</c:v>
                </c:pt>
                <c:pt idx="2579">
                  <c:v>257.89999999999014</c:v>
                </c:pt>
                <c:pt idx="2580">
                  <c:v>257.99999999999017</c:v>
                </c:pt>
                <c:pt idx="2581">
                  <c:v>258.09999999999019</c:v>
                </c:pt>
                <c:pt idx="2582">
                  <c:v>258.19999999999021</c:v>
                </c:pt>
                <c:pt idx="2583">
                  <c:v>258.29999999999023</c:v>
                </c:pt>
                <c:pt idx="2584">
                  <c:v>258.39999999999026</c:v>
                </c:pt>
                <c:pt idx="2585">
                  <c:v>258.49999999999028</c:v>
                </c:pt>
                <c:pt idx="2586">
                  <c:v>258.5999999999903</c:v>
                </c:pt>
                <c:pt idx="2587">
                  <c:v>258.69999999999033</c:v>
                </c:pt>
                <c:pt idx="2588">
                  <c:v>258.79999999999035</c:v>
                </c:pt>
                <c:pt idx="2589">
                  <c:v>258.89999999999037</c:v>
                </c:pt>
                <c:pt idx="2590">
                  <c:v>258.99999999999039</c:v>
                </c:pt>
                <c:pt idx="2591">
                  <c:v>259.09999999999042</c:v>
                </c:pt>
                <c:pt idx="2592">
                  <c:v>259.19999999999044</c:v>
                </c:pt>
                <c:pt idx="2593">
                  <c:v>259.29999999999046</c:v>
                </c:pt>
                <c:pt idx="2594">
                  <c:v>259.39999999999048</c:v>
                </c:pt>
                <c:pt idx="2595">
                  <c:v>259.49999999999051</c:v>
                </c:pt>
                <c:pt idx="2596">
                  <c:v>259.59999999999053</c:v>
                </c:pt>
                <c:pt idx="2597">
                  <c:v>259.69999999999055</c:v>
                </c:pt>
                <c:pt idx="2598">
                  <c:v>259.79999999999058</c:v>
                </c:pt>
                <c:pt idx="2599">
                  <c:v>259.8999999999906</c:v>
                </c:pt>
                <c:pt idx="2600">
                  <c:v>259.99999999999062</c:v>
                </c:pt>
                <c:pt idx="2601">
                  <c:v>260.09999999999064</c:v>
                </c:pt>
                <c:pt idx="2602">
                  <c:v>260.19999999999067</c:v>
                </c:pt>
                <c:pt idx="2603">
                  <c:v>260.29999999999069</c:v>
                </c:pt>
                <c:pt idx="2604">
                  <c:v>260.39999999999071</c:v>
                </c:pt>
                <c:pt idx="2605">
                  <c:v>260.49999999999073</c:v>
                </c:pt>
                <c:pt idx="2606">
                  <c:v>260.59999999999076</c:v>
                </c:pt>
                <c:pt idx="2607">
                  <c:v>260.69999999999078</c:v>
                </c:pt>
                <c:pt idx="2608">
                  <c:v>260.7999999999908</c:v>
                </c:pt>
                <c:pt idx="2609">
                  <c:v>260.89999999999083</c:v>
                </c:pt>
                <c:pt idx="2610">
                  <c:v>260.99999999999085</c:v>
                </c:pt>
                <c:pt idx="2611">
                  <c:v>261.09999999999087</c:v>
                </c:pt>
                <c:pt idx="2612">
                  <c:v>261.19999999999089</c:v>
                </c:pt>
                <c:pt idx="2613">
                  <c:v>261.29999999999092</c:v>
                </c:pt>
                <c:pt idx="2614">
                  <c:v>261.39999999999094</c:v>
                </c:pt>
                <c:pt idx="2615">
                  <c:v>261.49999999999096</c:v>
                </c:pt>
                <c:pt idx="2616">
                  <c:v>261.59999999999098</c:v>
                </c:pt>
                <c:pt idx="2617">
                  <c:v>261.69999999999101</c:v>
                </c:pt>
                <c:pt idx="2618">
                  <c:v>261.79999999999103</c:v>
                </c:pt>
                <c:pt idx="2619">
                  <c:v>261.89999999999105</c:v>
                </c:pt>
                <c:pt idx="2620">
                  <c:v>261.99999999999108</c:v>
                </c:pt>
                <c:pt idx="2621">
                  <c:v>262.0999999999911</c:v>
                </c:pt>
                <c:pt idx="2622">
                  <c:v>262.19999999999112</c:v>
                </c:pt>
                <c:pt idx="2623">
                  <c:v>262.29999999999114</c:v>
                </c:pt>
                <c:pt idx="2624">
                  <c:v>262.39999999999117</c:v>
                </c:pt>
                <c:pt idx="2625">
                  <c:v>262.49999999999119</c:v>
                </c:pt>
                <c:pt idx="2626">
                  <c:v>262.59999999999121</c:v>
                </c:pt>
                <c:pt idx="2627">
                  <c:v>262.69999999999123</c:v>
                </c:pt>
                <c:pt idx="2628">
                  <c:v>262.79999999999126</c:v>
                </c:pt>
                <c:pt idx="2629">
                  <c:v>262.89999999999128</c:v>
                </c:pt>
                <c:pt idx="2630">
                  <c:v>262.9999999999913</c:v>
                </c:pt>
                <c:pt idx="2631">
                  <c:v>263.09999999999133</c:v>
                </c:pt>
                <c:pt idx="2632">
                  <c:v>263.19999999999135</c:v>
                </c:pt>
                <c:pt idx="2633">
                  <c:v>263.29999999999137</c:v>
                </c:pt>
                <c:pt idx="2634">
                  <c:v>263.39999999999139</c:v>
                </c:pt>
                <c:pt idx="2635">
                  <c:v>263.49999999999142</c:v>
                </c:pt>
                <c:pt idx="2636">
                  <c:v>263.59999999999144</c:v>
                </c:pt>
                <c:pt idx="2637">
                  <c:v>263.69999999999146</c:v>
                </c:pt>
                <c:pt idx="2638">
                  <c:v>263.79999999999148</c:v>
                </c:pt>
                <c:pt idx="2639">
                  <c:v>263.89999999999151</c:v>
                </c:pt>
                <c:pt idx="2640">
                  <c:v>263.99999999999153</c:v>
                </c:pt>
                <c:pt idx="2641">
                  <c:v>264.09999999999155</c:v>
                </c:pt>
                <c:pt idx="2642">
                  <c:v>264.19999999999158</c:v>
                </c:pt>
                <c:pt idx="2643">
                  <c:v>264.2999999999916</c:v>
                </c:pt>
                <c:pt idx="2644">
                  <c:v>264.39999999999162</c:v>
                </c:pt>
                <c:pt idx="2645">
                  <c:v>264.49999999999164</c:v>
                </c:pt>
                <c:pt idx="2646">
                  <c:v>264.59999999999167</c:v>
                </c:pt>
                <c:pt idx="2647">
                  <c:v>264.69999999999169</c:v>
                </c:pt>
                <c:pt idx="2648">
                  <c:v>264.79999999999171</c:v>
                </c:pt>
                <c:pt idx="2649">
                  <c:v>264.89999999999173</c:v>
                </c:pt>
                <c:pt idx="2650">
                  <c:v>264.99999999999176</c:v>
                </c:pt>
                <c:pt idx="2651">
                  <c:v>265.09999999999178</c:v>
                </c:pt>
                <c:pt idx="2652">
                  <c:v>265.1999999999918</c:v>
                </c:pt>
                <c:pt idx="2653">
                  <c:v>265.29999999999183</c:v>
                </c:pt>
                <c:pt idx="2654">
                  <c:v>265.39999999999185</c:v>
                </c:pt>
                <c:pt idx="2655">
                  <c:v>265.49999999999187</c:v>
                </c:pt>
                <c:pt idx="2656">
                  <c:v>265.59999999999189</c:v>
                </c:pt>
                <c:pt idx="2657">
                  <c:v>265.69999999999192</c:v>
                </c:pt>
                <c:pt idx="2658">
                  <c:v>265.79999999999194</c:v>
                </c:pt>
                <c:pt idx="2659">
                  <c:v>265.89999999999196</c:v>
                </c:pt>
                <c:pt idx="2660">
                  <c:v>265.99999999999199</c:v>
                </c:pt>
                <c:pt idx="2661">
                  <c:v>266.09999999999201</c:v>
                </c:pt>
                <c:pt idx="2662">
                  <c:v>266.19999999999203</c:v>
                </c:pt>
                <c:pt idx="2663">
                  <c:v>266.29999999999205</c:v>
                </c:pt>
                <c:pt idx="2664">
                  <c:v>266.39999999999208</c:v>
                </c:pt>
                <c:pt idx="2665">
                  <c:v>266.4999999999921</c:v>
                </c:pt>
                <c:pt idx="2666">
                  <c:v>266.59999999999212</c:v>
                </c:pt>
                <c:pt idx="2667">
                  <c:v>266.69999999999214</c:v>
                </c:pt>
                <c:pt idx="2668">
                  <c:v>266.79999999999217</c:v>
                </c:pt>
                <c:pt idx="2669">
                  <c:v>266.89999999999219</c:v>
                </c:pt>
                <c:pt idx="2670">
                  <c:v>266.99999999999221</c:v>
                </c:pt>
                <c:pt idx="2671">
                  <c:v>267.09999999999224</c:v>
                </c:pt>
                <c:pt idx="2672">
                  <c:v>267.19999999999226</c:v>
                </c:pt>
                <c:pt idx="2673">
                  <c:v>267.29999999999228</c:v>
                </c:pt>
                <c:pt idx="2674">
                  <c:v>267.3999999999923</c:v>
                </c:pt>
                <c:pt idx="2675">
                  <c:v>267.49999999999233</c:v>
                </c:pt>
                <c:pt idx="2676">
                  <c:v>267.59999999999235</c:v>
                </c:pt>
                <c:pt idx="2677">
                  <c:v>267.69999999999237</c:v>
                </c:pt>
                <c:pt idx="2678">
                  <c:v>267.79999999999239</c:v>
                </c:pt>
                <c:pt idx="2679">
                  <c:v>267.89999999999242</c:v>
                </c:pt>
                <c:pt idx="2680">
                  <c:v>267.99999999999244</c:v>
                </c:pt>
                <c:pt idx="2681">
                  <c:v>268.09999999999246</c:v>
                </c:pt>
                <c:pt idx="2682">
                  <c:v>268.19999999999249</c:v>
                </c:pt>
                <c:pt idx="2683">
                  <c:v>268.29999999999251</c:v>
                </c:pt>
                <c:pt idx="2684">
                  <c:v>268.39999999999253</c:v>
                </c:pt>
                <c:pt idx="2685">
                  <c:v>268.49999999999255</c:v>
                </c:pt>
                <c:pt idx="2686">
                  <c:v>268.59999999999258</c:v>
                </c:pt>
                <c:pt idx="2687">
                  <c:v>268.6999999999926</c:v>
                </c:pt>
                <c:pt idx="2688">
                  <c:v>268.79999999999262</c:v>
                </c:pt>
                <c:pt idx="2689">
                  <c:v>268.89999999999264</c:v>
                </c:pt>
                <c:pt idx="2690">
                  <c:v>268.99999999999267</c:v>
                </c:pt>
                <c:pt idx="2691">
                  <c:v>269.09999999999269</c:v>
                </c:pt>
                <c:pt idx="2692">
                  <c:v>269.19999999999271</c:v>
                </c:pt>
                <c:pt idx="2693">
                  <c:v>269.29999999999274</c:v>
                </c:pt>
                <c:pt idx="2694">
                  <c:v>269.39999999999276</c:v>
                </c:pt>
                <c:pt idx="2695">
                  <c:v>269.49999999999278</c:v>
                </c:pt>
                <c:pt idx="2696">
                  <c:v>269.5999999999928</c:v>
                </c:pt>
                <c:pt idx="2697">
                  <c:v>269.69999999999283</c:v>
                </c:pt>
                <c:pt idx="2698">
                  <c:v>269.79999999999285</c:v>
                </c:pt>
                <c:pt idx="2699">
                  <c:v>269.89999999999287</c:v>
                </c:pt>
                <c:pt idx="2700">
                  <c:v>269.99999999999289</c:v>
                </c:pt>
                <c:pt idx="2701">
                  <c:v>270.09999999999292</c:v>
                </c:pt>
                <c:pt idx="2702">
                  <c:v>270.19999999999294</c:v>
                </c:pt>
                <c:pt idx="2703">
                  <c:v>270.29999999999296</c:v>
                </c:pt>
                <c:pt idx="2704">
                  <c:v>270.39999999999299</c:v>
                </c:pt>
                <c:pt idx="2705">
                  <c:v>270.49999999999301</c:v>
                </c:pt>
                <c:pt idx="2706">
                  <c:v>270.59999999999303</c:v>
                </c:pt>
                <c:pt idx="2707">
                  <c:v>270.69999999999305</c:v>
                </c:pt>
                <c:pt idx="2708">
                  <c:v>270.79999999999308</c:v>
                </c:pt>
                <c:pt idx="2709">
                  <c:v>270.8999999999931</c:v>
                </c:pt>
                <c:pt idx="2710">
                  <c:v>270.99999999999312</c:v>
                </c:pt>
                <c:pt idx="2711">
                  <c:v>271.09999999999314</c:v>
                </c:pt>
                <c:pt idx="2712">
                  <c:v>271.19999999999317</c:v>
                </c:pt>
                <c:pt idx="2713">
                  <c:v>271.29999999999319</c:v>
                </c:pt>
                <c:pt idx="2714">
                  <c:v>271.39999999999321</c:v>
                </c:pt>
                <c:pt idx="2715">
                  <c:v>271.49999999999324</c:v>
                </c:pt>
                <c:pt idx="2716">
                  <c:v>271.59999999999326</c:v>
                </c:pt>
                <c:pt idx="2717">
                  <c:v>271.69999999999328</c:v>
                </c:pt>
                <c:pt idx="2718">
                  <c:v>271.7999999999933</c:v>
                </c:pt>
                <c:pt idx="2719">
                  <c:v>271.89999999999333</c:v>
                </c:pt>
                <c:pt idx="2720">
                  <c:v>271.99999999999335</c:v>
                </c:pt>
                <c:pt idx="2721">
                  <c:v>272.09999999999337</c:v>
                </c:pt>
                <c:pt idx="2722">
                  <c:v>272.19999999999339</c:v>
                </c:pt>
                <c:pt idx="2723">
                  <c:v>272.29999999999342</c:v>
                </c:pt>
                <c:pt idx="2724">
                  <c:v>272.39999999999344</c:v>
                </c:pt>
                <c:pt idx="2725">
                  <c:v>272.49999999999346</c:v>
                </c:pt>
                <c:pt idx="2726">
                  <c:v>272.59999999999349</c:v>
                </c:pt>
                <c:pt idx="2727">
                  <c:v>272.69999999999351</c:v>
                </c:pt>
                <c:pt idx="2728">
                  <c:v>272.79999999999353</c:v>
                </c:pt>
                <c:pt idx="2729">
                  <c:v>272.89999999999355</c:v>
                </c:pt>
                <c:pt idx="2730">
                  <c:v>272.99999999999358</c:v>
                </c:pt>
                <c:pt idx="2731">
                  <c:v>273.0999999999936</c:v>
                </c:pt>
                <c:pt idx="2732">
                  <c:v>273.19999999999362</c:v>
                </c:pt>
                <c:pt idx="2733">
                  <c:v>273.29999999999364</c:v>
                </c:pt>
                <c:pt idx="2734">
                  <c:v>273.39999999999367</c:v>
                </c:pt>
                <c:pt idx="2735">
                  <c:v>273.49999999999369</c:v>
                </c:pt>
                <c:pt idx="2736">
                  <c:v>273.59999999999371</c:v>
                </c:pt>
                <c:pt idx="2737">
                  <c:v>273.69999999999374</c:v>
                </c:pt>
                <c:pt idx="2738">
                  <c:v>273.79999999999376</c:v>
                </c:pt>
                <c:pt idx="2739">
                  <c:v>273.89999999999378</c:v>
                </c:pt>
                <c:pt idx="2740">
                  <c:v>273.9999999999938</c:v>
                </c:pt>
                <c:pt idx="2741">
                  <c:v>274.09999999999383</c:v>
                </c:pt>
                <c:pt idx="2742">
                  <c:v>274.19999999999385</c:v>
                </c:pt>
                <c:pt idx="2743">
                  <c:v>274.29999999999387</c:v>
                </c:pt>
                <c:pt idx="2744">
                  <c:v>274.3999999999939</c:v>
                </c:pt>
                <c:pt idx="2745">
                  <c:v>274.49999999999392</c:v>
                </c:pt>
                <c:pt idx="2746">
                  <c:v>274.59999999999394</c:v>
                </c:pt>
                <c:pt idx="2747">
                  <c:v>274.69999999999396</c:v>
                </c:pt>
                <c:pt idx="2748">
                  <c:v>274.79999999999399</c:v>
                </c:pt>
                <c:pt idx="2749">
                  <c:v>274.89999999999401</c:v>
                </c:pt>
                <c:pt idx="2750">
                  <c:v>274.99999999999403</c:v>
                </c:pt>
                <c:pt idx="2751">
                  <c:v>275.09999999999405</c:v>
                </c:pt>
                <c:pt idx="2752">
                  <c:v>275.19999999999408</c:v>
                </c:pt>
                <c:pt idx="2753">
                  <c:v>275.2999999999941</c:v>
                </c:pt>
                <c:pt idx="2754">
                  <c:v>275.39999999999412</c:v>
                </c:pt>
                <c:pt idx="2755">
                  <c:v>275.49999999999415</c:v>
                </c:pt>
                <c:pt idx="2756">
                  <c:v>275.59999999999417</c:v>
                </c:pt>
                <c:pt idx="2757">
                  <c:v>275.69999999999419</c:v>
                </c:pt>
                <c:pt idx="2758">
                  <c:v>275.79999999999421</c:v>
                </c:pt>
                <c:pt idx="2759">
                  <c:v>275.89999999999424</c:v>
                </c:pt>
                <c:pt idx="2760">
                  <c:v>275.99999999999426</c:v>
                </c:pt>
                <c:pt idx="2761">
                  <c:v>276.09999999999428</c:v>
                </c:pt>
                <c:pt idx="2762">
                  <c:v>276.1999999999943</c:v>
                </c:pt>
                <c:pt idx="2763">
                  <c:v>276.29999999999433</c:v>
                </c:pt>
                <c:pt idx="2764">
                  <c:v>276.39999999999435</c:v>
                </c:pt>
                <c:pt idx="2765">
                  <c:v>276.49999999999437</c:v>
                </c:pt>
                <c:pt idx="2766">
                  <c:v>276.5999999999944</c:v>
                </c:pt>
                <c:pt idx="2767">
                  <c:v>276.69999999999442</c:v>
                </c:pt>
                <c:pt idx="2768">
                  <c:v>276.79999999999444</c:v>
                </c:pt>
                <c:pt idx="2769">
                  <c:v>276.89999999999446</c:v>
                </c:pt>
                <c:pt idx="2770">
                  <c:v>276.99999999999449</c:v>
                </c:pt>
                <c:pt idx="2771">
                  <c:v>277.09999999999451</c:v>
                </c:pt>
                <c:pt idx="2772">
                  <c:v>277.19999999999453</c:v>
                </c:pt>
                <c:pt idx="2773">
                  <c:v>277.29999999999455</c:v>
                </c:pt>
                <c:pt idx="2774">
                  <c:v>277.39999999999458</c:v>
                </c:pt>
                <c:pt idx="2775">
                  <c:v>277.4999999999946</c:v>
                </c:pt>
                <c:pt idx="2776">
                  <c:v>277.59999999999462</c:v>
                </c:pt>
                <c:pt idx="2777">
                  <c:v>277.69999999999465</c:v>
                </c:pt>
                <c:pt idx="2778">
                  <c:v>277.79999999999467</c:v>
                </c:pt>
                <c:pt idx="2779">
                  <c:v>277.89999999999469</c:v>
                </c:pt>
                <c:pt idx="2780">
                  <c:v>277.99999999999471</c:v>
                </c:pt>
                <c:pt idx="2781">
                  <c:v>278.09999999999474</c:v>
                </c:pt>
                <c:pt idx="2782">
                  <c:v>278.19999999999476</c:v>
                </c:pt>
                <c:pt idx="2783">
                  <c:v>278.29999999999478</c:v>
                </c:pt>
                <c:pt idx="2784">
                  <c:v>278.3999999999948</c:v>
                </c:pt>
                <c:pt idx="2785">
                  <c:v>278.49999999999483</c:v>
                </c:pt>
                <c:pt idx="2786">
                  <c:v>278.59999999999485</c:v>
                </c:pt>
                <c:pt idx="2787">
                  <c:v>278.69999999999487</c:v>
                </c:pt>
                <c:pt idx="2788">
                  <c:v>278.7999999999949</c:v>
                </c:pt>
                <c:pt idx="2789">
                  <c:v>278.89999999999492</c:v>
                </c:pt>
                <c:pt idx="2790">
                  <c:v>278.99999999999494</c:v>
                </c:pt>
                <c:pt idx="2791">
                  <c:v>279.09999999999496</c:v>
                </c:pt>
                <c:pt idx="2792">
                  <c:v>279.19999999999499</c:v>
                </c:pt>
                <c:pt idx="2793">
                  <c:v>279.29999999999501</c:v>
                </c:pt>
                <c:pt idx="2794">
                  <c:v>279.39999999999503</c:v>
                </c:pt>
                <c:pt idx="2795">
                  <c:v>279.49999999999505</c:v>
                </c:pt>
                <c:pt idx="2796">
                  <c:v>279.59999999999508</c:v>
                </c:pt>
                <c:pt idx="2797">
                  <c:v>279.6999999999951</c:v>
                </c:pt>
                <c:pt idx="2798">
                  <c:v>279.79999999999512</c:v>
                </c:pt>
                <c:pt idx="2799">
                  <c:v>279.89999999999515</c:v>
                </c:pt>
                <c:pt idx="2800">
                  <c:v>279.99999999999517</c:v>
                </c:pt>
                <c:pt idx="2801">
                  <c:v>280.09999999999519</c:v>
                </c:pt>
                <c:pt idx="2802">
                  <c:v>280.19999999999521</c:v>
                </c:pt>
                <c:pt idx="2803">
                  <c:v>280.29999999999524</c:v>
                </c:pt>
                <c:pt idx="2804">
                  <c:v>280.39999999999526</c:v>
                </c:pt>
                <c:pt idx="2805">
                  <c:v>280.49999999999528</c:v>
                </c:pt>
                <c:pt idx="2806">
                  <c:v>280.5999999999953</c:v>
                </c:pt>
                <c:pt idx="2807">
                  <c:v>280.69999999999533</c:v>
                </c:pt>
                <c:pt idx="2808">
                  <c:v>280.79999999999535</c:v>
                </c:pt>
                <c:pt idx="2809">
                  <c:v>280.89999999999537</c:v>
                </c:pt>
                <c:pt idx="2810">
                  <c:v>280.9999999999954</c:v>
                </c:pt>
                <c:pt idx="2811">
                  <c:v>281.09999999999542</c:v>
                </c:pt>
                <c:pt idx="2812">
                  <c:v>281.19999999999544</c:v>
                </c:pt>
                <c:pt idx="2813">
                  <c:v>281.29999999999546</c:v>
                </c:pt>
                <c:pt idx="2814">
                  <c:v>281.39999999999549</c:v>
                </c:pt>
                <c:pt idx="2815">
                  <c:v>281.49999999999551</c:v>
                </c:pt>
                <c:pt idx="2816">
                  <c:v>281.59999999999553</c:v>
                </c:pt>
                <c:pt idx="2817">
                  <c:v>281.69999999999555</c:v>
                </c:pt>
                <c:pt idx="2818">
                  <c:v>281.79999999999558</c:v>
                </c:pt>
                <c:pt idx="2819">
                  <c:v>281.8999999999956</c:v>
                </c:pt>
                <c:pt idx="2820">
                  <c:v>281.99999999999562</c:v>
                </c:pt>
                <c:pt idx="2821">
                  <c:v>282.09999999999565</c:v>
                </c:pt>
                <c:pt idx="2822">
                  <c:v>282.19999999999567</c:v>
                </c:pt>
                <c:pt idx="2823">
                  <c:v>282.29999999999569</c:v>
                </c:pt>
                <c:pt idx="2824">
                  <c:v>282.39999999999571</c:v>
                </c:pt>
                <c:pt idx="2825">
                  <c:v>282.49999999999574</c:v>
                </c:pt>
                <c:pt idx="2826">
                  <c:v>282.59999999999576</c:v>
                </c:pt>
                <c:pt idx="2827">
                  <c:v>282.69999999999578</c:v>
                </c:pt>
                <c:pt idx="2828">
                  <c:v>282.7999999999958</c:v>
                </c:pt>
                <c:pt idx="2829">
                  <c:v>282.89999999999583</c:v>
                </c:pt>
                <c:pt idx="2830">
                  <c:v>282.99999999999585</c:v>
                </c:pt>
                <c:pt idx="2831">
                  <c:v>283.09999999999587</c:v>
                </c:pt>
                <c:pt idx="2832">
                  <c:v>283.1999999999959</c:v>
                </c:pt>
                <c:pt idx="2833">
                  <c:v>283.29999999999592</c:v>
                </c:pt>
                <c:pt idx="2834">
                  <c:v>283.39999999999594</c:v>
                </c:pt>
                <c:pt idx="2835">
                  <c:v>283.49999999999596</c:v>
                </c:pt>
                <c:pt idx="2836">
                  <c:v>283.59999999999599</c:v>
                </c:pt>
                <c:pt idx="2837">
                  <c:v>283.69999999999601</c:v>
                </c:pt>
                <c:pt idx="2838">
                  <c:v>283.79999999999603</c:v>
                </c:pt>
                <c:pt idx="2839">
                  <c:v>283.89999999999606</c:v>
                </c:pt>
                <c:pt idx="2840">
                  <c:v>283.99999999999608</c:v>
                </c:pt>
                <c:pt idx="2841">
                  <c:v>284.0999999999961</c:v>
                </c:pt>
                <c:pt idx="2842">
                  <c:v>284.19999999999612</c:v>
                </c:pt>
                <c:pt idx="2843">
                  <c:v>284.29999999999615</c:v>
                </c:pt>
                <c:pt idx="2844">
                  <c:v>284.39999999999617</c:v>
                </c:pt>
                <c:pt idx="2845">
                  <c:v>284.49999999999619</c:v>
                </c:pt>
                <c:pt idx="2846">
                  <c:v>284.59999999999621</c:v>
                </c:pt>
                <c:pt idx="2847">
                  <c:v>284.69999999999624</c:v>
                </c:pt>
                <c:pt idx="2848">
                  <c:v>284.79999999999626</c:v>
                </c:pt>
                <c:pt idx="2849">
                  <c:v>284.89999999999628</c:v>
                </c:pt>
                <c:pt idx="2850">
                  <c:v>284.99999999999631</c:v>
                </c:pt>
                <c:pt idx="2851">
                  <c:v>285.09999999999633</c:v>
                </c:pt>
                <c:pt idx="2852">
                  <c:v>285.19999999999635</c:v>
                </c:pt>
                <c:pt idx="2853">
                  <c:v>285.29999999999637</c:v>
                </c:pt>
                <c:pt idx="2854">
                  <c:v>285.3999999999964</c:v>
                </c:pt>
                <c:pt idx="2855">
                  <c:v>285.49999999999642</c:v>
                </c:pt>
                <c:pt idx="2856">
                  <c:v>285.59999999999644</c:v>
                </c:pt>
                <c:pt idx="2857">
                  <c:v>285.69999999999646</c:v>
                </c:pt>
                <c:pt idx="2858">
                  <c:v>285.79999999999649</c:v>
                </c:pt>
                <c:pt idx="2859">
                  <c:v>285.89999999999651</c:v>
                </c:pt>
                <c:pt idx="2860">
                  <c:v>285.99999999999653</c:v>
                </c:pt>
                <c:pt idx="2861">
                  <c:v>286.09999999999656</c:v>
                </c:pt>
                <c:pt idx="2862">
                  <c:v>286.19999999999658</c:v>
                </c:pt>
                <c:pt idx="2863">
                  <c:v>286.2999999999966</c:v>
                </c:pt>
                <c:pt idx="2864">
                  <c:v>286.39999999999662</c:v>
                </c:pt>
                <c:pt idx="2865">
                  <c:v>286.49999999999665</c:v>
                </c:pt>
                <c:pt idx="2866">
                  <c:v>286.59999999999667</c:v>
                </c:pt>
                <c:pt idx="2867">
                  <c:v>286.69999999999669</c:v>
                </c:pt>
                <c:pt idx="2868">
                  <c:v>286.79999999999671</c:v>
                </c:pt>
                <c:pt idx="2869">
                  <c:v>286.89999999999674</c:v>
                </c:pt>
                <c:pt idx="2870">
                  <c:v>286.99999999999676</c:v>
                </c:pt>
                <c:pt idx="2871">
                  <c:v>287.09999999999678</c:v>
                </c:pt>
                <c:pt idx="2872">
                  <c:v>287.19999999999681</c:v>
                </c:pt>
                <c:pt idx="2873">
                  <c:v>287.29999999999683</c:v>
                </c:pt>
                <c:pt idx="2874">
                  <c:v>287.39999999999685</c:v>
                </c:pt>
                <c:pt idx="2875">
                  <c:v>287.49999999999687</c:v>
                </c:pt>
                <c:pt idx="2876">
                  <c:v>287.5999999999969</c:v>
                </c:pt>
                <c:pt idx="2877">
                  <c:v>287.69999999999692</c:v>
                </c:pt>
                <c:pt idx="2878">
                  <c:v>287.79999999999694</c:v>
                </c:pt>
                <c:pt idx="2879">
                  <c:v>287.89999999999696</c:v>
                </c:pt>
                <c:pt idx="2880">
                  <c:v>287.99999999999699</c:v>
                </c:pt>
                <c:pt idx="2881">
                  <c:v>288.09999999999701</c:v>
                </c:pt>
                <c:pt idx="2882">
                  <c:v>288.19999999999703</c:v>
                </c:pt>
                <c:pt idx="2883">
                  <c:v>288.29999999999706</c:v>
                </c:pt>
                <c:pt idx="2884">
                  <c:v>288.39999999999708</c:v>
                </c:pt>
                <c:pt idx="2885">
                  <c:v>288.4999999999971</c:v>
                </c:pt>
                <c:pt idx="2886">
                  <c:v>288.59999999999712</c:v>
                </c:pt>
                <c:pt idx="2887">
                  <c:v>288.69999999999715</c:v>
                </c:pt>
                <c:pt idx="2888">
                  <c:v>288.79999999999717</c:v>
                </c:pt>
                <c:pt idx="2889">
                  <c:v>288.89999999999719</c:v>
                </c:pt>
                <c:pt idx="2890">
                  <c:v>288.99999999999721</c:v>
                </c:pt>
                <c:pt idx="2891">
                  <c:v>289.09999999999724</c:v>
                </c:pt>
                <c:pt idx="2892">
                  <c:v>289.19999999999726</c:v>
                </c:pt>
                <c:pt idx="2893">
                  <c:v>289.29999999999728</c:v>
                </c:pt>
                <c:pt idx="2894">
                  <c:v>289.39999999999731</c:v>
                </c:pt>
                <c:pt idx="2895">
                  <c:v>289.49999999999733</c:v>
                </c:pt>
                <c:pt idx="2896">
                  <c:v>289.59999999999735</c:v>
                </c:pt>
                <c:pt idx="2897">
                  <c:v>289.69999999999737</c:v>
                </c:pt>
                <c:pt idx="2898">
                  <c:v>289.7999999999974</c:v>
                </c:pt>
                <c:pt idx="2899">
                  <c:v>289.89999999999742</c:v>
                </c:pt>
                <c:pt idx="2900">
                  <c:v>289.99999999999744</c:v>
                </c:pt>
                <c:pt idx="2901">
                  <c:v>290.09999999999746</c:v>
                </c:pt>
                <c:pt idx="2902">
                  <c:v>290.19999999999749</c:v>
                </c:pt>
                <c:pt idx="2903">
                  <c:v>290.29999999999751</c:v>
                </c:pt>
                <c:pt idx="2904">
                  <c:v>290.39999999999753</c:v>
                </c:pt>
                <c:pt idx="2905">
                  <c:v>290.49999999999756</c:v>
                </c:pt>
                <c:pt idx="2906">
                  <c:v>290.59999999999758</c:v>
                </c:pt>
                <c:pt idx="2907">
                  <c:v>290.6999999999976</c:v>
                </c:pt>
                <c:pt idx="2908">
                  <c:v>290.79999999999762</c:v>
                </c:pt>
                <c:pt idx="2909">
                  <c:v>290.89999999999765</c:v>
                </c:pt>
                <c:pt idx="2910">
                  <c:v>290.99999999999767</c:v>
                </c:pt>
                <c:pt idx="2911">
                  <c:v>291.09999999999769</c:v>
                </c:pt>
                <c:pt idx="2912">
                  <c:v>291.19999999999771</c:v>
                </c:pt>
                <c:pt idx="2913">
                  <c:v>291.29999999999774</c:v>
                </c:pt>
                <c:pt idx="2914">
                  <c:v>291.39999999999776</c:v>
                </c:pt>
                <c:pt idx="2915">
                  <c:v>291.49999999999778</c:v>
                </c:pt>
                <c:pt idx="2916">
                  <c:v>291.59999999999781</c:v>
                </c:pt>
                <c:pt idx="2917">
                  <c:v>291.69999999999783</c:v>
                </c:pt>
                <c:pt idx="2918">
                  <c:v>291.79999999999785</c:v>
                </c:pt>
                <c:pt idx="2919">
                  <c:v>291.89999999999787</c:v>
                </c:pt>
                <c:pt idx="2920">
                  <c:v>291.9999999999979</c:v>
                </c:pt>
                <c:pt idx="2921">
                  <c:v>292.09999999999792</c:v>
                </c:pt>
                <c:pt idx="2922">
                  <c:v>292.19999999999794</c:v>
                </c:pt>
                <c:pt idx="2923">
                  <c:v>292.29999999999797</c:v>
                </c:pt>
                <c:pt idx="2924">
                  <c:v>292.39999999999799</c:v>
                </c:pt>
                <c:pt idx="2925">
                  <c:v>292.49999999999801</c:v>
                </c:pt>
                <c:pt idx="2926">
                  <c:v>292.59999999999803</c:v>
                </c:pt>
                <c:pt idx="2927">
                  <c:v>292.69999999999806</c:v>
                </c:pt>
                <c:pt idx="2928">
                  <c:v>292.79999999999808</c:v>
                </c:pt>
                <c:pt idx="2929">
                  <c:v>292.8999999999981</c:v>
                </c:pt>
                <c:pt idx="2930">
                  <c:v>292.99999999999812</c:v>
                </c:pt>
                <c:pt idx="2931">
                  <c:v>293.09999999999815</c:v>
                </c:pt>
                <c:pt idx="2932">
                  <c:v>293.19999999999817</c:v>
                </c:pt>
                <c:pt idx="2933">
                  <c:v>293.29999999999819</c:v>
                </c:pt>
                <c:pt idx="2934">
                  <c:v>293.39999999999822</c:v>
                </c:pt>
                <c:pt idx="2935">
                  <c:v>293.49999999999824</c:v>
                </c:pt>
                <c:pt idx="2936">
                  <c:v>293.59999999999826</c:v>
                </c:pt>
                <c:pt idx="2937">
                  <c:v>293.69999999999828</c:v>
                </c:pt>
                <c:pt idx="2938">
                  <c:v>293.79999999999831</c:v>
                </c:pt>
                <c:pt idx="2939">
                  <c:v>293.89999999999833</c:v>
                </c:pt>
                <c:pt idx="2940">
                  <c:v>293.99999999999835</c:v>
                </c:pt>
                <c:pt idx="2941">
                  <c:v>294.09999999999837</c:v>
                </c:pt>
                <c:pt idx="2942">
                  <c:v>294.1999999999984</c:v>
                </c:pt>
                <c:pt idx="2943">
                  <c:v>294.29999999999842</c:v>
                </c:pt>
                <c:pt idx="2944">
                  <c:v>294.39999999999844</c:v>
                </c:pt>
                <c:pt idx="2945">
                  <c:v>294.49999999999847</c:v>
                </c:pt>
                <c:pt idx="2946">
                  <c:v>294.59999999999849</c:v>
                </c:pt>
                <c:pt idx="2947">
                  <c:v>294.69999999999851</c:v>
                </c:pt>
                <c:pt idx="2948">
                  <c:v>294.79999999999853</c:v>
                </c:pt>
                <c:pt idx="2949">
                  <c:v>294.89999999999856</c:v>
                </c:pt>
                <c:pt idx="2950">
                  <c:v>294.99999999999858</c:v>
                </c:pt>
                <c:pt idx="2951">
                  <c:v>295.0999999999986</c:v>
                </c:pt>
                <c:pt idx="2952">
                  <c:v>295.19999999999862</c:v>
                </c:pt>
                <c:pt idx="2953">
                  <c:v>295.29999999999865</c:v>
                </c:pt>
                <c:pt idx="2954">
                  <c:v>295.39999999999867</c:v>
                </c:pt>
                <c:pt idx="2955">
                  <c:v>295.49999999999869</c:v>
                </c:pt>
                <c:pt idx="2956">
                  <c:v>295.59999999999872</c:v>
                </c:pt>
                <c:pt idx="2957">
                  <c:v>295.69999999999874</c:v>
                </c:pt>
                <c:pt idx="2958">
                  <c:v>295.79999999999876</c:v>
                </c:pt>
                <c:pt idx="2959">
                  <c:v>295.89999999999878</c:v>
                </c:pt>
                <c:pt idx="2960">
                  <c:v>295.99999999999881</c:v>
                </c:pt>
                <c:pt idx="2961">
                  <c:v>296.09999999999883</c:v>
                </c:pt>
                <c:pt idx="2962">
                  <c:v>296.19999999999885</c:v>
                </c:pt>
                <c:pt idx="2963">
                  <c:v>296.29999999999887</c:v>
                </c:pt>
                <c:pt idx="2964">
                  <c:v>296.3999999999989</c:v>
                </c:pt>
                <c:pt idx="2965">
                  <c:v>296.49999999999892</c:v>
                </c:pt>
                <c:pt idx="2966">
                  <c:v>296.59999999999894</c:v>
                </c:pt>
                <c:pt idx="2967">
                  <c:v>296.69999999999897</c:v>
                </c:pt>
                <c:pt idx="2968">
                  <c:v>296.79999999999899</c:v>
                </c:pt>
                <c:pt idx="2969">
                  <c:v>296.89999999999901</c:v>
                </c:pt>
                <c:pt idx="2970">
                  <c:v>296.99999999999903</c:v>
                </c:pt>
                <c:pt idx="2971">
                  <c:v>297.09999999999906</c:v>
                </c:pt>
                <c:pt idx="2972">
                  <c:v>297.19999999999908</c:v>
                </c:pt>
                <c:pt idx="2973">
                  <c:v>297.2999999999991</c:v>
                </c:pt>
                <c:pt idx="2974">
                  <c:v>297.39999999999912</c:v>
                </c:pt>
                <c:pt idx="2975">
                  <c:v>297.49999999999915</c:v>
                </c:pt>
                <c:pt idx="2976">
                  <c:v>297.59999999999917</c:v>
                </c:pt>
                <c:pt idx="2977">
                  <c:v>297.69999999999919</c:v>
                </c:pt>
                <c:pt idx="2978">
                  <c:v>297.79999999999922</c:v>
                </c:pt>
                <c:pt idx="2979">
                  <c:v>297.89999999999924</c:v>
                </c:pt>
                <c:pt idx="2980">
                  <c:v>297.99999999999926</c:v>
                </c:pt>
                <c:pt idx="2981">
                  <c:v>298.09999999999928</c:v>
                </c:pt>
                <c:pt idx="2982">
                  <c:v>298.19999999999931</c:v>
                </c:pt>
                <c:pt idx="2983">
                  <c:v>298.29999999999933</c:v>
                </c:pt>
                <c:pt idx="2984">
                  <c:v>298.39999999999935</c:v>
                </c:pt>
                <c:pt idx="2985">
                  <c:v>298.49999999999937</c:v>
                </c:pt>
                <c:pt idx="2986">
                  <c:v>298.5999999999994</c:v>
                </c:pt>
                <c:pt idx="2987">
                  <c:v>298.69999999999942</c:v>
                </c:pt>
                <c:pt idx="2988">
                  <c:v>298.79999999999944</c:v>
                </c:pt>
                <c:pt idx="2989">
                  <c:v>298.89999999999947</c:v>
                </c:pt>
                <c:pt idx="2990">
                  <c:v>298.99999999999949</c:v>
                </c:pt>
                <c:pt idx="2991">
                  <c:v>299.09999999999951</c:v>
                </c:pt>
                <c:pt idx="2992">
                  <c:v>299.19999999999953</c:v>
                </c:pt>
                <c:pt idx="2993">
                  <c:v>299.29999999999956</c:v>
                </c:pt>
                <c:pt idx="2994">
                  <c:v>299.39999999999958</c:v>
                </c:pt>
                <c:pt idx="2995">
                  <c:v>299.4999999999996</c:v>
                </c:pt>
                <c:pt idx="2996">
                  <c:v>299.59999999999962</c:v>
                </c:pt>
                <c:pt idx="2997">
                  <c:v>299.69999999999965</c:v>
                </c:pt>
                <c:pt idx="2998">
                  <c:v>299.79999999999967</c:v>
                </c:pt>
                <c:pt idx="2999">
                  <c:v>299.89999999999969</c:v>
                </c:pt>
                <c:pt idx="3000">
                  <c:v>299.99999999999972</c:v>
                </c:pt>
                <c:pt idx="3001">
                  <c:v>300.09999999999974</c:v>
                </c:pt>
                <c:pt idx="3002">
                  <c:v>300.19999999999976</c:v>
                </c:pt>
                <c:pt idx="3003">
                  <c:v>300.29999999999978</c:v>
                </c:pt>
                <c:pt idx="3004">
                  <c:v>300.39999999999981</c:v>
                </c:pt>
                <c:pt idx="3005">
                  <c:v>300.49999999999983</c:v>
                </c:pt>
                <c:pt idx="3006">
                  <c:v>300.59999999999985</c:v>
                </c:pt>
                <c:pt idx="3007">
                  <c:v>300.69999999999987</c:v>
                </c:pt>
                <c:pt idx="3008">
                  <c:v>300.7999999999999</c:v>
                </c:pt>
                <c:pt idx="3009">
                  <c:v>300.89999999999992</c:v>
                </c:pt>
                <c:pt idx="3010">
                  <c:v>300.99999999999994</c:v>
                </c:pt>
                <c:pt idx="3011">
                  <c:v>301.09999999999997</c:v>
                </c:pt>
                <c:pt idx="3012">
                  <c:v>301.2</c:v>
                </c:pt>
                <c:pt idx="3013">
                  <c:v>301.3</c:v>
                </c:pt>
                <c:pt idx="3014">
                  <c:v>301.40000000000003</c:v>
                </c:pt>
                <c:pt idx="3015">
                  <c:v>301.50000000000006</c:v>
                </c:pt>
                <c:pt idx="3016">
                  <c:v>301.60000000000008</c:v>
                </c:pt>
                <c:pt idx="3017">
                  <c:v>301.7000000000001</c:v>
                </c:pt>
                <c:pt idx="3018">
                  <c:v>301.80000000000013</c:v>
                </c:pt>
                <c:pt idx="3019">
                  <c:v>301.90000000000015</c:v>
                </c:pt>
                <c:pt idx="3020">
                  <c:v>302.00000000000017</c:v>
                </c:pt>
                <c:pt idx="3021">
                  <c:v>302.10000000000019</c:v>
                </c:pt>
                <c:pt idx="3022">
                  <c:v>302.20000000000022</c:v>
                </c:pt>
                <c:pt idx="3023">
                  <c:v>302.30000000000024</c:v>
                </c:pt>
                <c:pt idx="3024">
                  <c:v>302.40000000000026</c:v>
                </c:pt>
                <c:pt idx="3025">
                  <c:v>302.50000000000028</c:v>
                </c:pt>
                <c:pt idx="3026">
                  <c:v>302.60000000000031</c:v>
                </c:pt>
                <c:pt idx="3027">
                  <c:v>302.70000000000033</c:v>
                </c:pt>
                <c:pt idx="3028">
                  <c:v>302.80000000000035</c:v>
                </c:pt>
                <c:pt idx="3029">
                  <c:v>302.90000000000038</c:v>
                </c:pt>
                <c:pt idx="3030">
                  <c:v>303.0000000000004</c:v>
                </c:pt>
                <c:pt idx="3031">
                  <c:v>303.10000000000042</c:v>
                </c:pt>
                <c:pt idx="3032">
                  <c:v>303.20000000000044</c:v>
                </c:pt>
                <c:pt idx="3033">
                  <c:v>303.30000000000047</c:v>
                </c:pt>
                <c:pt idx="3034">
                  <c:v>303.40000000000049</c:v>
                </c:pt>
                <c:pt idx="3035">
                  <c:v>303.50000000000051</c:v>
                </c:pt>
                <c:pt idx="3036">
                  <c:v>303.60000000000053</c:v>
                </c:pt>
                <c:pt idx="3037">
                  <c:v>303.70000000000056</c:v>
                </c:pt>
                <c:pt idx="3038">
                  <c:v>303.80000000000058</c:v>
                </c:pt>
                <c:pt idx="3039">
                  <c:v>303.9000000000006</c:v>
                </c:pt>
                <c:pt idx="3040">
                  <c:v>304.00000000000063</c:v>
                </c:pt>
                <c:pt idx="3041">
                  <c:v>304.10000000000065</c:v>
                </c:pt>
                <c:pt idx="3042">
                  <c:v>304.20000000000067</c:v>
                </c:pt>
                <c:pt idx="3043">
                  <c:v>304.30000000000069</c:v>
                </c:pt>
                <c:pt idx="3044">
                  <c:v>304.40000000000072</c:v>
                </c:pt>
                <c:pt idx="3045">
                  <c:v>304.50000000000074</c:v>
                </c:pt>
                <c:pt idx="3046">
                  <c:v>304.60000000000076</c:v>
                </c:pt>
                <c:pt idx="3047">
                  <c:v>304.70000000000078</c:v>
                </c:pt>
                <c:pt idx="3048">
                  <c:v>304.80000000000081</c:v>
                </c:pt>
                <c:pt idx="3049">
                  <c:v>304.90000000000083</c:v>
                </c:pt>
                <c:pt idx="3050">
                  <c:v>305.00000000000085</c:v>
                </c:pt>
                <c:pt idx="3051">
                  <c:v>305.10000000000088</c:v>
                </c:pt>
                <c:pt idx="3052">
                  <c:v>305.2000000000009</c:v>
                </c:pt>
                <c:pt idx="3053">
                  <c:v>305.30000000000092</c:v>
                </c:pt>
                <c:pt idx="3054">
                  <c:v>305.40000000000094</c:v>
                </c:pt>
                <c:pt idx="3055">
                  <c:v>305.50000000000097</c:v>
                </c:pt>
                <c:pt idx="3056">
                  <c:v>305.60000000000099</c:v>
                </c:pt>
                <c:pt idx="3057">
                  <c:v>305.70000000000101</c:v>
                </c:pt>
                <c:pt idx="3058">
                  <c:v>305.80000000000103</c:v>
                </c:pt>
                <c:pt idx="3059">
                  <c:v>305.90000000000106</c:v>
                </c:pt>
                <c:pt idx="3060">
                  <c:v>306.00000000000108</c:v>
                </c:pt>
                <c:pt idx="3061">
                  <c:v>306.1000000000011</c:v>
                </c:pt>
                <c:pt idx="3062">
                  <c:v>306.20000000000113</c:v>
                </c:pt>
                <c:pt idx="3063">
                  <c:v>306.30000000000115</c:v>
                </c:pt>
                <c:pt idx="3064">
                  <c:v>306.40000000000117</c:v>
                </c:pt>
                <c:pt idx="3065">
                  <c:v>306.50000000000119</c:v>
                </c:pt>
                <c:pt idx="3066">
                  <c:v>306.60000000000122</c:v>
                </c:pt>
                <c:pt idx="3067">
                  <c:v>306.70000000000124</c:v>
                </c:pt>
                <c:pt idx="3068">
                  <c:v>306.80000000000126</c:v>
                </c:pt>
                <c:pt idx="3069">
                  <c:v>306.90000000000128</c:v>
                </c:pt>
                <c:pt idx="3070">
                  <c:v>307.00000000000131</c:v>
                </c:pt>
                <c:pt idx="3071">
                  <c:v>307.10000000000133</c:v>
                </c:pt>
                <c:pt idx="3072">
                  <c:v>307.20000000000135</c:v>
                </c:pt>
                <c:pt idx="3073">
                  <c:v>307.30000000000138</c:v>
                </c:pt>
                <c:pt idx="3074">
                  <c:v>307.4000000000014</c:v>
                </c:pt>
                <c:pt idx="3075">
                  <c:v>307.50000000000142</c:v>
                </c:pt>
                <c:pt idx="3076">
                  <c:v>307.60000000000144</c:v>
                </c:pt>
                <c:pt idx="3077">
                  <c:v>307.70000000000147</c:v>
                </c:pt>
                <c:pt idx="3078">
                  <c:v>307.80000000000149</c:v>
                </c:pt>
                <c:pt idx="3079">
                  <c:v>307.90000000000151</c:v>
                </c:pt>
                <c:pt idx="3080">
                  <c:v>308.00000000000153</c:v>
                </c:pt>
                <c:pt idx="3081">
                  <c:v>308.10000000000156</c:v>
                </c:pt>
                <c:pt idx="3082">
                  <c:v>308.20000000000158</c:v>
                </c:pt>
                <c:pt idx="3083">
                  <c:v>308.3000000000016</c:v>
                </c:pt>
                <c:pt idx="3084">
                  <c:v>308.40000000000163</c:v>
                </c:pt>
                <c:pt idx="3085">
                  <c:v>308.50000000000165</c:v>
                </c:pt>
                <c:pt idx="3086">
                  <c:v>308.60000000000167</c:v>
                </c:pt>
                <c:pt idx="3087">
                  <c:v>308.70000000000169</c:v>
                </c:pt>
                <c:pt idx="3088">
                  <c:v>308.80000000000172</c:v>
                </c:pt>
                <c:pt idx="3089">
                  <c:v>308.90000000000174</c:v>
                </c:pt>
                <c:pt idx="3090">
                  <c:v>309.00000000000176</c:v>
                </c:pt>
                <c:pt idx="3091">
                  <c:v>309.10000000000178</c:v>
                </c:pt>
                <c:pt idx="3092">
                  <c:v>309.20000000000181</c:v>
                </c:pt>
                <c:pt idx="3093">
                  <c:v>309.30000000000183</c:v>
                </c:pt>
                <c:pt idx="3094">
                  <c:v>309.40000000000185</c:v>
                </c:pt>
                <c:pt idx="3095">
                  <c:v>309.50000000000188</c:v>
                </c:pt>
                <c:pt idx="3096">
                  <c:v>309.6000000000019</c:v>
                </c:pt>
                <c:pt idx="3097">
                  <c:v>309.70000000000192</c:v>
                </c:pt>
                <c:pt idx="3098">
                  <c:v>309.80000000000194</c:v>
                </c:pt>
                <c:pt idx="3099">
                  <c:v>309.90000000000197</c:v>
                </c:pt>
                <c:pt idx="3100">
                  <c:v>310.00000000000199</c:v>
                </c:pt>
                <c:pt idx="3101">
                  <c:v>310.10000000000201</c:v>
                </c:pt>
                <c:pt idx="3102">
                  <c:v>310.20000000000203</c:v>
                </c:pt>
                <c:pt idx="3103">
                  <c:v>310.30000000000206</c:v>
                </c:pt>
                <c:pt idx="3104">
                  <c:v>310.40000000000208</c:v>
                </c:pt>
                <c:pt idx="3105">
                  <c:v>310.5000000000021</c:v>
                </c:pt>
                <c:pt idx="3106">
                  <c:v>310.60000000000213</c:v>
                </c:pt>
                <c:pt idx="3107">
                  <c:v>310.70000000000215</c:v>
                </c:pt>
                <c:pt idx="3108">
                  <c:v>310.80000000000217</c:v>
                </c:pt>
                <c:pt idx="3109">
                  <c:v>310.90000000000219</c:v>
                </c:pt>
                <c:pt idx="3110">
                  <c:v>311.00000000000222</c:v>
                </c:pt>
                <c:pt idx="3111">
                  <c:v>311.10000000000224</c:v>
                </c:pt>
                <c:pt idx="3112">
                  <c:v>311.20000000000226</c:v>
                </c:pt>
                <c:pt idx="3113">
                  <c:v>311.30000000000229</c:v>
                </c:pt>
                <c:pt idx="3114">
                  <c:v>311.40000000000231</c:v>
                </c:pt>
                <c:pt idx="3115">
                  <c:v>311.50000000000233</c:v>
                </c:pt>
                <c:pt idx="3116">
                  <c:v>311.60000000000235</c:v>
                </c:pt>
                <c:pt idx="3117">
                  <c:v>311.70000000000238</c:v>
                </c:pt>
                <c:pt idx="3118">
                  <c:v>311.8000000000024</c:v>
                </c:pt>
                <c:pt idx="3119">
                  <c:v>311.90000000000242</c:v>
                </c:pt>
                <c:pt idx="3120">
                  <c:v>312.00000000000244</c:v>
                </c:pt>
                <c:pt idx="3121">
                  <c:v>312.10000000000247</c:v>
                </c:pt>
                <c:pt idx="3122">
                  <c:v>312.20000000000249</c:v>
                </c:pt>
                <c:pt idx="3123">
                  <c:v>312.30000000000251</c:v>
                </c:pt>
                <c:pt idx="3124">
                  <c:v>312.40000000000254</c:v>
                </c:pt>
                <c:pt idx="3125">
                  <c:v>312.50000000000256</c:v>
                </c:pt>
                <c:pt idx="3126">
                  <c:v>312.60000000000258</c:v>
                </c:pt>
                <c:pt idx="3127">
                  <c:v>312.7000000000026</c:v>
                </c:pt>
                <c:pt idx="3128">
                  <c:v>312.80000000000263</c:v>
                </c:pt>
                <c:pt idx="3129">
                  <c:v>312.90000000000265</c:v>
                </c:pt>
                <c:pt idx="3130">
                  <c:v>313.00000000000267</c:v>
                </c:pt>
                <c:pt idx="3131">
                  <c:v>313.10000000000269</c:v>
                </c:pt>
                <c:pt idx="3132">
                  <c:v>313.20000000000272</c:v>
                </c:pt>
                <c:pt idx="3133">
                  <c:v>313.30000000000274</c:v>
                </c:pt>
                <c:pt idx="3134">
                  <c:v>313.40000000000276</c:v>
                </c:pt>
                <c:pt idx="3135">
                  <c:v>313.50000000000279</c:v>
                </c:pt>
                <c:pt idx="3136">
                  <c:v>313.60000000000281</c:v>
                </c:pt>
                <c:pt idx="3137">
                  <c:v>313.70000000000283</c:v>
                </c:pt>
                <c:pt idx="3138">
                  <c:v>313.80000000000285</c:v>
                </c:pt>
                <c:pt idx="3139">
                  <c:v>313.90000000000288</c:v>
                </c:pt>
                <c:pt idx="3140">
                  <c:v>314.0000000000029</c:v>
                </c:pt>
                <c:pt idx="3141">
                  <c:v>314.10000000000292</c:v>
                </c:pt>
                <c:pt idx="3142">
                  <c:v>314.20000000000294</c:v>
                </c:pt>
                <c:pt idx="3143">
                  <c:v>314.30000000000297</c:v>
                </c:pt>
                <c:pt idx="3144">
                  <c:v>314.40000000000299</c:v>
                </c:pt>
                <c:pt idx="3145">
                  <c:v>314.50000000000301</c:v>
                </c:pt>
                <c:pt idx="3146">
                  <c:v>314.60000000000304</c:v>
                </c:pt>
                <c:pt idx="3147">
                  <c:v>314.70000000000306</c:v>
                </c:pt>
                <c:pt idx="3148">
                  <c:v>314.80000000000308</c:v>
                </c:pt>
                <c:pt idx="3149">
                  <c:v>314.9000000000031</c:v>
                </c:pt>
                <c:pt idx="3150">
                  <c:v>315.00000000000313</c:v>
                </c:pt>
                <c:pt idx="3151">
                  <c:v>315.10000000000315</c:v>
                </c:pt>
                <c:pt idx="3152">
                  <c:v>315.20000000000317</c:v>
                </c:pt>
                <c:pt idx="3153">
                  <c:v>315.30000000000319</c:v>
                </c:pt>
                <c:pt idx="3154">
                  <c:v>315.40000000000322</c:v>
                </c:pt>
                <c:pt idx="3155">
                  <c:v>315.50000000000324</c:v>
                </c:pt>
                <c:pt idx="3156">
                  <c:v>315.60000000000326</c:v>
                </c:pt>
                <c:pt idx="3157">
                  <c:v>315.70000000000329</c:v>
                </c:pt>
                <c:pt idx="3158">
                  <c:v>315.80000000000331</c:v>
                </c:pt>
                <c:pt idx="3159">
                  <c:v>315.90000000000333</c:v>
                </c:pt>
                <c:pt idx="3160">
                  <c:v>316.00000000000335</c:v>
                </c:pt>
                <c:pt idx="3161">
                  <c:v>316.10000000000338</c:v>
                </c:pt>
                <c:pt idx="3162">
                  <c:v>316.2000000000034</c:v>
                </c:pt>
                <c:pt idx="3163">
                  <c:v>316.30000000000342</c:v>
                </c:pt>
                <c:pt idx="3164">
                  <c:v>316.40000000000344</c:v>
                </c:pt>
                <c:pt idx="3165">
                  <c:v>316.50000000000347</c:v>
                </c:pt>
                <c:pt idx="3166">
                  <c:v>316.60000000000349</c:v>
                </c:pt>
                <c:pt idx="3167">
                  <c:v>316.70000000000351</c:v>
                </c:pt>
                <c:pt idx="3168">
                  <c:v>316.80000000000354</c:v>
                </c:pt>
                <c:pt idx="3169">
                  <c:v>316.90000000000356</c:v>
                </c:pt>
                <c:pt idx="3170">
                  <c:v>317.00000000000358</c:v>
                </c:pt>
                <c:pt idx="3171">
                  <c:v>317.1000000000036</c:v>
                </c:pt>
                <c:pt idx="3172">
                  <c:v>317.20000000000363</c:v>
                </c:pt>
                <c:pt idx="3173">
                  <c:v>317.30000000000365</c:v>
                </c:pt>
                <c:pt idx="3174">
                  <c:v>317.40000000000367</c:v>
                </c:pt>
                <c:pt idx="3175">
                  <c:v>317.50000000000369</c:v>
                </c:pt>
                <c:pt idx="3176">
                  <c:v>317.60000000000372</c:v>
                </c:pt>
                <c:pt idx="3177">
                  <c:v>317.70000000000374</c:v>
                </c:pt>
                <c:pt idx="3178">
                  <c:v>317.80000000000376</c:v>
                </c:pt>
                <c:pt idx="3179">
                  <c:v>317.90000000000379</c:v>
                </c:pt>
                <c:pt idx="3180">
                  <c:v>318.00000000000381</c:v>
                </c:pt>
                <c:pt idx="3181">
                  <c:v>318.10000000000383</c:v>
                </c:pt>
                <c:pt idx="3182">
                  <c:v>318.20000000000385</c:v>
                </c:pt>
                <c:pt idx="3183">
                  <c:v>318.30000000000388</c:v>
                </c:pt>
                <c:pt idx="3184">
                  <c:v>318.4000000000039</c:v>
                </c:pt>
                <c:pt idx="3185">
                  <c:v>318.50000000000392</c:v>
                </c:pt>
                <c:pt idx="3186">
                  <c:v>318.60000000000394</c:v>
                </c:pt>
                <c:pt idx="3187">
                  <c:v>318.70000000000397</c:v>
                </c:pt>
                <c:pt idx="3188">
                  <c:v>318.80000000000399</c:v>
                </c:pt>
                <c:pt idx="3189">
                  <c:v>318.90000000000401</c:v>
                </c:pt>
                <c:pt idx="3190">
                  <c:v>319.00000000000404</c:v>
                </c:pt>
                <c:pt idx="3191">
                  <c:v>319.10000000000406</c:v>
                </c:pt>
                <c:pt idx="3192">
                  <c:v>319.20000000000408</c:v>
                </c:pt>
                <c:pt idx="3193">
                  <c:v>319.3000000000041</c:v>
                </c:pt>
                <c:pt idx="3194">
                  <c:v>319.40000000000413</c:v>
                </c:pt>
                <c:pt idx="3195">
                  <c:v>319.50000000000415</c:v>
                </c:pt>
                <c:pt idx="3196">
                  <c:v>319.60000000000417</c:v>
                </c:pt>
                <c:pt idx="3197">
                  <c:v>319.7000000000042</c:v>
                </c:pt>
                <c:pt idx="3198">
                  <c:v>319.80000000000422</c:v>
                </c:pt>
                <c:pt idx="3199">
                  <c:v>319.90000000000424</c:v>
                </c:pt>
                <c:pt idx="3200">
                  <c:v>320.00000000000426</c:v>
                </c:pt>
                <c:pt idx="3201">
                  <c:v>320.10000000000429</c:v>
                </c:pt>
                <c:pt idx="3202">
                  <c:v>320.20000000000431</c:v>
                </c:pt>
                <c:pt idx="3203">
                  <c:v>320.30000000000433</c:v>
                </c:pt>
                <c:pt idx="3204">
                  <c:v>320.40000000000435</c:v>
                </c:pt>
                <c:pt idx="3205">
                  <c:v>320.50000000000438</c:v>
                </c:pt>
                <c:pt idx="3206">
                  <c:v>320.6000000000044</c:v>
                </c:pt>
                <c:pt idx="3207">
                  <c:v>320.70000000000442</c:v>
                </c:pt>
                <c:pt idx="3208">
                  <c:v>320.80000000000445</c:v>
                </c:pt>
                <c:pt idx="3209">
                  <c:v>320.90000000000447</c:v>
                </c:pt>
                <c:pt idx="3210">
                  <c:v>321.00000000000449</c:v>
                </c:pt>
                <c:pt idx="3211">
                  <c:v>321.10000000000451</c:v>
                </c:pt>
                <c:pt idx="3212">
                  <c:v>321.20000000000454</c:v>
                </c:pt>
                <c:pt idx="3213">
                  <c:v>321.30000000000456</c:v>
                </c:pt>
                <c:pt idx="3214">
                  <c:v>321.40000000000458</c:v>
                </c:pt>
                <c:pt idx="3215">
                  <c:v>321.5000000000046</c:v>
                </c:pt>
                <c:pt idx="3216">
                  <c:v>321.60000000000463</c:v>
                </c:pt>
                <c:pt idx="3217">
                  <c:v>321.70000000000465</c:v>
                </c:pt>
                <c:pt idx="3218">
                  <c:v>321.80000000000467</c:v>
                </c:pt>
                <c:pt idx="3219">
                  <c:v>321.9000000000047</c:v>
                </c:pt>
                <c:pt idx="3220">
                  <c:v>322.00000000000472</c:v>
                </c:pt>
                <c:pt idx="3221">
                  <c:v>322.10000000000474</c:v>
                </c:pt>
                <c:pt idx="3222">
                  <c:v>322.20000000000476</c:v>
                </c:pt>
                <c:pt idx="3223">
                  <c:v>322.30000000000479</c:v>
                </c:pt>
                <c:pt idx="3224">
                  <c:v>322.40000000000481</c:v>
                </c:pt>
                <c:pt idx="3225">
                  <c:v>322.50000000000483</c:v>
                </c:pt>
                <c:pt idx="3226">
                  <c:v>322.60000000000485</c:v>
                </c:pt>
                <c:pt idx="3227">
                  <c:v>322.70000000000488</c:v>
                </c:pt>
                <c:pt idx="3228">
                  <c:v>322.8000000000049</c:v>
                </c:pt>
                <c:pt idx="3229">
                  <c:v>322.90000000000492</c:v>
                </c:pt>
                <c:pt idx="3230">
                  <c:v>323.00000000000495</c:v>
                </c:pt>
                <c:pt idx="3231">
                  <c:v>323.10000000000497</c:v>
                </c:pt>
                <c:pt idx="3232">
                  <c:v>323.20000000000499</c:v>
                </c:pt>
                <c:pt idx="3233">
                  <c:v>323.30000000000501</c:v>
                </c:pt>
                <c:pt idx="3234">
                  <c:v>323.40000000000504</c:v>
                </c:pt>
                <c:pt idx="3235">
                  <c:v>323.50000000000506</c:v>
                </c:pt>
                <c:pt idx="3236">
                  <c:v>323.60000000000508</c:v>
                </c:pt>
                <c:pt idx="3237">
                  <c:v>323.7000000000051</c:v>
                </c:pt>
                <c:pt idx="3238">
                  <c:v>323.80000000000513</c:v>
                </c:pt>
                <c:pt idx="3239">
                  <c:v>323.90000000000515</c:v>
                </c:pt>
                <c:pt idx="3240">
                  <c:v>324.00000000000517</c:v>
                </c:pt>
                <c:pt idx="3241">
                  <c:v>324.1000000000052</c:v>
                </c:pt>
                <c:pt idx="3242">
                  <c:v>324.20000000000522</c:v>
                </c:pt>
                <c:pt idx="3243">
                  <c:v>324.30000000000524</c:v>
                </c:pt>
                <c:pt idx="3244">
                  <c:v>324.40000000000526</c:v>
                </c:pt>
                <c:pt idx="3245">
                  <c:v>324.50000000000529</c:v>
                </c:pt>
                <c:pt idx="3246">
                  <c:v>324.60000000000531</c:v>
                </c:pt>
                <c:pt idx="3247">
                  <c:v>324.70000000000533</c:v>
                </c:pt>
                <c:pt idx="3248">
                  <c:v>324.80000000000535</c:v>
                </c:pt>
                <c:pt idx="3249">
                  <c:v>324.90000000000538</c:v>
                </c:pt>
                <c:pt idx="3250">
                  <c:v>325.0000000000054</c:v>
                </c:pt>
                <c:pt idx="3251">
                  <c:v>325.10000000000542</c:v>
                </c:pt>
                <c:pt idx="3252">
                  <c:v>325.20000000000545</c:v>
                </c:pt>
                <c:pt idx="3253">
                  <c:v>325.30000000000547</c:v>
                </c:pt>
                <c:pt idx="3254">
                  <c:v>325.40000000000549</c:v>
                </c:pt>
                <c:pt idx="3255">
                  <c:v>325.50000000000551</c:v>
                </c:pt>
                <c:pt idx="3256">
                  <c:v>325.60000000000554</c:v>
                </c:pt>
                <c:pt idx="3257">
                  <c:v>325.70000000000556</c:v>
                </c:pt>
                <c:pt idx="3258">
                  <c:v>325.80000000000558</c:v>
                </c:pt>
                <c:pt idx="3259">
                  <c:v>325.9000000000056</c:v>
                </c:pt>
                <c:pt idx="3260">
                  <c:v>326.00000000000563</c:v>
                </c:pt>
                <c:pt idx="3261">
                  <c:v>326.10000000000565</c:v>
                </c:pt>
                <c:pt idx="3262">
                  <c:v>326.20000000000567</c:v>
                </c:pt>
                <c:pt idx="3263">
                  <c:v>326.3000000000057</c:v>
                </c:pt>
                <c:pt idx="3264">
                  <c:v>326.40000000000572</c:v>
                </c:pt>
                <c:pt idx="3265">
                  <c:v>326.50000000000574</c:v>
                </c:pt>
                <c:pt idx="3266">
                  <c:v>326.60000000000576</c:v>
                </c:pt>
                <c:pt idx="3267">
                  <c:v>326.70000000000579</c:v>
                </c:pt>
                <c:pt idx="3268">
                  <c:v>326.80000000000581</c:v>
                </c:pt>
                <c:pt idx="3269">
                  <c:v>326.90000000000583</c:v>
                </c:pt>
                <c:pt idx="3270">
                  <c:v>327.00000000000585</c:v>
                </c:pt>
                <c:pt idx="3271">
                  <c:v>327.10000000000588</c:v>
                </c:pt>
                <c:pt idx="3272">
                  <c:v>327.2000000000059</c:v>
                </c:pt>
                <c:pt idx="3273">
                  <c:v>327.30000000000592</c:v>
                </c:pt>
                <c:pt idx="3274">
                  <c:v>327.40000000000595</c:v>
                </c:pt>
                <c:pt idx="3275">
                  <c:v>327.50000000000597</c:v>
                </c:pt>
                <c:pt idx="3276">
                  <c:v>327.60000000000599</c:v>
                </c:pt>
                <c:pt idx="3277">
                  <c:v>327.70000000000601</c:v>
                </c:pt>
                <c:pt idx="3278">
                  <c:v>327.80000000000604</c:v>
                </c:pt>
                <c:pt idx="3279">
                  <c:v>327.90000000000606</c:v>
                </c:pt>
                <c:pt idx="3280">
                  <c:v>328.00000000000608</c:v>
                </c:pt>
                <c:pt idx="3281">
                  <c:v>328.1000000000061</c:v>
                </c:pt>
                <c:pt idx="3282">
                  <c:v>328.20000000000613</c:v>
                </c:pt>
                <c:pt idx="3283">
                  <c:v>328.30000000000615</c:v>
                </c:pt>
                <c:pt idx="3284">
                  <c:v>328.40000000000617</c:v>
                </c:pt>
                <c:pt idx="3285">
                  <c:v>328.5000000000062</c:v>
                </c:pt>
                <c:pt idx="3286">
                  <c:v>328.60000000000622</c:v>
                </c:pt>
                <c:pt idx="3287">
                  <c:v>328.70000000000624</c:v>
                </c:pt>
                <c:pt idx="3288">
                  <c:v>328.80000000000626</c:v>
                </c:pt>
                <c:pt idx="3289">
                  <c:v>328.90000000000629</c:v>
                </c:pt>
                <c:pt idx="3290">
                  <c:v>329.00000000000631</c:v>
                </c:pt>
                <c:pt idx="3291">
                  <c:v>329.10000000000633</c:v>
                </c:pt>
                <c:pt idx="3292">
                  <c:v>329.20000000000636</c:v>
                </c:pt>
                <c:pt idx="3293">
                  <c:v>329.30000000000638</c:v>
                </c:pt>
                <c:pt idx="3294">
                  <c:v>329.4000000000064</c:v>
                </c:pt>
                <c:pt idx="3295">
                  <c:v>329.50000000000642</c:v>
                </c:pt>
                <c:pt idx="3296">
                  <c:v>329.60000000000645</c:v>
                </c:pt>
                <c:pt idx="3297">
                  <c:v>329.70000000000647</c:v>
                </c:pt>
                <c:pt idx="3298">
                  <c:v>329.80000000000649</c:v>
                </c:pt>
                <c:pt idx="3299">
                  <c:v>329.90000000000651</c:v>
                </c:pt>
                <c:pt idx="3300">
                  <c:v>330.00000000000654</c:v>
                </c:pt>
                <c:pt idx="3301">
                  <c:v>330.10000000000656</c:v>
                </c:pt>
                <c:pt idx="3302">
                  <c:v>330.20000000000658</c:v>
                </c:pt>
                <c:pt idx="3303">
                  <c:v>330.30000000000661</c:v>
                </c:pt>
                <c:pt idx="3304">
                  <c:v>330.40000000000663</c:v>
                </c:pt>
                <c:pt idx="3305">
                  <c:v>330.50000000000665</c:v>
                </c:pt>
                <c:pt idx="3306">
                  <c:v>330.60000000000667</c:v>
                </c:pt>
                <c:pt idx="3307">
                  <c:v>330.7000000000067</c:v>
                </c:pt>
                <c:pt idx="3308">
                  <c:v>330.80000000000672</c:v>
                </c:pt>
                <c:pt idx="3309">
                  <c:v>330.90000000000674</c:v>
                </c:pt>
                <c:pt idx="3310">
                  <c:v>331.00000000000676</c:v>
                </c:pt>
                <c:pt idx="3311">
                  <c:v>331.10000000000679</c:v>
                </c:pt>
                <c:pt idx="3312">
                  <c:v>331.20000000000681</c:v>
                </c:pt>
                <c:pt idx="3313">
                  <c:v>331.30000000000683</c:v>
                </c:pt>
                <c:pt idx="3314">
                  <c:v>331.40000000000686</c:v>
                </c:pt>
                <c:pt idx="3315">
                  <c:v>331.50000000000688</c:v>
                </c:pt>
                <c:pt idx="3316">
                  <c:v>331.6000000000069</c:v>
                </c:pt>
                <c:pt idx="3317">
                  <c:v>331.70000000000692</c:v>
                </c:pt>
                <c:pt idx="3318">
                  <c:v>331.80000000000695</c:v>
                </c:pt>
                <c:pt idx="3319">
                  <c:v>331.90000000000697</c:v>
                </c:pt>
                <c:pt idx="3320">
                  <c:v>332.00000000000699</c:v>
                </c:pt>
                <c:pt idx="3321">
                  <c:v>332.10000000000701</c:v>
                </c:pt>
                <c:pt idx="3322">
                  <c:v>332.20000000000704</c:v>
                </c:pt>
                <c:pt idx="3323">
                  <c:v>332.30000000000706</c:v>
                </c:pt>
                <c:pt idx="3324">
                  <c:v>332.40000000000708</c:v>
                </c:pt>
                <c:pt idx="3325">
                  <c:v>332.50000000000711</c:v>
                </c:pt>
                <c:pt idx="3326">
                  <c:v>332.60000000000713</c:v>
                </c:pt>
                <c:pt idx="3327">
                  <c:v>332.70000000000715</c:v>
                </c:pt>
                <c:pt idx="3328">
                  <c:v>332.80000000000717</c:v>
                </c:pt>
                <c:pt idx="3329">
                  <c:v>332.9000000000072</c:v>
                </c:pt>
                <c:pt idx="3330">
                  <c:v>333.00000000000722</c:v>
                </c:pt>
                <c:pt idx="3331">
                  <c:v>333.10000000000724</c:v>
                </c:pt>
                <c:pt idx="3332">
                  <c:v>333.20000000000726</c:v>
                </c:pt>
                <c:pt idx="3333">
                  <c:v>333.30000000000729</c:v>
                </c:pt>
                <c:pt idx="3334">
                  <c:v>333.40000000000731</c:v>
                </c:pt>
                <c:pt idx="3335">
                  <c:v>333.50000000000733</c:v>
                </c:pt>
                <c:pt idx="3336">
                  <c:v>333.60000000000736</c:v>
                </c:pt>
                <c:pt idx="3337">
                  <c:v>333.70000000000738</c:v>
                </c:pt>
                <c:pt idx="3338">
                  <c:v>333.8000000000074</c:v>
                </c:pt>
                <c:pt idx="3339">
                  <c:v>333.90000000000742</c:v>
                </c:pt>
                <c:pt idx="3340">
                  <c:v>334.00000000000745</c:v>
                </c:pt>
                <c:pt idx="3341">
                  <c:v>334.10000000000747</c:v>
                </c:pt>
                <c:pt idx="3342">
                  <c:v>334.20000000000749</c:v>
                </c:pt>
                <c:pt idx="3343">
                  <c:v>334.30000000000751</c:v>
                </c:pt>
                <c:pt idx="3344">
                  <c:v>334.40000000000754</c:v>
                </c:pt>
                <c:pt idx="3345">
                  <c:v>334.50000000000756</c:v>
                </c:pt>
                <c:pt idx="3346">
                  <c:v>334.60000000000758</c:v>
                </c:pt>
                <c:pt idx="3347">
                  <c:v>334.70000000000761</c:v>
                </c:pt>
                <c:pt idx="3348">
                  <c:v>334.80000000000763</c:v>
                </c:pt>
                <c:pt idx="3349">
                  <c:v>334.90000000000765</c:v>
                </c:pt>
                <c:pt idx="3350">
                  <c:v>335.00000000000767</c:v>
                </c:pt>
                <c:pt idx="3351">
                  <c:v>335.1000000000077</c:v>
                </c:pt>
                <c:pt idx="3352">
                  <c:v>335.20000000000772</c:v>
                </c:pt>
                <c:pt idx="3353">
                  <c:v>335.30000000000774</c:v>
                </c:pt>
                <c:pt idx="3354">
                  <c:v>335.40000000000776</c:v>
                </c:pt>
                <c:pt idx="3355">
                  <c:v>335.50000000000779</c:v>
                </c:pt>
                <c:pt idx="3356">
                  <c:v>335.60000000000781</c:v>
                </c:pt>
                <c:pt idx="3357">
                  <c:v>335.70000000000783</c:v>
                </c:pt>
                <c:pt idx="3358">
                  <c:v>335.80000000000786</c:v>
                </c:pt>
                <c:pt idx="3359">
                  <c:v>335.90000000000788</c:v>
                </c:pt>
                <c:pt idx="3360">
                  <c:v>336.0000000000079</c:v>
                </c:pt>
                <c:pt idx="3361">
                  <c:v>336.10000000000792</c:v>
                </c:pt>
                <c:pt idx="3362">
                  <c:v>336.20000000000795</c:v>
                </c:pt>
                <c:pt idx="3363">
                  <c:v>336.30000000000797</c:v>
                </c:pt>
                <c:pt idx="3364">
                  <c:v>336.40000000000799</c:v>
                </c:pt>
                <c:pt idx="3365">
                  <c:v>336.50000000000801</c:v>
                </c:pt>
                <c:pt idx="3366">
                  <c:v>336.60000000000804</c:v>
                </c:pt>
                <c:pt idx="3367">
                  <c:v>336.70000000000806</c:v>
                </c:pt>
                <c:pt idx="3368">
                  <c:v>336.80000000000808</c:v>
                </c:pt>
                <c:pt idx="3369">
                  <c:v>336.90000000000811</c:v>
                </c:pt>
                <c:pt idx="3370">
                  <c:v>337.00000000000813</c:v>
                </c:pt>
                <c:pt idx="3371">
                  <c:v>337.10000000000815</c:v>
                </c:pt>
                <c:pt idx="3372">
                  <c:v>337.20000000000817</c:v>
                </c:pt>
                <c:pt idx="3373">
                  <c:v>337.3000000000082</c:v>
                </c:pt>
                <c:pt idx="3374">
                  <c:v>337.40000000000822</c:v>
                </c:pt>
                <c:pt idx="3375">
                  <c:v>337.50000000000824</c:v>
                </c:pt>
                <c:pt idx="3376">
                  <c:v>337.60000000000827</c:v>
                </c:pt>
                <c:pt idx="3377">
                  <c:v>337.70000000000829</c:v>
                </c:pt>
                <c:pt idx="3378">
                  <c:v>337.80000000000831</c:v>
                </c:pt>
                <c:pt idx="3379">
                  <c:v>337.90000000000833</c:v>
                </c:pt>
                <c:pt idx="3380">
                  <c:v>338.00000000000836</c:v>
                </c:pt>
                <c:pt idx="3381">
                  <c:v>338.10000000000838</c:v>
                </c:pt>
                <c:pt idx="3382">
                  <c:v>338.2000000000084</c:v>
                </c:pt>
                <c:pt idx="3383">
                  <c:v>338.30000000000842</c:v>
                </c:pt>
                <c:pt idx="3384">
                  <c:v>338.40000000000845</c:v>
                </c:pt>
                <c:pt idx="3385">
                  <c:v>338.50000000000847</c:v>
                </c:pt>
                <c:pt idx="3386">
                  <c:v>338.60000000000849</c:v>
                </c:pt>
                <c:pt idx="3387">
                  <c:v>338.70000000000852</c:v>
                </c:pt>
                <c:pt idx="3388">
                  <c:v>338.80000000000854</c:v>
                </c:pt>
                <c:pt idx="3389">
                  <c:v>338.90000000000856</c:v>
                </c:pt>
                <c:pt idx="3390">
                  <c:v>339.00000000000858</c:v>
                </c:pt>
                <c:pt idx="3391">
                  <c:v>339.10000000000861</c:v>
                </c:pt>
                <c:pt idx="3392">
                  <c:v>339.20000000000863</c:v>
                </c:pt>
                <c:pt idx="3393">
                  <c:v>339.30000000000865</c:v>
                </c:pt>
                <c:pt idx="3394">
                  <c:v>339.40000000000867</c:v>
                </c:pt>
                <c:pt idx="3395">
                  <c:v>339.5000000000087</c:v>
                </c:pt>
                <c:pt idx="3396">
                  <c:v>339.60000000000872</c:v>
                </c:pt>
                <c:pt idx="3397">
                  <c:v>339.70000000000874</c:v>
                </c:pt>
                <c:pt idx="3398">
                  <c:v>339.80000000000877</c:v>
                </c:pt>
                <c:pt idx="3399">
                  <c:v>339.90000000000879</c:v>
                </c:pt>
                <c:pt idx="3400">
                  <c:v>340.00000000000881</c:v>
                </c:pt>
                <c:pt idx="3401">
                  <c:v>340.10000000000883</c:v>
                </c:pt>
                <c:pt idx="3402">
                  <c:v>340.20000000000886</c:v>
                </c:pt>
                <c:pt idx="3403">
                  <c:v>340.30000000000888</c:v>
                </c:pt>
                <c:pt idx="3404">
                  <c:v>340.4000000000089</c:v>
                </c:pt>
                <c:pt idx="3405">
                  <c:v>340.50000000000892</c:v>
                </c:pt>
                <c:pt idx="3406">
                  <c:v>340.60000000000895</c:v>
                </c:pt>
                <c:pt idx="3407">
                  <c:v>340.70000000000897</c:v>
                </c:pt>
                <c:pt idx="3408">
                  <c:v>340.80000000000899</c:v>
                </c:pt>
                <c:pt idx="3409">
                  <c:v>340.90000000000902</c:v>
                </c:pt>
                <c:pt idx="3410">
                  <c:v>341.00000000000904</c:v>
                </c:pt>
                <c:pt idx="3411">
                  <c:v>341.10000000000906</c:v>
                </c:pt>
                <c:pt idx="3412">
                  <c:v>341.20000000000908</c:v>
                </c:pt>
                <c:pt idx="3413">
                  <c:v>341.30000000000911</c:v>
                </c:pt>
                <c:pt idx="3414">
                  <c:v>341.40000000000913</c:v>
                </c:pt>
                <c:pt idx="3415">
                  <c:v>341.50000000000915</c:v>
                </c:pt>
                <c:pt idx="3416">
                  <c:v>341.60000000000917</c:v>
                </c:pt>
                <c:pt idx="3417">
                  <c:v>341.7000000000092</c:v>
                </c:pt>
                <c:pt idx="3418">
                  <c:v>341.80000000000922</c:v>
                </c:pt>
                <c:pt idx="3419">
                  <c:v>341.90000000000924</c:v>
                </c:pt>
                <c:pt idx="3420">
                  <c:v>342.00000000000927</c:v>
                </c:pt>
                <c:pt idx="3421">
                  <c:v>342.10000000000929</c:v>
                </c:pt>
                <c:pt idx="3422">
                  <c:v>342.20000000000931</c:v>
                </c:pt>
                <c:pt idx="3423">
                  <c:v>342.30000000000933</c:v>
                </c:pt>
                <c:pt idx="3424">
                  <c:v>342.40000000000936</c:v>
                </c:pt>
                <c:pt idx="3425">
                  <c:v>342.50000000000938</c:v>
                </c:pt>
                <c:pt idx="3426">
                  <c:v>342.6000000000094</c:v>
                </c:pt>
                <c:pt idx="3427">
                  <c:v>342.70000000000942</c:v>
                </c:pt>
                <c:pt idx="3428">
                  <c:v>342.80000000000945</c:v>
                </c:pt>
                <c:pt idx="3429">
                  <c:v>342.90000000000947</c:v>
                </c:pt>
                <c:pt idx="3430">
                  <c:v>343.00000000000949</c:v>
                </c:pt>
                <c:pt idx="3431">
                  <c:v>343.10000000000952</c:v>
                </c:pt>
                <c:pt idx="3432">
                  <c:v>343.20000000000954</c:v>
                </c:pt>
                <c:pt idx="3433">
                  <c:v>343.30000000000956</c:v>
                </c:pt>
                <c:pt idx="3434">
                  <c:v>343.40000000000958</c:v>
                </c:pt>
                <c:pt idx="3435">
                  <c:v>343.50000000000961</c:v>
                </c:pt>
                <c:pt idx="3436">
                  <c:v>343.60000000000963</c:v>
                </c:pt>
                <c:pt idx="3437">
                  <c:v>343.70000000000965</c:v>
                </c:pt>
                <c:pt idx="3438">
                  <c:v>343.80000000000967</c:v>
                </c:pt>
                <c:pt idx="3439">
                  <c:v>343.9000000000097</c:v>
                </c:pt>
                <c:pt idx="3440">
                  <c:v>344.00000000000972</c:v>
                </c:pt>
                <c:pt idx="3441">
                  <c:v>344.10000000000974</c:v>
                </c:pt>
                <c:pt idx="3442">
                  <c:v>344.20000000000977</c:v>
                </c:pt>
                <c:pt idx="3443">
                  <c:v>344.30000000000979</c:v>
                </c:pt>
                <c:pt idx="3444">
                  <c:v>344.40000000000981</c:v>
                </c:pt>
                <c:pt idx="3445">
                  <c:v>344.50000000000983</c:v>
                </c:pt>
                <c:pt idx="3446">
                  <c:v>344.60000000000986</c:v>
                </c:pt>
                <c:pt idx="3447">
                  <c:v>344.70000000000988</c:v>
                </c:pt>
                <c:pt idx="3448">
                  <c:v>344.8000000000099</c:v>
                </c:pt>
                <c:pt idx="3449">
                  <c:v>344.90000000000992</c:v>
                </c:pt>
                <c:pt idx="3450">
                  <c:v>345.00000000000995</c:v>
                </c:pt>
                <c:pt idx="3451">
                  <c:v>345.10000000000997</c:v>
                </c:pt>
                <c:pt idx="3452">
                  <c:v>345.20000000000999</c:v>
                </c:pt>
                <c:pt idx="3453">
                  <c:v>345.30000000001002</c:v>
                </c:pt>
                <c:pt idx="3454">
                  <c:v>345.40000000001004</c:v>
                </c:pt>
                <c:pt idx="3455">
                  <c:v>345.50000000001006</c:v>
                </c:pt>
                <c:pt idx="3456">
                  <c:v>345.60000000001008</c:v>
                </c:pt>
                <c:pt idx="3457">
                  <c:v>345.70000000001011</c:v>
                </c:pt>
                <c:pt idx="3458">
                  <c:v>345.80000000001013</c:v>
                </c:pt>
                <c:pt idx="3459">
                  <c:v>345.90000000001015</c:v>
                </c:pt>
                <c:pt idx="3460">
                  <c:v>346.00000000001017</c:v>
                </c:pt>
                <c:pt idx="3461">
                  <c:v>346.1000000000102</c:v>
                </c:pt>
                <c:pt idx="3462">
                  <c:v>346.20000000001022</c:v>
                </c:pt>
                <c:pt idx="3463">
                  <c:v>346.30000000001024</c:v>
                </c:pt>
                <c:pt idx="3464">
                  <c:v>346.40000000001027</c:v>
                </c:pt>
                <c:pt idx="3465">
                  <c:v>346.50000000001029</c:v>
                </c:pt>
                <c:pt idx="3466">
                  <c:v>346.60000000001031</c:v>
                </c:pt>
                <c:pt idx="3467">
                  <c:v>346.70000000001033</c:v>
                </c:pt>
                <c:pt idx="3468">
                  <c:v>346.80000000001036</c:v>
                </c:pt>
                <c:pt idx="3469">
                  <c:v>346.90000000001038</c:v>
                </c:pt>
                <c:pt idx="3470">
                  <c:v>347.0000000000104</c:v>
                </c:pt>
                <c:pt idx="3471">
                  <c:v>347.10000000001043</c:v>
                </c:pt>
                <c:pt idx="3472">
                  <c:v>347.20000000001045</c:v>
                </c:pt>
                <c:pt idx="3473">
                  <c:v>347.30000000001047</c:v>
                </c:pt>
                <c:pt idx="3474">
                  <c:v>347.40000000001049</c:v>
                </c:pt>
                <c:pt idx="3475">
                  <c:v>347.50000000001052</c:v>
                </c:pt>
                <c:pt idx="3476">
                  <c:v>347.60000000001054</c:v>
                </c:pt>
                <c:pt idx="3477">
                  <c:v>347.70000000001056</c:v>
                </c:pt>
                <c:pt idx="3478">
                  <c:v>347.80000000001058</c:v>
                </c:pt>
                <c:pt idx="3479">
                  <c:v>347.90000000001061</c:v>
                </c:pt>
                <c:pt idx="3480">
                  <c:v>348.00000000001063</c:v>
                </c:pt>
                <c:pt idx="3481">
                  <c:v>348.10000000001065</c:v>
                </c:pt>
                <c:pt idx="3482">
                  <c:v>348.20000000001068</c:v>
                </c:pt>
                <c:pt idx="3483">
                  <c:v>348.3000000000107</c:v>
                </c:pt>
                <c:pt idx="3484">
                  <c:v>348.40000000001072</c:v>
                </c:pt>
                <c:pt idx="3485">
                  <c:v>348.50000000001074</c:v>
                </c:pt>
                <c:pt idx="3486">
                  <c:v>348.60000000001077</c:v>
                </c:pt>
                <c:pt idx="3487">
                  <c:v>348.70000000001079</c:v>
                </c:pt>
                <c:pt idx="3488">
                  <c:v>348.80000000001081</c:v>
                </c:pt>
                <c:pt idx="3489">
                  <c:v>348.90000000001083</c:v>
                </c:pt>
                <c:pt idx="3490">
                  <c:v>349.00000000001086</c:v>
                </c:pt>
                <c:pt idx="3491">
                  <c:v>349.10000000001088</c:v>
                </c:pt>
                <c:pt idx="3492">
                  <c:v>349.2000000000109</c:v>
                </c:pt>
                <c:pt idx="3493">
                  <c:v>349.30000000001093</c:v>
                </c:pt>
                <c:pt idx="3494">
                  <c:v>349.40000000001095</c:v>
                </c:pt>
                <c:pt idx="3495">
                  <c:v>349.50000000001097</c:v>
                </c:pt>
                <c:pt idx="3496">
                  <c:v>349.60000000001099</c:v>
                </c:pt>
                <c:pt idx="3497">
                  <c:v>349.70000000001102</c:v>
                </c:pt>
                <c:pt idx="3498">
                  <c:v>349.80000000001104</c:v>
                </c:pt>
                <c:pt idx="3499">
                  <c:v>349.90000000001106</c:v>
                </c:pt>
                <c:pt idx="3500">
                  <c:v>350.00000000001108</c:v>
                </c:pt>
                <c:pt idx="3501">
                  <c:v>350.10000000001111</c:v>
                </c:pt>
                <c:pt idx="3502">
                  <c:v>350.20000000001113</c:v>
                </c:pt>
                <c:pt idx="3503">
                  <c:v>350.30000000001115</c:v>
                </c:pt>
                <c:pt idx="3504">
                  <c:v>350.40000000001118</c:v>
                </c:pt>
                <c:pt idx="3505">
                  <c:v>350.5000000000112</c:v>
                </c:pt>
                <c:pt idx="3506">
                  <c:v>350.60000000001122</c:v>
                </c:pt>
                <c:pt idx="3507">
                  <c:v>350.70000000001124</c:v>
                </c:pt>
                <c:pt idx="3508">
                  <c:v>350.80000000001127</c:v>
                </c:pt>
                <c:pt idx="3509">
                  <c:v>350.90000000001129</c:v>
                </c:pt>
                <c:pt idx="3510">
                  <c:v>351.00000000001131</c:v>
                </c:pt>
                <c:pt idx="3511">
                  <c:v>351.10000000001133</c:v>
                </c:pt>
                <c:pt idx="3512">
                  <c:v>351.20000000001136</c:v>
                </c:pt>
                <c:pt idx="3513">
                  <c:v>351.30000000001138</c:v>
                </c:pt>
                <c:pt idx="3514">
                  <c:v>351.4000000000114</c:v>
                </c:pt>
                <c:pt idx="3515">
                  <c:v>351.50000000001143</c:v>
                </c:pt>
                <c:pt idx="3516">
                  <c:v>351.60000000001145</c:v>
                </c:pt>
                <c:pt idx="3517">
                  <c:v>351.70000000001147</c:v>
                </c:pt>
                <c:pt idx="3518">
                  <c:v>351.80000000001149</c:v>
                </c:pt>
                <c:pt idx="3519">
                  <c:v>351.90000000001152</c:v>
                </c:pt>
                <c:pt idx="3520">
                  <c:v>352.00000000001154</c:v>
                </c:pt>
                <c:pt idx="3521">
                  <c:v>352.10000000001156</c:v>
                </c:pt>
                <c:pt idx="3522">
                  <c:v>352.20000000001158</c:v>
                </c:pt>
                <c:pt idx="3523">
                  <c:v>352.30000000001161</c:v>
                </c:pt>
                <c:pt idx="3524">
                  <c:v>352.40000000001163</c:v>
                </c:pt>
                <c:pt idx="3525">
                  <c:v>352.50000000001165</c:v>
                </c:pt>
                <c:pt idx="3526">
                  <c:v>352.60000000001168</c:v>
                </c:pt>
                <c:pt idx="3527">
                  <c:v>352.7000000000117</c:v>
                </c:pt>
                <c:pt idx="3528">
                  <c:v>352.80000000001172</c:v>
                </c:pt>
                <c:pt idx="3529">
                  <c:v>352.90000000001174</c:v>
                </c:pt>
                <c:pt idx="3530">
                  <c:v>353.00000000001177</c:v>
                </c:pt>
                <c:pt idx="3531">
                  <c:v>353.10000000001179</c:v>
                </c:pt>
                <c:pt idx="3532">
                  <c:v>353.20000000001181</c:v>
                </c:pt>
                <c:pt idx="3533">
                  <c:v>353.30000000001183</c:v>
                </c:pt>
                <c:pt idx="3534">
                  <c:v>353.40000000001186</c:v>
                </c:pt>
                <c:pt idx="3535">
                  <c:v>353.50000000001188</c:v>
                </c:pt>
                <c:pt idx="3536">
                  <c:v>353.6000000000119</c:v>
                </c:pt>
                <c:pt idx="3537">
                  <c:v>353.70000000001193</c:v>
                </c:pt>
                <c:pt idx="3538">
                  <c:v>353.80000000001195</c:v>
                </c:pt>
                <c:pt idx="3539">
                  <c:v>353.90000000001197</c:v>
                </c:pt>
                <c:pt idx="3540">
                  <c:v>354.00000000001199</c:v>
                </c:pt>
                <c:pt idx="3541">
                  <c:v>354.10000000001202</c:v>
                </c:pt>
                <c:pt idx="3542">
                  <c:v>354.20000000001204</c:v>
                </c:pt>
                <c:pt idx="3543">
                  <c:v>354.30000000001206</c:v>
                </c:pt>
                <c:pt idx="3544">
                  <c:v>354.40000000001208</c:v>
                </c:pt>
                <c:pt idx="3545">
                  <c:v>354.50000000001211</c:v>
                </c:pt>
                <c:pt idx="3546">
                  <c:v>354.60000000001213</c:v>
                </c:pt>
                <c:pt idx="3547">
                  <c:v>354.70000000001215</c:v>
                </c:pt>
                <c:pt idx="3548">
                  <c:v>354.80000000001218</c:v>
                </c:pt>
                <c:pt idx="3549">
                  <c:v>354.9000000000122</c:v>
                </c:pt>
                <c:pt idx="3550">
                  <c:v>355.00000000001222</c:v>
                </c:pt>
                <c:pt idx="3551">
                  <c:v>355.10000000001224</c:v>
                </c:pt>
                <c:pt idx="3552">
                  <c:v>355.20000000001227</c:v>
                </c:pt>
                <c:pt idx="3553">
                  <c:v>355.30000000001229</c:v>
                </c:pt>
                <c:pt idx="3554">
                  <c:v>355.40000000001231</c:v>
                </c:pt>
                <c:pt idx="3555">
                  <c:v>355.50000000001234</c:v>
                </c:pt>
                <c:pt idx="3556">
                  <c:v>355.60000000001236</c:v>
                </c:pt>
                <c:pt idx="3557">
                  <c:v>355.70000000001238</c:v>
                </c:pt>
                <c:pt idx="3558">
                  <c:v>355.8000000000124</c:v>
                </c:pt>
                <c:pt idx="3559">
                  <c:v>355.90000000001243</c:v>
                </c:pt>
                <c:pt idx="3560">
                  <c:v>356.00000000001245</c:v>
                </c:pt>
                <c:pt idx="3561">
                  <c:v>356.10000000001247</c:v>
                </c:pt>
                <c:pt idx="3562">
                  <c:v>356.20000000001249</c:v>
                </c:pt>
                <c:pt idx="3563">
                  <c:v>356.30000000001252</c:v>
                </c:pt>
                <c:pt idx="3564">
                  <c:v>356.40000000001254</c:v>
                </c:pt>
                <c:pt idx="3565">
                  <c:v>356.50000000001256</c:v>
                </c:pt>
                <c:pt idx="3566">
                  <c:v>356.60000000001259</c:v>
                </c:pt>
                <c:pt idx="3567">
                  <c:v>356.70000000001261</c:v>
                </c:pt>
                <c:pt idx="3568">
                  <c:v>356.80000000001263</c:v>
                </c:pt>
                <c:pt idx="3569">
                  <c:v>356.90000000001265</c:v>
                </c:pt>
                <c:pt idx="3570">
                  <c:v>357.00000000001268</c:v>
                </c:pt>
                <c:pt idx="3571">
                  <c:v>357.1000000000127</c:v>
                </c:pt>
                <c:pt idx="3572">
                  <c:v>357.20000000001272</c:v>
                </c:pt>
                <c:pt idx="3573">
                  <c:v>357.30000000001274</c:v>
                </c:pt>
                <c:pt idx="3574">
                  <c:v>357.40000000001277</c:v>
                </c:pt>
                <c:pt idx="3575">
                  <c:v>357.50000000001279</c:v>
                </c:pt>
                <c:pt idx="3576">
                  <c:v>357.60000000001281</c:v>
                </c:pt>
                <c:pt idx="3577">
                  <c:v>357.70000000001284</c:v>
                </c:pt>
                <c:pt idx="3578">
                  <c:v>357.80000000001286</c:v>
                </c:pt>
                <c:pt idx="3579">
                  <c:v>357.90000000001288</c:v>
                </c:pt>
                <c:pt idx="3580">
                  <c:v>358.0000000000129</c:v>
                </c:pt>
                <c:pt idx="3581">
                  <c:v>358.10000000001293</c:v>
                </c:pt>
                <c:pt idx="3582">
                  <c:v>358.20000000001295</c:v>
                </c:pt>
                <c:pt idx="3583">
                  <c:v>358.30000000001297</c:v>
                </c:pt>
                <c:pt idx="3584">
                  <c:v>358.40000000001299</c:v>
                </c:pt>
                <c:pt idx="3585">
                  <c:v>358.50000000001302</c:v>
                </c:pt>
                <c:pt idx="3586">
                  <c:v>358.60000000001304</c:v>
                </c:pt>
                <c:pt idx="3587">
                  <c:v>358.70000000001306</c:v>
                </c:pt>
                <c:pt idx="3588">
                  <c:v>358.80000000001309</c:v>
                </c:pt>
                <c:pt idx="3589">
                  <c:v>358.90000000001311</c:v>
                </c:pt>
                <c:pt idx="3590">
                  <c:v>359.00000000001313</c:v>
                </c:pt>
                <c:pt idx="3591">
                  <c:v>359.10000000001315</c:v>
                </c:pt>
                <c:pt idx="3592">
                  <c:v>359.20000000001318</c:v>
                </c:pt>
                <c:pt idx="3593">
                  <c:v>359.3000000000132</c:v>
                </c:pt>
                <c:pt idx="3594">
                  <c:v>359.40000000001322</c:v>
                </c:pt>
                <c:pt idx="3595">
                  <c:v>359.50000000001324</c:v>
                </c:pt>
                <c:pt idx="3596">
                  <c:v>359.60000000001327</c:v>
                </c:pt>
                <c:pt idx="3597">
                  <c:v>359.70000000001329</c:v>
                </c:pt>
                <c:pt idx="3598">
                  <c:v>359.80000000001331</c:v>
                </c:pt>
                <c:pt idx="3599">
                  <c:v>359.90000000001334</c:v>
                </c:pt>
                <c:pt idx="3600">
                  <c:v>360.00000000001336</c:v>
                </c:pt>
                <c:pt idx="3601">
                  <c:v>360.10000000001338</c:v>
                </c:pt>
                <c:pt idx="3602">
                  <c:v>360.2000000000134</c:v>
                </c:pt>
                <c:pt idx="3603">
                  <c:v>360.30000000001343</c:v>
                </c:pt>
                <c:pt idx="3604">
                  <c:v>360.40000000001345</c:v>
                </c:pt>
                <c:pt idx="3605">
                  <c:v>360.50000000001347</c:v>
                </c:pt>
                <c:pt idx="3606">
                  <c:v>360.60000000001349</c:v>
                </c:pt>
                <c:pt idx="3607">
                  <c:v>360.70000000001352</c:v>
                </c:pt>
                <c:pt idx="3608">
                  <c:v>360.80000000001354</c:v>
                </c:pt>
                <c:pt idx="3609">
                  <c:v>360.90000000001356</c:v>
                </c:pt>
                <c:pt idx="3610">
                  <c:v>361.00000000001359</c:v>
                </c:pt>
                <c:pt idx="3611">
                  <c:v>361.10000000001361</c:v>
                </c:pt>
                <c:pt idx="3612">
                  <c:v>361.20000000001363</c:v>
                </c:pt>
                <c:pt idx="3613">
                  <c:v>361.30000000001365</c:v>
                </c:pt>
                <c:pt idx="3614">
                  <c:v>361.40000000001368</c:v>
                </c:pt>
                <c:pt idx="3615">
                  <c:v>361.5000000000137</c:v>
                </c:pt>
                <c:pt idx="3616">
                  <c:v>361.60000000001372</c:v>
                </c:pt>
                <c:pt idx="3617">
                  <c:v>361.70000000001374</c:v>
                </c:pt>
                <c:pt idx="3618">
                  <c:v>361.80000000001377</c:v>
                </c:pt>
                <c:pt idx="3619">
                  <c:v>361.90000000001379</c:v>
                </c:pt>
                <c:pt idx="3620">
                  <c:v>362.00000000001381</c:v>
                </c:pt>
                <c:pt idx="3621">
                  <c:v>362.10000000001384</c:v>
                </c:pt>
                <c:pt idx="3622">
                  <c:v>362.20000000001386</c:v>
                </c:pt>
                <c:pt idx="3623">
                  <c:v>362.30000000001388</c:v>
                </c:pt>
                <c:pt idx="3624">
                  <c:v>362.4000000000139</c:v>
                </c:pt>
                <c:pt idx="3625">
                  <c:v>362.50000000001393</c:v>
                </c:pt>
                <c:pt idx="3626">
                  <c:v>362.60000000001395</c:v>
                </c:pt>
                <c:pt idx="3627">
                  <c:v>362.70000000001397</c:v>
                </c:pt>
                <c:pt idx="3628">
                  <c:v>362.80000000001399</c:v>
                </c:pt>
                <c:pt idx="3629">
                  <c:v>362.90000000001402</c:v>
                </c:pt>
                <c:pt idx="3630">
                  <c:v>363.00000000001404</c:v>
                </c:pt>
                <c:pt idx="3631">
                  <c:v>363.10000000001406</c:v>
                </c:pt>
                <c:pt idx="3632">
                  <c:v>363.20000000001409</c:v>
                </c:pt>
                <c:pt idx="3633">
                  <c:v>363.30000000001411</c:v>
                </c:pt>
                <c:pt idx="3634">
                  <c:v>363.40000000001413</c:v>
                </c:pt>
                <c:pt idx="3635">
                  <c:v>363.50000000001415</c:v>
                </c:pt>
                <c:pt idx="3636">
                  <c:v>363.60000000001418</c:v>
                </c:pt>
                <c:pt idx="3637">
                  <c:v>363.7000000000142</c:v>
                </c:pt>
                <c:pt idx="3638">
                  <c:v>363.80000000001422</c:v>
                </c:pt>
                <c:pt idx="3639">
                  <c:v>363.90000000001424</c:v>
                </c:pt>
                <c:pt idx="3640">
                  <c:v>364.00000000001427</c:v>
                </c:pt>
                <c:pt idx="3641">
                  <c:v>364.10000000001429</c:v>
                </c:pt>
                <c:pt idx="3642">
                  <c:v>364.20000000001431</c:v>
                </c:pt>
                <c:pt idx="3643">
                  <c:v>364.30000000001434</c:v>
                </c:pt>
                <c:pt idx="3644">
                  <c:v>364.40000000001436</c:v>
                </c:pt>
                <c:pt idx="3645">
                  <c:v>364.50000000001438</c:v>
                </c:pt>
                <c:pt idx="3646">
                  <c:v>364.6000000000144</c:v>
                </c:pt>
                <c:pt idx="3647">
                  <c:v>364.70000000001443</c:v>
                </c:pt>
                <c:pt idx="3648">
                  <c:v>364.80000000001445</c:v>
                </c:pt>
                <c:pt idx="3649">
                  <c:v>364.90000000001447</c:v>
                </c:pt>
                <c:pt idx="3650">
                  <c:v>365.0000000000145</c:v>
                </c:pt>
                <c:pt idx="3651">
                  <c:v>365.10000000001452</c:v>
                </c:pt>
                <c:pt idx="3652">
                  <c:v>365.20000000001454</c:v>
                </c:pt>
                <c:pt idx="3653">
                  <c:v>365.30000000001456</c:v>
                </c:pt>
                <c:pt idx="3654">
                  <c:v>365.40000000001459</c:v>
                </c:pt>
                <c:pt idx="3655">
                  <c:v>365.50000000001461</c:v>
                </c:pt>
                <c:pt idx="3656">
                  <c:v>365.60000000001463</c:v>
                </c:pt>
                <c:pt idx="3657">
                  <c:v>365.70000000001465</c:v>
                </c:pt>
                <c:pt idx="3658">
                  <c:v>365.80000000001468</c:v>
                </c:pt>
                <c:pt idx="3659">
                  <c:v>365.9000000000147</c:v>
                </c:pt>
                <c:pt idx="3660">
                  <c:v>366.00000000001472</c:v>
                </c:pt>
                <c:pt idx="3661">
                  <c:v>366.10000000001475</c:v>
                </c:pt>
                <c:pt idx="3662">
                  <c:v>366.20000000001477</c:v>
                </c:pt>
                <c:pt idx="3663">
                  <c:v>366.30000000001479</c:v>
                </c:pt>
                <c:pt idx="3664">
                  <c:v>366.40000000001481</c:v>
                </c:pt>
                <c:pt idx="3665">
                  <c:v>366.50000000001484</c:v>
                </c:pt>
                <c:pt idx="3666">
                  <c:v>366.60000000001486</c:v>
                </c:pt>
                <c:pt idx="3667">
                  <c:v>366.70000000001488</c:v>
                </c:pt>
                <c:pt idx="3668">
                  <c:v>366.8000000000149</c:v>
                </c:pt>
                <c:pt idx="3669">
                  <c:v>366.90000000001493</c:v>
                </c:pt>
                <c:pt idx="3670">
                  <c:v>367.00000000001495</c:v>
                </c:pt>
                <c:pt idx="3671">
                  <c:v>367.10000000001497</c:v>
                </c:pt>
                <c:pt idx="3672">
                  <c:v>367.200000000015</c:v>
                </c:pt>
                <c:pt idx="3673">
                  <c:v>367.30000000001502</c:v>
                </c:pt>
                <c:pt idx="3674">
                  <c:v>367.40000000001504</c:v>
                </c:pt>
                <c:pt idx="3675">
                  <c:v>367.50000000001506</c:v>
                </c:pt>
                <c:pt idx="3676">
                  <c:v>367.60000000001509</c:v>
                </c:pt>
                <c:pt idx="3677">
                  <c:v>367.70000000001511</c:v>
                </c:pt>
                <c:pt idx="3678">
                  <c:v>367.80000000001513</c:v>
                </c:pt>
                <c:pt idx="3679">
                  <c:v>367.90000000001515</c:v>
                </c:pt>
                <c:pt idx="3680">
                  <c:v>368.00000000001518</c:v>
                </c:pt>
                <c:pt idx="3681">
                  <c:v>368.1000000000152</c:v>
                </c:pt>
                <c:pt idx="3682">
                  <c:v>368.20000000001522</c:v>
                </c:pt>
                <c:pt idx="3683">
                  <c:v>368.30000000001525</c:v>
                </c:pt>
                <c:pt idx="3684">
                  <c:v>368.40000000001527</c:v>
                </c:pt>
                <c:pt idx="3685">
                  <c:v>368.50000000001529</c:v>
                </c:pt>
                <c:pt idx="3686">
                  <c:v>368.60000000001531</c:v>
                </c:pt>
                <c:pt idx="3687">
                  <c:v>368.70000000001534</c:v>
                </c:pt>
                <c:pt idx="3688">
                  <c:v>368.80000000001536</c:v>
                </c:pt>
                <c:pt idx="3689">
                  <c:v>368.90000000001538</c:v>
                </c:pt>
                <c:pt idx="3690">
                  <c:v>369.0000000000154</c:v>
                </c:pt>
                <c:pt idx="3691">
                  <c:v>369.10000000001543</c:v>
                </c:pt>
                <c:pt idx="3692">
                  <c:v>369.20000000001545</c:v>
                </c:pt>
                <c:pt idx="3693">
                  <c:v>369.30000000001547</c:v>
                </c:pt>
                <c:pt idx="3694">
                  <c:v>369.4000000000155</c:v>
                </c:pt>
                <c:pt idx="3695">
                  <c:v>369.50000000001552</c:v>
                </c:pt>
                <c:pt idx="3696">
                  <c:v>369.60000000001554</c:v>
                </c:pt>
                <c:pt idx="3697">
                  <c:v>369.70000000001556</c:v>
                </c:pt>
                <c:pt idx="3698">
                  <c:v>369.80000000001559</c:v>
                </c:pt>
                <c:pt idx="3699">
                  <c:v>369.90000000001561</c:v>
                </c:pt>
                <c:pt idx="3700">
                  <c:v>370.00000000001563</c:v>
                </c:pt>
                <c:pt idx="3701">
                  <c:v>370.10000000001565</c:v>
                </c:pt>
                <c:pt idx="3702">
                  <c:v>370.20000000001568</c:v>
                </c:pt>
                <c:pt idx="3703">
                  <c:v>370.3000000000157</c:v>
                </c:pt>
                <c:pt idx="3704">
                  <c:v>370.40000000001572</c:v>
                </c:pt>
                <c:pt idx="3705">
                  <c:v>370.50000000001575</c:v>
                </c:pt>
                <c:pt idx="3706">
                  <c:v>370.60000000001577</c:v>
                </c:pt>
                <c:pt idx="3707">
                  <c:v>370.70000000001579</c:v>
                </c:pt>
                <c:pt idx="3708">
                  <c:v>370.80000000001581</c:v>
                </c:pt>
                <c:pt idx="3709">
                  <c:v>370.90000000001584</c:v>
                </c:pt>
                <c:pt idx="3710">
                  <c:v>371.00000000001586</c:v>
                </c:pt>
                <c:pt idx="3711">
                  <c:v>371.10000000001588</c:v>
                </c:pt>
                <c:pt idx="3712">
                  <c:v>371.2000000000159</c:v>
                </c:pt>
                <c:pt idx="3713">
                  <c:v>371.30000000001593</c:v>
                </c:pt>
                <c:pt idx="3714">
                  <c:v>371.40000000001595</c:v>
                </c:pt>
                <c:pt idx="3715">
                  <c:v>371.50000000001597</c:v>
                </c:pt>
                <c:pt idx="3716">
                  <c:v>371.600000000016</c:v>
                </c:pt>
                <c:pt idx="3717">
                  <c:v>371.70000000001602</c:v>
                </c:pt>
                <c:pt idx="3718">
                  <c:v>371.80000000001604</c:v>
                </c:pt>
                <c:pt idx="3719">
                  <c:v>371.90000000001606</c:v>
                </c:pt>
                <c:pt idx="3720">
                  <c:v>372.00000000001609</c:v>
                </c:pt>
                <c:pt idx="3721">
                  <c:v>372.10000000001611</c:v>
                </c:pt>
                <c:pt idx="3722">
                  <c:v>372.20000000001613</c:v>
                </c:pt>
                <c:pt idx="3723">
                  <c:v>372.30000000001615</c:v>
                </c:pt>
                <c:pt idx="3724">
                  <c:v>372.40000000001618</c:v>
                </c:pt>
                <c:pt idx="3725">
                  <c:v>372.5000000000162</c:v>
                </c:pt>
                <c:pt idx="3726">
                  <c:v>372.60000000001622</c:v>
                </c:pt>
                <c:pt idx="3727">
                  <c:v>372.70000000001625</c:v>
                </c:pt>
                <c:pt idx="3728">
                  <c:v>372.80000000001627</c:v>
                </c:pt>
                <c:pt idx="3729">
                  <c:v>372.90000000001629</c:v>
                </c:pt>
                <c:pt idx="3730">
                  <c:v>373.00000000001631</c:v>
                </c:pt>
                <c:pt idx="3731">
                  <c:v>373.10000000001634</c:v>
                </c:pt>
                <c:pt idx="3732">
                  <c:v>373.20000000001636</c:v>
                </c:pt>
                <c:pt idx="3733">
                  <c:v>373.30000000001638</c:v>
                </c:pt>
                <c:pt idx="3734">
                  <c:v>373.40000000001641</c:v>
                </c:pt>
                <c:pt idx="3735">
                  <c:v>373.50000000001643</c:v>
                </c:pt>
                <c:pt idx="3736">
                  <c:v>373.60000000001645</c:v>
                </c:pt>
                <c:pt idx="3737">
                  <c:v>373.70000000001647</c:v>
                </c:pt>
                <c:pt idx="3738">
                  <c:v>373.8000000000165</c:v>
                </c:pt>
                <c:pt idx="3739">
                  <c:v>373.90000000001652</c:v>
                </c:pt>
                <c:pt idx="3740">
                  <c:v>374.00000000001654</c:v>
                </c:pt>
                <c:pt idx="3741">
                  <c:v>374.10000000001656</c:v>
                </c:pt>
                <c:pt idx="3742">
                  <c:v>374.20000000001659</c:v>
                </c:pt>
                <c:pt idx="3743">
                  <c:v>374.30000000001661</c:v>
                </c:pt>
                <c:pt idx="3744">
                  <c:v>374.40000000001663</c:v>
                </c:pt>
                <c:pt idx="3745">
                  <c:v>374.50000000001666</c:v>
                </c:pt>
                <c:pt idx="3746">
                  <c:v>374.60000000001668</c:v>
                </c:pt>
                <c:pt idx="3747">
                  <c:v>374.7000000000167</c:v>
                </c:pt>
                <c:pt idx="3748">
                  <c:v>374.80000000001672</c:v>
                </c:pt>
                <c:pt idx="3749">
                  <c:v>374.90000000001675</c:v>
                </c:pt>
                <c:pt idx="3750">
                  <c:v>375.00000000001677</c:v>
                </c:pt>
                <c:pt idx="3751">
                  <c:v>375.10000000001679</c:v>
                </c:pt>
                <c:pt idx="3752">
                  <c:v>375.20000000001681</c:v>
                </c:pt>
                <c:pt idx="3753">
                  <c:v>375.30000000001684</c:v>
                </c:pt>
                <c:pt idx="3754">
                  <c:v>375.40000000001686</c:v>
                </c:pt>
                <c:pt idx="3755">
                  <c:v>375.50000000001688</c:v>
                </c:pt>
                <c:pt idx="3756">
                  <c:v>375.60000000001691</c:v>
                </c:pt>
                <c:pt idx="3757">
                  <c:v>375.70000000001693</c:v>
                </c:pt>
                <c:pt idx="3758">
                  <c:v>375.80000000001695</c:v>
                </c:pt>
                <c:pt idx="3759">
                  <c:v>375.90000000001697</c:v>
                </c:pt>
                <c:pt idx="3760">
                  <c:v>376.000000000017</c:v>
                </c:pt>
                <c:pt idx="3761">
                  <c:v>376.10000000001702</c:v>
                </c:pt>
                <c:pt idx="3762">
                  <c:v>376.20000000001704</c:v>
                </c:pt>
                <c:pt idx="3763">
                  <c:v>376.30000000001706</c:v>
                </c:pt>
                <c:pt idx="3764">
                  <c:v>376.40000000001709</c:v>
                </c:pt>
                <c:pt idx="3765">
                  <c:v>376.50000000001711</c:v>
                </c:pt>
                <c:pt idx="3766">
                  <c:v>376.60000000001713</c:v>
                </c:pt>
                <c:pt idx="3767">
                  <c:v>376.70000000001716</c:v>
                </c:pt>
                <c:pt idx="3768">
                  <c:v>376.80000000001718</c:v>
                </c:pt>
                <c:pt idx="3769">
                  <c:v>376.9000000000172</c:v>
                </c:pt>
                <c:pt idx="3770">
                  <c:v>377.00000000001722</c:v>
                </c:pt>
                <c:pt idx="3771">
                  <c:v>377.10000000001725</c:v>
                </c:pt>
                <c:pt idx="3772">
                  <c:v>377.20000000001727</c:v>
                </c:pt>
                <c:pt idx="3773">
                  <c:v>377.30000000001729</c:v>
                </c:pt>
                <c:pt idx="3774">
                  <c:v>377.40000000001731</c:v>
                </c:pt>
                <c:pt idx="3775">
                  <c:v>377.50000000001734</c:v>
                </c:pt>
                <c:pt idx="3776">
                  <c:v>377.60000000001736</c:v>
                </c:pt>
                <c:pt idx="3777">
                  <c:v>377.70000000001738</c:v>
                </c:pt>
                <c:pt idx="3778">
                  <c:v>377.80000000001741</c:v>
                </c:pt>
                <c:pt idx="3779">
                  <c:v>377.90000000001743</c:v>
                </c:pt>
                <c:pt idx="3780">
                  <c:v>378.00000000001745</c:v>
                </c:pt>
                <c:pt idx="3781">
                  <c:v>378.10000000001747</c:v>
                </c:pt>
                <c:pt idx="3782">
                  <c:v>378.2000000000175</c:v>
                </c:pt>
                <c:pt idx="3783">
                  <c:v>378.30000000001752</c:v>
                </c:pt>
                <c:pt idx="3784">
                  <c:v>378.40000000001754</c:v>
                </c:pt>
                <c:pt idx="3785">
                  <c:v>378.50000000001756</c:v>
                </c:pt>
                <c:pt idx="3786">
                  <c:v>378.60000000001759</c:v>
                </c:pt>
                <c:pt idx="3787">
                  <c:v>378.70000000001761</c:v>
                </c:pt>
                <c:pt idx="3788">
                  <c:v>378.80000000001763</c:v>
                </c:pt>
                <c:pt idx="3789">
                  <c:v>378.90000000001766</c:v>
                </c:pt>
                <c:pt idx="3790">
                  <c:v>379.00000000001768</c:v>
                </c:pt>
                <c:pt idx="3791">
                  <c:v>379.1000000000177</c:v>
                </c:pt>
                <c:pt idx="3792">
                  <c:v>379.20000000001772</c:v>
                </c:pt>
                <c:pt idx="3793">
                  <c:v>379.30000000001775</c:v>
                </c:pt>
                <c:pt idx="3794">
                  <c:v>379.40000000001777</c:v>
                </c:pt>
                <c:pt idx="3795">
                  <c:v>379.50000000001779</c:v>
                </c:pt>
                <c:pt idx="3796">
                  <c:v>379.60000000001781</c:v>
                </c:pt>
                <c:pt idx="3797">
                  <c:v>379.70000000001784</c:v>
                </c:pt>
                <c:pt idx="3798">
                  <c:v>379.80000000001786</c:v>
                </c:pt>
                <c:pt idx="3799">
                  <c:v>379.90000000001788</c:v>
                </c:pt>
                <c:pt idx="3800">
                  <c:v>380.00000000001791</c:v>
                </c:pt>
                <c:pt idx="3801">
                  <c:v>380.10000000001793</c:v>
                </c:pt>
                <c:pt idx="3802">
                  <c:v>380.20000000001795</c:v>
                </c:pt>
                <c:pt idx="3803">
                  <c:v>380.30000000001797</c:v>
                </c:pt>
                <c:pt idx="3804">
                  <c:v>380.400000000018</c:v>
                </c:pt>
                <c:pt idx="3805">
                  <c:v>380.50000000001802</c:v>
                </c:pt>
                <c:pt idx="3806">
                  <c:v>380.60000000001804</c:v>
                </c:pt>
                <c:pt idx="3807">
                  <c:v>380.70000000001806</c:v>
                </c:pt>
                <c:pt idx="3808">
                  <c:v>380.80000000001809</c:v>
                </c:pt>
                <c:pt idx="3809">
                  <c:v>380.90000000001811</c:v>
                </c:pt>
                <c:pt idx="3810">
                  <c:v>381.00000000001813</c:v>
                </c:pt>
                <c:pt idx="3811">
                  <c:v>381.10000000001816</c:v>
                </c:pt>
                <c:pt idx="3812">
                  <c:v>381.20000000001818</c:v>
                </c:pt>
                <c:pt idx="3813">
                  <c:v>381.3000000000182</c:v>
                </c:pt>
                <c:pt idx="3814">
                  <c:v>381.40000000001822</c:v>
                </c:pt>
                <c:pt idx="3815">
                  <c:v>381.50000000001825</c:v>
                </c:pt>
                <c:pt idx="3816">
                  <c:v>381.60000000001827</c:v>
                </c:pt>
                <c:pt idx="3817">
                  <c:v>381.70000000001829</c:v>
                </c:pt>
                <c:pt idx="3818">
                  <c:v>381.80000000001831</c:v>
                </c:pt>
                <c:pt idx="3819">
                  <c:v>381.90000000001834</c:v>
                </c:pt>
                <c:pt idx="3820">
                  <c:v>382.00000000001836</c:v>
                </c:pt>
                <c:pt idx="3821">
                  <c:v>382.10000000001838</c:v>
                </c:pt>
                <c:pt idx="3822">
                  <c:v>382.20000000001841</c:v>
                </c:pt>
                <c:pt idx="3823">
                  <c:v>382.30000000001843</c:v>
                </c:pt>
                <c:pt idx="3824">
                  <c:v>382.40000000001845</c:v>
                </c:pt>
                <c:pt idx="3825">
                  <c:v>382.50000000001847</c:v>
                </c:pt>
                <c:pt idx="3826">
                  <c:v>382.6000000000185</c:v>
                </c:pt>
                <c:pt idx="3827">
                  <c:v>382.70000000001852</c:v>
                </c:pt>
                <c:pt idx="3828">
                  <c:v>382.80000000001854</c:v>
                </c:pt>
                <c:pt idx="3829">
                  <c:v>382.90000000001857</c:v>
                </c:pt>
                <c:pt idx="3830">
                  <c:v>383.00000000001859</c:v>
                </c:pt>
                <c:pt idx="3831">
                  <c:v>383.10000000001861</c:v>
                </c:pt>
                <c:pt idx="3832">
                  <c:v>383.20000000001863</c:v>
                </c:pt>
                <c:pt idx="3833">
                  <c:v>383.30000000001866</c:v>
                </c:pt>
                <c:pt idx="3834">
                  <c:v>383.40000000001868</c:v>
                </c:pt>
                <c:pt idx="3835">
                  <c:v>383.5000000000187</c:v>
                </c:pt>
                <c:pt idx="3836">
                  <c:v>383.60000000001872</c:v>
                </c:pt>
                <c:pt idx="3837">
                  <c:v>383.70000000001875</c:v>
                </c:pt>
                <c:pt idx="3838">
                  <c:v>383.80000000001877</c:v>
                </c:pt>
                <c:pt idx="3839">
                  <c:v>383.90000000001879</c:v>
                </c:pt>
                <c:pt idx="3840">
                  <c:v>384.00000000001882</c:v>
                </c:pt>
                <c:pt idx="3841">
                  <c:v>384.10000000001884</c:v>
                </c:pt>
                <c:pt idx="3842">
                  <c:v>384.20000000001886</c:v>
                </c:pt>
                <c:pt idx="3843">
                  <c:v>384.30000000001888</c:v>
                </c:pt>
                <c:pt idx="3844">
                  <c:v>384.40000000001891</c:v>
                </c:pt>
                <c:pt idx="3845">
                  <c:v>384.50000000001893</c:v>
                </c:pt>
                <c:pt idx="3846">
                  <c:v>384.60000000001895</c:v>
                </c:pt>
                <c:pt idx="3847">
                  <c:v>384.70000000001897</c:v>
                </c:pt>
                <c:pt idx="3848">
                  <c:v>384.800000000019</c:v>
                </c:pt>
                <c:pt idx="3849">
                  <c:v>384.90000000001902</c:v>
                </c:pt>
                <c:pt idx="3850">
                  <c:v>385.00000000001904</c:v>
                </c:pt>
                <c:pt idx="3851">
                  <c:v>385.10000000001907</c:v>
                </c:pt>
                <c:pt idx="3852">
                  <c:v>385.20000000001909</c:v>
                </c:pt>
                <c:pt idx="3853">
                  <c:v>385.30000000001911</c:v>
                </c:pt>
                <c:pt idx="3854">
                  <c:v>385.40000000001913</c:v>
                </c:pt>
                <c:pt idx="3855">
                  <c:v>385.50000000001916</c:v>
                </c:pt>
                <c:pt idx="3856">
                  <c:v>385.60000000001918</c:v>
                </c:pt>
                <c:pt idx="3857">
                  <c:v>385.7000000000192</c:v>
                </c:pt>
                <c:pt idx="3858">
                  <c:v>385.80000000001922</c:v>
                </c:pt>
                <c:pt idx="3859">
                  <c:v>385.90000000001925</c:v>
                </c:pt>
                <c:pt idx="3860">
                  <c:v>386.00000000001927</c:v>
                </c:pt>
                <c:pt idx="3861">
                  <c:v>386.10000000001929</c:v>
                </c:pt>
                <c:pt idx="3862">
                  <c:v>386.20000000001932</c:v>
                </c:pt>
                <c:pt idx="3863">
                  <c:v>386.30000000001934</c:v>
                </c:pt>
                <c:pt idx="3864">
                  <c:v>386.40000000001936</c:v>
                </c:pt>
                <c:pt idx="3865">
                  <c:v>386.50000000001938</c:v>
                </c:pt>
                <c:pt idx="3866">
                  <c:v>386.60000000001941</c:v>
                </c:pt>
                <c:pt idx="3867">
                  <c:v>386.70000000001943</c:v>
                </c:pt>
                <c:pt idx="3868">
                  <c:v>386.80000000001945</c:v>
                </c:pt>
                <c:pt idx="3869">
                  <c:v>386.90000000001947</c:v>
                </c:pt>
                <c:pt idx="3870">
                  <c:v>387.0000000000195</c:v>
                </c:pt>
                <c:pt idx="3871">
                  <c:v>387.10000000001952</c:v>
                </c:pt>
                <c:pt idx="3872">
                  <c:v>387.20000000001954</c:v>
                </c:pt>
                <c:pt idx="3873">
                  <c:v>387.30000000001957</c:v>
                </c:pt>
                <c:pt idx="3874">
                  <c:v>387.40000000001959</c:v>
                </c:pt>
                <c:pt idx="3875">
                  <c:v>387.50000000001961</c:v>
                </c:pt>
                <c:pt idx="3876">
                  <c:v>387.60000000001963</c:v>
                </c:pt>
                <c:pt idx="3877">
                  <c:v>387.70000000001966</c:v>
                </c:pt>
                <c:pt idx="3878">
                  <c:v>387.80000000001968</c:v>
                </c:pt>
                <c:pt idx="3879">
                  <c:v>387.9000000000197</c:v>
                </c:pt>
                <c:pt idx="3880">
                  <c:v>388.00000000001972</c:v>
                </c:pt>
                <c:pt idx="3881">
                  <c:v>388.10000000001975</c:v>
                </c:pt>
                <c:pt idx="3882">
                  <c:v>388.20000000001977</c:v>
                </c:pt>
                <c:pt idx="3883">
                  <c:v>388.30000000001979</c:v>
                </c:pt>
                <c:pt idx="3884">
                  <c:v>388.40000000001982</c:v>
                </c:pt>
                <c:pt idx="3885">
                  <c:v>388.50000000001984</c:v>
                </c:pt>
                <c:pt idx="3886">
                  <c:v>388.60000000001986</c:v>
                </c:pt>
                <c:pt idx="3887">
                  <c:v>388.70000000001988</c:v>
                </c:pt>
                <c:pt idx="3888">
                  <c:v>388.80000000001991</c:v>
                </c:pt>
                <c:pt idx="3889">
                  <c:v>388.90000000001993</c:v>
                </c:pt>
                <c:pt idx="3890">
                  <c:v>389.00000000001995</c:v>
                </c:pt>
                <c:pt idx="3891">
                  <c:v>389.10000000001997</c:v>
                </c:pt>
                <c:pt idx="3892">
                  <c:v>389.20000000002</c:v>
                </c:pt>
                <c:pt idx="3893">
                  <c:v>389.30000000002002</c:v>
                </c:pt>
                <c:pt idx="3894">
                  <c:v>389.40000000002004</c:v>
                </c:pt>
                <c:pt idx="3895">
                  <c:v>389.50000000002007</c:v>
                </c:pt>
                <c:pt idx="3896">
                  <c:v>389.60000000002009</c:v>
                </c:pt>
                <c:pt idx="3897">
                  <c:v>389.70000000002011</c:v>
                </c:pt>
                <c:pt idx="3898">
                  <c:v>389.80000000002013</c:v>
                </c:pt>
                <c:pt idx="3899">
                  <c:v>389.90000000002016</c:v>
                </c:pt>
                <c:pt idx="3900">
                  <c:v>390.00000000002018</c:v>
                </c:pt>
                <c:pt idx="3901">
                  <c:v>390.1000000000202</c:v>
                </c:pt>
                <c:pt idx="3902">
                  <c:v>390.20000000002022</c:v>
                </c:pt>
                <c:pt idx="3903">
                  <c:v>390.30000000002025</c:v>
                </c:pt>
                <c:pt idx="3904">
                  <c:v>390.40000000002027</c:v>
                </c:pt>
                <c:pt idx="3905">
                  <c:v>390.50000000002029</c:v>
                </c:pt>
                <c:pt idx="3906">
                  <c:v>390.60000000002032</c:v>
                </c:pt>
                <c:pt idx="3907">
                  <c:v>390.70000000002034</c:v>
                </c:pt>
                <c:pt idx="3908">
                  <c:v>390.80000000002036</c:v>
                </c:pt>
                <c:pt idx="3909">
                  <c:v>390.90000000002038</c:v>
                </c:pt>
                <c:pt idx="3910">
                  <c:v>391.00000000002041</c:v>
                </c:pt>
                <c:pt idx="3911">
                  <c:v>391.10000000002043</c:v>
                </c:pt>
                <c:pt idx="3912">
                  <c:v>391.20000000002045</c:v>
                </c:pt>
                <c:pt idx="3913">
                  <c:v>391.30000000002047</c:v>
                </c:pt>
                <c:pt idx="3914">
                  <c:v>391.4000000000205</c:v>
                </c:pt>
                <c:pt idx="3915">
                  <c:v>391.50000000002052</c:v>
                </c:pt>
                <c:pt idx="3916">
                  <c:v>391.60000000002054</c:v>
                </c:pt>
                <c:pt idx="3917">
                  <c:v>391.70000000002057</c:v>
                </c:pt>
                <c:pt idx="3918">
                  <c:v>391.80000000002059</c:v>
                </c:pt>
                <c:pt idx="3919">
                  <c:v>391.90000000002061</c:v>
                </c:pt>
                <c:pt idx="3920">
                  <c:v>392.00000000002063</c:v>
                </c:pt>
                <c:pt idx="3921">
                  <c:v>392.10000000002066</c:v>
                </c:pt>
                <c:pt idx="3922">
                  <c:v>392.20000000002068</c:v>
                </c:pt>
                <c:pt idx="3923">
                  <c:v>392.3000000000207</c:v>
                </c:pt>
                <c:pt idx="3924">
                  <c:v>392.40000000002073</c:v>
                </c:pt>
                <c:pt idx="3925">
                  <c:v>392.50000000002075</c:v>
                </c:pt>
                <c:pt idx="3926">
                  <c:v>392.60000000002077</c:v>
                </c:pt>
                <c:pt idx="3927">
                  <c:v>392.70000000002079</c:v>
                </c:pt>
                <c:pt idx="3928">
                  <c:v>392.80000000002082</c:v>
                </c:pt>
                <c:pt idx="3929">
                  <c:v>392.90000000002084</c:v>
                </c:pt>
                <c:pt idx="3930">
                  <c:v>393.00000000002086</c:v>
                </c:pt>
                <c:pt idx="3931">
                  <c:v>393.10000000002088</c:v>
                </c:pt>
                <c:pt idx="3932">
                  <c:v>393.20000000002091</c:v>
                </c:pt>
                <c:pt idx="3933">
                  <c:v>393.30000000002093</c:v>
                </c:pt>
                <c:pt idx="3934">
                  <c:v>393.40000000002095</c:v>
                </c:pt>
                <c:pt idx="3935">
                  <c:v>393.50000000002098</c:v>
                </c:pt>
                <c:pt idx="3936">
                  <c:v>393.600000000021</c:v>
                </c:pt>
                <c:pt idx="3937">
                  <c:v>393.70000000002102</c:v>
                </c:pt>
                <c:pt idx="3938">
                  <c:v>393.80000000002104</c:v>
                </c:pt>
                <c:pt idx="3939">
                  <c:v>393.90000000002107</c:v>
                </c:pt>
                <c:pt idx="3940">
                  <c:v>394.00000000002109</c:v>
                </c:pt>
                <c:pt idx="3941">
                  <c:v>394.10000000002111</c:v>
                </c:pt>
                <c:pt idx="3942">
                  <c:v>394.20000000002113</c:v>
                </c:pt>
                <c:pt idx="3943">
                  <c:v>394.30000000002116</c:v>
                </c:pt>
                <c:pt idx="3944">
                  <c:v>394.40000000002118</c:v>
                </c:pt>
                <c:pt idx="3945">
                  <c:v>394.5000000000212</c:v>
                </c:pt>
                <c:pt idx="3946">
                  <c:v>394.60000000002123</c:v>
                </c:pt>
                <c:pt idx="3947">
                  <c:v>394.70000000002125</c:v>
                </c:pt>
                <c:pt idx="3948">
                  <c:v>394.80000000002127</c:v>
                </c:pt>
                <c:pt idx="3949">
                  <c:v>394.90000000002129</c:v>
                </c:pt>
                <c:pt idx="3950">
                  <c:v>395.00000000002132</c:v>
                </c:pt>
                <c:pt idx="3951">
                  <c:v>395.10000000002134</c:v>
                </c:pt>
                <c:pt idx="3952">
                  <c:v>395.20000000002136</c:v>
                </c:pt>
                <c:pt idx="3953">
                  <c:v>395.30000000002138</c:v>
                </c:pt>
                <c:pt idx="3954">
                  <c:v>395.40000000002141</c:v>
                </c:pt>
                <c:pt idx="3955">
                  <c:v>395.50000000002143</c:v>
                </c:pt>
                <c:pt idx="3956">
                  <c:v>395.60000000002145</c:v>
                </c:pt>
                <c:pt idx="3957">
                  <c:v>395.70000000002148</c:v>
                </c:pt>
                <c:pt idx="3958">
                  <c:v>395.8000000000215</c:v>
                </c:pt>
                <c:pt idx="3959">
                  <c:v>395.90000000002152</c:v>
                </c:pt>
                <c:pt idx="3960">
                  <c:v>396.00000000002154</c:v>
                </c:pt>
                <c:pt idx="3961">
                  <c:v>396.10000000002157</c:v>
                </c:pt>
                <c:pt idx="3962">
                  <c:v>396.20000000002159</c:v>
                </c:pt>
                <c:pt idx="3963">
                  <c:v>396.30000000002161</c:v>
                </c:pt>
                <c:pt idx="3964">
                  <c:v>396.40000000002163</c:v>
                </c:pt>
                <c:pt idx="3965">
                  <c:v>396.50000000002166</c:v>
                </c:pt>
                <c:pt idx="3966">
                  <c:v>396.60000000002168</c:v>
                </c:pt>
                <c:pt idx="3967">
                  <c:v>396.7000000000217</c:v>
                </c:pt>
                <c:pt idx="3968">
                  <c:v>396.80000000002173</c:v>
                </c:pt>
                <c:pt idx="3969">
                  <c:v>396.90000000002175</c:v>
                </c:pt>
                <c:pt idx="3970">
                  <c:v>397.00000000002177</c:v>
                </c:pt>
                <c:pt idx="3971">
                  <c:v>397.10000000002179</c:v>
                </c:pt>
                <c:pt idx="3972">
                  <c:v>397.20000000002182</c:v>
                </c:pt>
                <c:pt idx="3973">
                  <c:v>397.30000000002184</c:v>
                </c:pt>
                <c:pt idx="3974">
                  <c:v>397.40000000002186</c:v>
                </c:pt>
                <c:pt idx="3975">
                  <c:v>397.50000000002188</c:v>
                </c:pt>
                <c:pt idx="3976">
                  <c:v>397.60000000002191</c:v>
                </c:pt>
                <c:pt idx="3977">
                  <c:v>397.70000000002193</c:v>
                </c:pt>
                <c:pt idx="3978">
                  <c:v>397.80000000002195</c:v>
                </c:pt>
                <c:pt idx="3979">
                  <c:v>397.90000000002198</c:v>
                </c:pt>
                <c:pt idx="3980">
                  <c:v>398.000000000022</c:v>
                </c:pt>
                <c:pt idx="3981">
                  <c:v>398.10000000002202</c:v>
                </c:pt>
                <c:pt idx="3982">
                  <c:v>398.20000000002204</c:v>
                </c:pt>
                <c:pt idx="3983">
                  <c:v>398.30000000002207</c:v>
                </c:pt>
                <c:pt idx="3984">
                  <c:v>398.40000000002209</c:v>
                </c:pt>
                <c:pt idx="3985">
                  <c:v>398.50000000002211</c:v>
                </c:pt>
                <c:pt idx="3986">
                  <c:v>398.60000000002213</c:v>
                </c:pt>
                <c:pt idx="3987">
                  <c:v>398.70000000002216</c:v>
                </c:pt>
                <c:pt idx="3988">
                  <c:v>398.80000000002218</c:v>
                </c:pt>
                <c:pt idx="3989">
                  <c:v>398.9000000000222</c:v>
                </c:pt>
                <c:pt idx="3990">
                  <c:v>399.00000000002223</c:v>
                </c:pt>
                <c:pt idx="3991">
                  <c:v>399.10000000002225</c:v>
                </c:pt>
                <c:pt idx="3992">
                  <c:v>399.20000000002227</c:v>
                </c:pt>
                <c:pt idx="3993">
                  <c:v>399.30000000002229</c:v>
                </c:pt>
                <c:pt idx="3994">
                  <c:v>399.40000000002232</c:v>
                </c:pt>
                <c:pt idx="3995">
                  <c:v>399.50000000002234</c:v>
                </c:pt>
                <c:pt idx="3996">
                  <c:v>399.60000000002236</c:v>
                </c:pt>
                <c:pt idx="3997">
                  <c:v>399.70000000002238</c:v>
                </c:pt>
                <c:pt idx="3998">
                  <c:v>399.80000000002241</c:v>
                </c:pt>
                <c:pt idx="3999">
                  <c:v>399.90000000002243</c:v>
                </c:pt>
                <c:pt idx="4000">
                  <c:v>400.00000000002245</c:v>
                </c:pt>
                <c:pt idx="4001">
                  <c:v>400.10000000002248</c:v>
                </c:pt>
                <c:pt idx="4002">
                  <c:v>400.2000000000225</c:v>
                </c:pt>
                <c:pt idx="4003">
                  <c:v>400.30000000002252</c:v>
                </c:pt>
                <c:pt idx="4004">
                  <c:v>400.40000000002254</c:v>
                </c:pt>
                <c:pt idx="4005">
                  <c:v>400.50000000002257</c:v>
                </c:pt>
                <c:pt idx="4006">
                  <c:v>400.60000000002259</c:v>
                </c:pt>
                <c:pt idx="4007">
                  <c:v>400.70000000002261</c:v>
                </c:pt>
                <c:pt idx="4008">
                  <c:v>400.80000000002264</c:v>
                </c:pt>
                <c:pt idx="4009">
                  <c:v>400.90000000002266</c:v>
                </c:pt>
                <c:pt idx="4010">
                  <c:v>401.00000000002268</c:v>
                </c:pt>
                <c:pt idx="4011">
                  <c:v>401.1000000000227</c:v>
                </c:pt>
                <c:pt idx="4012">
                  <c:v>401.20000000002273</c:v>
                </c:pt>
                <c:pt idx="4013">
                  <c:v>401.30000000002275</c:v>
                </c:pt>
                <c:pt idx="4014">
                  <c:v>401.40000000002277</c:v>
                </c:pt>
                <c:pt idx="4015">
                  <c:v>401.50000000002279</c:v>
                </c:pt>
                <c:pt idx="4016">
                  <c:v>401.60000000002282</c:v>
                </c:pt>
                <c:pt idx="4017">
                  <c:v>401.70000000002284</c:v>
                </c:pt>
                <c:pt idx="4018">
                  <c:v>401.80000000002286</c:v>
                </c:pt>
                <c:pt idx="4019">
                  <c:v>401.90000000002289</c:v>
                </c:pt>
                <c:pt idx="4020">
                  <c:v>402.00000000002291</c:v>
                </c:pt>
                <c:pt idx="4021">
                  <c:v>402.10000000002293</c:v>
                </c:pt>
                <c:pt idx="4022">
                  <c:v>402.20000000002295</c:v>
                </c:pt>
                <c:pt idx="4023">
                  <c:v>402.30000000002298</c:v>
                </c:pt>
                <c:pt idx="4024">
                  <c:v>402.400000000023</c:v>
                </c:pt>
                <c:pt idx="4025">
                  <c:v>402.50000000002302</c:v>
                </c:pt>
                <c:pt idx="4026">
                  <c:v>402.60000000002304</c:v>
                </c:pt>
                <c:pt idx="4027">
                  <c:v>402.70000000002307</c:v>
                </c:pt>
                <c:pt idx="4028">
                  <c:v>402.80000000002309</c:v>
                </c:pt>
                <c:pt idx="4029">
                  <c:v>402.90000000002311</c:v>
                </c:pt>
                <c:pt idx="4030">
                  <c:v>403.00000000002314</c:v>
                </c:pt>
                <c:pt idx="4031">
                  <c:v>403.10000000002316</c:v>
                </c:pt>
                <c:pt idx="4032">
                  <c:v>403.20000000002318</c:v>
                </c:pt>
                <c:pt idx="4033">
                  <c:v>403.3000000000232</c:v>
                </c:pt>
                <c:pt idx="4034">
                  <c:v>403.40000000002323</c:v>
                </c:pt>
                <c:pt idx="4035">
                  <c:v>403.50000000002325</c:v>
                </c:pt>
                <c:pt idx="4036">
                  <c:v>403.60000000002327</c:v>
                </c:pt>
                <c:pt idx="4037">
                  <c:v>403.70000000002329</c:v>
                </c:pt>
                <c:pt idx="4038">
                  <c:v>403.80000000002332</c:v>
                </c:pt>
                <c:pt idx="4039">
                  <c:v>403.90000000002334</c:v>
                </c:pt>
                <c:pt idx="4040">
                  <c:v>404.00000000002336</c:v>
                </c:pt>
                <c:pt idx="4041">
                  <c:v>404.10000000002339</c:v>
                </c:pt>
                <c:pt idx="4042">
                  <c:v>404.20000000002341</c:v>
                </c:pt>
                <c:pt idx="4043">
                  <c:v>404.30000000002343</c:v>
                </c:pt>
                <c:pt idx="4044">
                  <c:v>404.40000000002345</c:v>
                </c:pt>
                <c:pt idx="4045">
                  <c:v>404.50000000002348</c:v>
                </c:pt>
                <c:pt idx="4046">
                  <c:v>404.6000000000235</c:v>
                </c:pt>
                <c:pt idx="4047">
                  <c:v>404.70000000002352</c:v>
                </c:pt>
                <c:pt idx="4048">
                  <c:v>404.80000000002354</c:v>
                </c:pt>
                <c:pt idx="4049">
                  <c:v>404.90000000002357</c:v>
                </c:pt>
                <c:pt idx="4050">
                  <c:v>405.00000000002359</c:v>
                </c:pt>
                <c:pt idx="4051">
                  <c:v>405.10000000002361</c:v>
                </c:pt>
                <c:pt idx="4052">
                  <c:v>405.20000000002364</c:v>
                </c:pt>
                <c:pt idx="4053">
                  <c:v>405.30000000002366</c:v>
                </c:pt>
                <c:pt idx="4054">
                  <c:v>405.40000000002368</c:v>
                </c:pt>
                <c:pt idx="4055">
                  <c:v>405.5000000000237</c:v>
                </c:pt>
                <c:pt idx="4056">
                  <c:v>405.60000000002373</c:v>
                </c:pt>
                <c:pt idx="4057">
                  <c:v>405.70000000002375</c:v>
                </c:pt>
                <c:pt idx="4058">
                  <c:v>405.80000000002377</c:v>
                </c:pt>
                <c:pt idx="4059">
                  <c:v>405.90000000002379</c:v>
                </c:pt>
                <c:pt idx="4060">
                  <c:v>406.00000000002382</c:v>
                </c:pt>
                <c:pt idx="4061">
                  <c:v>406.10000000002384</c:v>
                </c:pt>
                <c:pt idx="4062">
                  <c:v>406.20000000002386</c:v>
                </c:pt>
                <c:pt idx="4063">
                  <c:v>406.30000000002389</c:v>
                </c:pt>
                <c:pt idx="4064">
                  <c:v>406.40000000002391</c:v>
                </c:pt>
                <c:pt idx="4065">
                  <c:v>406.50000000002393</c:v>
                </c:pt>
                <c:pt idx="4066">
                  <c:v>406.60000000002395</c:v>
                </c:pt>
                <c:pt idx="4067">
                  <c:v>406.70000000002398</c:v>
                </c:pt>
                <c:pt idx="4068">
                  <c:v>406.800000000024</c:v>
                </c:pt>
                <c:pt idx="4069">
                  <c:v>406.90000000002402</c:v>
                </c:pt>
                <c:pt idx="4070">
                  <c:v>407.00000000002404</c:v>
                </c:pt>
                <c:pt idx="4071">
                  <c:v>407.10000000002407</c:v>
                </c:pt>
                <c:pt idx="4072">
                  <c:v>407.20000000002409</c:v>
                </c:pt>
                <c:pt idx="4073">
                  <c:v>407.30000000002411</c:v>
                </c:pt>
                <c:pt idx="4074">
                  <c:v>407.40000000002414</c:v>
                </c:pt>
                <c:pt idx="4075">
                  <c:v>407.50000000002416</c:v>
                </c:pt>
                <c:pt idx="4076">
                  <c:v>407.60000000002418</c:v>
                </c:pt>
                <c:pt idx="4077">
                  <c:v>407.7000000000242</c:v>
                </c:pt>
                <c:pt idx="4078">
                  <c:v>407.80000000002423</c:v>
                </c:pt>
                <c:pt idx="4079">
                  <c:v>407.90000000002425</c:v>
                </c:pt>
                <c:pt idx="4080">
                  <c:v>408.00000000002427</c:v>
                </c:pt>
                <c:pt idx="4081">
                  <c:v>408.10000000002429</c:v>
                </c:pt>
                <c:pt idx="4082">
                  <c:v>408.20000000002432</c:v>
                </c:pt>
                <c:pt idx="4083">
                  <c:v>408.30000000002434</c:v>
                </c:pt>
                <c:pt idx="4084">
                  <c:v>408.40000000002436</c:v>
                </c:pt>
                <c:pt idx="4085">
                  <c:v>408.50000000002439</c:v>
                </c:pt>
                <c:pt idx="4086">
                  <c:v>408.60000000002441</c:v>
                </c:pt>
                <c:pt idx="4087">
                  <c:v>408.70000000002443</c:v>
                </c:pt>
                <c:pt idx="4088">
                  <c:v>408.80000000002445</c:v>
                </c:pt>
                <c:pt idx="4089">
                  <c:v>408.90000000002448</c:v>
                </c:pt>
                <c:pt idx="4090">
                  <c:v>409.0000000000245</c:v>
                </c:pt>
                <c:pt idx="4091">
                  <c:v>409.10000000002452</c:v>
                </c:pt>
                <c:pt idx="4092">
                  <c:v>409.20000000002454</c:v>
                </c:pt>
                <c:pt idx="4093">
                  <c:v>409.30000000002457</c:v>
                </c:pt>
                <c:pt idx="4094">
                  <c:v>409.40000000002459</c:v>
                </c:pt>
                <c:pt idx="4095">
                  <c:v>409.50000000002461</c:v>
                </c:pt>
                <c:pt idx="4096">
                  <c:v>409.60000000002464</c:v>
                </c:pt>
                <c:pt idx="4097">
                  <c:v>409.70000000002466</c:v>
                </c:pt>
                <c:pt idx="4098">
                  <c:v>409.80000000002468</c:v>
                </c:pt>
                <c:pt idx="4099">
                  <c:v>409.9000000000247</c:v>
                </c:pt>
                <c:pt idx="4100">
                  <c:v>410.00000000002473</c:v>
                </c:pt>
                <c:pt idx="4101">
                  <c:v>410.10000000002475</c:v>
                </c:pt>
                <c:pt idx="4102">
                  <c:v>410.20000000002477</c:v>
                </c:pt>
                <c:pt idx="4103">
                  <c:v>410.3000000000248</c:v>
                </c:pt>
                <c:pt idx="4104">
                  <c:v>410.40000000002482</c:v>
                </c:pt>
                <c:pt idx="4105">
                  <c:v>410.50000000002484</c:v>
                </c:pt>
                <c:pt idx="4106">
                  <c:v>410.60000000002486</c:v>
                </c:pt>
                <c:pt idx="4107">
                  <c:v>410.70000000002489</c:v>
                </c:pt>
                <c:pt idx="4108">
                  <c:v>410.80000000002491</c:v>
                </c:pt>
                <c:pt idx="4109">
                  <c:v>410.90000000002493</c:v>
                </c:pt>
                <c:pt idx="4110">
                  <c:v>411.00000000002495</c:v>
                </c:pt>
                <c:pt idx="4111">
                  <c:v>411.10000000002498</c:v>
                </c:pt>
                <c:pt idx="4112">
                  <c:v>411.200000000025</c:v>
                </c:pt>
                <c:pt idx="4113">
                  <c:v>411.30000000002502</c:v>
                </c:pt>
                <c:pt idx="4114">
                  <c:v>411.40000000002505</c:v>
                </c:pt>
                <c:pt idx="4115">
                  <c:v>411.50000000002507</c:v>
                </c:pt>
                <c:pt idx="4116">
                  <c:v>411.60000000002509</c:v>
                </c:pt>
                <c:pt idx="4117">
                  <c:v>411.70000000002511</c:v>
                </c:pt>
                <c:pt idx="4118">
                  <c:v>411.80000000002514</c:v>
                </c:pt>
                <c:pt idx="4119">
                  <c:v>411.90000000002516</c:v>
                </c:pt>
                <c:pt idx="4120">
                  <c:v>412.00000000002518</c:v>
                </c:pt>
                <c:pt idx="4121">
                  <c:v>412.1000000000252</c:v>
                </c:pt>
                <c:pt idx="4122">
                  <c:v>412.20000000002523</c:v>
                </c:pt>
                <c:pt idx="4123">
                  <c:v>412.30000000002525</c:v>
                </c:pt>
                <c:pt idx="4124">
                  <c:v>412.40000000002527</c:v>
                </c:pt>
                <c:pt idx="4125">
                  <c:v>412.5000000000253</c:v>
                </c:pt>
                <c:pt idx="4126">
                  <c:v>412.60000000002532</c:v>
                </c:pt>
                <c:pt idx="4127">
                  <c:v>412.70000000002534</c:v>
                </c:pt>
                <c:pt idx="4128">
                  <c:v>412.80000000002536</c:v>
                </c:pt>
                <c:pt idx="4129">
                  <c:v>412.90000000002539</c:v>
                </c:pt>
                <c:pt idx="4130">
                  <c:v>413.00000000002541</c:v>
                </c:pt>
                <c:pt idx="4131">
                  <c:v>413.10000000002543</c:v>
                </c:pt>
                <c:pt idx="4132">
                  <c:v>413.20000000002545</c:v>
                </c:pt>
                <c:pt idx="4133">
                  <c:v>413.30000000002548</c:v>
                </c:pt>
                <c:pt idx="4134">
                  <c:v>413.4000000000255</c:v>
                </c:pt>
                <c:pt idx="4135">
                  <c:v>413.50000000002552</c:v>
                </c:pt>
                <c:pt idx="4136">
                  <c:v>413.60000000002555</c:v>
                </c:pt>
                <c:pt idx="4137">
                  <c:v>413.70000000002557</c:v>
                </c:pt>
                <c:pt idx="4138">
                  <c:v>413.80000000002559</c:v>
                </c:pt>
                <c:pt idx="4139">
                  <c:v>413.90000000002561</c:v>
                </c:pt>
                <c:pt idx="4140">
                  <c:v>414.00000000002564</c:v>
                </c:pt>
                <c:pt idx="4141">
                  <c:v>414.10000000002566</c:v>
                </c:pt>
                <c:pt idx="4142">
                  <c:v>414.20000000002568</c:v>
                </c:pt>
                <c:pt idx="4143">
                  <c:v>414.3000000000257</c:v>
                </c:pt>
                <c:pt idx="4144">
                  <c:v>414.40000000002573</c:v>
                </c:pt>
                <c:pt idx="4145">
                  <c:v>414.50000000002575</c:v>
                </c:pt>
                <c:pt idx="4146">
                  <c:v>414.60000000002577</c:v>
                </c:pt>
                <c:pt idx="4147">
                  <c:v>414.7000000000258</c:v>
                </c:pt>
                <c:pt idx="4148">
                  <c:v>414.80000000002582</c:v>
                </c:pt>
                <c:pt idx="4149">
                  <c:v>414.90000000002584</c:v>
                </c:pt>
                <c:pt idx="4150">
                  <c:v>415.00000000002586</c:v>
                </c:pt>
                <c:pt idx="4151">
                  <c:v>415.10000000002589</c:v>
                </c:pt>
                <c:pt idx="4152">
                  <c:v>415.20000000002591</c:v>
                </c:pt>
                <c:pt idx="4153">
                  <c:v>415.30000000002593</c:v>
                </c:pt>
                <c:pt idx="4154">
                  <c:v>415.40000000002595</c:v>
                </c:pt>
                <c:pt idx="4155">
                  <c:v>415.50000000002598</c:v>
                </c:pt>
                <c:pt idx="4156">
                  <c:v>415.600000000026</c:v>
                </c:pt>
                <c:pt idx="4157">
                  <c:v>415.70000000002602</c:v>
                </c:pt>
                <c:pt idx="4158">
                  <c:v>415.80000000002605</c:v>
                </c:pt>
                <c:pt idx="4159">
                  <c:v>415.90000000002607</c:v>
                </c:pt>
                <c:pt idx="4160">
                  <c:v>416.00000000002609</c:v>
                </c:pt>
                <c:pt idx="4161">
                  <c:v>416.10000000002611</c:v>
                </c:pt>
                <c:pt idx="4162">
                  <c:v>416.20000000002614</c:v>
                </c:pt>
                <c:pt idx="4163">
                  <c:v>416.30000000002616</c:v>
                </c:pt>
                <c:pt idx="4164">
                  <c:v>416.40000000002618</c:v>
                </c:pt>
                <c:pt idx="4165">
                  <c:v>416.5000000000262</c:v>
                </c:pt>
                <c:pt idx="4166">
                  <c:v>416.60000000002623</c:v>
                </c:pt>
                <c:pt idx="4167">
                  <c:v>416.70000000002625</c:v>
                </c:pt>
                <c:pt idx="4168">
                  <c:v>416.80000000002627</c:v>
                </c:pt>
                <c:pt idx="4169">
                  <c:v>416.9000000000263</c:v>
                </c:pt>
                <c:pt idx="4170">
                  <c:v>417.00000000002632</c:v>
                </c:pt>
                <c:pt idx="4171">
                  <c:v>417.10000000002634</c:v>
                </c:pt>
                <c:pt idx="4172">
                  <c:v>417.20000000002636</c:v>
                </c:pt>
                <c:pt idx="4173">
                  <c:v>417.30000000002639</c:v>
                </c:pt>
                <c:pt idx="4174">
                  <c:v>417.40000000002641</c:v>
                </c:pt>
                <c:pt idx="4175">
                  <c:v>417.50000000002643</c:v>
                </c:pt>
                <c:pt idx="4176">
                  <c:v>417.60000000002645</c:v>
                </c:pt>
                <c:pt idx="4177">
                  <c:v>417.70000000002648</c:v>
                </c:pt>
                <c:pt idx="4178">
                  <c:v>417.8000000000265</c:v>
                </c:pt>
                <c:pt idx="4179">
                  <c:v>417.90000000002652</c:v>
                </c:pt>
                <c:pt idx="4180">
                  <c:v>418.00000000002655</c:v>
                </c:pt>
                <c:pt idx="4181">
                  <c:v>418.10000000002657</c:v>
                </c:pt>
                <c:pt idx="4182">
                  <c:v>418.20000000002659</c:v>
                </c:pt>
                <c:pt idx="4183">
                  <c:v>418.30000000002661</c:v>
                </c:pt>
                <c:pt idx="4184">
                  <c:v>418.40000000002664</c:v>
                </c:pt>
                <c:pt idx="4185">
                  <c:v>418.50000000002666</c:v>
                </c:pt>
                <c:pt idx="4186">
                  <c:v>418.60000000002668</c:v>
                </c:pt>
                <c:pt idx="4187">
                  <c:v>418.70000000002671</c:v>
                </c:pt>
                <c:pt idx="4188">
                  <c:v>418.80000000002673</c:v>
                </c:pt>
                <c:pt idx="4189">
                  <c:v>418.90000000002675</c:v>
                </c:pt>
                <c:pt idx="4190">
                  <c:v>419.00000000002677</c:v>
                </c:pt>
                <c:pt idx="4191">
                  <c:v>419.1000000000268</c:v>
                </c:pt>
                <c:pt idx="4192">
                  <c:v>419.20000000002682</c:v>
                </c:pt>
                <c:pt idx="4193">
                  <c:v>419.30000000002684</c:v>
                </c:pt>
                <c:pt idx="4194">
                  <c:v>419.40000000002686</c:v>
                </c:pt>
                <c:pt idx="4195">
                  <c:v>419.50000000002689</c:v>
                </c:pt>
                <c:pt idx="4196">
                  <c:v>419.60000000002691</c:v>
                </c:pt>
                <c:pt idx="4197">
                  <c:v>419.70000000002693</c:v>
                </c:pt>
                <c:pt idx="4198">
                  <c:v>419.80000000002696</c:v>
                </c:pt>
                <c:pt idx="4199">
                  <c:v>419.90000000002698</c:v>
                </c:pt>
                <c:pt idx="4200">
                  <c:v>420.000000000027</c:v>
                </c:pt>
                <c:pt idx="4201">
                  <c:v>420.10000000002702</c:v>
                </c:pt>
                <c:pt idx="4202">
                  <c:v>420.20000000002705</c:v>
                </c:pt>
                <c:pt idx="4203">
                  <c:v>420.30000000002707</c:v>
                </c:pt>
                <c:pt idx="4204">
                  <c:v>420.40000000002709</c:v>
                </c:pt>
                <c:pt idx="4205">
                  <c:v>420.50000000002711</c:v>
                </c:pt>
                <c:pt idx="4206">
                  <c:v>420.60000000002714</c:v>
                </c:pt>
                <c:pt idx="4207">
                  <c:v>420.70000000002716</c:v>
                </c:pt>
                <c:pt idx="4208">
                  <c:v>420.80000000002718</c:v>
                </c:pt>
                <c:pt idx="4209">
                  <c:v>420.90000000002721</c:v>
                </c:pt>
                <c:pt idx="4210">
                  <c:v>421.00000000002723</c:v>
                </c:pt>
                <c:pt idx="4211">
                  <c:v>421.10000000002725</c:v>
                </c:pt>
                <c:pt idx="4212">
                  <c:v>421.20000000002727</c:v>
                </c:pt>
                <c:pt idx="4213">
                  <c:v>421.3000000000273</c:v>
                </c:pt>
                <c:pt idx="4214">
                  <c:v>421.40000000002732</c:v>
                </c:pt>
                <c:pt idx="4215">
                  <c:v>421.50000000002734</c:v>
                </c:pt>
                <c:pt idx="4216">
                  <c:v>421.60000000002736</c:v>
                </c:pt>
                <c:pt idx="4217">
                  <c:v>421.70000000002739</c:v>
                </c:pt>
                <c:pt idx="4218">
                  <c:v>421.80000000002741</c:v>
                </c:pt>
                <c:pt idx="4219">
                  <c:v>421.90000000002743</c:v>
                </c:pt>
                <c:pt idx="4220">
                  <c:v>422.00000000002746</c:v>
                </c:pt>
                <c:pt idx="4221">
                  <c:v>422.10000000002748</c:v>
                </c:pt>
                <c:pt idx="4222">
                  <c:v>422.2000000000275</c:v>
                </c:pt>
                <c:pt idx="4223">
                  <c:v>422.30000000002752</c:v>
                </c:pt>
                <c:pt idx="4224">
                  <c:v>422.40000000002755</c:v>
                </c:pt>
                <c:pt idx="4225">
                  <c:v>422.50000000002757</c:v>
                </c:pt>
                <c:pt idx="4226">
                  <c:v>422.60000000002759</c:v>
                </c:pt>
                <c:pt idx="4227">
                  <c:v>422.70000000002761</c:v>
                </c:pt>
                <c:pt idx="4228">
                  <c:v>422.80000000002764</c:v>
                </c:pt>
                <c:pt idx="4229">
                  <c:v>422.90000000002766</c:v>
                </c:pt>
                <c:pt idx="4230">
                  <c:v>423.00000000002768</c:v>
                </c:pt>
                <c:pt idx="4231">
                  <c:v>423.10000000002771</c:v>
                </c:pt>
                <c:pt idx="4232">
                  <c:v>423.20000000002773</c:v>
                </c:pt>
                <c:pt idx="4233">
                  <c:v>423.30000000002775</c:v>
                </c:pt>
                <c:pt idx="4234">
                  <c:v>423.40000000002777</c:v>
                </c:pt>
                <c:pt idx="4235">
                  <c:v>423.5000000000278</c:v>
                </c:pt>
                <c:pt idx="4236">
                  <c:v>423.60000000002782</c:v>
                </c:pt>
                <c:pt idx="4237">
                  <c:v>423.70000000002784</c:v>
                </c:pt>
                <c:pt idx="4238">
                  <c:v>423.80000000002786</c:v>
                </c:pt>
                <c:pt idx="4239">
                  <c:v>423.90000000002789</c:v>
                </c:pt>
                <c:pt idx="4240">
                  <c:v>424.00000000002791</c:v>
                </c:pt>
                <c:pt idx="4241">
                  <c:v>424.10000000002793</c:v>
                </c:pt>
                <c:pt idx="4242">
                  <c:v>424.20000000002796</c:v>
                </c:pt>
                <c:pt idx="4243">
                  <c:v>424.30000000002798</c:v>
                </c:pt>
                <c:pt idx="4244">
                  <c:v>424.400000000028</c:v>
                </c:pt>
                <c:pt idx="4245">
                  <c:v>424.50000000002802</c:v>
                </c:pt>
                <c:pt idx="4246">
                  <c:v>424.60000000002805</c:v>
                </c:pt>
                <c:pt idx="4247">
                  <c:v>424.70000000002807</c:v>
                </c:pt>
                <c:pt idx="4248">
                  <c:v>424.80000000002809</c:v>
                </c:pt>
                <c:pt idx="4249">
                  <c:v>424.90000000002811</c:v>
                </c:pt>
                <c:pt idx="4250">
                  <c:v>425.00000000002814</c:v>
                </c:pt>
                <c:pt idx="4251">
                  <c:v>425.10000000002816</c:v>
                </c:pt>
                <c:pt idx="4252">
                  <c:v>425.20000000002818</c:v>
                </c:pt>
                <c:pt idx="4253">
                  <c:v>425.30000000002821</c:v>
                </c:pt>
                <c:pt idx="4254">
                  <c:v>425.40000000002823</c:v>
                </c:pt>
                <c:pt idx="4255">
                  <c:v>425.50000000002825</c:v>
                </c:pt>
                <c:pt idx="4256">
                  <c:v>425.60000000002827</c:v>
                </c:pt>
                <c:pt idx="4257">
                  <c:v>425.7000000000283</c:v>
                </c:pt>
                <c:pt idx="4258">
                  <c:v>425.80000000002832</c:v>
                </c:pt>
                <c:pt idx="4259">
                  <c:v>425.90000000002834</c:v>
                </c:pt>
                <c:pt idx="4260">
                  <c:v>426.00000000002836</c:v>
                </c:pt>
                <c:pt idx="4261">
                  <c:v>426.10000000002839</c:v>
                </c:pt>
                <c:pt idx="4262">
                  <c:v>426.20000000002841</c:v>
                </c:pt>
                <c:pt idx="4263">
                  <c:v>426.30000000002843</c:v>
                </c:pt>
                <c:pt idx="4264">
                  <c:v>426.40000000002846</c:v>
                </c:pt>
                <c:pt idx="4265">
                  <c:v>426.50000000002848</c:v>
                </c:pt>
                <c:pt idx="4266">
                  <c:v>426.6000000000285</c:v>
                </c:pt>
                <c:pt idx="4267">
                  <c:v>426.70000000002852</c:v>
                </c:pt>
                <c:pt idx="4268">
                  <c:v>426.80000000002855</c:v>
                </c:pt>
                <c:pt idx="4269">
                  <c:v>426.90000000002857</c:v>
                </c:pt>
                <c:pt idx="4270">
                  <c:v>427.00000000002859</c:v>
                </c:pt>
                <c:pt idx="4271">
                  <c:v>427.10000000002861</c:v>
                </c:pt>
                <c:pt idx="4272">
                  <c:v>427.20000000002864</c:v>
                </c:pt>
                <c:pt idx="4273">
                  <c:v>427.30000000002866</c:v>
                </c:pt>
                <c:pt idx="4274">
                  <c:v>427.40000000002868</c:v>
                </c:pt>
                <c:pt idx="4275">
                  <c:v>427.50000000002871</c:v>
                </c:pt>
                <c:pt idx="4276">
                  <c:v>427.60000000002873</c:v>
                </c:pt>
                <c:pt idx="4277">
                  <c:v>427.70000000002875</c:v>
                </c:pt>
                <c:pt idx="4278">
                  <c:v>427.80000000002877</c:v>
                </c:pt>
                <c:pt idx="4279">
                  <c:v>427.9000000000288</c:v>
                </c:pt>
                <c:pt idx="4280">
                  <c:v>428.00000000002882</c:v>
                </c:pt>
                <c:pt idx="4281">
                  <c:v>428.10000000002884</c:v>
                </c:pt>
                <c:pt idx="4282">
                  <c:v>428.20000000002887</c:v>
                </c:pt>
                <c:pt idx="4283">
                  <c:v>428.30000000002889</c:v>
                </c:pt>
                <c:pt idx="4284">
                  <c:v>428.40000000002891</c:v>
                </c:pt>
                <c:pt idx="4285">
                  <c:v>428.50000000002893</c:v>
                </c:pt>
                <c:pt idx="4286">
                  <c:v>428.60000000002896</c:v>
                </c:pt>
                <c:pt idx="4287">
                  <c:v>428.70000000002898</c:v>
                </c:pt>
                <c:pt idx="4288">
                  <c:v>428.800000000029</c:v>
                </c:pt>
                <c:pt idx="4289">
                  <c:v>428.90000000002902</c:v>
                </c:pt>
                <c:pt idx="4290">
                  <c:v>429.00000000002905</c:v>
                </c:pt>
                <c:pt idx="4291">
                  <c:v>429.10000000002907</c:v>
                </c:pt>
                <c:pt idx="4292">
                  <c:v>429.20000000002909</c:v>
                </c:pt>
                <c:pt idx="4293">
                  <c:v>429.30000000002912</c:v>
                </c:pt>
                <c:pt idx="4294">
                  <c:v>429.40000000002914</c:v>
                </c:pt>
                <c:pt idx="4295">
                  <c:v>429.50000000002916</c:v>
                </c:pt>
                <c:pt idx="4296">
                  <c:v>429.60000000002918</c:v>
                </c:pt>
                <c:pt idx="4297">
                  <c:v>429.70000000002921</c:v>
                </c:pt>
                <c:pt idx="4298">
                  <c:v>429.80000000002923</c:v>
                </c:pt>
                <c:pt idx="4299">
                  <c:v>429.90000000002925</c:v>
                </c:pt>
                <c:pt idx="4300">
                  <c:v>430.00000000002927</c:v>
                </c:pt>
                <c:pt idx="4301">
                  <c:v>430.1000000000293</c:v>
                </c:pt>
                <c:pt idx="4302">
                  <c:v>430.20000000002932</c:v>
                </c:pt>
                <c:pt idx="4303">
                  <c:v>430.30000000002934</c:v>
                </c:pt>
                <c:pt idx="4304">
                  <c:v>430.40000000002937</c:v>
                </c:pt>
                <c:pt idx="4305">
                  <c:v>430.50000000002939</c:v>
                </c:pt>
                <c:pt idx="4306">
                  <c:v>430.60000000002941</c:v>
                </c:pt>
                <c:pt idx="4307">
                  <c:v>430.70000000002943</c:v>
                </c:pt>
                <c:pt idx="4308">
                  <c:v>430.80000000002946</c:v>
                </c:pt>
                <c:pt idx="4309">
                  <c:v>430.90000000002948</c:v>
                </c:pt>
                <c:pt idx="4310">
                  <c:v>431.0000000000295</c:v>
                </c:pt>
                <c:pt idx="4311">
                  <c:v>431.10000000002952</c:v>
                </c:pt>
                <c:pt idx="4312">
                  <c:v>431.20000000002955</c:v>
                </c:pt>
                <c:pt idx="4313">
                  <c:v>431.30000000002957</c:v>
                </c:pt>
                <c:pt idx="4314">
                  <c:v>431.40000000002959</c:v>
                </c:pt>
                <c:pt idx="4315">
                  <c:v>431.50000000002962</c:v>
                </c:pt>
                <c:pt idx="4316">
                  <c:v>431.60000000002964</c:v>
                </c:pt>
                <c:pt idx="4317">
                  <c:v>431.70000000002966</c:v>
                </c:pt>
                <c:pt idx="4318">
                  <c:v>431.80000000002968</c:v>
                </c:pt>
                <c:pt idx="4319">
                  <c:v>431.90000000002971</c:v>
                </c:pt>
                <c:pt idx="4320">
                  <c:v>432.00000000002973</c:v>
                </c:pt>
                <c:pt idx="4321">
                  <c:v>432.10000000002975</c:v>
                </c:pt>
                <c:pt idx="4322">
                  <c:v>432.20000000002977</c:v>
                </c:pt>
                <c:pt idx="4323">
                  <c:v>432.3000000000298</c:v>
                </c:pt>
                <c:pt idx="4324">
                  <c:v>432.40000000002982</c:v>
                </c:pt>
                <c:pt idx="4325">
                  <c:v>432.50000000002984</c:v>
                </c:pt>
                <c:pt idx="4326">
                  <c:v>432.60000000002987</c:v>
                </c:pt>
                <c:pt idx="4327">
                  <c:v>432.70000000002989</c:v>
                </c:pt>
                <c:pt idx="4328">
                  <c:v>432.80000000002991</c:v>
                </c:pt>
                <c:pt idx="4329">
                  <c:v>432.90000000002993</c:v>
                </c:pt>
                <c:pt idx="4330">
                  <c:v>433.00000000002996</c:v>
                </c:pt>
                <c:pt idx="4331">
                  <c:v>433.10000000002998</c:v>
                </c:pt>
                <c:pt idx="4332">
                  <c:v>433.20000000003</c:v>
                </c:pt>
                <c:pt idx="4333">
                  <c:v>433.30000000003002</c:v>
                </c:pt>
                <c:pt idx="4334">
                  <c:v>433.40000000003005</c:v>
                </c:pt>
                <c:pt idx="4335">
                  <c:v>433.50000000003007</c:v>
                </c:pt>
                <c:pt idx="4336">
                  <c:v>433.60000000003009</c:v>
                </c:pt>
                <c:pt idx="4337">
                  <c:v>433.70000000003012</c:v>
                </c:pt>
                <c:pt idx="4338">
                  <c:v>433.80000000003014</c:v>
                </c:pt>
                <c:pt idx="4339">
                  <c:v>433.90000000003016</c:v>
                </c:pt>
                <c:pt idx="4340">
                  <c:v>434.00000000003018</c:v>
                </c:pt>
                <c:pt idx="4341">
                  <c:v>434.10000000003021</c:v>
                </c:pt>
                <c:pt idx="4342">
                  <c:v>434.20000000003023</c:v>
                </c:pt>
                <c:pt idx="4343">
                  <c:v>434.30000000003025</c:v>
                </c:pt>
                <c:pt idx="4344">
                  <c:v>434.40000000003027</c:v>
                </c:pt>
                <c:pt idx="4345">
                  <c:v>434.5000000000303</c:v>
                </c:pt>
                <c:pt idx="4346">
                  <c:v>434.60000000003032</c:v>
                </c:pt>
                <c:pt idx="4347">
                  <c:v>434.70000000003034</c:v>
                </c:pt>
                <c:pt idx="4348">
                  <c:v>434.80000000003037</c:v>
                </c:pt>
                <c:pt idx="4349">
                  <c:v>434.90000000003039</c:v>
                </c:pt>
                <c:pt idx="4350">
                  <c:v>435.00000000003041</c:v>
                </c:pt>
                <c:pt idx="4351">
                  <c:v>435.10000000003043</c:v>
                </c:pt>
                <c:pt idx="4352">
                  <c:v>435.20000000003046</c:v>
                </c:pt>
                <c:pt idx="4353">
                  <c:v>435.30000000003048</c:v>
                </c:pt>
                <c:pt idx="4354">
                  <c:v>435.4000000000305</c:v>
                </c:pt>
                <c:pt idx="4355">
                  <c:v>435.50000000003052</c:v>
                </c:pt>
                <c:pt idx="4356">
                  <c:v>435.60000000003055</c:v>
                </c:pt>
                <c:pt idx="4357">
                  <c:v>435.70000000003057</c:v>
                </c:pt>
                <c:pt idx="4358">
                  <c:v>435.80000000003059</c:v>
                </c:pt>
                <c:pt idx="4359">
                  <c:v>435.90000000003062</c:v>
                </c:pt>
                <c:pt idx="4360">
                  <c:v>436.00000000003064</c:v>
                </c:pt>
                <c:pt idx="4361">
                  <c:v>436.10000000003066</c:v>
                </c:pt>
                <c:pt idx="4362">
                  <c:v>436.20000000003068</c:v>
                </c:pt>
                <c:pt idx="4363">
                  <c:v>436.30000000003071</c:v>
                </c:pt>
                <c:pt idx="4364">
                  <c:v>436.40000000003073</c:v>
                </c:pt>
                <c:pt idx="4365">
                  <c:v>436.50000000003075</c:v>
                </c:pt>
                <c:pt idx="4366">
                  <c:v>436.60000000003078</c:v>
                </c:pt>
                <c:pt idx="4367">
                  <c:v>436.7000000000308</c:v>
                </c:pt>
                <c:pt idx="4368">
                  <c:v>436.80000000003082</c:v>
                </c:pt>
                <c:pt idx="4369">
                  <c:v>436.90000000003084</c:v>
                </c:pt>
                <c:pt idx="4370">
                  <c:v>437.00000000003087</c:v>
                </c:pt>
                <c:pt idx="4371">
                  <c:v>437.10000000003089</c:v>
                </c:pt>
                <c:pt idx="4372">
                  <c:v>437.20000000003091</c:v>
                </c:pt>
                <c:pt idx="4373">
                  <c:v>437.30000000003093</c:v>
                </c:pt>
                <c:pt idx="4374">
                  <c:v>437.40000000003096</c:v>
                </c:pt>
                <c:pt idx="4375">
                  <c:v>437.50000000003098</c:v>
                </c:pt>
                <c:pt idx="4376">
                  <c:v>437.600000000031</c:v>
                </c:pt>
                <c:pt idx="4377">
                  <c:v>437.70000000003103</c:v>
                </c:pt>
                <c:pt idx="4378">
                  <c:v>437.80000000003105</c:v>
                </c:pt>
                <c:pt idx="4379">
                  <c:v>437.90000000003107</c:v>
                </c:pt>
                <c:pt idx="4380">
                  <c:v>438.00000000003109</c:v>
                </c:pt>
                <c:pt idx="4381">
                  <c:v>438.10000000003112</c:v>
                </c:pt>
                <c:pt idx="4382">
                  <c:v>438.20000000003114</c:v>
                </c:pt>
                <c:pt idx="4383">
                  <c:v>438.30000000003116</c:v>
                </c:pt>
                <c:pt idx="4384">
                  <c:v>438.40000000003118</c:v>
                </c:pt>
                <c:pt idx="4385">
                  <c:v>438.50000000003121</c:v>
                </c:pt>
                <c:pt idx="4386">
                  <c:v>438.60000000003123</c:v>
                </c:pt>
                <c:pt idx="4387">
                  <c:v>438.70000000003125</c:v>
                </c:pt>
                <c:pt idx="4388">
                  <c:v>438.80000000003128</c:v>
                </c:pt>
                <c:pt idx="4389">
                  <c:v>438.9000000000313</c:v>
                </c:pt>
                <c:pt idx="4390">
                  <c:v>439.00000000003132</c:v>
                </c:pt>
                <c:pt idx="4391">
                  <c:v>439.10000000003134</c:v>
                </c:pt>
                <c:pt idx="4392">
                  <c:v>439.20000000003137</c:v>
                </c:pt>
                <c:pt idx="4393">
                  <c:v>439.30000000003139</c:v>
                </c:pt>
                <c:pt idx="4394">
                  <c:v>439.40000000003141</c:v>
                </c:pt>
                <c:pt idx="4395">
                  <c:v>439.50000000003143</c:v>
                </c:pt>
                <c:pt idx="4396">
                  <c:v>439.60000000003146</c:v>
                </c:pt>
                <c:pt idx="4397">
                  <c:v>439.70000000003148</c:v>
                </c:pt>
                <c:pt idx="4398">
                  <c:v>439.8000000000315</c:v>
                </c:pt>
                <c:pt idx="4399">
                  <c:v>439.90000000003153</c:v>
                </c:pt>
                <c:pt idx="4400">
                  <c:v>440.00000000003155</c:v>
                </c:pt>
                <c:pt idx="4401">
                  <c:v>440.10000000003157</c:v>
                </c:pt>
                <c:pt idx="4402">
                  <c:v>440.20000000003159</c:v>
                </c:pt>
                <c:pt idx="4403">
                  <c:v>440.30000000003162</c:v>
                </c:pt>
                <c:pt idx="4404">
                  <c:v>440.40000000003164</c:v>
                </c:pt>
                <c:pt idx="4405">
                  <c:v>440.50000000003166</c:v>
                </c:pt>
                <c:pt idx="4406">
                  <c:v>440.60000000003168</c:v>
                </c:pt>
                <c:pt idx="4407">
                  <c:v>440.70000000003171</c:v>
                </c:pt>
                <c:pt idx="4408">
                  <c:v>440.80000000003173</c:v>
                </c:pt>
                <c:pt idx="4409">
                  <c:v>440.90000000003175</c:v>
                </c:pt>
                <c:pt idx="4410">
                  <c:v>441.00000000003178</c:v>
                </c:pt>
                <c:pt idx="4411">
                  <c:v>441.1000000000318</c:v>
                </c:pt>
                <c:pt idx="4412">
                  <c:v>441.20000000003182</c:v>
                </c:pt>
                <c:pt idx="4413">
                  <c:v>441.30000000003184</c:v>
                </c:pt>
                <c:pt idx="4414">
                  <c:v>441.40000000003187</c:v>
                </c:pt>
                <c:pt idx="4415">
                  <c:v>441.50000000003189</c:v>
                </c:pt>
                <c:pt idx="4416">
                  <c:v>441.60000000003191</c:v>
                </c:pt>
                <c:pt idx="4417">
                  <c:v>441.70000000003193</c:v>
                </c:pt>
                <c:pt idx="4418">
                  <c:v>441.80000000003196</c:v>
                </c:pt>
                <c:pt idx="4419">
                  <c:v>441.90000000003198</c:v>
                </c:pt>
                <c:pt idx="4420">
                  <c:v>442.000000000032</c:v>
                </c:pt>
                <c:pt idx="4421">
                  <c:v>442.10000000003203</c:v>
                </c:pt>
                <c:pt idx="4422">
                  <c:v>442.20000000003205</c:v>
                </c:pt>
                <c:pt idx="4423">
                  <c:v>442.30000000003207</c:v>
                </c:pt>
                <c:pt idx="4424">
                  <c:v>442.40000000003209</c:v>
                </c:pt>
                <c:pt idx="4425">
                  <c:v>442.50000000003212</c:v>
                </c:pt>
                <c:pt idx="4426">
                  <c:v>442.60000000003214</c:v>
                </c:pt>
                <c:pt idx="4427">
                  <c:v>442.70000000003216</c:v>
                </c:pt>
                <c:pt idx="4428">
                  <c:v>442.80000000003218</c:v>
                </c:pt>
                <c:pt idx="4429">
                  <c:v>442.90000000003221</c:v>
                </c:pt>
                <c:pt idx="4430">
                  <c:v>443.00000000003223</c:v>
                </c:pt>
                <c:pt idx="4431">
                  <c:v>443.10000000003225</c:v>
                </c:pt>
                <c:pt idx="4432">
                  <c:v>443.20000000003228</c:v>
                </c:pt>
                <c:pt idx="4433">
                  <c:v>443.3000000000323</c:v>
                </c:pt>
                <c:pt idx="4434">
                  <c:v>443.40000000003232</c:v>
                </c:pt>
                <c:pt idx="4435">
                  <c:v>443.50000000003234</c:v>
                </c:pt>
                <c:pt idx="4436">
                  <c:v>443.60000000003237</c:v>
                </c:pt>
                <c:pt idx="4437">
                  <c:v>443.70000000003239</c:v>
                </c:pt>
                <c:pt idx="4438">
                  <c:v>443.80000000003241</c:v>
                </c:pt>
                <c:pt idx="4439">
                  <c:v>443.90000000003243</c:v>
                </c:pt>
                <c:pt idx="4440">
                  <c:v>444.00000000003246</c:v>
                </c:pt>
                <c:pt idx="4441">
                  <c:v>444.10000000003248</c:v>
                </c:pt>
                <c:pt idx="4442">
                  <c:v>444.2000000000325</c:v>
                </c:pt>
                <c:pt idx="4443">
                  <c:v>444.30000000003253</c:v>
                </c:pt>
                <c:pt idx="4444">
                  <c:v>444.40000000003255</c:v>
                </c:pt>
                <c:pt idx="4445">
                  <c:v>444.50000000003257</c:v>
                </c:pt>
                <c:pt idx="4446">
                  <c:v>444.60000000003259</c:v>
                </c:pt>
                <c:pt idx="4447">
                  <c:v>444.70000000003262</c:v>
                </c:pt>
                <c:pt idx="4448">
                  <c:v>444.80000000003264</c:v>
                </c:pt>
                <c:pt idx="4449">
                  <c:v>444.90000000003266</c:v>
                </c:pt>
                <c:pt idx="4450">
                  <c:v>445.00000000003268</c:v>
                </c:pt>
                <c:pt idx="4451">
                  <c:v>445.10000000003271</c:v>
                </c:pt>
                <c:pt idx="4452">
                  <c:v>445.20000000003273</c:v>
                </c:pt>
                <c:pt idx="4453">
                  <c:v>445.30000000003275</c:v>
                </c:pt>
                <c:pt idx="4454">
                  <c:v>445.40000000003278</c:v>
                </c:pt>
                <c:pt idx="4455">
                  <c:v>445.5000000000328</c:v>
                </c:pt>
                <c:pt idx="4456">
                  <c:v>445.60000000003282</c:v>
                </c:pt>
                <c:pt idx="4457">
                  <c:v>445.70000000003284</c:v>
                </c:pt>
                <c:pt idx="4458">
                  <c:v>445.80000000003287</c:v>
                </c:pt>
                <c:pt idx="4459">
                  <c:v>445.90000000003289</c:v>
                </c:pt>
                <c:pt idx="4460">
                  <c:v>446.00000000003291</c:v>
                </c:pt>
                <c:pt idx="4461">
                  <c:v>446.10000000003294</c:v>
                </c:pt>
                <c:pt idx="4462">
                  <c:v>446.20000000003296</c:v>
                </c:pt>
                <c:pt idx="4463">
                  <c:v>446.30000000003298</c:v>
                </c:pt>
                <c:pt idx="4464">
                  <c:v>446.400000000033</c:v>
                </c:pt>
                <c:pt idx="4465">
                  <c:v>446.50000000003303</c:v>
                </c:pt>
                <c:pt idx="4466">
                  <c:v>446.60000000003305</c:v>
                </c:pt>
                <c:pt idx="4467">
                  <c:v>446.70000000003307</c:v>
                </c:pt>
                <c:pt idx="4468">
                  <c:v>446.80000000003309</c:v>
                </c:pt>
                <c:pt idx="4469">
                  <c:v>446.90000000003312</c:v>
                </c:pt>
                <c:pt idx="4470">
                  <c:v>447.00000000003314</c:v>
                </c:pt>
                <c:pt idx="4471">
                  <c:v>447.10000000003316</c:v>
                </c:pt>
                <c:pt idx="4472">
                  <c:v>447.20000000003319</c:v>
                </c:pt>
                <c:pt idx="4473">
                  <c:v>447.30000000003321</c:v>
                </c:pt>
                <c:pt idx="4474">
                  <c:v>447.40000000003323</c:v>
                </c:pt>
                <c:pt idx="4475">
                  <c:v>447.50000000003325</c:v>
                </c:pt>
                <c:pt idx="4476">
                  <c:v>447.60000000003328</c:v>
                </c:pt>
                <c:pt idx="4477">
                  <c:v>447.7000000000333</c:v>
                </c:pt>
                <c:pt idx="4478">
                  <c:v>447.80000000003332</c:v>
                </c:pt>
                <c:pt idx="4479">
                  <c:v>447.90000000003334</c:v>
                </c:pt>
                <c:pt idx="4480">
                  <c:v>448.00000000003337</c:v>
                </c:pt>
                <c:pt idx="4481">
                  <c:v>448.10000000003339</c:v>
                </c:pt>
                <c:pt idx="4482">
                  <c:v>448.20000000003341</c:v>
                </c:pt>
                <c:pt idx="4483">
                  <c:v>448.30000000003344</c:v>
                </c:pt>
                <c:pt idx="4484">
                  <c:v>448.40000000003346</c:v>
                </c:pt>
                <c:pt idx="4485">
                  <c:v>448.50000000003348</c:v>
                </c:pt>
                <c:pt idx="4486">
                  <c:v>448.6000000000335</c:v>
                </c:pt>
                <c:pt idx="4487">
                  <c:v>448.70000000003353</c:v>
                </c:pt>
                <c:pt idx="4488">
                  <c:v>448.80000000003355</c:v>
                </c:pt>
                <c:pt idx="4489">
                  <c:v>448.90000000003357</c:v>
                </c:pt>
                <c:pt idx="4490">
                  <c:v>449.00000000003359</c:v>
                </c:pt>
                <c:pt idx="4491">
                  <c:v>449.10000000003362</c:v>
                </c:pt>
                <c:pt idx="4492">
                  <c:v>449.20000000003364</c:v>
                </c:pt>
                <c:pt idx="4493">
                  <c:v>449.30000000003366</c:v>
                </c:pt>
                <c:pt idx="4494">
                  <c:v>449.40000000003369</c:v>
                </c:pt>
                <c:pt idx="4495">
                  <c:v>449.50000000003371</c:v>
                </c:pt>
                <c:pt idx="4496">
                  <c:v>449.60000000003373</c:v>
                </c:pt>
                <c:pt idx="4497">
                  <c:v>449.70000000003375</c:v>
                </c:pt>
                <c:pt idx="4498">
                  <c:v>449.80000000003378</c:v>
                </c:pt>
                <c:pt idx="4499">
                  <c:v>449.9000000000338</c:v>
                </c:pt>
                <c:pt idx="4500">
                  <c:v>450.00000000003382</c:v>
                </c:pt>
                <c:pt idx="4501">
                  <c:v>450.10000000003384</c:v>
                </c:pt>
                <c:pt idx="4502">
                  <c:v>450.20000000003387</c:v>
                </c:pt>
                <c:pt idx="4503">
                  <c:v>450.30000000003389</c:v>
                </c:pt>
                <c:pt idx="4504">
                  <c:v>450.40000000003391</c:v>
                </c:pt>
                <c:pt idx="4505">
                  <c:v>450.50000000003394</c:v>
                </c:pt>
                <c:pt idx="4506">
                  <c:v>450.60000000003396</c:v>
                </c:pt>
                <c:pt idx="4507">
                  <c:v>450.70000000003398</c:v>
                </c:pt>
                <c:pt idx="4508">
                  <c:v>450.800000000034</c:v>
                </c:pt>
                <c:pt idx="4509">
                  <c:v>450.90000000003403</c:v>
                </c:pt>
                <c:pt idx="4510">
                  <c:v>451.00000000003405</c:v>
                </c:pt>
                <c:pt idx="4511">
                  <c:v>451.10000000003407</c:v>
                </c:pt>
                <c:pt idx="4512">
                  <c:v>451.20000000003409</c:v>
                </c:pt>
                <c:pt idx="4513">
                  <c:v>451.30000000003412</c:v>
                </c:pt>
                <c:pt idx="4514">
                  <c:v>451.40000000003414</c:v>
                </c:pt>
                <c:pt idx="4515">
                  <c:v>451.50000000003416</c:v>
                </c:pt>
                <c:pt idx="4516">
                  <c:v>451.60000000003419</c:v>
                </c:pt>
                <c:pt idx="4517">
                  <c:v>451.70000000003421</c:v>
                </c:pt>
                <c:pt idx="4518">
                  <c:v>451.80000000003423</c:v>
                </c:pt>
                <c:pt idx="4519">
                  <c:v>451.90000000003425</c:v>
                </c:pt>
                <c:pt idx="4520">
                  <c:v>452.00000000003428</c:v>
                </c:pt>
                <c:pt idx="4521">
                  <c:v>452.1000000000343</c:v>
                </c:pt>
                <c:pt idx="4522">
                  <c:v>452.20000000003432</c:v>
                </c:pt>
                <c:pt idx="4523">
                  <c:v>452.30000000003434</c:v>
                </c:pt>
                <c:pt idx="4524">
                  <c:v>452.40000000003437</c:v>
                </c:pt>
                <c:pt idx="4525">
                  <c:v>452.50000000003439</c:v>
                </c:pt>
                <c:pt idx="4526">
                  <c:v>452.60000000003441</c:v>
                </c:pt>
                <c:pt idx="4527">
                  <c:v>452.70000000003444</c:v>
                </c:pt>
                <c:pt idx="4528">
                  <c:v>452.80000000003446</c:v>
                </c:pt>
                <c:pt idx="4529">
                  <c:v>452.90000000003448</c:v>
                </c:pt>
                <c:pt idx="4530">
                  <c:v>453.0000000000345</c:v>
                </c:pt>
                <c:pt idx="4531">
                  <c:v>453.10000000003453</c:v>
                </c:pt>
                <c:pt idx="4532">
                  <c:v>453.20000000003455</c:v>
                </c:pt>
                <c:pt idx="4533">
                  <c:v>453.30000000003457</c:v>
                </c:pt>
                <c:pt idx="4534">
                  <c:v>453.40000000003459</c:v>
                </c:pt>
                <c:pt idx="4535">
                  <c:v>453.50000000003462</c:v>
                </c:pt>
                <c:pt idx="4536">
                  <c:v>453.60000000003464</c:v>
                </c:pt>
                <c:pt idx="4537">
                  <c:v>453.70000000003466</c:v>
                </c:pt>
                <c:pt idx="4538">
                  <c:v>453.80000000003469</c:v>
                </c:pt>
                <c:pt idx="4539">
                  <c:v>453.90000000003471</c:v>
                </c:pt>
                <c:pt idx="4540">
                  <c:v>454.00000000003473</c:v>
                </c:pt>
                <c:pt idx="4541">
                  <c:v>454.10000000003475</c:v>
                </c:pt>
                <c:pt idx="4542">
                  <c:v>454.20000000003478</c:v>
                </c:pt>
                <c:pt idx="4543">
                  <c:v>454.3000000000348</c:v>
                </c:pt>
                <c:pt idx="4544">
                  <c:v>454.40000000003482</c:v>
                </c:pt>
                <c:pt idx="4545">
                  <c:v>454.50000000003485</c:v>
                </c:pt>
                <c:pt idx="4546">
                  <c:v>454.60000000003487</c:v>
                </c:pt>
                <c:pt idx="4547">
                  <c:v>454.70000000003489</c:v>
                </c:pt>
                <c:pt idx="4548">
                  <c:v>454.80000000003491</c:v>
                </c:pt>
                <c:pt idx="4549">
                  <c:v>454.90000000003494</c:v>
                </c:pt>
                <c:pt idx="4550">
                  <c:v>455.00000000003496</c:v>
                </c:pt>
                <c:pt idx="4551">
                  <c:v>455.10000000003498</c:v>
                </c:pt>
                <c:pt idx="4552">
                  <c:v>455.200000000035</c:v>
                </c:pt>
                <c:pt idx="4553">
                  <c:v>455.30000000003503</c:v>
                </c:pt>
                <c:pt idx="4554">
                  <c:v>455.40000000003505</c:v>
                </c:pt>
                <c:pt idx="4555">
                  <c:v>455.50000000003507</c:v>
                </c:pt>
                <c:pt idx="4556">
                  <c:v>455.6000000000351</c:v>
                </c:pt>
                <c:pt idx="4557">
                  <c:v>455.70000000003512</c:v>
                </c:pt>
                <c:pt idx="4558">
                  <c:v>455.80000000003514</c:v>
                </c:pt>
                <c:pt idx="4559">
                  <c:v>455.90000000003516</c:v>
                </c:pt>
                <c:pt idx="4560">
                  <c:v>456.00000000003519</c:v>
                </c:pt>
                <c:pt idx="4561">
                  <c:v>456.10000000003521</c:v>
                </c:pt>
                <c:pt idx="4562">
                  <c:v>456.20000000003523</c:v>
                </c:pt>
                <c:pt idx="4563">
                  <c:v>456.30000000003525</c:v>
                </c:pt>
                <c:pt idx="4564">
                  <c:v>456.40000000003528</c:v>
                </c:pt>
                <c:pt idx="4565">
                  <c:v>456.5000000000353</c:v>
                </c:pt>
                <c:pt idx="4566">
                  <c:v>456.60000000003532</c:v>
                </c:pt>
                <c:pt idx="4567">
                  <c:v>456.70000000003535</c:v>
                </c:pt>
                <c:pt idx="4568">
                  <c:v>456.80000000003537</c:v>
                </c:pt>
                <c:pt idx="4569">
                  <c:v>456.90000000003539</c:v>
                </c:pt>
                <c:pt idx="4570">
                  <c:v>457.00000000003541</c:v>
                </c:pt>
                <c:pt idx="4571">
                  <c:v>457.10000000003544</c:v>
                </c:pt>
                <c:pt idx="4572">
                  <c:v>457.20000000003546</c:v>
                </c:pt>
                <c:pt idx="4573">
                  <c:v>457.30000000003548</c:v>
                </c:pt>
                <c:pt idx="4574">
                  <c:v>457.4000000000355</c:v>
                </c:pt>
                <c:pt idx="4575">
                  <c:v>457.50000000003553</c:v>
                </c:pt>
                <c:pt idx="4576">
                  <c:v>457.60000000003555</c:v>
                </c:pt>
                <c:pt idx="4577">
                  <c:v>457.70000000003557</c:v>
                </c:pt>
                <c:pt idx="4578">
                  <c:v>457.8000000000356</c:v>
                </c:pt>
                <c:pt idx="4579">
                  <c:v>457.90000000003562</c:v>
                </c:pt>
                <c:pt idx="4580">
                  <c:v>458.00000000003564</c:v>
                </c:pt>
                <c:pt idx="4581">
                  <c:v>458.10000000003566</c:v>
                </c:pt>
                <c:pt idx="4582">
                  <c:v>458.20000000003569</c:v>
                </c:pt>
                <c:pt idx="4583">
                  <c:v>458.30000000003571</c:v>
                </c:pt>
                <c:pt idx="4584">
                  <c:v>458.40000000003573</c:v>
                </c:pt>
                <c:pt idx="4585">
                  <c:v>458.50000000003575</c:v>
                </c:pt>
                <c:pt idx="4586">
                  <c:v>458.60000000003578</c:v>
                </c:pt>
                <c:pt idx="4587">
                  <c:v>458.7000000000358</c:v>
                </c:pt>
                <c:pt idx="4588">
                  <c:v>458.80000000003582</c:v>
                </c:pt>
                <c:pt idx="4589">
                  <c:v>458.90000000003585</c:v>
                </c:pt>
                <c:pt idx="4590">
                  <c:v>459.00000000003587</c:v>
                </c:pt>
                <c:pt idx="4591">
                  <c:v>459.10000000003589</c:v>
                </c:pt>
                <c:pt idx="4592">
                  <c:v>459.20000000003591</c:v>
                </c:pt>
                <c:pt idx="4593">
                  <c:v>459.30000000003594</c:v>
                </c:pt>
                <c:pt idx="4594">
                  <c:v>459.40000000003596</c:v>
                </c:pt>
                <c:pt idx="4595">
                  <c:v>459.50000000003598</c:v>
                </c:pt>
                <c:pt idx="4596">
                  <c:v>459.600000000036</c:v>
                </c:pt>
                <c:pt idx="4597">
                  <c:v>459.70000000003603</c:v>
                </c:pt>
                <c:pt idx="4598">
                  <c:v>459.80000000003605</c:v>
                </c:pt>
                <c:pt idx="4599">
                  <c:v>459.90000000003607</c:v>
                </c:pt>
                <c:pt idx="4600">
                  <c:v>460.0000000000361</c:v>
                </c:pt>
                <c:pt idx="4601">
                  <c:v>460.10000000003612</c:v>
                </c:pt>
                <c:pt idx="4602">
                  <c:v>460.20000000003614</c:v>
                </c:pt>
                <c:pt idx="4603">
                  <c:v>460.30000000003616</c:v>
                </c:pt>
                <c:pt idx="4604">
                  <c:v>460.40000000003619</c:v>
                </c:pt>
                <c:pt idx="4605">
                  <c:v>460.50000000003621</c:v>
                </c:pt>
                <c:pt idx="4606">
                  <c:v>460.60000000003623</c:v>
                </c:pt>
                <c:pt idx="4607">
                  <c:v>460.70000000003625</c:v>
                </c:pt>
                <c:pt idx="4608">
                  <c:v>460.80000000003628</c:v>
                </c:pt>
                <c:pt idx="4609">
                  <c:v>460.9000000000363</c:v>
                </c:pt>
                <c:pt idx="4610">
                  <c:v>461.00000000003632</c:v>
                </c:pt>
                <c:pt idx="4611">
                  <c:v>461.10000000003635</c:v>
                </c:pt>
                <c:pt idx="4612">
                  <c:v>461.20000000003637</c:v>
                </c:pt>
                <c:pt idx="4613">
                  <c:v>461.30000000003639</c:v>
                </c:pt>
                <c:pt idx="4614">
                  <c:v>461.40000000003641</c:v>
                </c:pt>
                <c:pt idx="4615">
                  <c:v>461.50000000003644</c:v>
                </c:pt>
                <c:pt idx="4616">
                  <c:v>461.60000000003646</c:v>
                </c:pt>
                <c:pt idx="4617">
                  <c:v>461.70000000003648</c:v>
                </c:pt>
                <c:pt idx="4618">
                  <c:v>461.8000000000365</c:v>
                </c:pt>
                <c:pt idx="4619">
                  <c:v>461.90000000003653</c:v>
                </c:pt>
                <c:pt idx="4620">
                  <c:v>462.00000000003655</c:v>
                </c:pt>
                <c:pt idx="4621">
                  <c:v>462.10000000003657</c:v>
                </c:pt>
                <c:pt idx="4622">
                  <c:v>462.2000000000366</c:v>
                </c:pt>
                <c:pt idx="4623">
                  <c:v>462.30000000003662</c:v>
                </c:pt>
                <c:pt idx="4624">
                  <c:v>462.40000000003664</c:v>
                </c:pt>
                <c:pt idx="4625">
                  <c:v>462.50000000003666</c:v>
                </c:pt>
                <c:pt idx="4626">
                  <c:v>462.60000000003669</c:v>
                </c:pt>
                <c:pt idx="4627">
                  <c:v>462.70000000003671</c:v>
                </c:pt>
                <c:pt idx="4628">
                  <c:v>462.80000000003673</c:v>
                </c:pt>
                <c:pt idx="4629">
                  <c:v>462.90000000003675</c:v>
                </c:pt>
                <c:pt idx="4630">
                  <c:v>463.00000000003678</c:v>
                </c:pt>
                <c:pt idx="4631">
                  <c:v>463.1000000000368</c:v>
                </c:pt>
                <c:pt idx="4632">
                  <c:v>463.20000000003682</c:v>
                </c:pt>
                <c:pt idx="4633">
                  <c:v>463.30000000003685</c:v>
                </c:pt>
                <c:pt idx="4634">
                  <c:v>463.40000000003687</c:v>
                </c:pt>
                <c:pt idx="4635">
                  <c:v>463.50000000003689</c:v>
                </c:pt>
                <c:pt idx="4636">
                  <c:v>463.60000000003691</c:v>
                </c:pt>
                <c:pt idx="4637">
                  <c:v>463.70000000003694</c:v>
                </c:pt>
                <c:pt idx="4638">
                  <c:v>463.80000000003696</c:v>
                </c:pt>
                <c:pt idx="4639">
                  <c:v>463.90000000003698</c:v>
                </c:pt>
                <c:pt idx="4640">
                  <c:v>464.00000000003701</c:v>
                </c:pt>
                <c:pt idx="4641">
                  <c:v>464.10000000003703</c:v>
                </c:pt>
                <c:pt idx="4642">
                  <c:v>464.20000000003705</c:v>
                </c:pt>
                <c:pt idx="4643">
                  <c:v>464.30000000003707</c:v>
                </c:pt>
                <c:pt idx="4644">
                  <c:v>464.4000000000371</c:v>
                </c:pt>
                <c:pt idx="4645">
                  <c:v>464.50000000003712</c:v>
                </c:pt>
                <c:pt idx="4646">
                  <c:v>464.60000000003714</c:v>
                </c:pt>
                <c:pt idx="4647">
                  <c:v>464.70000000003716</c:v>
                </c:pt>
                <c:pt idx="4648">
                  <c:v>464.80000000003719</c:v>
                </c:pt>
                <c:pt idx="4649">
                  <c:v>464.90000000003721</c:v>
                </c:pt>
                <c:pt idx="4650">
                  <c:v>465.00000000003723</c:v>
                </c:pt>
                <c:pt idx="4651">
                  <c:v>465.10000000003726</c:v>
                </c:pt>
                <c:pt idx="4652">
                  <c:v>465.20000000003728</c:v>
                </c:pt>
                <c:pt idx="4653">
                  <c:v>465.3000000000373</c:v>
                </c:pt>
                <c:pt idx="4654">
                  <c:v>465.40000000003732</c:v>
                </c:pt>
                <c:pt idx="4655">
                  <c:v>465.50000000003735</c:v>
                </c:pt>
                <c:pt idx="4656">
                  <c:v>465.60000000003737</c:v>
                </c:pt>
                <c:pt idx="4657">
                  <c:v>465.70000000003739</c:v>
                </c:pt>
                <c:pt idx="4658">
                  <c:v>465.80000000003741</c:v>
                </c:pt>
                <c:pt idx="4659">
                  <c:v>465.90000000003744</c:v>
                </c:pt>
                <c:pt idx="4660">
                  <c:v>466.00000000003746</c:v>
                </c:pt>
                <c:pt idx="4661">
                  <c:v>466.10000000003748</c:v>
                </c:pt>
                <c:pt idx="4662">
                  <c:v>466.20000000003751</c:v>
                </c:pt>
                <c:pt idx="4663">
                  <c:v>466.30000000003753</c:v>
                </c:pt>
                <c:pt idx="4664">
                  <c:v>466.40000000003755</c:v>
                </c:pt>
                <c:pt idx="4665">
                  <c:v>466.50000000003757</c:v>
                </c:pt>
                <c:pt idx="4666">
                  <c:v>466.6000000000376</c:v>
                </c:pt>
                <c:pt idx="4667">
                  <c:v>466.70000000003762</c:v>
                </c:pt>
                <c:pt idx="4668">
                  <c:v>466.80000000003764</c:v>
                </c:pt>
                <c:pt idx="4669">
                  <c:v>466.90000000003766</c:v>
                </c:pt>
                <c:pt idx="4670">
                  <c:v>467.00000000003769</c:v>
                </c:pt>
                <c:pt idx="4671">
                  <c:v>467.10000000003771</c:v>
                </c:pt>
                <c:pt idx="4672">
                  <c:v>467.20000000003773</c:v>
                </c:pt>
                <c:pt idx="4673">
                  <c:v>467.30000000003776</c:v>
                </c:pt>
                <c:pt idx="4674">
                  <c:v>467.40000000003778</c:v>
                </c:pt>
                <c:pt idx="4675">
                  <c:v>467.5000000000378</c:v>
                </c:pt>
                <c:pt idx="4676">
                  <c:v>467.60000000003782</c:v>
                </c:pt>
                <c:pt idx="4677">
                  <c:v>467.70000000003785</c:v>
                </c:pt>
                <c:pt idx="4678">
                  <c:v>467.80000000003787</c:v>
                </c:pt>
                <c:pt idx="4679">
                  <c:v>467.90000000003789</c:v>
                </c:pt>
                <c:pt idx="4680">
                  <c:v>468.00000000003791</c:v>
                </c:pt>
                <c:pt idx="4681">
                  <c:v>468.10000000003794</c:v>
                </c:pt>
                <c:pt idx="4682">
                  <c:v>468.20000000003796</c:v>
                </c:pt>
                <c:pt idx="4683">
                  <c:v>468.30000000003798</c:v>
                </c:pt>
                <c:pt idx="4684">
                  <c:v>468.40000000003801</c:v>
                </c:pt>
                <c:pt idx="4685">
                  <c:v>468.50000000003803</c:v>
                </c:pt>
                <c:pt idx="4686">
                  <c:v>468.60000000003805</c:v>
                </c:pt>
                <c:pt idx="4687">
                  <c:v>468.70000000003807</c:v>
                </c:pt>
                <c:pt idx="4688">
                  <c:v>468.8000000000381</c:v>
                </c:pt>
                <c:pt idx="4689">
                  <c:v>468.90000000003812</c:v>
                </c:pt>
                <c:pt idx="4690">
                  <c:v>469.00000000003814</c:v>
                </c:pt>
                <c:pt idx="4691">
                  <c:v>469.10000000003816</c:v>
                </c:pt>
                <c:pt idx="4692">
                  <c:v>469.20000000003819</c:v>
                </c:pt>
                <c:pt idx="4693">
                  <c:v>469.30000000003821</c:v>
                </c:pt>
                <c:pt idx="4694">
                  <c:v>469.40000000003823</c:v>
                </c:pt>
                <c:pt idx="4695">
                  <c:v>469.50000000003826</c:v>
                </c:pt>
                <c:pt idx="4696">
                  <c:v>469.60000000003828</c:v>
                </c:pt>
                <c:pt idx="4697">
                  <c:v>469.7000000000383</c:v>
                </c:pt>
                <c:pt idx="4698">
                  <c:v>469.80000000003832</c:v>
                </c:pt>
                <c:pt idx="4699">
                  <c:v>469.90000000003835</c:v>
                </c:pt>
                <c:pt idx="4700">
                  <c:v>470.00000000003837</c:v>
                </c:pt>
                <c:pt idx="4701">
                  <c:v>470.10000000003839</c:v>
                </c:pt>
                <c:pt idx="4702">
                  <c:v>470.20000000003841</c:v>
                </c:pt>
                <c:pt idx="4703">
                  <c:v>470.30000000003844</c:v>
                </c:pt>
                <c:pt idx="4704">
                  <c:v>470.40000000003846</c:v>
                </c:pt>
                <c:pt idx="4705">
                  <c:v>470.50000000003848</c:v>
                </c:pt>
                <c:pt idx="4706">
                  <c:v>470.60000000003851</c:v>
                </c:pt>
                <c:pt idx="4707">
                  <c:v>470.70000000003853</c:v>
                </c:pt>
                <c:pt idx="4708">
                  <c:v>470.80000000003855</c:v>
                </c:pt>
                <c:pt idx="4709">
                  <c:v>470.90000000003857</c:v>
                </c:pt>
                <c:pt idx="4710">
                  <c:v>471.0000000000386</c:v>
                </c:pt>
                <c:pt idx="4711">
                  <c:v>471.10000000003862</c:v>
                </c:pt>
                <c:pt idx="4712">
                  <c:v>471.20000000003864</c:v>
                </c:pt>
                <c:pt idx="4713">
                  <c:v>471.30000000003866</c:v>
                </c:pt>
                <c:pt idx="4714">
                  <c:v>471.40000000003869</c:v>
                </c:pt>
                <c:pt idx="4715">
                  <c:v>471.50000000003871</c:v>
                </c:pt>
                <c:pt idx="4716">
                  <c:v>471.60000000003873</c:v>
                </c:pt>
                <c:pt idx="4717">
                  <c:v>471.70000000003876</c:v>
                </c:pt>
                <c:pt idx="4718">
                  <c:v>471.80000000003878</c:v>
                </c:pt>
                <c:pt idx="4719">
                  <c:v>471.9000000000388</c:v>
                </c:pt>
                <c:pt idx="4720">
                  <c:v>472.00000000003882</c:v>
                </c:pt>
                <c:pt idx="4721">
                  <c:v>472.10000000003885</c:v>
                </c:pt>
                <c:pt idx="4722">
                  <c:v>472.20000000003887</c:v>
                </c:pt>
                <c:pt idx="4723">
                  <c:v>472.30000000003889</c:v>
                </c:pt>
                <c:pt idx="4724">
                  <c:v>472.40000000003892</c:v>
                </c:pt>
                <c:pt idx="4725">
                  <c:v>472.50000000003894</c:v>
                </c:pt>
                <c:pt idx="4726">
                  <c:v>472.60000000003896</c:v>
                </c:pt>
                <c:pt idx="4727">
                  <c:v>472.70000000003898</c:v>
                </c:pt>
                <c:pt idx="4728">
                  <c:v>472.80000000003901</c:v>
                </c:pt>
                <c:pt idx="4729">
                  <c:v>472.90000000003903</c:v>
                </c:pt>
                <c:pt idx="4730">
                  <c:v>473.00000000003905</c:v>
                </c:pt>
                <c:pt idx="4731">
                  <c:v>473.10000000003907</c:v>
                </c:pt>
                <c:pt idx="4732">
                  <c:v>473.2000000000391</c:v>
                </c:pt>
                <c:pt idx="4733">
                  <c:v>473.30000000003912</c:v>
                </c:pt>
                <c:pt idx="4734">
                  <c:v>473.40000000003914</c:v>
                </c:pt>
                <c:pt idx="4735">
                  <c:v>473.50000000003917</c:v>
                </c:pt>
                <c:pt idx="4736">
                  <c:v>473.60000000003919</c:v>
                </c:pt>
                <c:pt idx="4737">
                  <c:v>473.70000000003921</c:v>
                </c:pt>
                <c:pt idx="4738">
                  <c:v>473.80000000003923</c:v>
                </c:pt>
                <c:pt idx="4739">
                  <c:v>473.90000000003926</c:v>
                </c:pt>
                <c:pt idx="4740">
                  <c:v>474.00000000003928</c:v>
                </c:pt>
                <c:pt idx="4741">
                  <c:v>474.1000000000393</c:v>
                </c:pt>
                <c:pt idx="4742">
                  <c:v>474.20000000003932</c:v>
                </c:pt>
                <c:pt idx="4743">
                  <c:v>474.30000000003935</c:v>
                </c:pt>
                <c:pt idx="4744">
                  <c:v>474.40000000003937</c:v>
                </c:pt>
                <c:pt idx="4745">
                  <c:v>474.50000000003939</c:v>
                </c:pt>
                <c:pt idx="4746">
                  <c:v>474.60000000003942</c:v>
                </c:pt>
                <c:pt idx="4747">
                  <c:v>474.70000000003944</c:v>
                </c:pt>
                <c:pt idx="4748">
                  <c:v>474.80000000003946</c:v>
                </c:pt>
                <c:pt idx="4749">
                  <c:v>474.90000000003948</c:v>
                </c:pt>
                <c:pt idx="4750">
                  <c:v>475.00000000003951</c:v>
                </c:pt>
                <c:pt idx="4751">
                  <c:v>475.10000000003953</c:v>
                </c:pt>
                <c:pt idx="4752">
                  <c:v>475.20000000003955</c:v>
                </c:pt>
                <c:pt idx="4753">
                  <c:v>475.30000000003957</c:v>
                </c:pt>
                <c:pt idx="4754">
                  <c:v>475.4000000000396</c:v>
                </c:pt>
                <c:pt idx="4755">
                  <c:v>475.50000000003962</c:v>
                </c:pt>
                <c:pt idx="4756">
                  <c:v>475.60000000003964</c:v>
                </c:pt>
                <c:pt idx="4757">
                  <c:v>475.70000000003967</c:v>
                </c:pt>
                <c:pt idx="4758">
                  <c:v>475.80000000003969</c:v>
                </c:pt>
                <c:pt idx="4759">
                  <c:v>475.90000000003971</c:v>
                </c:pt>
                <c:pt idx="4760">
                  <c:v>476.00000000003973</c:v>
                </c:pt>
                <c:pt idx="4761">
                  <c:v>476.10000000003976</c:v>
                </c:pt>
                <c:pt idx="4762">
                  <c:v>476.20000000003978</c:v>
                </c:pt>
                <c:pt idx="4763">
                  <c:v>476.3000000000398</c:v>
                </c:pt>
                <c:pt idx="4764">
                  <c:v>476.40000000003982</c:v>
                </c:pt>
                <c:pt idx="4765">
                  <c:v>476.50000000003985</c:v>
                </c:pt>
                <c:pt idx="4766">
                  <c:v>476.60000000003987</c:v>
                </c:pt>
                <c:pt idx="4767">
                  <c:v>476.70000000003989</c:v>
                </c:pt>
                <c:pt idx="4768">
                  <c:v>476.80000000003992</c:v>
                </c:pt>
                <c:pt idx="4769">
                  <c:v>476.90000000003994</c:v>
                </c:pt>
                <c:pt idx="4770">
                  <c:v>477.00000000003996</c:v>
                </c:pt>
                <c:pt idx="4771">
                  <c:v>477.10000000003998</c:v>
                </c:pt>
                <c:pt idx="4772">
                  <c:v>477.20000000004001</c:v>
                </c:pt>
                <c:pt idx="4773">
                  <c:v>477.30000000004003</c:v>
                </c:pt>
                <c:pt idx="4774">
                  <c:v>477.40000000004005</c:v>
                </c:pt>
                <c:pt idx="4775">
                  <c:v>477.50000000004007</c:v>
                </c:pt>
                <c:pt idx="4776">
                  <c:v>477.6000000000401</c:v>
                </c:pt>
                <c:pt idx="4777">
                  <c:v>477.70000000004012</c:v>
                </c:pt>
                <c:pt idx="4778">
                  <c:v>477.80000000004014</c:v>
                </c:pt>
                <c:pt idx="4779">
                  <c:v>477.90000000004017</c:v>
                </c:pt>
                <c:pt idx="4780">
                  <c:v>478.00000000004019</c:v>
                </c:pt>
                <c:pt idx="4781">
                  <c:v>478.10000000004021</c:v>
                </c:pt>
                <c:pt idx="4782">
                  <c:v>478.20000000004023</c:v>
                </c:pt>
                <c:pt idx="4783">
                  <c:v>478.30000000004026</c:v>
                </c:pt>
                <c:pt idx="4784">
                  <c:v>478.40000000004028</c:v>
                </c:pt>
                <c:pt idx="4785">
                  <c:v>478.5000000000403</c:v>
                </c:pt>
                <c:pt idx="4786">
                  <c:v>478.60000000004032</c:v>
                </c:pt>
                <c:pt idx="4787">
                  <c:v>478.70000000004035</c:v>
                </c:pt>
                <c:pt idx="4788">
                  <c:v>478.80000000004037</c:v>
                </c:pt>
                <c:pt idx="4789">
                  <c:v>478.90000000004039</c:v>
                </c:pt>
                <c:pt idx="4790">
                  <c:v>479.00000000004042</c:v>
                </c:pt>
                <c:pt idx="4791">
                  <c:v>479.10000000004044</c:v>
                </c:pt>
                <c:pt idx="4792">
                  <c:v>479.20000000004046</c:v>
                </c:pt>
                <c:pt idx="4793">
                  <c:v>479.30000000004048</c:v>
                </c:pt>
                <c:pt idx="4794">
                  <c:v>479.40000000004051</c:v>
                </c:pt>
                <c:pt idx="4795">
                  <c:v>479.50000000004053</c:v>
                </c:pt>
                <c:pt idx="4796">
                  <c:v>479.60000000004055</c:v>
                </c:pt>
                <c:pt idx="4797">
                  <c:v>479.70000000004057</c:v>
                </c:pt>
                <c:pt idx="4798">
                  <c:v>479.8000000000406</c:v>
                </c:pt>
                <c:pt idx="4799">
                  <c:v>479.90000000004062</c:v>
                </c:pt>
                <c:pt idx="4800">
                  <c:v>480.00000000004064</c:v>
                </c:pt>
                <c:pt idx="4801">
                  <c:v>480.10000000004067</c:v>
                </c:pt>
                <c:pt idx="4802">
                  <c:v>480.20000000004069</c:v>
                </c:pt>
                <c:pt idx="4803">
                  <c:v>480.30000000004071</c:v>
                </c:pt>
                <c:pt idx="4804">
                  <c:v>480.40000000004073</c:v>
                </c:pt>
                <c:pt idx="4805">
                  <c:v>480.50000000004076</c:v>
                </c:pt>
                <c:pt idx="4806">
                  <c:v>480.60000000004078</c:v>
                </c:pt>
                <c:pt idx="4807">
                  <c:v>480.7000000000408</c:v>
                </c:pt>
                <c:pt idx="4808">
                  <c:v>480.80000000004082</c:v>
                </c:pt>
                <c:pt idx="4809">
                  <c:v>480.90000000004085</c:v>
                </c:pt>
                <c:pt idx="4810">
                  <c:v>481.00000000004087</c:v>
                </c:pt>
                <c:pt idx="4811">
                  <c:v>481.10000000004089</c:v>
                </c:pt>
                <c:pt idx="4812">
                  <c:v>481.20000000004092</c:v>
                </c:pt>
                <c:pt idx="4813">
                  <c:v>481.30000000004094</c:v>
                </c:pt>
                <c:pt idx="4814">
                  <c:v>481.40000000004096</c:v>
                </c:pt>
                <c:pt idx="4815">
                  <c:v>481.50000000004098</c:v>
                </c:pt>
                <c:pt idx="4816">
                  <c:v>481.60000000004101</c:v>
                </c:pt>
                <c:pt idx="4817">
                  <c:v>481.70000000004103</c:v>
                </c:pt>
                <c:pt idx="4818">
                  <c:v>481.80000000004105</c:v>
                </c:pt>
                <c:pt idx="4819">
                  <c:v>481.90000000004108</c:v>
                </c:pt>
                <c:pt idx="4820">
                  <c:v>482.0000000000411</c:v>
                </c:pt>
                <c:pt idx="4821">
                  <c:v>482.10000000004112</c:v>
                </c:pt>
                <c:pt idx="4822">
                  <c:v>482.20000000004114</c:v>
                </c:pt>
                <c:pt idx="4823">
                  <c:v>482.30000000004117</c:v>
                </c:pt>
                <c:pt idx="4824">
                  <c:v>482.40000000004119</c:v>
                </c:pt>
                <c:pt idx="4825">
                  <c:v>482.50000000004121</c:v>
                </c:pt>
                <c:pt idx="4826">
                  <c:v>482.60000000004123</c:v>
                </c:pt>
                <c:pt idx="4827">
                  <c:v>482.70000000004126</c:v>
                </c:pt>
                <c:pt idx="4828">
                  <c:v>482.80000000004128</c:v>
                </c:pt>
                <c:pt idx="4829">
                  <c:v>482.9000000000413</c:v>
                </c:pt>
                <c:pt idx="4830">
                  <c:v>483.00000000004133</c:v>
                </c:pt>
                <c:pt idx="4831">
                  <c:v>483.10000000004135</c:v>
                </c:pt>
                <c:pt idx="4832">
                  <c:v>483.20000000004137</c:v>
                </c:pt>
                <c:pt idx="4833">
                  <c:v>483.30000000004139</c:v>
                </c:pt>
                <c:pt idx="4834">
                  <c:v>483.40000000004142</c:v>
                </c:pt>
                <c:pt idx="4835">
                  <c:v>483.50000000004144</c:v>
                </c:pt>
                <c:pt idx="4836">
                  <c:v>483.60000000004146</c:v>
                </c:pt>
                <c:pt idx="4837">
                  <c:v>483.70000000004148</c:v>
                </c:pt>
                <c:pt idx="4838">
                  <c:v>483.80000000004151</c:v>
                </c:pt>
                <c:pt idx="4839">
                  <c:v>483.90000000004153</c:v>
                </c:pt>
                <c:pt idx="4840">
                  <c:v>484.00000000004155</c:v>
                </c:pt>
                <c:pt idx="4841">
                  <c:v>484.10000000004158</c:v>
                </c:pt>
                <c:pt idx="4842">
                  <c:v>484.2000000000416</c:v>
                </c:pt>
                <c:pt idx="4843">
                  <c:v>484.30000000004162</c:v>
                </c:pt>
                <c:pt idx="4844">
                  <c:v>484.40000000004164</c:v>
                </c:pt>
                <c:pt idx="4845">
                  <c:v>484.50000000004167</c:v>
                </c:pt>
                <c:pt idx="4846">
                  <c:v>484.60000000004169</c:v>
                </c:pt>
                <c:pt idx="4847">
                  <c:v>484.70000000004171</c:v>
                </c:pt>
                <c:pt idx="4848">
                  <c:v>484.80000000004173</c:v>
                </c:pt>
                <c:pt idx="4849">
                  <c:v>484.90000000004176</c:v>
                </c:pt>
                <c:pt idx="4850">
                  <c:v>485.00000000004178</c:v>
                </c:pt>
                <c:pt idx="4851">
                  <c:v>485.1000000000418</c:v>
                </c:pt>
                <c:pt idx="4852">
                  <c:v>485.20000000004183</c:v>
                </c:pt>
                <c:pt idx="4853">
                  <c:v>485.30000000004185</c:v>
                </c:pt>
                <c:pt idx="4854">
                  <c:v>485.40000000004187</c:v>
                </c:pt>
                <c:pt idx="4855">
                  <c:v>485.50000000004189</c:v>
                </c:pt>
                <c:pt idx="4856">
                  <c:v>485.60000000004192</c:v>
                </c:pt>
                <c:pt idx="4857">
                  <c:v>485.70000000004194</c:v>
                </c:pt>
                <c:pt idx="4858">
                  <c:v>485.80000000004196</c:v>
                </c:pt>
                <c:pt idx="4859">
                  <c:v>485.90000000004198</c:v>
                </c:pt>
                <c:pt idx="4860">
                  <c:v>486.00000000004201</c:v>
                </c:pt>
                <c:pt idx="4861">
                  <c:v>486.10000000004203</c:v>
                </c:pt>
                <c:pt idx="4862">
                  <c:v>486.20000000004205</c:v>
                </c:pt>
                <c:pt idx="4863">
                  <c:v>486.30000000004208</c:v>
                </c:pt>
                <c:pt idx="4864">
                  <c:v>486.4000000000421</c:v>
                </c:pt>
                <c:pt idx="4865">
                  <c:v>486.50000000004212</c:v>
                </c:pt>
                <c:pt idx="4866">
                  <c:v>486.60000000004214</c:v>
                </c:pt>
                <c:pt idx="4867">
                  <c:v>486.70000000004217</c:v>
                </c:pt>
                <c:pt idx="4868">
                  <c:v>486.80000000004219</c:v>
                </c:pt>
                <c:pt idx="4869">
                  <c:v>486.90000000004221</c:v>
                </c:pt>
                <c:pt idx="4870">
                  <c:v>487.00000000004223</c:v>
                </c:pt>
                <c:pt idx="4871">
                  <c:v>487.10000000004226</c:v>
                </c:pt>
                <c:pt idx="4872">
                  <c:v>487.20000000004228</c:v>
                </c:pt>
                <c:pt idx="4873">
                  <c:v>487.3000000000423</c:v>
                </c:pt>
                <c:pt idx="4874">
                  <c:v>487.40000000004233</c:v>
                </c:pt>
                <c:pt idx="4875">
                  <c:v>487.50000000004235</c:v>
                </c:pt>
                <c:pt idx="4876">
                  <c:v>487.60000000004237</c:v>
                </c:pt>
                <c:pt idx="4877">
                  <c:v>487.70000000004239</c:v>
                </c:pt>
                <c:pt idx="4878">
                  <c:v>487.80000000004242</c:v>
                </c:pt>
                <c:pt idx="4879">
                  <c:v>487.90000000004244</c:v>
                </c:pt>
                <c:pt idx="4880">
                  <c:v>488.00000000004246</c:v>
                </c:pt>
                <c:pt idx="4881">
                  <c:v>488.10000000004248</c:v>
                </c:pt>
                <c:pt idx="4882">
                  <c:v>488.20000000004251</c:v>
                </c:pt>
                <c:pt idx="4883">
                  <c:v>488.30000000004253</c:v>
                </c:pt>
                <c:pt idx="4884">
                  <c:v>488.40000000004255</c:v>
                </c:pt>
                <c:pt idx="4885">
                  <c:v>488.50000000004258</c:v>
                </c:pt>
                <c:pt idx="4886">
                  <c:v>488.6000000000426</c:v>
                </c:pt>
                <c:pt idx="4887">
                  <c:v>488.70000000004262</c:v>
                </c:pt>
                <c:pt idx="4888">
                  <c:v>488.80000000004264</c:v>
                </c:pt>
                <c:pt idx="4889">
                  <c:v>488.90000000004267</c:v>
                </c:pt>
                <c:pt idx="4890">
                  <c:v>489.00000000004269</c:v>
                </c:pt>
                <c:pt idx="4891">
                  <c:v>489.10000000004271</c:v>
                </c:pt>
                <c:pt idx="4892">
                  <c:v>489.20000000004273</c:v>
                </c:pt>
                <c:pt idx="4893">
                  <c:v>489.30000000004276</c:v>
                </c:pt>
                <c:pt idx="4894">
                  <c:v>489.40000000004278</c:v>
                </c:pt>
                <c:pt idx="4895">
                  <c:v>489.5000000000428</c:v>
                </c:pt>
                <c:pt idx="4896">
                  <c:v>489.60000000004283</c:v>
                </c:pt>
                <c:pt idx="4897">
                  <c:v>489.70000000004285</c:v>
                </c:pt>
                <c:pt idx="4898">
                  <c:v>489.80000000004287</c:v>
                </c:pt>
                <c:pt idx="4899">
                  <c:v>489.90000000004289</c:v>
                </c:pt>
                <c:pt idx="4900">
                  <c:v>490.00000000004292</c:v>
                </c:pt>
                <c:pt idx="4901">
                  <c:v>490.10000000004294</c:v>
                </c:pt>
                <c:pt idx="4902">
                  <c:v>490.20000000004296</c:v>
                </c:pt>
                <c:pt idx="4903">
                  <c:v>490.30000000004298</c:v>
                </c:pt>
                <c:pt idx="4904">
                  <c:v>490.40000000004301</c:v>
                </c:pt>
                <c:pt idx="4905">
                  <c:v>490.50000000004303</c:v>
                </c:pt>
                <c:pt idx="4906">
                  <c:v>490.60000000004305</c:v>
                </c:pt>
                <c:pt idx="4907">
                  <c:v>490.70000000004308</c:v>
                </c:pt>
                <c:pt idx="4908">
                  <c:v>490.8000000000431</c:v>
                </c:pt>
                <c:pt idx="4909">
                  <c:v>490.90000000004312</c:v>
                </c:pt>
                <c:pt idx="4910">
                  <c:v>491.00000000004314</c:v>
                </c:pt>
                <c:pt idx="4911">
                  <c:v>491.10000000004317</c:v>
                </c:pt>
                <c:pt idx="4912">
                  <c:v>491.20000000004319</c:v>
                </c:pt>
                <c:pt idx="4913">
                  <c:v>491.30000000004321</c:v>
                </c:pt>
                <c:pt idx="4914">
                  <c:v>491.40000000004324</c:v>
                </c:pt>
                <c:pt idx="4915">
                  <c:v>491.50000000004326</c:v>
                </c:pt>
                <c:pt idx="4916">
                  <c:v>491.60000000004328</c:v>
                </c:pt>
                <c:pt idx="4917">
                  <c:v>491.7000000000433</c:v>
                </c:pt>
                <c:pt idx="4918">
                  <c:v>491.80000000004333</c:v>
                </c:pt>
                <c:pt idx="4919">
                  <c:v>491.90000000004335</c:v>
                </c:pt>
                <c:pt idx="4920">
                  <c:v>492.00000000004337</c:v>
                </c:pt>
                <c:pt idx="4921">
                  <c:v>492.10000000004339</c:v>
                </c:pt>
                <c:pt idx="4922">
                  <c:v>492.20000000004342</c:v>
                </c:pt>
                <c:pt idx="4923">
                  <c:v>492.30000000004344</c:v>
                </c:pt>
                <c:pt idx="4924">
                  <c:v>492.40000000004346</c:v>
                </c:pt>
                <c:pt idx="4925">
                  <c:v>492.50000000004349</c:v>
                </c:pt>
                <c:pt idx="4926">
                  <c:v>492.60000000004351</c:v>
                </c:pt>
                <c:pt idx="4927">
                  <c:v>492.70000000004353</c:v>
                </c:pt>
                <c:pt idx="4928">
                  <c:v>492.80000000004355</c:v>
                </c:pt>
                <c:pt idx="4929">
                  <c:v>492.90000000004358</c:v>
                </c:pt>
                <c:pt idx="4930">
                  <c:v>493.0000000000436</c:v>
                </c:pt>
                <c:pt idx="4931">
                  <c:v>493.10000000004362</c:v>
                </c:pt>
                <c:pt idx="4932">
                  <c:v>493.20000000004364</c:v>
                </c:pt>
                <c:pt idx="4933">
                  <c:v>493.30000000004367</c:v>
                </c:pt>
                <c:pt idx="4934">
                  <c:v>493.40000000004369</c:v>
                </c:pt>
                <c:pt idx="4935">
                  <c:v>493.50000000004371</c:v>
                </c:pt>
                <c:pt idx="4936">
                  <c:v>493.60000000004374</c:v>
                </c:pt>
                <c:pt idx="4937">
                  <c:v>493.70000000004376</c:v>
                </c:pt>
                <c:pt idx="4938">
                  <c:v>493.80000000004378</c:v>
                </c:pt>
                <c:pt idx="4939">
                  <c:v>493.9000000000438</c:v>
                </c:pt>
                <c:pt idx="4940">
                  <c:v>494.00000000004383</c:v>
                </c:pt>
                <c:pt idx="4941">
                  <c:v>494.10000000004385</c:v>
                </c:pt>
                <c:pt idx="4942">
                  <c:v>494.20000000004387</c:v>
                </c:pt>
                <c:pt idx="4943">
                  <c:v>494.30000000004389</c:v>
                </c:pt>
                <c:pt idx="4944">
                  <c:v>494.40000000004392</c:v>
                </c:pt>
                <c:pt idx="4945">
                  <c:v>494.50000000004394</c:v>
                </c:pt>
                <c:pt idx="4946">
                  <c:v>494.60000000004396</c:v>
                </c:pt>
                <c:pt idx="4947">
                  <c:v>494.70000000004399</c:v>
                </c:pt>
                <c:pt idx="4948">
                  <c:v>494.80000000004401</c:v>
                </c:pt>
                <c:pt idx="4949">
                  <c:v>494.90000000004403</c:v>
                </c:pt>
                <c:pt idx="4950">
                  <c:v>495.00000000004405</c:v>
                </c:pt>
                <c:pt idx="4951">
                  <c:v>495.10000000004408</c:v>
                </c:pt>
                <c:pt idx="4952">
                  <c:v>495.2000000000441</c:v>
                </c:pt>
                <c:pt idx="4953">
                  <c:v>495.30000000004412</c:v>
                </c:pt>
                <c:pt idx="4954">
                  <c:v>495.40000000004414</c:v>
                </c:pt>
                <c:pt idx="4955">
                  <c:v>495.50000000004417</c:v>
                </c:pt>
                <c:pt idx="4956">
                  <c:v>495.60000000004419</c:v>
                </c:pt>
                <c:pt idx="4957">
                  <c:v>495.70000000004421</c:v>
                </c:pt>
                <c:pt idx="4958">
                  <c:v>495.80000000004424</c:v>
                </c:pt>
                <c:pt idx="4959">
                  <c:v>495.90000000004426</c:v>
                </c:pt>
                <c:pt idx="4960">
                  <c:v>496.00000000004428</c:v>
                </c:pt>
                <c:pt idx="4961">
                  <c:v>496.1000000000443</c:v>
                </c:pt>
                <c:pt idx="4962">
                  <c:v>496.20000000004433</c:v>
                </c:pt>
                <c:pt idx="4963">
                  <c:v>496.30000000004435</c:v>
                </c:pt>
                <c:pt idx="4964">
                  <c:v>496.40000000004437</c:v>
                </c:pt>
                <c:pt idx="4965">
                  <c:v>496.50000000004439</c:v>
                </c:pt>
                <c:pt idx="4966">
                  <c:v>496.60000000004442</c:v>
                </c:pt>
                <c:pt idx="4967">
                  <c:v>496.70000000004444</c:v>
                </c:pt>
                <c:pt idx="4968">
                  <c:v>496.80000000004446</c:v>
                </c:pt>
                <c:pt idx="4969">
                  <c:v>496.90000000004449</c:v>
                </c:pt>
                <c:pt idx="4970">
                  <c:v>497.00000000004451</c:v>
                </c:pt>
                <c:pt idx="4971">
                  <c:v>497.10000000004453</c:v>
                </c:pt>
                <c:pt idx="4972">
                  <c:v>497.20000000004455</c:v>
                </c:pt>
                <c:pt idx="4973">
                  <c:v>497.30000000004458</c:v>
                </c:pt>
                <c:pt idx="4974">
                  <c:v>497.4000000000446</c:v>
                </c:pt>
                <c:pt idx="4975">
                  <c:v>497.50000000004462</c:v>
                </c:pt>
                <c:pt idx="4976">
                  <c:v>497.60000000004464</c:v>
                </c:pt>
                <c:pt idx="4977">
                  <c:v>497.70000000004467</c:v>
                </c:pt>
                <c:pt idx="4978">
                  <c:v>497.80000000004469</c:v>
                </c:pt>
                <c:pt idx="4979">
                  <c:v>497.90000000004471</c:v>
                </c:pt>
                <c:pt idx="4980">
                  <c:v>498.00000000004474</c:v>
                </c:pt>
                <c:pt idx="4981">
                  <c:v>498.10000000004476</c:v>
                </c:pt>
                <c:pt idx="4982">
                  <c:v>498.20000000004478</c:v>
                </c:pt>
                <c:pt idx="4983">
                  <c:v>498.3000000000448</c:v>
                </c:pt>
                <c:pt idx="4984">
                  <c:v>498.40000000004483</c:v>
                </c:pt>
                <c:pt idx="4985">
                  <c:v>498.50000000004485</c:v>
                </c:pt>
                <c:pt idx="4986">
                  <c:v>498.60000000004487</c:v>
                </c:pt>
                <c:pt idx="4987">
                  <c:v>498.70000000004489</c:v>
                </c:pt>
                <c:pt idx="4988">
                  <c:v>498.80000000004492</c:v>
                </c:pt>
                <c:pt idx="4989">
                  <c:v>498.90000000004494</c:v>
                </c:pt>
                <c:pt idx="4990">
                  <c:v>499.00000000004496</c:v>
                </c:pt>
                <c:pt idx="4991">
                  <c:v>499.10000000004499</c:v>
                </c:pt>
                <c:pt idx="4992">
                  <c:v>499.20000000004501</c:v>
                </c:pt>
                <c:pt idx="4993">
                  <c:v>499.30000000004503</c:v>
                </c:pt>
                <c:pt idx="4994">
                  <c:v>499.40000000004505</c:v>
                </c:pt>
                <c:pt idx="4995">
                  <c:v>499.50000000004508</c:v>
                </c:pt>
                <c:pt idx="4996">
                  <c:v>499.6000000000451</c:v>
                </c:pt>
                <c:pt idx="4997">
                  <c:v>499.70000000004512</c:v>
                </c:pt>
                <c:pt idx="4998">
                  <c:v>499.80000000004515</c:v>
                </c:pt>
                <c:pt idx="4999">
                  <c:v>499.90000000004517</c:v>
                </c:pt>
                <c:pt idx="5000">
                  <c:v>500.00000000004519</c:v>
                </c:pt>
                <c:pt idx="5001">
                  <c:v>500.10000000004521</c:v>
                </c:pt>
                <c:pt idx="5002">
                  <c:v>500.20000000004524</c:v>
                </c:pt>
                <c:pt idx="5003">
                  <c:v>500.30000000004526</c:v>
                </c:pt>
                <c:pt idx="5004">
                  <c:v>500.40000000004528</c:v>
                </c:pt>
                <c:pt idx="5005">
                  <c:v>500.5000000000453</c:v>
                </c:pt>
                <c:pt idx="5006">
                  <c:v>500.60000000004533</c:v>
                </c:pt>
                <c:pt idx="5007">
                  <c:v>500.70000000004535</c:v>
                </c:pt>
                <c:pt idx="5008">
                  <c:v>500.80000000004537</c:v>
                </c:pt>
                <c:pt idx="5009">
                  <c:v>500.9000000000454</c:v>
                </c:pt>
                <c:pt idx="5010">
                  <c:v>501.00000000004542</c:v>
                </c:pt>
                <c:pt idx="5011">
                  <c:v>501.10000000004544</c:v>
                </c:pt>
                <c:pt idx="5012">
                  <c:v>501.20000000004546</c:v>
                </c:pt>
                <c:pt idx="5013">
                  <c:v>501.30000000004549</c:v>
                </c:pt>
                <c:pt idx="5014">
                  <c:v>501.40000000004551</c:v>
                </c:pt>
                <c:pt idx="5015">
                  <c:v>501.50000000004553</c:v>
                </c:pt>
                <c:pt idx="5016">
                  <c:v>501.60000000004555</c:v>
                </c:pt>
                <c:pt idx="5017">
                  <c:v>501.70000000004558</c:v>
                </c:pt>
                <c:pt idx="5018">
                  <c:v>501.8000000000456</c:v>
                </c:pt>
                <c:pt idx="5019">
                  <c:v>501.90000000004562</c:v>
                </c:pt>
                <c:pt idx="5020">
                  <c:v>502.00000000004565</c:v>
                </c:pt>
                <c:pt idx="5021">
                  <c:v>502.10000000004567</c:v>
                </c:pt>
                <c:pt idx="5022">
                  <c:v>502.20000000004569</c:v>
                </c:pt>
                <c:pt idx="5023">
                  <c:v>502.30000000004571</c:v>
                </c:pt>
                <c:pt idx="5024">
                  <c:v>502.40000000004574</c:v>
                </c:pt>
                <c:pt idx="5025">
                  <c:v>502.50000000004576</c:v>
                </c:pt>
                <c:pt idx="5026">
                  <c:v>502.60000000004578</c:v>
                </c:pt>
                <c:pt idx="5027">
                  <c:v>502.7000000000458</c:v>
                </c:pt>
                <c:pt idx="5028">
                  <c:v>502.80000000004583</c:v>
                </c:pt>
                <c:pt idx="5029">
                  <c:v>502.90000000004585</c:v>
                </c:pt>
                <c:pt idx="5030">
                  <c:v>503.00000000004587</c:v>
                </c:pt>
                <c:pt idx="5031">
                  <c:v>503.1000000000459</c:v>
                </c:pt>
                <c:pt idx="5032">
                  <c:v>503.20000000004592</c:v>
                </c:pt>
                <c:pt idx="5033">
                  <c:v>503.30000000004594</c:v>
                </c:pt>
                <c:pt idx="5034">
                  <c:v>503.40000000004596</c:v>
                </c:pt>
                <c:pt idx="5035">
                  <c:v>503.50000000004599</c:v>
                </c:pt>
                <c:pt idx="5036">
                  <c:v>503.60000000004601</c:v>
                </c:pt>
                <c:pt idx="5037">
                  <c:v>503.70000000004603</c:v>
                </c:pt>
                <c:pt idx="5038">
                  <c:v>503.80000000004605</c:v>
                </c:pt>
                <c:pt idx="5039">
                  <c:v>503.90000000004608</c:v>
                </c:pt>
                <c:pt idx="5040">
                  <c:v>504.0000000000461</c:v>
                </c:pt>
                <c:pt idx="5041">
                  <c:v>504.10000000004612</c:v>
                </c:pt>
                <c:pt idx="5042">
                  <c:v>504.20000000004615</c:v>
                </c:pt>
                <c:pt idx="5043">
                  <c:v>504.30000000004617</c:v>
                </c:pt>
                <c:pt idx="5044">
                  <c:v>504.40000000004619</c:v>
                </c:pt>
                <c:pt idx="5045">
                  <c:v>504.50000000004621</c:v>
                </c:pt>
                <c:pt idx="5046">
                  <c:v>504.60000000004624</c:v>
                </c:pt>
                <c:pt idx="5047">
                  <c:v>504.70000000004626</c:v>
                </c:pt>
                <c:pt idx="5048">
                  <c:v>504.80000000004628</c:v>
                </c:pt>
                <c:pt idx="5049">
                  <c:v>504.9000000000463</c:v>
                </c:pt>
                <c:pt idx="5050">
                  <c:v>505.00000000004633</c:v>
                </c:pt>
                <c:pt idx="5051">
                  <c:v>505.10000000004635</c:v>
                </c:pt>
                <c:pt idx="5052">
                  <c:v>505.20000000004637</c:v>
                </c:pt>
                <c:pt idx="5053">
                  <c:v>505.3000000000464</c:v>
                </c:pt>
                <c:pt idx="5054">
                  <c:v>505.40000000004642</c:v>
                </c:pt>
                <c:pt idx="5055">
                  <c:v>505.50000000004644</c:v>
                </c:pt>
                <c:pt idx="5056">
                  <c:v>505.60000000004646</c:v>
                </c:pt>
                <c:pt idx="5057">
                  <c:v>505.70000000004649</c:v>
                </c:pt>
                <c:pt idx="5058">
                  <c:v>505.80000000004651</c:v>
                </c:pt>
                <c:pt idx="5059">
                  <c:v>505.90000000004653</c:v>
                </c:pt>
                <c:pt idx="5060">
                  <c:v>506.00000000004655</c:v>
                </c:pt>
                <c:pt idx="5061">
                  <c:v>506.10000000004658</c:v>
                </c:pt>
                <c:pt idx="5062">
                  <c:v>506.2000000000466</c:v>
                </c:pt>
                <c:pt idx="5063">
                  <c:v>506.30000000004662</c:v>
                </c:pt>
                <c:pt idx="5064">
                  <c:v>506.40000000004665</c:v>
                </c:pt>
                <c:pt idx="5065">
                  <c:v>506.50000000004667</c:v>
                </c:pt>
                <c:pt idx="5066">
                  <c:v>506.60000000004669</c:v>
                </c:pt>
                <c:pt idx="5067">
                  <c:v>506.70000000004671</c:v>
                </c:pt>
                <c:pt idx="5068">
                  <c:v>506.80000000004674</c:v>
                </c:pt>
                <c:pt idx="5069">
                  <c:v>506.90000000004676</c:v>
                </c:pt>
                <c:pt idx="5070">
                  <c:v>507.00000000004678</c:v>
                </c:pt>
                <c:pt idx="5071">
                  <c:v>507.1000000000468</c:v>
                </c:pt>
                <c:pt idx="5072">
                  <c:v>507.20000000004683</c:v>
                </c:pt>
                <c:pt idx="5073">
                  <c:v>507.30000000004685</c:v>
                </c:pt>
                <c:pt idx="5074">
                  <c:v>507.40000000004687</c:v>
                </c:pt>
                <c:pt idx="5075">
                  <c:v>507.5000000000469</c:v>
                </c:pt>
                <c:pt idx="5076">
                  <c:v>507.60000000004692</c:v>
                </c:pt>
                <c:pt idx="5077">
                  <c:v>507.70000000004694</c:v>
                </c:pt>
                <c:pt idx="5078">
                  <c:v>507.80000000004696</c:v>
                </c:pt>
                <c:pt idx="5079">
                  <c:v>507.90000000004699</c:v>
                </c:pt>
                <c:pt idx="5080">
                  <c:v>508.00000000004701</c:v>
                </c:pt>
                <c:pt idx="5081">
                  <c:v>508.10000000004703</c:v>
                </c:pt>
                <c:pt idx="5082">
                  <c:v>508.20000000004705</c:v>
                </c:pt>
                <c:pt idx="5083">
                  <c:v>508.30000000004708</c:v>
                </c:pt>
                <c:pt idx="5084">
                  <c:v>508.4000000000471</c:v>
                </c:pt>
                <c:pt idx="5085">
                  <c:v>508.50000000004712</c:v>
                </c:pt>
                <c:pt idx="5086">
                  <c:v>508.60000000004715</c:v>
                </c:pt>
                <c:pt idx="5087">
                  <c:v>508.70000000004717</c:v>
                </c:pt>
                <c:pt idx="5088">
                  <c:v>508.80000000004719</c:v>
                </c:pt>
                <c:pt idx="5089">
                  <c:v>508.90000000004721</c:v>
                </c:pt>
                <c:pt idx="5090">
                  <c:v>509.00000000004724</c:v>
                </c:pt>
                <c:pt idx="5091">
                  <c:v>509.10000000004726</c:v>
                </c:pt>
                <c:pt idx="5092">
                  <c:v>509.20000000004728</c:v>
                </c:pt>
                <c:pt idx="5093">
                  <c:v>509.30000000004731</c:v>
                </c:pt>
                <c:pt idx="5094">
                  <c:v>509.40000000004733</c:v>
                </c:pt>
                <c:pt idx="5095">
                  <c:v>509.50000000004735</c:v>
                </c:pt>
                <c:pt idx="5096">
                  <c:v>509.60000000004737</c:v>
                </c:pt>
                <c:pt idx="5097">
                  <c:v>509.7000000000474</c:v>
                </c:pt>
                <c:pt idx="5098">
                  <c:v>509.80000000004742</c:v>
                </c:pt>
                <c:pt idx="5099">
                  <c:v>509.90000000004744</c:v>
                </c:pt>
                <c:pt idx="5100">
                  <c:v>510.00000000004746</c:v>
                </c:pt>
                <c:pt idx="5101">
                  <c:v>510.10000000004749</c:v>
                </c:pt>
                <c:pt idx="5102">
                  <c:v>510.20000000004751</c:v>
                </c:pt>
                <c:pt idx="5103">
                  <c:v>510.30000000004753</c:v>
                </c:pt>
                <c:pt idx="5104">
                  <c:v>510.40000000004756</c:v>
                </c:pt>
                <c:pt idx="5105">
                  <c:v>510.50000000004758</c:v>
                </c:pt>
                <c:pt idx="5106">
                  <c:v>510.6000000000476</c:v>
                </c:pt>
                <c:pt idx="5107">
                  <c:v>510.70000000004762</c:v>
                </c:pt>
                <c:pt idx="5108">
                  <c:v>510.80000000004765</c:v>
                </c:pt>
                <c:pt idx="5109">
                  <c:v>510.90000000004767</c:v>
                </c:pt>
                <c:pt idx="5110">
                  <c:v>511.00000000004769</c:v>
                </c:pt>
                <c:pt idx="5111">
                  <c:v>511.10000000004771</c:v>
                </c:pt>
                <c:pt idx="5112">
                  <c:v>511.20000000004774</c:v>
                </c:pt>
                <c:pt idx="5113">
                  <c:v>511.30000000004776</c:v>
                </c:pt>
                <c:pt idx="5114">
                  <c:v>511.40000000004778</c:v>
                </c:pt>
                <c:pt idx="5115">
                  <c:v>511.50000000004781</c:v>
                </c:pt>
                <c:pt idx="5116">
                  <c:v>511.60000000004783</c:v>
                </c:pt>
                <c:pt idx="5117">
                  <c:v>511.70000000004785</c:v>
                </c:pt>
                <c:pt idx="5118">
                  <c:v>511.80000000004787</c:v>
                </c:pt>
                <c:pt idx="5119">
                  <c:v>511.9000000000479</c:v>
                </c:pt>
                <c:pt idx="5120">
                  <c:v>512.00000000004786</c:v>
                </c:pt>
                <c:pt idx="5121">
                  <c:v>512.10000000004788</c:v>
                </c:pt>
                <c:pt idx="5122">
                  <c:v>512.20000000004791</c:v>
                </c:pt>
                <c:pt idx="5123">
                  <c:v>512.30000000004793</c:v>
                </c:pt>
                <c:pt idx="5124">
                  <c:v>512.40000000004795</c:v>
                </c:pt>
                <c:pt idx="5125">
                  <c:v>512.50000000004798</c:v>
                </c:pt>
                <c:pt idx="5126">
                  <c:v>512.600000000048</c:v>
                </c:pt>
                <c:pt idx="5127">
                  <c:v>512.70000000004802</c:v>
                </c:pt>
                <c:pt idx="5128">
                  <c:v>512.80000000004804</c:v>
                </c:pt>
                <c:pt idx="5129">
                  <c:v>512.90000000004807</c:v>
                </c:pt>
                <c:pt idx="5130">
                  <c:v>513.00000000004809</c:v>
                </c:pt>
                <c:pt idx="5131">
                  <c:v>513.10000000004811</c:v>
                </c:pt>
                <c:pt idx="5132">
                  <c:v>513.20000000004814</c:v>
                </c:pt>
                <c:pt idx="5133">
                  <c:v>513.30000000004816</c:v>
                </c:pt>
                <c:pt idx="5134">
                  <c:v>513.40000000004818</c:v>
                </c:pt>
                <c:pt idx="5135">
                  <c:v>513.5000000000482</c:v>
                </c:pt>
                <c:pt idx="5136">
                  <c:v>513.60000000004823</c:v>
                </c:pt>
                <c:pt idx="5137">
                  <c:v>513.70000000004825</c:v>
                </c:pt>
                <c:pt idx="5138">
                  <c:v>513.80000000004827</c:v>
                </c:pt>
                <c:pt idx="5139">
                  <c:v>513.90000000004829</c:v>
                </c:pt>
                <c:pt idx="5140">
                  <c:v>514.00000000004832</c:v>
                </c:pt>
                <c:pt idx="5141">
                  <c:v>514.10000000004834</c:v>
                </c:pt>
                <c:pt idx="5142">
                  <c:v>514.20000000004836</c:v>
                </c:pt>
                <c:pt idx="5143">
                  <c:v>514.30000000004839</c:v>
                </c:pt>
                <c:pt idx="5144">
                  <c:v>514.40000000004841</c:v>
                </c:pt>
                <c:pt idx="5145">
                  <c:v>514.50000000004843</c:v>
                </c:pt>
                <c:pt idx="5146">
                  <c:v>514.60000000004845</c:v>
                </c:pt>
                <c:pt idx="5147">
                  <c:v>514.70000000004848</c:v>
                </c:pt>
                <c:pt idx="5148">
                  <c:v>514.8000000000485</c:v>
                </c:pt>
                <c:pt idx="5149">
                  <c:v>514.90000000004852</c:v>
                </c:pt>
                <c:pt idx="5150">
                  <c:v>515.00000000004854</c:v>
                </c:pt>
                <c:pt idx="5151">
                  <c:v>515.10000000004857</c:v>
                </c:pt>
                <c:pt idx="5152">
                  <c:v>515.20000000004859</c:v>
                </c:pt>
                <c:pt idx="5153">
                  <c:v>515.30000000004861</c:v>
                </c:pt>
                <c:pt idx="5154">
                  <c:v>515.40000000004864</c:v>
                </c:pt>
                <c:pt idx="5155">
                  <c:v>515.50000000004866</c:v>
                </c:pt>
                <c:pt idx="5156">
                  <c:v>515.60000000004868</c:v>
                </c:pt>
                <c:pt idx="5157">
                  <c:v>515.7000000000487</c:v>
                </c:pt>
                <c:pt idx="5158">
                  <c:v>515.80000000004873</c:v>
                </c:pt>
                <c:pt idx="5159">
                  <c:v>515.90000000004875</c:v>
                </c:pt>
                <c:pt idx="5160">
                  <c:v>516.00000000004877</c:v>
                </c:pt>
                <c:pt idx="5161">
                  <c:v>516.10000000004879</c:v>
                </c:pt>
                <c:pt idx="5162">
                  <c:v>516.20000000004882</c:v>
                </c:pt>
                <c:pt idx="5163">
                  <c:v>516.30000000004884</c:v>
                </c:pt>
                <c:pt idx="5164">
                  <c:v>516.40000000004886</c:v>
                </c:pt>
                <c:pt idx="5165">
                  <c:v>516.50000000004889</c:v>
                </c:pt>
                <c:pt idx="5166">
                  <c:v>516.60000000004891</c:v>
                </c:pt>
                <c:pt idx="5167">
                  <c:v>516.70000000004893</c:v>
                </c:pt>
                <c:pt idx="5168">
                  <c:v>516.80000000004895</c:v>
                </c:pt>
                <c:pt idx="5169">
                  <c:v>516.90000000004898</c:v>
                </c:pt>
                <c:pt idx="5170">
                  <c:v>517.000000000049</c:v>
                </c:pt>
                <c:pt idx="5171">
                  <c:v>517.10000000004902</c:v>
                </c:pt>
                <c:pt idx="5172">
                  <c:v>517.20000000004904</c:v>
                </c:pt>
                <c:pt idx="5173">
                  <c:v>517.30000000004907</c:v>
                </c:pt>
                <c:pt idx="5174">
                  <c:v>517.40000000004909</c:v>
                </c:pt>
                <c:pt idx="5175">
                  <c:v>517.50000000004911</c:v>
                </c:pt>
                <c:pt idx="5176">
                  <c:v>517.60000000004914</c:v>
                </c:pt>
                <c:pt idx="5177">
                  <c:v>517.70000000004916</c:v>
                </c:pt>
                <c:pt idx="5178">
                  <c:v>517.80000000004918</c:v>
                </c:pt>
                <c:pt idx="5179">
                  <c:v>517.9000000000492</c:v>
                </c:pt>
                <c:pt idx="5180">
                  <c:v>518.00000000004923</c:v>
                </c:pt>
                <c:pt idx="5181">
                  <c:v>518.10000000004925</c:v>
                </c:pt>
                <c:pt idx="5182">
                  <c:v>518.20000000004927</c:v>
                </c:pt>
                <c:pt idx="5183">
                  <c:v>518.30000000004929</c:v>
                </c:pt>
                <c:pt idx="5184">
                  <c:v>518.40000000004932</c:v>
                </c:pt>
                <c:pt idx="5185">
                  <c:v>518.50000000004934</c:v>
                </c:pt>
                <c:pt idx="5186">
                  <c:v>518.60000000004936</c:v>
                </c:pt>
                <c:pt idx="5187">
                  <c:v>518.70000000004939</c:v>
                </c:pt>
                <c:pt idx="5188">
                  <c:v>518.80000000004941</c:v>
                </c:pt>
                <c:pt idx="5189">
                  <c:v>518.90000000004943</c:v>
                </c:pt>
                <c:pt idx="5190">
                  <c:v>519.00000000004945</c:v>
                </c:pt>
                <c:pt idx="5191">
                  <c:v>519.10000000004948</c:v>
                </c:pt>
                <c:pt idx="5192">
                  <c:v>519.2000000000495</c:v>
                </c:pt>
                <c:pt idx="5193">
                  <c:v>519.30000000004952</c:v>
                </c:pt>
                <c:pt idx="5194">
                  <c:v>519.40000000004954</c:v>
                </c:pt>
                <c:pt idx="5195">
                  <c:v>519.50000000004957</c:v>
                </c:pt>
                <c:pt idx="5196">
                  <c:v>519.60000000004959</c:v>
                </c:pt>
                <c:pt idx="5197">
                  <c:v>519.70000000004961</c:v>
                </c:pt>
                <c:pt idx="5198">
                  <c:v>519.80000000004964</c:v>
                </c:pt>
                <c:pt idx="5199">
                  <c:v>519.90000000004966</c:v>
                </c:pt>
                <c:pt idx="5200">
                  <c:v>520.00000000004968</c:v>
                </c:pt>
                <c:pt idx="5201">
                  <c:v>520.1000000000497</c:v>
                </c:pt>
                <c:pt idx="5202">
                  <c:v>520.20000000004973</c:v>
                </c:pt>
                <c:pt idx="5203">
                  <c:v>520.30000000004975</c:v>
                </c:pt>
                <c:pt idx="5204">
                  <c:v>520.40000000004977</c:v>
                </c:pt>
                <c:pt idx="5205">
                  <c:v>520.50000000004979</c:v>
                </c:pt>
                <c:pt idx="5206">
                  <c:v>520.60000000004982</c:v>
                </c:pt>
                <c:pt idx="5207">
                  <c:v>520.70000000004984</c:v>
                </c:pt>
                <c:pt idx="5208">
                  <c:v>520.80000000004986</c:v>
                </c:pt>
                <c:pt idx="5209">
                  <c:v>520.90000000004989</c:v>
                </c:pt>
                <c:pt idx="5210">
                  <c:v>521.00000000004991</c:v>
                </c:pt>
                <c:pt idx="5211">
                  <c:v>521.10000000004993</c:v>
                </c:pt>
                <c:pt idx="5212">
                  <c:v>521.20000000004995</c:v>
                </c:pt>
                <c:pt idx="5213">
                  <c:v>521.30000000004998</c:v>
                </c:pt>
                <c:pt idx="5214">
                  <c:v>521.40000000005</c:v>
                </c:pt>
                <c:pt idx="5215">
                  <c:v>521.50000000005002</c:v>
                </c:pt>
                <c:pt idx="5216">
                  <c:v>521.60000000005004</c:v>
                </c:pt>
                <c:pt idx="5217">
                  <c:v>521.70000000005007</c:v>
                </c:pt>
                <c:pt idx="5218">
                  <c:v>521.80000000005009</c:v>
                </c:pt>
                <c:pt idx="5219">
                  <c:v>521.90000000005011</c:v>
                </c:pt>
                <c:pt idx="5220">
                  <c:v>522.00000000005014</c:v>
                </c:pt>
                <c:pt idx="5221">
                  <c:v>522.10000000005016</c:v>
                </c:pt>
                <c:pt idx="5222">
                  <c:v>522.20000000005018</c:v>
                </c:pt>
                <c:pt idx="5223">
                  <c:v>522.3000000000502</c:v>
                </c:pt>
                <c:pt idx="5224">
                  <c:v>522.40000000005023</c:v>
                </c:pt>
                <c:pt idx="5225">
                  <c:v>522.50000000005025</c:v>
                </c:pt>
                <c:pt idx="5226">
                  <c:v>522.60000000005027</c:v>
                </c:pt>
                <c:pt idx="5227">
                  <c:v>522.7000000000503</c:v>
                </c:pt>
                <c:pt idx="5228">
                  <c:v>522.80000000005032</c:v>
                </c:pt>
                <c:pt idx="5229">
                  <c:v>522.90000000005034</c:v>
                </c:pt>
                <c:pt idx="5230">
                  <c:v>523.00000000005036</c:v>
                </c:pt>
                <c:pt idx="5231">
                  <c:v>523.10000000005039</c:v>
                </c:pt>
                <c:pt idx="5232">
                  <c:v>523.20000000005041</c:v>
                </c:pt>
                <c:pt idx="5233">
                  <c:v>523.30000000005043</c:v>
                </c:pt>
                <c:pt idx="5234">
                  <c:v>523.40000000005045</c:v>
                </c:pt>
                <c:pt idx="5235">
                  <c:v>523.50000000005048</c:v>
                </c:pt>
                <c:pt idx="5236">
                  <c:v>523.6000000000505</c:v>
                </c:pt>
                <c:pt idx="5237">
                  <c:v>523.70000000005052</c:v>
                </c:pt>
                <c:pt idx="5238">
                  <c:v>523.80000000005055</c:v>
                </c:pt>
                <c:pt idx="5239">
                  <c:v>523.90000000005057</c:v>
                </c:pt>
                <c:pt idx="5240">
                  <c:v>524.00000000005059</c:v>
                </c:pt>
                <c:pt idx="5241">
                  <c:v>524.10000000005061</c:v>
                </c:pt>
                <c:pt idx="5242">
                  <c:v>524.20000000005064</c:v>
                </c:pt>
                <c:pt idx="5243">
                  <c:v>524.30000000005066</c:v>
                </c:pt>
                <c:pt idx="5244">
                  <c:v>524.40000000005068</c:v>
                </c:pt>
                <c:pt idx="5245">
                  <c:v>524.5000000000507</c:v>
                </c:pt>
                <c:pt idx="5246">
                  <c:v>524.60000000005073</c:v>
                </c:pt>
                <c:pt idx="5247">
                  <c:v>524.70000000005075</c:v>
                </c:pt>
                <c:pt idx="5248">
                  <c:v>524.80000000005077</c:v>
                </c:pt>
                <c:pt idx="5249">
                  <c:v>524.9000000000508</c:v>
                </c:pt>
                <c:pt idx="5250">
                  <c:v>525.00000000005082</c:v>
                </c:pt>
                <c:pt idx="5251">
                  <c:v>525.10000000005084</c:v>
                </c:pt>
                <c:pt idx="5252">
                  <c:v>525.20000000005086</c:v>
                </c:pt>
                <c:pt idx="5253">
                  <c:v>525.30000000005089</c:v>
                </c:pt>
                <c:pt idx="5254">
                  <c:v>525.40000000005091</c:v>
                </c:pt>
                <c:pt idx="5255">
                  <c:v>525.50000000005093</c:v>
                </c:pt>
                <c:pt idx="5256">
                  <c:v>525.60000000005095</c:v>
                </c:pt>
                <c:pt idx="5257">
                  <c:v>525.70000000005098</c:v>
                </c:pt>
                <c:pt idx="5258">
                  <c:v>525.800000000051</c:v>
                </c:pt>
                <c:pt idx="5259">
                  <c:v>525.90000000005102</c:v>
                </c:pt>
                <c:pt idx="5260">
                  <c:v>526.00000000005105</c:v>
                </c:pt>
                <c:pt idx="5261">
                  <c:v>526.10000000005107</c:v>
                </c:pt>
                <c:pt idx="5262">
                  <c:v>526.20000000005109</c:v>
                </c:pt>
                <c:pt idx="5263">
                  <c:v>526.30000000005111</c:v>
                </c:pt>
                <c:pt idx="5264">
                  <c:v>526.40000000005114</c:v>
                </c:pt>
                <c:pt idx="5265">
                  <c:v>526.50000000005116</c:v>
                </c:pt>
                <c:pt idx="5266">
                  <c:v>526.60000000005118</c:v>
                </c:pt>
                <c:pt idx="5267">
                  <c:v>526.7000000000512</c:v>
                </c:pt>
                <c:pt idx="5268">
                  <c:v>526.80000000005123</c:v>
                </c:pt>
                <c:pt idx="5269">
                  <c:v>526.90000000005125</c:v>
                </c:pt>
                <c:pt idx="5270">
                  <c:v>527.00000000005127</c:v>
                </c:pt>
                <c:pt idx="5271">
                  <c:v>527.1000000000513</c:v>
                </c:pt>
                <c:pt idx="5272">
                  <c:v>527.20000000005132</c:v>
                </c:pt>
                <c:pt idx="5273">
                  <c:v>527.30000000005134</c:v>
                </c:pt>
                <c:pt idx="5274">
                  <c:v>527.40000000005136</c:v>
                </c:pt>
                <c:pt idx="5275">
                  <c:v>527.50000000005139</c:v>
                </c:pt>
                <c:pt idx="5276">
                  <c:v>527.60000000005141</c:v>
                </c:pt>
                <c:pt idx="5277">
                  <c:v>527.70000000005143</c:v>
                </c:pt>
                <c:pt idx="5278">
                  <c:v>527.80000000005145</c:v>
                </c:pt>
                <c:pt idx="5279">
                  <c:v>527.90000000005148</c:v>
                </c:pt>
                <c:pt idx="5280">
                  <c:v>528.0000000000515</c:v>
                </c:pt>
                <c:pt idx="5281">
                  <c:v>528.10000000005152</c:v>
                </c:pt>
                <c:pt idx="5282">
                  <c:v>528.20000000005155</c:v>
                </c:pt>
                <c:pt idx="5283">
                  <c:v>528.30000000005157</c:v>
                </c:pt>
                <c:pt idx="5284">
                  <c:v>528.40000000005159</c:v>
                </c:pt>
                <c:pt idx="5285">
                  <c:v>528.50000000005161</c:v>
                </c:pt>
                <c:pt idx="5286">
                  <c:v>528.60000000005164</c:v>
                </c:pt>
                <c:pt idx="5287">
                  <c:v>528.70000000005166</c:v>
                </c:pt>
                <c:pt idx="5288">
                  <c:v>528.80000000005168</c:v>
                </c:pt>
                <c:pt idx="5289">
                  <c:v>528.9000000000517</c:v>
                </c:pt>
                <c:pt idx="5290">
                  <c:v>529.00000000005173</c:v>
                </c:pt>
                <c:pt idx="5291">
                  <c:v>529.10000000005175</c:v>
                </c:pt>
                <c:pt idx="5292">
                  <c:v>529.20000000005177</c:v>
                </c:pt>
                <c:pt idx="5293">
                  <c:v>529.3000000000518</c:v>
                </c:pt>
                <c:pt idx="5294">
                  <c:v>529.40000000005182</c:v>
                </c:pt>
                <c:pt idx="5295">
                  <c:v>529.50000000005184</c:v>
                </c:pt>
                <c:pt idx="5296">
                  <c:v>529.60000000005186</c:v>
                </c:pt>
                <c:pt idx="5297">
                  <c:v>529.70000000005189</c:v>
                </c:pt>
                <c:pt idx="5298">
                  <c:v>529.80000000005191</c:v>
                </c:pt>
                <c:pt idx="5299">
                  <c:v>529.90000000005193</c:v>
                </c:pt>
                <c:pt idx="5300">
                  <c:v>530.00000000005195</c:v>
                </c:pt>
                <c:pt idx="5301">
                  <c:v>530.10000000005198</c:v>
                </c:pt>
                <c:pt idx="5302">
                  <c:v>530.200000000052</c:v>
                </c:pt>
                <c:pt idx="5303">
                  <c:v>530.30000000005202</c:v>
                </c:pt>
                <c:pt idx="5304">
                  <c:v>530.40000000005205</c:v>
                </c:pt>
                <c:pt idx="5305">
                  <c:v>530.50000000005207</c:v>
                </c:pt>
                <c:pt idx="5306">
                  <c:v>530.60000000005209</c:v>
                </c:pt>
                <c:pt idx="5307">
                  <c:v>530.70000000005211</c:v>
                </c:pt>
                <c:pt idx="5308">
                  <c:v>530.80000000005214</c:v>
                </c:pt>
                <c:pt idx="5309">
                  <c:v>530.90000000005216</c:v>
                </c:pt>
                <c:pt idx="5310">
                  <c:v>531.00000000005218</c:v>
                </c:pt>
                <c:pt idx="5311">
                  <c:v>531.1000000000522</c:v>
                </c:pt>
                <c:pt idx="5312">
                  <c:v>531.20000000005223</c:v>
                </c:pt>
                <c:pt idx="5313">
                  <c:v>531.30000000005225</c:v>
                </c:pt>
                <c:pt idx="5314">
                  <c:v>531.40000000005227</c:v>
                </c:pt>
                <c:pt idx="5315">
                  <c:v>531.5000000000523</c:v>
                </c:pt>
                <c:pt idx="5316">
                  <c:v>531.60000000005232</c:v>
                </c:pt>
                <c:pt idx="5317">
                  <c:v>531.70000000005234</c:v>
                </c:pt>
                <c:pt idx="5318">
                  <c:v>531.80000000005236</c:v>
                </c:pt>
                <c:pt idx="5319">
                  <c:v>531.90000000005239</c:v>
                </c:pt>
                <c:pt idx="5320">
                  <c:v>532.00000000005241</c:v>
                </c:pt>
                <c:pt idx="5321">
                  <c:v>532.10000000005243</c:v>
                </c:pt>
                <c:pt idx="5322">
                  <c:v>532.20000000005246</c:v>
                </c:pt>
                <c:pt idx="5323">
                  <c:v>532.30000000005248</c:v>
                </c:pt>
                <c:pt idx="5324">
                  <c:v>532.4000000000525</c:v>
                </c:pt>
                <c:pt idx="5325">
                  <c:v>532.50000000005252</c:v>
                </c:pt>
                <c:pt idx="5326">
                  <c:v>532.60000000005255</c:v>
                </c:pt>
                <c:pt idx="5327">
                  <c:v>532.70000000005257</c:v>
                </c:pt>
                <c:pt idx="5328">
                  <c:v>532.80000000005259</c:v>
                </c:pt>
                <c:pt idx="5329">
                  <c:v>532.90000000005261</c:v>
                </c:pt>
                <c:pt idx="5330">
                  <c:v>533.00000000005264</c:v>
                </c:pt>
                <c:pt idx="5331">
                  <c:v>533.10000000005266</c:v>
                </c:pt>
                <c:pt idx="5332">
                  <c:v>533.20000000005268</c:v>
                </c:pt>
                <c:pt idx="5333">
                  <c:v>533.30000000005271</c:v>
                </c:pt>
                <c:pt idx="5334">
                  <c:v>533.40000000005273</c:v>
                </c:pt>
                <c:pt idx="5335">
                  <c:v>533.50000000005275</c:v>
                </c:pt>
                <c:pt idx="5336">
                  <c:v>533.60000000005277</c:v>
                </c:pt>
                <c:pt idx="5337">
                  <c:v>533.7000000000528</c:v>
                </c:pt>
                <c:pt idx="5338">
                  <c:v>533.80000000005282</c:v>
                </c:pt>
                <c:pt idx="5339">
                  <c:v>533.90000000005284</c:v>
                </c:pt>
                <c:pt idx="5340">
                  <c:v>534.00000000005286</c:v>
                </c:pt>
                <c:pt idx="5341">
                  <c:v>534.10000000005289</c:v>
                </c:pt>
                <c:pt idx="5342">
                  <c:v>534.20000000005291</c:v>
                </c:pt>
                <c:pt idx="5343">
                  <c:v>534.30000000005293</c:v>
                </c:pt>
                <c:pt idx="5344">
                  <c:v>534.40000000005296</c:v>
                </c:pt>
                <c:pt idx="5345">
                  <c:v>534.50000000005298</c:v>
                </c:pt>
                <c:pt idx="5346">
                  <c:v>534.600000000053</c:v>
                </c:pt>
                <c:pt idx="5347">
                  <c:v>534.70000000005302</c:v>
                </c:pt>
                <c:pt idx="5348">
                  <c:v>534.80000000005305</c:v>
                </c:pt>
                <c:pt idx="5349">
                  <c:v>534.90000000005307</c:v>
                </c:pt>
                <c:pt idx="5350">
                  <c:v>535.00000000005309</c:v>
                </c:pt>
                <c:pt idx="5351">
                  <c:v>535.10000000005311</c:v>
                </c:pt>
                <c:pt idx="5352">
                  <c:v>535.20000000005314</c:v>
                </c:pt>
                <c:pt idx="5353">
                  <c:v>535.30000000005316</c:v>
                </c:pt>
                <c:pt idx="5354">
                  <c:v>535.40000000005318</c:v>
                </c:pt>
                <c:pt idx="5355">
                  <c:v>535.50000000005321</c:v>
                </c:pt>
                <c:pt idx="5356">
                  <c:v>535.60000000005323</c:v>
                </c:pt>
                <c:pt idx="5357">
                  <c:v>535.70000000005325</c:v>
                </c:pt>
                <c:pt idx="5358">
                  <c:v>535.80000000005327</c:v>
                </c:pt>
                <c:pt idx="5359">
                  <c:v>535.9000000000533</c:v>
                </c:pt>
                <c:pt idx="5360">
                  <c:v>536.00000000005332</c:v>
                </c:pt>
                <c:pt idx="5361">
                  <c:v>536.10000000005334</c:v>
                </c:pt>
                <c:pt idx="5362">
                  <c:v>536.20000000005336</c:v>
                </c:pt>
                <c:pt idx="5363">
                  <c:v>536.30000000005339</c:v>
                </c:pt>
                <c:pt idx="5364">
                  <c:v>536.40000000005341</c:v>
                </c:pt>
                <c:pt idx="5365">
                  <c:v>536.50000000005343</c:v>
                </c:pt>
                <c:pt idx="5366">
                  <c:v>536.60000000005346</c:v>
                </c:pt>
                <c:pt idx="5367">
                  <c:v>536.70000000005348</c:v>
                </c:pt>
                <c:pt idx="5368">
                  <c:v>536.8000000000535</c:v>
                </c:pt>
                <c:pt idx="5369">
                  <c:v>536.90000000005352</c:v>
                </c:pt>
                <c:pt idx="5370">
                  <c:v>537.00000000005355</c:v>
                </c:pt>
                <c:pt idx="5371">
                  <c:v>537.10000000005357</c:v>
                </c:pt>
                <c:pt idx="5372">
                  <c:v>537.20000000005359</c:v>
                </c:pt>
                <c:pt idx="5373">
                  <c:v>537.30000000005361</c:v>
                </c:pt>
                <c:pt idx="5374">
                  <c:v>537.40000000005364</c:v>
                </c:pt>
                <c:pt idx="5375">
                  <c:v>537.50000000005366</c:v>
                </c:pt>
                <c:pt idx="5376">
                  <c:v>537.60000000005368</c:v>
                </c:pt>
                <c:pt idx="5377">
                  <c:v>537.70000000005371</c:v>
                </c:pt>
                <c:pt idx="5378">
                  <c:v>537.80000000005373</c:v>
                </c:pt>
                <c:pt idx="5379">
                  <c:v>537.90000000005375</c:v>
                </c:pt>
                <c:pt idx="5380">
                  <c:v>538.00000000005377</c:v>
                </c:pt>
                <c:pt idx="5381">
                  <c:v>538.1000000000538</c:v>
                </c:pt>
                <c:pt idx="5382">
                  <c:v>538.20000000005382</c:v>
                </c:pt>
                <c:pt idx="5383">
                  <c:v>538.30000000005384</c:v>
                </c:pt>
                <c:pt idx="5384">
                  <c:v>538.40000000005386</c:v>
                </c:pt>
                <c:pt idx="5385">
                  <c:v>538.50000000005389</c:v>
                </c:pt>
                <c:pt idx="5386">
                  <c:v>538.60000000005391</c:v>
                </c:pt>
                <c:pt idx="5387">
                  <c:v>538.70000000005393</c:v>
                </c:pt>
                <c:pt idx="5388">
                  <c:v>538.80000000005396</c:v>
                </c:pt>
                <c:pt idx="5389">
                  <c:v>538.90000000005398</c:v>
                </c:pt>
                <c:pt idx="5390">
                  <c:v>539.000000000054</c:v>
                </c:pt>
                <c:pt idx="5391">
                  <c:v>539.10000000005402</c:v>
                </c:pt>
                <c:pt idx="5392">
                  <c:v>539.20000000005405</c:v>
                </c:pt>
                <c:pt idx="5393">
                  <c:v>539.30000000005407</c:v>
                </c:pt>
                <c:pt idx="5394">
                  <c:v>539.40000000005409</c:v>
                </c:pt>
                <c:pt idx="5395">
                  <c:v>539.50000000005411</c:v>
                </c:pt>
                <c:pt idx="5396">
                  <c:v>539.60000000005414</c:v>
                </c:pt>
                <c:pt idx="5397">
                  <c:v>539.70000000005416</c:v>
                </c:pt>
                <c:pt idx="5398">
                  <c:v>539.80000000005418</c:v>
                </c:pt>
                <c:pt idx="5399">
                  <c:v>539.90000000005421</c:v>
                </c:pt>
                <c:pt idx="5400">
                  <c:v>540.00000000005423</c:v>
                </c:pt>
                <c:pt idx="5401">
                  <c:v>540.10000000005425</c:v>
                </c:pt>
                <c:pt idx="5402">
                  <c:v>540.20000000005427</c:v>
                </c:pt>
                <c:pt idx="5403">
                  <c:v>540.3000000000543</c:v>
                </c:pt>
                <c:pt idx="5404">
                  <c:v>540.40000000005432</c:v>
                </c:pt>
                <c:pt idx="5405">
                  <c:v>540.50000000005434</c:v>
                </c:pt>
                <c:pt idx="5406">
                  <c:v>540.60000000005437</c:v>
                </c:pt>
                <c:pt idx="5407">
                  <c:v>540.70000000005439</c:v>
                </c:pt>
                <c:pt idx="5408">
                  <c:v>540.80000000005441</c:v>
                </c:pt>
                <c:pt idx="5409">
                  <c:v>540.90000000005443</c:v>
                </c:pt>
                <c:pt idx="5410">
                  <c:v>541.00000000005446</c:v>
                </c:pt>
                <c:pt idx="5411">
                  <c:v>541.10000000005448</c:v>
                </c:pt>
                <c:pt idx="5412">
                  <c:v>541.2000000000545</c:v>
                </c:pt>
                <c:pt idx="5413">
                  <c:v>541.30000000005452</c:v>
                </c:pt>
                <c:pt idx="5414">
                  <c:v>541.40000000005455</c:v>
                </c:pt>
                <c:pt idx="5415">
                  <c:v>541.50000000005457</c:v>
                </c:pt>
                <c:pt idx="5416">
                  <c:v>541.60000000005459</c:v>
                </c:pt>
                <c:pt idx="5417">
                  <c:v>541.70000000005462</c:v>
                </c:pt>
                <c:pt idx="5418">
                  <c:v>541.80000000005464</c:v>
                </c:pt>
                <c:pt idx="5419">
                  <c:v>541.90000000005466</c:v>
                </c:pt>
                <c:pt idx="5420">
                  <c:v>542.00000000005468</c:v>
                </c:pt>
                <c:pt idx="5421">
                  <c:v>542.10000000005471</c:v>
                </c:pt>
                <c:pt idx="5422">
                  <c:v>542.20000000005473</c:v>
                </c:pt>
                <c:pt idx="5423">
                  <c:v>542.30000000005475</c:v>
                </c:pt>
                <c:pt idx="5424">
                  <c:v>542.40000000005477</c:v>
                </c:pt>
                <c:pt idx="5425">
                  <c:v>542.5000000000548</c:v>
                </c:pt>
                <c:pt idx="5426">
                  <c:v>542.60000000005482</c:v>
                </c:pt>
                <c:pt idx="5427">
                  <c:v>542.70000000005484</c:v>
                </c:pt>
                <c:pt idx="5428">
                  <c:v>542.80000000005487</c:v>
                </c:pt>
                <c:pt idx="5429">
                  <c:v>542.90000000005489</c:v>
                </c:pt>
                <c:pt idx="5430">
                  <c:v>543.00000000005491</c:v>
                </c:pt>
                <c:pt idx="5431">
                  <c:v>543.10000000005493</c:v>
                </c:pt>
                <c:pt idx="5432">
                  <c:v>543.20000000005496</c:v>
                </c:pt>
                <c:pt idx="5433">
                  <c:v>543.30000000005498</c:v>
                </c:pt>
                <c:pt idx="5434">
                  <c:v>543.400000000055</c:v>
                </c:pt>
                <c:pt idx="5435">
                  <c:v>543.50000000005502</c:v>
                </c:pt>
                <c:pt idx="5436">
                  <c:v>543.60000000005505</c:v>
                </c:pt>
                <c:pt idx="5437">
                  <c:v>543.70000000005507</c:v>
                </c:pt>
                <c:pt idx="5438">
                  <c:v>543.80000000005509</c:v>
                </c:pt>
                <c:pt idx="5439">
                  <c:v>543.90000000005512</c:v>
                </c:pt>
                <c:pt idx="5440">
                  <c:v>544.00000000005514</c:v>
                </c:pt>
                <c:pt idx="5441">
                  <c:v>544.10000000005516</c:v>
                </c:pt>
                <c:pt idx="5442">
                  <c:v>544.20000000005518</c:v>
                </c:pt>
                <c:pt idx="5443">
                  <c:v>544.30000000005521</c:v>
                </c:pt>
                <c:pt idx="5444">
                  <c:v>544.40000000005523</c:v>
                </c:pt>
                <c:pt idx="5445">
                  <c:v>544.50000000005525</c:v>
                </c:pt>
                <c:pt idx="5446">
                  <c:v>544.60000000005527</c:v>
                </c:pt>
                <c:pt idx="5447">
                  <c:v>544.7000000000553</c:v>
                </c:pt>
                <c:pt idx="5448">
                  <c:v>544.80000000005532</c:v>
                </c:pt>
                <c:pt idx="5449">
                  <c:v>544.90000000005534</c:v>
                </c:pt>
                <c:pt idx="5450">
                  <c:v>545.00000000005537</c:v>
                </c:pt>
                <c:pt idx="5451">
                  <c:v>545.10000000005539</c:v>
                </c:pt>
                <c:pt idx="5452">
                  <c:v>545.20000000005541</c:v>
                </c:pt>
                <c:pt idx="5453">
                  <c:v>545.30000000005543</c:v>
                </c:pt>
                <c:pt idx="5454">
                  <c:v>545.40000000005546</c:v>
                </c:pt>
                <c:pt idx="5455">
                  <c:v>545.50000000005548</c:v>
                </c:pt>
                <c:pt idx="5456">
                  <c:v>545.6000000000555</c:v>
                </c:pt>
                <c:pt idx="5457">
                  <c:v>545.70000000005552</c:v>
                </c:pt>
                <c:pt idx="5458">
                  <c:v>545.80000000005555</c:v>
                </c:pt>
                <c:pt idx="5459">
                  <c:v>545.90000000005557</c:v>
                </c:pt>
                <c:pt idx="5460">
                  <c:v>546.00000000005559</c:v>
                </c:pt>
                <c:pt idx="5461">
                  <c:v>546.10000000005562</c:v>
                </c:pt>
                <c:pt idx="5462">
                  <c:v>546.20000000005564</c:v>
                </c:pt>
                <c:pt idx="5463">
                  <c:v>546.30000000005566</c:v>
                </c:pt>
                <c:pt idx="5464">
                  <c:v>546.40000000005568</c:v>
                </c:pt>
                <c:pt idx="5465">
                  <c:v>546.50000000005571</c:v>
                </c:pt>
                <c:pt idx="5466">
                  <c:v>546.60000000005573</c:v>
                </c:pt>
                <c:pt idx="5467">
                  <c:v>546.70000000005575</c:v>
                </c:pt>
                <c:pt idx="5468">
                  <c:v>546.80000000005577</c:v>
                </c:pt>
                <c:pt idx="5469">
                  <c:v>546.9000000000558</c:v>
                </c:pt>
                <c:pt idx="5470">
                  <c:v>547.00000000005582</c:v>
                </c:pt>
                <c:pt idx="5471">
                  <c:v>547.10000000005584</c:v>
                </c:pt>
                <c:pt idx="5472">
                  <c:v>547.20000000005587</c:v>
                </c:pt>
                <c:pt idx="5473">
                  <c:v>547.30000000005589</c:v>
                </c:pt>
                <c:pt idx="5474">
                  <c:v>547.40000000005591</c:v>
                </c:pt>
                <c:pt idx="5475">
                  <c:v>547.50000000005593</c:v>
                </c:pt>
                <c:pt idx="5476">
                  <c:v>547.60000000005596</c:v>
                </c:pt>
                <c:pt idx="5477">
                  <c:v>547.70000000005598</c:v>
                </c:pt>
                <c:pt idx="5478">
                  <c:v>547.800000000056</c:v>
                </c:pt>
                <c:pt idx="5479">
                  <c:v>547.90000000005602</c:v>
                </c:pt>
                <c:pt idx="5480">
                  <c:v>548.00000000005605</c:v>
                </c:pt>
                <c:pt idx="5481">
                  <c:v>548.10000000005607</c:v>
                </c:pt>
                <c:pt idx="5482">
                  <c:v>548.20000000005609</c:v>
                </c:pt>
                <c:pt idx="5483">
                  <c:v>548.30000000005612</c:v>
                </c:pt>
                <c:pt idx="5484">
                  <c:v>548.40000000005614</c:v>
                </c:pt>
                <c:pt idx="5485">
                  <c:v>548.50000000005616</c:v>
                </c:pt>
                <c:pt idx="5486">
                  <c:v>548.60000000005618</c:v>
                </c:pt>
                <c:pt idx="5487">
                  <c:v>548.70000000005621</c:v>
                </c:pt>
                <c:pt idx="5488">
                  <c:v>548.80000000005623</c:v>
                </c:pt>
                <c:pt idx="5489">
                  <c:v>548.90000000005625</c:v>
                </c:pt>
                <c:pt idx="5490">
                  <c:v>549.00000000005627</c:v>
                </c:pt>
                <c:pt idx="5491">
                  <c:v>549.1000000000563</c:v>
                </c:pt>
                <c:pt idx="5492">
                  <c:v>549.20000000005632</c:v>
                </c:pt>
                <c:pt idx="5493">
                  <c:v>549.30000000005634</c:v>
                </c:pt>
                <c:pt idx="5494">
                  <c:v>549.40000000005637</c:v>
                </c:pt>
                <c:pt idx="5495">
                  <c:v>549.50000000005639</c:v>
                </c:pt>
                <c:pt idx="5496">
                  <c:v>549.60000000005641</c:v>
                </c:pt>
                <c:pt idx="5497">
                  <c:v>549.70000000005643</c:v>
                </c:pt>
                <c:pt idx="5498">
                  <c:v>549.80000000005646</c:v>
                </c:pt>
                <c:pt idx="5499">
                  <c:v>549.90000000005648</c:v>
                </c:pt>
                <c:pt idx="5500">
                  <c:v>550.0000000000565</c:v>
                </c:pt>
                <c:pt idx="5501">
                  <c:v>550.10000000005653</c:v>
                </c:pt>
                <c:pt idx="5502">
                  <c:v>550.20000000005655</c:v>
                </c:pt>
                <c:pt idx="5503">
                  <c:v>550.30000000005657</c:v>
                </c:pt>
                <c:pt idx="5504">
                  <c:v>550.40000000005659</c:v>
                </c:pt>
                <c:pt idx="5505">
                  <c:v>550.50000000005662</c:v>
                </c:pt>
                <c:pt idx="5506">
                  <c:v>550.60000000005664</c:v>
                </c:pt>
                <c:pt idx="5507">
                  <c:v>550.70000000005666</c:v>
                </c:pt>
                <c:pt idx="5508">
                  <c:v>550.80000000005668</c:v>
                </c:pt>
                <c:pt idx="5509">
                  <c:v>550.90000000005671</c:v>
                </c:pt>
                <c:pt idx="5510">
                  <c:v>551.00000000005673</c:v>
                </c:pt>
                <c:pt idx="5511">
                  <c:v>551.10000000005675</c:v>
                </c:pt>
                <c:pt idx="5512">
                  <c:v>551.20000000005678</c:v>
                </c:pt>
                <c:pt idx="5513">
                  <c:v>551.3000000000568</c:v>
                </c:pt>
                <c:pt idx="5514">
                  <c:v>551.40000000005682</c:v>
                </c:pt>
                <c:pt idx="5515">
                  <c:v>551.50000000005684</c:v>
                </c:pt>
                <c:pt idx="5516">
                  <c:v>551.60000000005687</c:v>
                </c:pt>
                <c:pt idx="5517">
                  <c:v>551.70000000005689</c:v>
                </c:pt>
                <c:pt idx="5518">
                  <c:v>551.80000000005691</c:v>
                </c:pt>
                <c:pt idx="5519">
                  <c:v>551.90000000005693</c:v>
                </c:pt>
                <c:pt idx="5520">
                  <c:v>552.00000000005696</c:v>
                </c:pt>
                <c:pt idx="5521">
                  <c:v>552.10000000005698</c:v>
                </c:pt>
                <c:pt idx="5522">
                  <c:v>552.200000000057</c:v>
                </c:pt>
                <c:pt idx="5523">
                  <c:v>552.30000000005703</c:v>
                </c:pt>
                <c:pt idx="5524">
                  <c:v>552.40000000005705</c:v>
                </c:pt>
                <c:pt idx="5525">
                  <c:v>552.50000000005707</c:v>
                </c:pt>
                <c:pt idx="5526">
                  <c:v>552.60000000005709</c:v>
                </c:pt>
                <c:pt idx="5527">
                  <c:v>552.70000000005712</c:v>
                </c:pt>
                <c:pt idx="5528">
                  <c:v>552.80000000005714</c:v>
                </c:pt>
                <c:pt idx="5529">
                  <c:v>552.90000000005716</c:v>
                </c:pt>
                <c:pt idx="5530">
                  <c:v>553.00000000005718</c:v>
                </c:pt>
                <c:pt idx="5531">
                  <c:v>553.10000000005721</c:v>
                </c:pt>
                <c:pt idx="5532">
                  <c:v>553.20000000005723</c:v>
                </c:pt>
                <c:pt idx="5533">
                  <c:v>553.30000000005725</c:v>
                </c:pt>
                <c:pt idx="5534">
                  <c:v>553.40000000005728</c:v>
                </c:pt>
                <c:pt idx="5535">
                  <c:v>553.5000000000573</c:v>
                </c:pt>
                <c:pt idx="5536">
                  <c:v>553.60000000005732</c:v>
                </c:pt>
                <c:pt idx="5537">
                  <c:v>553.70000000005734</c:v>
                </c:pt>
                <c:pt idx="5538">
                  <c:v>553.80000000005737</c:v>
                </c:pt>
                <c:pt idx="5539">
                  <c:v>553.90000000005739</c:v>
                </c:pt>
                <c:pt idx="5540">
                  <c:v>554.00000000005741</c:v>
                </c:pt>
                <c:pt idx="5541">
                  <c:v>554.10000000005743</c:v>
                </c:pt>
                <c:pt idx="5542">
                  <c:v>554.20000000005746</c:v>
                </c:pt>
                <c:pt idx="5543">
                  <c:v>554.30000000005748</c:v>
                </c:pt>
                <c:pt idx="5544">
                  <c:v>554.4000000000575</c:v>
                </c:pt>
                <c:pt idx="5545">
                  <c:v>554.50000000005753</c:v>
                </c:pt>
                <c:pt idx="5546">
                  <c:v>554.60000000005755</c:v>
                </c:pt>
                <c:pt idx="5547">
                  <c:v>554.70000000005757</c:v>
                </c:pt>
                <c:pt idx="5548">
                  <c:v>554.80000000005759</c:v>
                </c:pt>
                <c:pt idx="5549">
                  <c:v>554.90000000005762</c:v>
                </c:pt>
                <c:pt idx="5550">
                  <c:v>555.00000000005764</c:v>
                </c:pt>
                <c:pt idx="5551">
                  <c:v>555.10000000005766</c:v>
                </c:pt>
                <c:pt idx="5552">
                  <c:v>555.20000000005768</c:v>
                </c:pt>
                <c:pt idx="5553">
                  <c:v>555.30000000005771</c:v>
                </c:pt>
                <c:pt idx="5554">
                  <c:v>555.40000000005773</c:v>
                </c:pt>
                <c:pt idx="5555">
                  <c:v>555.50000000005775</c:v>
                </c:pt>
                <c:pt idx="5556">
                  <c:v>555.60000000005778</c:v>
                </c:pt>
                <c:pt idx="5557">
                  <c:v>555.7000000000578</c:v>
                </c:pt>
                <c:pt idx="5558">
                  <c:v>555.80000000005782</c:v>
                </c:pt>
                <c:pt idx="5559">
                  <c:v>555.90000000005784</c:v>
                </c:pt>
                <c:pt idx="5560">
                  <c:v>556.00000000005787</c:v>
                </c:pt>
                <c:pt idx="5561">
                  <c:v>556.10000000005789</c:v>
                </c:pt>
                <c:pt idx="5562">
                  <c:v>556.20000000005791</c:v>
                </c:pt>
                <c:pt idx="5563">
                  <c:v>556.30000000005793</c:v>
                </c:pt>
                <c:pt idx="5564">
                  <c:v>556.40000000005796</c:v>
                </c:pt>
                <c:pt idx="5565">
                  <c:v>556.50000000005798</c:v>
                </c:pt>
                <c:pt idx="5566">
                  <c:v>556.600000000058</c:v>
                </c:pt>
                <c:pt idx="5567">
                  <c:v>556.70000000005803</c:v>
                </c:pt>
                <c:pt idx="5568">
                  <c:v>556.80000000005805</c:v>
                </c:pt>
                <c:pt idx="5569">
                  <c:v>556.90000000005807</c:v>
                </c:pt>
                <c:pt idx="5570">
                  <c:v>557.00000000005809</c:v>
                </c:pt>
                <c:pt idx="5571">
                  <c:v>557.10000000005812</c:v>
                </c:pt>
                <c:pt idx="5572">
                  <c:v>557.20000000005814</c:v>
                </c:pt>
                <c:pt idx="5573">
                  <c:v>557.30000000005816</c:v>
                </c:pt>
                <c:pt idx="5574">
                  <c:v>557.40000000005818</c:v>
                </c:pt>
                <c:pt idx="5575">
                  <c:v>557.50000000005821</c:v>
                </c:pt>
                <c:pt idx="5576">
                  <c:v>557.60000000005823</c:v>
                </c:pt>
                <c:pt idx="5577">
                  <c:v>557.70000000005825</c:v>
                </c:pt>
                <c:pt idx="5578">
                  <c:v>557.80000000005828</c:v>
                </c:pt>
                <c:pt idx="5579">
                  <c:v>557.9000000000583</c:v>
                </c:pt>
                <c:pt idx="5580">
                  <c:v>558.00000000005832</c:v>
                </c:pt>
                <c:pt idx="5581">
                  <c:v>558.10000000005834</c:v>
                </c:pt>
                <c:pt idx="5582">
                  <c:v>558.20000000005837</c:v>
                </c:pt>
                <c:pt idx="5583">
                  <c:v>558.30000000005839</c:v>
                </c:pt>
                <c:pt idx="5584">
                  <c:v>558.40000000005841</c:v>
                </c:pt>
                <c:pt idx="5585">
                  <c:v>558.50000000005844</c:v>
                </c:pt>
                <c:pt idx="5586">
                  <c:v>558.60000000005846</c:v>
                </c:pt>
                <c:pt idx="5587">
                  <c:v>558.70000000005848</c:v>
                </c:pt>
                <c:pt idx="5588">
                  <c:v>558.8000000000585</c:v>
                </c:pt>
                <c:pt idx="5589">
                  <c:v>558.90000000005853</c:v>
                </c:pt>
                <c:pt idx="5590">
                  <c:v>559.00000000005855</c:v>
                </c:pt>
                <c:pt idx="5591">
                  <c:v>559.10000000005857</c:v>
                </c:pt>
                <c:pt idx="5592">
                  <c:v>559.20000000005859</c:v>
                </c:pt>
                <c:pt idx="5593">
                  <c:v>559.30000000005862</c:v>
                </c:pt>
                <c:pt idx="5594">
                  <c:v>559.40000000005864</c:v>
                </c:pt>
                <c:pt idx="5595">
                  <c:v>559.50000000005866</c:v>
                </c:pt>
                <c:pt idx="5596">
                  <c:v>559.60000000005869</c:v>
                </c:pt>
                <c:pt idx="5597">
                  <c:v>559.70000000005871</c:v>
                </c:pt>
                <c:pt idx="5598">
                  <c:v>559.80000000005873</c:v>
                </c:pt>
                <c:pt idx="5599">
                  <c:v>559.90000000005875</c:v>
                </c:pt>
                <c:pt idx="5600">
                  <c:v>560.00000000005878</c:v>
                </c:pt>
                <c:pt idx="5601">
                  <c:v>560.1000000000588</c:v>
                </c:pt>
                <c:pt idx="5602">
                  <c:v>560.20000000005882</c:v>
                </c:pt>
                <c:pt idx="5603">
                  <c:v>560.30000000005884</c:v>
                </c:pt>
                <c:pt idx="5604">
                  <c:v>560.40000000005887</c:v>
                </c:pt>
                <c:pt idx="5605">
                  <c:v>560.50000000005889</c:v>
                </c:pt>
                <c:pt idx="5606">
                  <c:v>560.60000000005891</c:v>
                </c:pt>
                <c:pt idx="5607">
                  <c:v>560.70000000005894</c:v>
                </c:pt>
                <c:pt idx="5608">
                  <c:v>560.80000000005896</c:v>
                </c:pt>
                <c:pt idx="5609">
                  <c:v>560.90000000005898</c:v>
                </c:pt>
                <c:pt idx="5610">
                  <c:v>561.000000000059</c:v>
                </c:pt>
                <c:pt idx="5611">
                  <c:v>561.10000000005903</c:v>
                </c:pt>
                <c:pt idx="5612">
                  <c:v>561.20000000005905</c:v>
                </c:pt>
                <c:pt idx="5613">
                  <c:v>561.30000000005907</c:v>
                </c:pt>
                <c:pt idx="5614">
                  <c:v>561.40000000005909</c:v>
                </c:pt>
                <c:pt idx="5615">
                  <c:v>561.50000000005912</c:v>
                </c:pt>
                <c:pt idx="5616">
                  <c:v>561.60000000005914</c:v>
                </c:pt>
                <c:pt idx="5617">
                  <c:v>561.70000000005916</c:v>
                </c:pt>
                <c:pt idx="5618">
                  <c:v>561.80000000005919</c:v>
                </c:pt>
                <c:pt idx="5619">
                  <c:v>561.90000000005921</c:v>
                </c:pt>
                <c:pt idx="5620">
                  <c:v>562.00000000005923</c:v>
                </c:pt>
                <c:pt idx="5621">
                  <c:v>562.10000000005925</c:v>
                </c:pt>
                <c:pt idx="5622">
                  <c:v>562.20000000005928</c:v>
                </c:pt>
                <c:pt idx="5623">
                  <c:v>562.3000000000593</c:v>
                </c:pt>
                <c:pt idx="5624">
                  <c:v>562.40000000005932</c:v>
                </c:pt>
                <c:pt idx="5625">
                  <c:v>562.50000000005934</c:v>
                </c:pt>
                <c:pt idx="5626">
                  <c:v>562.60000000005937</c:v>
                </c:pt>
                <c:pt idx="5627">
                  <c:v>562.70000000005939</c:v>
                </c:pt>
                <c:pt idx="5628">
                  <c:v>562.80000000005941</c:v>
                </c:pt>
                <c:pt idx="5629">
                  <c:v>562.90000000005944</c:v>
                </c:pt>
                <c:pt idx="5630">
                  <c:v>563.00000000005946</c:v>
                </c:pt>
                <c:pt idx="5631">
                  <c:v>563.10000000005948</c:v>
                </c:pt>
                <c:pt idx="5632">
                  <c:v>563.2000000000595</c:v>
                </c:pt>
                <c:pt idx="5633">
                  <c:v>563.30000000005953</c:v>
                </c:pt>
                <c:pt idx="5634">
                  <c:v>563.40000000005955</c:v>
                </c:pt>
                <c:pt idx="5635">
                  <c:v>563.50000000005957</c:v>
                </c:pt>
                <c:pt idx="5636">
                  <c:v>563.60000000005959</c:v>
                </c:pt>
                <c:pt idx="5637">
                  <c:v>563.70000000005962</c:v>
                </c:pt>
                <c:pt idx="5638">
                  <c:v>563.80000000005964</c:v>
                </c:pt>
                <c:pt idx="5639">
                  <c:v>563.90000000005966</c:v>
                </c:pt>
                <c:pt idx="5640">
                  <c:v>564.00000000005969</c:v>
                </c:pt>
                <c:pt idx="5641">
                  <c:v>564.10000000005971</c:v>
                </c:pt>
                <c:pt idx="5642">
                  <c:v>564.20000000005973</c:v>
                </c:pt>
                <c:pt idx="5643">
                  <c:v>564.30000000005975</c:v>
                </c:pt>
                <c:pt idx="5644">
                  <c:v>564.40000000005978</c:v>
                </c:pt>
                <c:pt idx="5645">
                  <c:v>564.5000000000598</c:v>
                </c:pt>
                <c:pt idx="5646">
                  <c:v>564.60000000005982</c:v>
                </c:pt>
                <c:pt idx="5647">
                  <c:v>564.70000000005984</c:v>
                </c:pt>
                <c:pt idx="5648">
                  <c:v>564.80000000005987</c:v>
                </c:pt>
                <c:pt idx="5649">
                  <c:v>564.90000000005989</c:v>
                </c:pt>
                <c:pt idx="5650">
                  <c:v>565.00000000005991</c:v>
                </c:pt>
                <c:pt idx="5651">
                  <c:v>565.10000000005994</c:v>
                </c:pt>
                <c:pt idx="5652">
                  <c:v>565.20000000005996</c:v>
                </c:pt>
                <c:pt idx="5653">
                  <c:v>565.30000000005998</c:v>
                </c:pt>
                <c:pt idx="5654">
                  <c:v>565.40000000006</c:v>
                </c:pt>
                <c:pt idx="5655">
                  <c:v>565.50000000006003</c:v>
                </c:pt>
                <c:pt idx="5656">
                  <c:v>565.60000000006005</c:v>
                </c:pt>
                <c:pt idx="5657">
                  <c:v>565.70000000006007</c:v>
                </c:pt>
                <c:pt idx="5658">
                  <c:v>565.80000000006009</c:v>
                </c:pt>
                <c:pt idx="5659">
                  <c:v>565.90000000006012</c:v>
                </c:pt>
                <c:pt idx="5660">
                  <c:v>566.00000000006014</c:v>
                </c:pt>
                <c:pt idx="5661">
                  <c:v>566.10000000006016</c:v>
                </c:pt>
                <c:pt idx="5662">
                  <c:v>566.20000000006019</c:v>
                </c:pt>
                <c:pt idx="5663">
                  <c:v>566.30000000006021</c:v>
                </c:pt>
                <c:pt idx="5664">
                  <c:v>566.40000000006023</c:v>
                </c:pt>
                <c:pt idx="5665">
                  <c:v>566.50000000006025</c:v>
                </c:pt>
                <c:pt idx="5666">
                  <c:v>566.60000000006028</c:v>
                </c:pt>
                <c:pt idx="5667">
                  <c:v>566.7000000000603</c:v>
                </c:pt>
                <c:pt idx="5668">
                  <c:v>566.80000000006032</c:v>
                </c:pt>
                <c:pt idx="5669">
                  <c:v>566.90000000006034</c:v>
                </c:pt>
                <c:pt idx="5670">
                  <c:v>567.00000000006037</c:v>
                </c:pt>
                <c:pt idx="5671">
                  <c:v>567.10000000006039</c:v>
                </c:pt>
                <c:pt idx="5672">
                  <c:v>567.20000000006041</c:v>
                </c:pt>
                <c:pt idx="5673">
                  <c:v>567.30000000006044</c:v>
                </c:pt>
                <c:pt idx="5674">
                  <c:v>567.40000000006046</c:v>
                </c:pt>
                <c:pt idx="5675">
                  <c:v>567.50000000006048</c:v>
                </c:pt>
                <c:pt idx="5676">
                  <c:v>567.6000000000605</c:v>
                </c:pt>
                <c:pt idx="5677">
                  <c:v>567.70000000006053</c:v>
                </c:pt>
                <c:pt idx="5678">
                  <c:v>567.80000000006055</c:v>
                </c:pt>
                <c:pt idx="5679">
                  <c:v>567.90000000006057</c:v>
                </c:pt>
                <c:pt idx="5680">
                  <c:v>568.0000000000606</c:v>
                </c:pt>
                <c:pt idx="5681">
                  <c:v>568.10000000006062</c:v>
                </c:pt>
                <c:pt idx="5682">
                  <c:v>568.20000000006064</c:v>
                </c:pt>
                <c:pt idx="5683">
                  <c:v>568.30000000006066</c:v>
                </c:pt>
                <c:pt idx="5684">
                  <c:v>568.40000000006069</c:v>
                </c:pt>
                <c:pt idx="5685">
                  <c:v>568.50000000006071</c:v>
                </c:pt>
                <c:pt idx="5686">
                  <c:v>568.60000000006073</c:v>
                </c:pt>
                <c:pt idx="5687">
                  <c:v>568.70000000006075</c:v>
                </c:pt>
                <c:pt idx="5688">
                  <c:v>568.80000000006078</c:v>
                </c:pt>
                <c:pt idx="5689">
                  <c:v>568.9000000000608</c:v>
                </c:pt>
                <c:pt idx="5690">
                  <c:v>569.00000000006082</c:v>
                </c:pt>
                <c:pt idx="5691">
                  <c:v>569.10000000006085</c:v>
                </c:pt>
                <c:pt idx="5692">
                  <c:v>569.20000000006087</c:v>
                </c:pt>
                <c:pt idx="5693">
                  <c:v>569.30000000006089</c:v>
                </c:pt>
                <c:pt idx="5694">
                  <c:v>569.40000000006091</c:v>
                </c:pt>
                <c:pt idx="5695">
                  <c:v>569.50000000006094</c:v>
                </c:pt>
                <c:pt idx="5696">
                  <c:v>569.60000000006096</c:v>
                </c:pt>
                <c:pt idx="5697">
                  <c:v>569.70000000006098</c:v>
                </c:pt>
                <c:pt idx="5698">
                  <c:v>569.800000000061</c:v>
                </c:pt>
                <c:pt idx="5699">
                  <c:v>569.90000000006103</c:v>
                </c:pt>
                <c:pt idx="5700">
                  <c:v>570.00000000006105</c:v>
                </c:pt>
                <c:pt idx="5701">
                  <c:v>570.10000000006107</c:v>
                </c:pt>
                <c:pt idx="5702">
                  <c:v>570.2000000000611</c:v>
                </c:pt>
                <c:pt idx="5703">
                  <c:v>570.30000000006112</c:v>
                </c:pt>
                <c:pt idx="5704">
                  <c:v>570.40000000006114</c:v>
                </c:pt>
                <c:pt idx="5705">
                  <c:v>570.50000000006116</c:v>
                </c:pt>
                <c:pt idx="5706">
                  <c:v>570.60000000006119</c:v>
                </c:pt>
                <c:pt idx="5707">
                  <c:v>570.70000000006121</c:v>
                </c:pt>
                <c:pt idx="5708">
                  <c:v>570.80000000006123</c:v>
                </c:pt>
                <c:pt idx="5709">
                  <c:v>570.90000000006125</c:v>
                </c:pt>
                <c:pt idx="5710">
                  <c:v>571.00000000006128</c:v>
                </c:pt>
                <c:pt idx="5711">
                  <c:v>571.1000000000613</c:v>
                </c:pt>
                <c:pt idx="5712">
                  <c:v>571.20000000006132</c:v>
                </c:pt>
                <c:pt idx="5713">
                  <c:v>571.30000000006135</c:v>
                </c:pt>
                <c:pt idx="5714">
                  <c:v>571.40000000006137</c:v>
                </c:pt>
                <c:pt idx="5715">
                  <c:v>571.50000000006139</c:v>
                </c:pt>
                <c:pt idx="5716">
                  <c:v>571.60000000006141</c:v>
                </c:pt>
                <c:pt idx="5717">
                  <c:v>571.70000000006144</c:v>
                </c:pt>
                <c:pt idx="5718">
                  <c:v>571.80000000006146</c:v>
                </c:pt>
                <c:pt idx="5719">
                  <c:v>571.90000000006148</c:v>
                </c:pt>
                <c:pt idx="5720">
                  <c:v>572.0000000000615</c:v>
                </c:pt>
                <c:pt idx="5721">
                  <c:v>572.10000000006153</c:v>
                </c:pt>
                <c:pt idx="5722">
                  <c:v>572.20000000006155</c:v>
                </c:pt>
                <c:pt idx="5723">
                  <c:v>572.30000000006157</c:v>
                </c:pt>
                <c:pt idx="5724">
                  <c:v>572.4000000000616</c:v>
                </c:pt>
                <c:pt idx="5725">
                  <c:v>572.50000000006162</c:v>
                </c:pt>
                <c:pt idx="5726">
                  <c:v>572.60000000006164</c:v>
                </c:pt>
                <c:pt idx="5727">
                  <c:v>572.70000000006166</c:v>
                </c:pt>
                <c:pt idx="5728">
                  <c:v>572.80000000006169</c:v>
                </c:pt>
                <c:pt idx="5729">
                  <c:v>572.90000000006171</c:v>
                </c:pt>
                <c:pt idx="5730">
                  <c:v>573.00000000006173</c:v>
                </c:pt>
                <c:pt idx="5731">
                  <c:v>573.10000000006175</c:v>
                </c:pt>
                <c:pt idx="5732">
                  <c:v>573.20000000006178</c:v>
                </c:pt>
                <c:pt idx="5733">
                  <c:v>573.3000000000618</c:v>
                </c:pt>
                <c:pt idx="5734">
                  <c:v>573.40000000006182</c:v>
                </c:pt>
                <c:pt idx="5735">
                  <c:v>573.50000000006185</c:v>
                </c:pt>
                <c:pt idx="5736">
                  <c:v>573.60000000006187</c:v>
                </c:pt>
                <c:pt idx="5737">
                  <c:v>573.70000000006189</c:v>
                </c:pt>
                <c:pt idx="5738">
                  <c:v>573.80000000006191</c:v>
                </c:pt>
                <c:pt idx="5739">
                  <c:v>573.90000000006194</c:v>
                </c:pt>
                <c:pt idx="5740">
                  <c:v>574.00000000006196</c:v>
                </c:pt>
                <c:pt idx="5741">
                  <c:v>574.10000000006198</c:v>
                </c:pt>
                <c:pt idx="5742">
                  <c:v>574.200000000062</c:v>
                </c:pt>
                <c:pt idx="5743">
                  <c:v>574.30000000006203</c:v>
                </c:pt>
                <c:pt idx="5744">
                  <c:v>574.40000000006205</c:v>
                </c:pt>
                <c:pt idx="5745">
                  <c:v>574.50000000006207</c:v>
                </c:pt>
                <c:pt idx="5746">
                  <c:v>574.6000000000621</c:v>
                </c:pt>
                <c:pt idx="5747">
                  <c:v>574.70000000006212</c:v>
                </c:pt>
                <c:pt idx="5748">
                  <c:v>574.80000000006214</c:v>
                </c:pt>
                <c:pt idx="5749">
                  <c:v>574.90000000006216</c:v>
                </c:pt>
                <c:pt idx="5750">
                  <c:v>575.00000000006219</c:v>
                </c:pt>
                <c:pt idx="5751">
                  <c:v>575.10000000006221</c:v>
                </c:pt>
                <c:pt idx="5752">
                  <c:v>575.20000000006223</c:v>
                </c:pt>
                <c:pt idx="5753">
                  <c:v>575.30000000006225</c:v>
                </c:pt>
                <c:pt idx="5754">
                  <c:v>575.40000000006228</c:v>
                </c:pt>
                <c:pt idx="5755">
                  <c:v>575.5000000000623</c:v>
                </c:pt>
                <c:pt idx="5756">
                  <c:v>575.60000000006232</c:v>
                </c:pt>
                <c:pt idx="5757">
                  <c:v>575.70000000006235</c:v>
                </c:pt>
                <c:pt idx="5758">
                  <c:v>575.80000000006237</c:v>
                </c:pt>
                <c:pt idx="5759">
                  <c:v>575.90000000006239</c:v>
                </c:pt>
                <c:pt idx="5760">
                  <c:v>576.00000000006241</c:v>
                </c:pt>
                <c:pt idx="5761">
                  <c:v>576.10000000006244</c:v>
                </c:pt>
                <c:pt idx="5762">
                  <c:v>576.20000000006246</c:v>
                </c:pt>
                <c:pt idx="5763">
                  <c:v>576.30000000006248</c:v>
                </c:pt>
                <c:pt idx="5764">
                  <c:v>576.40000000006251</c:v>
                </c:pt>
                <c:pt idx="5765">
                  <c:v>576.50000000006253</c:v>
                </c:pt>
                <c:pt idx="5766">
                  <c:v>576.60000000006255</c:v>
                </c:pt>
                <c:pt idx="5767">
                  <c:v>576.70000000006257</c:v>
                </c:pt>
                <c:pt idx="5768">
                  <c:v>576.8000000000626</c:v>
                </c:pt>
                <c:pt idx="5769">
                  <c:v>576.90000000006262</c:v>
                </c:pt>
                <c:pt idx="5770">
                  <c:v>577.00000000006264</c:v>
                </c:pt>
                <c:pt idx="5771">
                  <c:v>577.10000000006266</c:v>
                </c:pt>
                <c:pt idx="5772">
                  <c:v>577.20000000006269</c:v>
                </c:pt>
                <c:pt idx="5773">
                  <c:v>577.30000000006271</c:v>
                </c:pt>
                <c:pt idx="5774">
                  <c:v>577.40000000006273</c:v>
                </c:pt>
                <c:pt idx="5775">
                  <c:v>577.50000000006276</c:v>
                </c:pt>
                <c:pt idx="5776">
                  <c:v>577.60000000006278</c:v>
                </c:pt>
                <c:pt idx="5777">
                  <c:v>577.7000000000628</c:v>
                </c:pt>
                <c:pt idx="5778">
                  <c:v>577.80000000006282</c:v>
                </c:pt>
                <c:pt idx="5779">
                  <c:v>577.90000000006285</c:v>
                </c:pt>
                <c:pt idx="5780">
                  <c:v>578.00000000006287</c:v>
                </c:pt>
                <c:pt idx="5781">
                  <c:v>578.10000000006289</c:v>
                </c:pt>
                <c:pt idx="5782">
                  <c:v>578.20000000006291</c:v>
                </c:pt>
                <c:pt idx="5783">
                  <c:v>578.30000000006294</c:v>
                </c:pt>
                <c:pt idx="5784">
                  <c:v>578.40000000006296</c:v>
                </c:pt>
                <c:pt idx="5785">
                  <c:v>578.50000000006298</c:v>
                </c:pt>
                <c:pt idx="5786">
                  <c:v>578.60000000006301</c:v>
                </c:pt>
                <c:pt idx="5787">
                  <c:v>578.70000000006303</c:v>
                </c:pt>
                <c:pt idx="5788">
                  <c:v>578.80000000006305</c:v>
                </c:pt>
                <c:pt idx="5789">
                  <c:v>578.90000000006307</c:v>
                </c:pt>
                <c:pt idx="5790">
                  <c:v>579.0000000000631</c:v>
                </c:pt>
                <c:pt idx="5791">
                  <c:v>579.10000000006312</c:v>
                </c:pt>
                <c:pt idx="5792">
                  <c:v>579.20000000006314</c:v>
                </c:pt>
                <c:pt idx="5793">
                  <c:v>579.30000000006316</c:v>
                </c:pt>
                <c:pt idx="5794">
                  <c:v>579.40000000006319</c:v>
                </c:pt>
                <c:pt idx="5795">
                  <c:v>579.50000000006321</c:v>
                </c:pt>
                <c:pt idx="5796">
                  <c:v>579.60000000006323</c:v>
                </c:pt>
                <c:pt idx="5797">
                  <c:v>579.70000000006326</c:v>
                </c:pt>
                <c:pt idx="5798">
                  <c:v>579.80000000006328</c:v>
                </c:pt>
                <c:pt idx="5799">
                  <c:v>579.9000000000633</c:v>
                </c:pt>
                <c:pt idx="5800">
                  <c:v>580.00000000006332</c:v>
                </c:pt>
                <c:pt idx="5801">
                  <c:v>580.10000000006335</c:v>
                </c:pt>
                <c:pt idx="5802">
                  <c:v>580.20000000006337</c:v>
                </c:pt>
                <c:pt idx="5803">
                  <c:v>580.30000000006339</c:v>
                </c:pt>
                <c:pt idx="5804">
                  <c:v>580.40000000006341</c:v>
                </c:pt>
                <c:pt idx="5805">
                  <c:v>580.50000000006344</c:v>
                </c:pt>
                <c:pt idx="5806">
                  <c:v>580.60000000006346</c:v>
                </c:pt>
                <c:pt idx="5807">
                  <c:v>580.70000000006348</c:v>
                </c:pt>
                <c:pt idx="5808">
                  <c:v>580.80000000006351</c:v>
                </c:pt>
                <c:pt idx="5809">
                  <c:v>580.90000000006353</c:v>
                </c:pt>
                <c:pt idx="5810">
                  <c:v>581.00000000006355</c:v>
                </c:pt>
                <c:pt idx="5811">
                  <c:v>581.10000000006357</c:v>
                </c:pt>
                <c:pt idx="5812">
                  <c:v>581.2000000000636</c:v>
                </c:pt>
                <c:pt idx="5813">
                  <c:v>581.30000000006362</c:v>
                </c:pt>
                <c:pt idx="5814">
                  <c:v>581.40000000006364</c:v>
                </c:pt>
                <c:pt idx="5815">
                  <c:v>581.50000000006366</c:v>
                </c:pt>
                <c:pt idx="5816">
                  <c:v>581.60000000006369</c:v>
                </c:pt>
                <c:pt idx="5817">
                  <c:v>581.70000000006371</c:v>
                </c:pt>
                <c:pt idx="5818">
                  <c:v>581.80000000006373</c:v>
                </c:pt>
                <c:pt idx="5819">
                  <c:v>581.90000000006376</c:v>
                </c:pt>
                <c:pt idx="5820">
                  <c:v>582.00000000006378</c:v>
                </c:pt>
                <c:pt idx="5821">
                  <c:v>582.1000000000638</c:v>
                </c:pt>
                <c:pt idx="5822">
                  <c:v>582.20000000006382</c:v>
                </c:pt>
                <c:pt idx="5823">
                  <c:v>582.30000000006385</c:v>
                </c:pt>
                <c:pt idx="5824">
                  <c:v>582.40000000006387</c:v>
                </c:pt>
                <c:pt idx="5825">
                  <c:v>582.50000000006389</c:v>
                </c:pt>
                <c:pt idx="5826">
                  <c:v>582.60000000006391</c:v>
                </c:pt>
                <c:pt idx="5827">
                  <c:v>582.70000000006394</c:v>
                </c:pt>
                <c:pt idx="5828">
                  <c:v>582.80000000006396</c:v>
                </c:pt>
                <c:pt idx="5829">
                  <c:v>582.90000000006398</c:v>
                </c:pt>
                <c:pt idx="5830">
                  <c:v>583.00000000006401</c:v>
                </c:pt>
                <c:pt idx="5831">
                  <c:v>583.10000000006403</c:v>
                </c:pt>
                <c:pt idx="5832">
                  <c:v>583.20000000006405</c:v>
                </c:pt>
                <c:pt idx="5833">
                  <c:v>583.30000000006407</c:v>
                </c:pt>
                <c:pt idx="5834">
                  <c:v>583.4000000000641</c:v>
                </c:pt>
                <c:pt idx="5835">
                  <c:v>583.50000000006412</c:v>
                </c:pt>
                <c:pt idx="5836">
                  <c:v>583.60000000006414</c:v>
                </c:pt>
                <c:pt idx="5837">
                  <c:v>583.70000000006416</c:v>
                </c:pt>
                <c:pt idx="5838">
                  <c:v>583.80000000006419</c:v>
                </c:pt>
                <c:pt idx="5839">
                  <c:v>583.90000000006421</c:v>
                </c:pt>
                <c:pt idx="5840">
                  <c:v>584.00000000006423</c:v>
                </c:pt>
                <c:pt idx="5841">
                  <c:v>584.10000000006426</c:v>
                </c:pt>
                <c:pt idx="5842">
                  <c:v>584.20000000006428</c:v>
                </c:pt>
                <c:pt idx="5843">
                  <c:v>584.3000000000643</c:v>
                </c:pt>
                <c:pt idx="5844">
                  <c:v>584.40000000006432</c:v>
                </c:pt>
                <c:pt idx="5845">
                  <c:v>584.50000000006435</c:v>
                </c:pt>
                <c:pt idx="5846">
                  <c:v>584.60000000006437</c:v>
                </c:pt>
                <c:pt idx="5847">
                  <c:v>584.70000000006439</c:v>
                </c:pt>
                <c:pt idx="5848">
                  <c:v>584.80000000006441</c:v>
                </c:pt>
                <c:pt idx="5849">
                  <c:v>584.90000000006444</c:v>
                </c:pt>
                <c:pt idx="5850">
                  <c:v>585.00000000006446</c:v>
                </c:pt>
                <c:pt idx="5851">
                  <c:v>585.10000000006448</c:v>
                </c:pt>
                <c:pt idx="5852">
                  <c:v>585.20000000006451</c:v>
                </c:pt>
                <c:pt idx="5853">
                  <c:v>585.30000000006453</c:v>
                </c:pt>
                <c:pt idx="5854">
                  <c:v>585.40000000006455</c:v>
                </c:pt>
                <c:pt idx="5855">
                  <c:v>585.50000000006457</c:v>
                </c:pt>
                <c:pt idx="5856">
                  <c:v>585.6000000000646</c:v>
                </c:pt>
                <c:pt idx="5857">
                  <c:v>585.70000000006462</c:v>
                </c:pt>
                <c:pt idx="5858">
                  <c:v>585.80000000006464</c:v>
                </c:pt>
                <c:pt idx="5859">
                  <c:v>585.90000000006467</c:v>
                </c:pt>
                <c:pt idx="5860">
                  <c:v>586.00000000006469</c:v>
                </c:pt>
                <c:pt idx="5861">
                  <c:v>586.10000000006471</c:v>
                </c:pt>
                <c:pt idx="5862">
                  <c:v>586.20000000006473</c:v>
                </c:pt>
                <c:pt idx="5863">
                  <c:v>586.30000000006476</c:v>
                </c:pt>
                <c:pt idx="5864">
                  <c:v>586.40000000006478</c:v>
                </c:pt>
                <c:pt idx="5865">
                  <c:v>586.5000000000648</c:v>
                </c:pt>
                <c:pt idx="5866">
                  <c:v>586.60000000006482</c:v>
                </c:pt>
                <c:pt idx="5867">
                  <c:v>586.70000000006485</c:v>
                </c:pt>
                <c:pt idx="5868">
                  <c:v>586.80000000006487</c:v>
                </c:pt>
                <c:pt idx="5869">
                  <c:v>586.90000000006489</c:v>
                </c:pt>
                <c:pt idx="5870">
                  <c:v>587.00000000006492</c:v>
                </c:pt>
                <c:pt idx="5871">
                  <c:v>587.10000000006494</c:v>
                </c:pt>
                <c:pt idx="5872">
                  <c:v>587.20000000006496</c:v>
                </c:pt>
                <c:pt idx="5873">
                  <c:v>587.30000000006498</c:v>
                </c:pt>
                <c:pt idx="5874">
                  <c:v>587.40000000006501</c:v>
                </c:pt>
                <c:pt idx="5875">
                  <c:v>587.50000000006503</c:v>
                </c:pt>
                <c:pt idx="5876">
                  <c:v>587.60000000006505</c:v>
                </c:pt>
                <c:pt idx="5877">
                  <c:v>587.70000000006507</c:v>
                </c:pt>
                <c:pt idx="5878">
                  <c:v>587.8000000000651</c:v>
                </c:pt>
                <c:pt idx="5879">
                  <c:v>587.90000000006512</c:v>
                </c:pt>
                <c:pt idx="5880">
                  <c:v>588.00000000006514</c:v>
                </c:pt>
                <c:pt idx="5881">
                  <c:v>588.10000000006517</c:v>
                </c:pt>
                <c:pt idx="5882">
                  <c:v>588.20000000006519</c:v>
                </c:pt>
                <c:pt idx="5883">
                  <c:v>588.30000000006521</c:v>
                </c:pt>
                <c:pt idx="5884">
                  <c:v>588.40000000006523</c:v>
                </c:pt>
                <c:pt idx="5885">
                  <c:v>588.50000000006526</c:v>
                </c:pt>
                <c:pt idx="5886">
                  <c:v>588.60000000006528</c:v>
                </c:pt>
                <c:pt idx="5887">
                  <c:v>588.7000000000653</c:v>
                </c:pt>
                <c:pt idx="5888">
                  <c:v>588.80000000006532</c:v>
                </c:pt>
                <c:pt idx="5889">
                  <c:v>588.90000000006535</c:v>
                </c:pt>
                <c:pt idx="5890">
                  <c:v>589.00000000006537</c:v>
                </c:pt>
                <c:pt idx="5891">
                  <c:v>589.10000000006539</c:v>
                </c:pt>
                <c:pt idx="5892">
                  <c:v>589.20000000006542</c:v>
                </c:pt>
                <c:pt idx="5893">
                  <c:v>589.30000000006544</c:v>
                </c:pt>
                <c:pt idx="5894">
                  <c:v>589.40000000006546</c:v>
                </c:pt>
                <c:pt idx="5895">
                  <c:v>589.50000000006548</c:v>
                </c:pt>
                <c:pt idx="5896">
                  <c:v>589.60000000006551</c:v>
                </c:pt>
                <c:pt idx="5897">
                  <c:v>589.70000000006553</c:v>
                </c:pt>
                <c:pt idx="5898">
                  <c:v>589.80000000006555</c:v>
                </c:pt>
                <c:pt idx="5899">
                  <c:v>589.90000000006557</c:v>
                </c:pt>
                <c:pt idx="5900">
                  <c:v>590.0000000000656</c:v>
                </c:pt>
                <c:pt idx="5901">
                  <c:v>590.10000000006562</c:v>
                </c:pt>
                <c:pt idx="5902">
                  <c:v>590.20000000006564</c:v>
                </c:pt>
                <c:pt idx="5903">
                  <c:v>590.30000000006567</c:v>
                </c:pt>
                <c:pt idx="5904">
                  <c:v>590.40000000006569</c:v>
                </c:pt>
                <c:pt idx="5905">
                  <c:v>590.50000000006571</c:v>
                </c:pt>
                <c:pt idx="5906">
                  <c:v>590.60000000006573</c:v>
                </c:pt>
                <c:pt idx="5907">
                  <c:v>590.70000000006576</c:v>
                </c:pt>
                <c:pt idx="5908">
                  <c:v>590.80000000006578</c:v>
                </c:pt>
                <c:pt idx="5909">
                  <c:v>590.9000000000658</c:v>
                </c:pt>
                <c:pt idx="5910">
                  <c:v>591.00000000006582</c:v>
                </c:pt>
                <c:pt idx="5911">
                  <c:v>591.10000000006585</c:v>
                </c:pt>
                <c:pt idx="5912">
                  <c:v>591.20000000006587</c:v>
                </c:pt>
                <c:pt idx="5913">
                  <c:v>591.30000000006589</c:v>
                </c:pt>
                <c:pt idx="5914">
                  <c:v>591.40000000006592</c:v>
                </c:pt>
                <c:pt idx="5915">
                  <c:v>591.50000000006594</c:v>
                </c:pt>
                <c:pt idx="5916">
                  <c:v>591.60000000006596</c:v>
                </c:pt>
                <c:pt idx="5917">
                  <c:v>591.70000000006598</c:v>
                </c:pt>
                <c:pt idx="5918">
                  <c:v>591.80000000006601</c:v>
                </c:pt>
                <c:pt idx="5919">
                  <c:v>591.90000000006603</c:v>
                </c:pt>
                <c:pt idx="5920">
                  <c:v>592.00000000006605</c:v>
                </c:pt>
                <c:pt idx="5921">
                  <c:v>592.10000000006607</c:v>
                </c:pt>
                <c:pt idx="5922">
                  <c:v>592.2000000000661</c:v>
                </c:pt>
                <c:pt idx="5923">
                  <c:v>592.30000000006612</c:v>
                </c:pt>
                <c:pt idx="5924">
                  <c:v>592.40000000006614</c:v>
                </c:pt>
                <c:pt idx="5925">
                  <c:v>592.50000000006617</c:v>
                </c:pt>
                <c:pt idx="5926">
                  <c:v>592.60000000006619</c:v>
                </c:pt>
                <c:pt idx="5927">
                  <c:v>592.70000000006621</c:v>
                </c:pt>
                <c:pt idx="5928">
                  <c:v>592.80000000006623</c:v>
                </c:pt>
                <c:pt idx="5929">
                  <c:v>592.90000000006626</c:v>
                </c:pt>
                <c:pt idx="5930">
                  <c:v>593.00000000006628</c:v>
                </c:pt>
                <c:pt idx="5931">
                  <c:v>593.1000000000663</c:v>
                </c:pt>
                <c:pt idx="5932">
                  <c:v>593.20000000006632</c:v>
                </c:pt>
                <c:pt idx="5933">
                  <c:v>593.30000000006635</c:v>
                </c:pt>
                <c:pt idx="5934">
                  <c:v>593.40000000006637</c:v>
                </c:pt>
                <c:pt idx="5935">
                  <c:v>593.50000000006639</c:v>
                </c:pt>
                <c:pt idx="5936">
                  <c:v>593.60000000006642</c:v>
                </c:pt>
                <c:pt idx="5937">
                  <c:v>593.70000000006644</c:v>
                </c:pt>
                <c:pt idx="5938">
                  <c:v>593.80000000006646</c:v>
                </c:pt>
                <c:pt idx="5939">
                  <c:v>593.90000000006648</c:v>
                </c:pt>
                <c:pt idx="5940">
                  <c:v>594.00000000006651</c:v>
                </c:pt>
                <c:pt idx="5941">
                  <c:v>594.10000000006653</c:v>
                </c:pt>
                <c:pt idx="5942">
                  <c:v>594.20000000006655</c:v>
                </c:pt>
                <c:pt idx="5943">
                  <c:v>594.30000000006658</c:v>
                </c:pt>
                <c:pt idx="5944">
                  <c:v>594.4000000000666</c:v>
                </c:pt>
                <c:pt idx="5945">
                  <c:v>594.50000000006662</c:v>
                </c:pt>
                <c:pt idx="5946">
                  <c:v>594.60000000006664</c:v>
                </c:pt>
                <c:pt idx="5947">
                  <c:v>594.70000000006667</c:v>
                </c:pt>
                <c:pt idx="5948">
                  <c:v>594.80000000006669</c:v>
                </c:pt>
                <c:pt idx="5949">
                  <c:v>594.90000000006671</c:v>
                </c:pt>
                <c:pt idx="5950">
                  <c:v>595.00000000006673</c:v>
                </c:pt>
                <c:pt idx="5951">
                  <c:v>595.10000000006676</c:v>
                </c:pt>
                <c:pt idx="5952">
                  <c:v>595.20000000006678</c:v>
                </c:pt>
                <c:pt idx="5953">
                  <c:v>595.3000000000668</c:v>
                </c:pt>
                <c:pt idx="5954">
                  <c:v>595.40000000006683</c:v>
                </c:pt>
                <c:pt idx="5955">
                  <c:v>595.50000000006685</c:v>
                </c:pt>
                <c:pt idx="5956">
                  <c:v>595.60000000006687</c:v>
                </c:pt>
                <c:pt idx="5957">
                  <c:v>595.70000000006689</c:v>
                </c:pt>
                <c:pt idx="5958">
                  <c:v>595.80000000006692</c:v>
                </c:pt>
                <c:pt idx="5959">
                  <c:v>595.90000000006694</c:v>
                </c:pt>
                <c:pt idx="5960">
                  <c:v>596.00000000006696</c:v>
                </c:pt>
                <c:pt idx="5961">
                  <c:v>596.10000000006698</c:v>
                </c:pt>
                <c:pt idx="5962">
                  <c:v>596.20000000006701</c:v>
                </c:pt>
                <c:pt idx="5963">
                  <c:v>596.30000000006703</c:v>
                </c:pt>
                <c:pt idx="5964">
                  <c:v>596.40000000006705</c:v>
                </c:pt>
                <c:pt idx="5965">
                  <c:v>596.50000000006708</c:v>
                </c:pt>
                <c:pt idx="5966">
                  <c:v>596.6000000000671</c:v>
                </c:pt>
                <c:pt idx="5967">
                  <c:v>596.70000000006712</c:v>
                </c:pt>
                <c:pt idx="5968">
                  <c:v>596.80000000006714</c:v>
                </c:pt>
                <c:pt idx="5969">
                  <c:v>596.90000000006717</c:v>
                </c:pt>
                <c:pt idx="5970">
                  <c:v>597.00000000006719</c:v>
                </c:pt>
                <c:pt idx="5971">
                  <c:v>597.10000000006721</c:v>
                </c:pt>
                <c:pt idx="5972">
                  <c:v>597.20000000006723</c:v>
                </c:pt>
                <c:pt idx="5973">
                  <c:v>597.30000000006726</c:v>
                </c:pt>
                <c:pt idx="5974">
                  <c:v>597.40000000006728</c:v>
                </c:pt>
                <c:pt idx="5975">
                  <c:v>597.5000000000673</c:v>
                </c:pt>
                <c:pt idx="5976">
                  <c:v>597.60000000006733</c:v>
                </c:pt>
                <c:pt idx="5977">
                  <c:v>597.70000000006735</c:v>
                </c:pt>
                <c:pt idx="5978">
                  <c:v>597.80000000006737</c:v>
                </c:pt>
                <c:pt idx="5979">
                  <c:v>597.90000000006739</c:v>
                </c:pt>
                <c:pt idx="5980">
                  <c:v>598.00000000006742</c:v>
                </c:pt>
                <c:pt idx="5981">
                  <c:v>598.10000000006744</c:v>
                </c:pt>
                <c:pt idx="5982">
                  <c:v>598.20000000006746</c:v>
                </c:pt>
                <c:pt idx="5983">
                  <c:v>598.30000000006748</c:v>
                </c:pt>
                <c:pt idx="5984">
                  <c:v>598.40000000006751</c:v>
                </c:pt>
                <c:pt idx="5985">
                  <c:v>598.50000000006753</c:v>
                </c:pt>
                <c:pt idx="5986">
                  <c:v>598.60000000006755</c:v>
                </c:pt>
                <c:pt idx="5987">
                  <c:v>598.70000000006758</c:v>
                </c:pt>
                <c:pt idx="5988">
                  <c:v>598.8000000000676</c:v>
                </c:pt>
                <c:pt idx="5989">
                  <c:v>598.90000000006762</c:v>
                </c:pt>
                <c:pt idx="5990">
                  <c:v>599.00000000006764</c:v>
                </c:pt>
                <c:pt idx="5991">
                  <c:v>599.10000000006767</c:v>
                </c:pt>
                <c:pt idx="5992">
                  <c:v>599.20000000006769</c:v>
                </c:pt>
                <c:pt idx="5993">
                  <c:v>599.30000000006771</c:v>
                </c:pt>
                <c:pt idx="5994">
                  <c:v>599.40000000006773</c:v>
                </c:pt>
                <c:pt idx="5995">
                  <c:v>599.50000000006776</c:v>
                </c:pt>
                <c:pt idx="5996">
                  <c:v>599.60000000006778</c:v>
                </c:pt>
                <c:pt idx="5997">
                  <c:v>599.7000000000678</c:v>
                </c:pt>
                <c:pt idx="5998">
                  <c:v>599.80000000006783</c:v>
                </c:pt>
                <c:pt idx="5999">
                  <c:v>599.90000000006785</c:v>
                </c:pt>
                <c:pt idx="6000">
                  <c:v>600.00000000006787</c:v>
                </c:pt>
                <c:pt idx="6001">
                  <c:v>600.10000000006789</c:v>
                </c:pt>
                <c:pt idx="6002">
                  <c:v>600.20000000006792</c:v>
                </c:pt>
                <c:pt idx="6003">
                  <c:v>600.30000000006794</c:v>
                </c:pt>
                <c:pt idx="6004">
                  <c:v>600.40000000006796</c:v>
                </c:pt>
                <c:pt idx="6005">
                  <c:v>600.50000000006798</c:v>
                </c:pt>
                <c:pt idx="6006">
                  <c:v>600.60000000006801</c:v>
                </c:pt>
                <c:pt idx="6007">
                  <c:v>600.70000000006803</c:v>
                </c:pt>
                <c:pt idx="6008">
                  <c:v>600.80000000006805</c:v>
                </c:pt>
                <c:pt idx="6009">
                  <c:v>600.90000000006808</c:v>
                </c:pt>
                <c:pt idx="6010">
                  <c:v>601.0000000000681</c:v>
                </c:pt>
                <c:pt idx="6011">
                  <c:v>601.10000000006812</c:v>
                </c:pt>
                <c:pt idx="6012">
                  <c:v>601.20000000006814</c:v>
                </c:pt>
                <c:pt idx="6013">
                  <c:v>601.30000000006817</c:v>
                </c:pt>
                <c:pt idx="6014">
                  <c:v>601.40000000006819</c:v>
                </c:pt>
                <c:pt idx="6015">
                  <c:v>601.50000000006821</c:v>
                </c:pt>
                <c:pt idx="6016">
                  <c:v>601.60000000006823</c:v>
                </c:pt>
                <c:pt idx="6017">
                  <c:v>601.70000000006826</c:v>
                </c:pt>
                <c:pt idx="6018">
                  <c:v>601.80000000006828</c:v>
                </c:pt>
                <c:pt idx="6019">
                  <c:v>601.9000000000683</c:v>
                </c:pt>
                <c:pt idx="6020">
                  <c:v>602.00000000006833</c:v>
                </c:pt>
                <c:pt idx="6021">
                  <c:v>602.10000000006835</c:v>
                </c:pt>
                <c:pt idx="6022">
                  <c:v>602.20000000006837</c:v>
                </c:pt>
                <c:pt idx="6023">
                  <c:v>602.30000000006839</c:v>
                </c:pt>
                <c:pt idx="6024">
                  <c:v>602.40000000006842</c:v>
                </c:pt>
                <c:pt idx="6025">
                  <c:v>602.50000000006844</c:v>
                </c:pt>
                <c:pt idx="6026">
                  <c:v>602.60000000006846</c:v>
                </c:pt>
                <c:pt idx="6027">
                  <c:v>602.70000000006848</c:v>
                </c:pt>
                <c:pt idx="6028">
                  <c:v>602.80000000006851</c:v>
                </c:pt>
                <c:pt idx="6029">
                  <c:v>602.90000000006853</c:v>
                </c:pt>
                <c:pt idx="6030">
                  <c:v>603.00000000006855</c:v>
                </c:pt>
                <c:pt idx="6031">
                  <c:v>603.10000000006858</c:v>
                </c:pt>
                <c:pt idx="6032">
                  <c:v>603.2000000000686</c:v>
                </c:pt>
                <c:pt idx="6033">
                  <c:v>603.30000000006862</c:v>
                </c:pt>
                <c:pt idx="6034">
                  <c:v>603.40000000006864</c:v>
                </c:pt>
                <c:pt idx="6035">
                  <c:v>603.50000000006867</c:v>
                </c:pt>
                <c:pt idx="6036">
                  <c:v>603.60000000006869</c:v>
                </c:pt>
                <c:pt idx="6037">
                  <c:v>603.70000000006871</c:v>
                </c:pt>
                <c:pt idx="6038">
                  <c:v>603.80000000006874</c:v>
                </c:pt>
                <c:pt idx="6039">
                  <c:v>603.90000000006876</c:v>
                </c:pt>
                <c:pt idx="6040">
                  <c:v>604.00000000006878</c:v>
                </c:pt>
                <c:pt idx="6041">
                  <c:v>604.1000000000688</c:v>
                </c:pt>
                <c:pt idx="6042">
                  <c:v>604.20000000006883</c:v>
                </c:pt>
                <c:pt idx="6043">
                  <c:v>604.30000000006885</c:v>
                </c:pt>
                <c:pt idx="6044">
                  <c:v>604.40000000006887</c:v>
                </c:pt>
                <c:pt idx="6045">
                  <c:v>604.50000000006889</c:v>
                </c:pt>
                <c:pt idx="6046">
                  <c:v>604.60000000006892</c:v>
                </c:pt>
                <c:pt idx="6047">
                  <c:v>604.70000000006894</c:v>
                </c:pt>
                <c:pt idx="6048">
                  <c:v>604.80000000006896</c:v>
                </c:pt>
                <c:pt idx="6049">
                  <c:v>604.90000000006899</c:v>
                </c:pt>
                <c:pt idx="6050">
                  <c:v>605.00000000006901</c:v>
                </c:pt>
                <c:pt idx="6051">
                  <c:v>605.10000000006903</c:v>
                </c:pt>
                <c:pt idx="6052">
                  <c:v>605.20000000006905</c:v>
                </c:pt>
                <c:pt idx="6053">
                  <c:v>605.30000000006908</c:v>
                </c:pt>
                <c:pt idx="6054">
                  <c:v>605.4000000000691</c:v>
                </c:pt>
                <c:pt idx="6055">
                  <c:v>605.50000000006912</c:v>
                </c:pt>
                <c:pt idx="6056">
                  <c:v>605.60000000006914</c:v>
                </c:pt>
                <c:pt idx="6057">
                  <c:v>605.70000000006917</c:v>
                </c:pt>
                <c:pt idx="6058">
                  <c:v>605.80000000006919</c:v>
                </c:pt>
                <c:pt idx="6059">
                  <c:v>605.90000000006921</c:v>
                </c:pt>
                <c:pt idx="6060">
                  <c:v>606.00000000006924</c:v>
                </c:pt>
                <c:pt idx="6061">
                  <c:v>606.10000000006926</c:v>
                </c:pt>
                <c:pt idx="6062">
                  <c:v>606.20000000006928</c:v>
                </c:pt>
                <c:pt idx="6063">
                  <c:v>606.3000000000693</c:v>
                </c:pt>
                <c:pt idx="6064">
                  <c:v>606.40000000006933</c:v>
                </c:pt>
                <c:pt idx="6065">
                  <c:v>606.50000000006935</c:v>
                </c:pt>
                <c:pt idx="6066">
                  <c:v>606.60000000006937</c:v>
                </c:pt>
                <c:pt idx="6067">
                  <c:v>606.70000000006939</c:v>
                </c:pt>
                <c:pt idx="6068">
                  <c:v>606.80000000006942</c:v>
                </c:pt>
                <c:pt idx="6069">
                  <c:v>606.90000000006944</c:v>
                </c:pt>
                <c:pt idx="6070">
                  <c:v>607.00000000006946</c:v>
                </c:pt>
                <c:pt idx="6071">
                  <c:v>607.10000000006949</c:v>
                </c:pt>
                <c:pt idx="6072">
                  <c:v>607.20000000006951</c:v>
                </c:pt>
                <c:pt idx="6073">
                  <c:v>607.30000000006953</c:v>
                </c:pt>
                <c:pt idx="6074">
                  <c:v>607.40000000006955</c:v>
                </c:pt>
                <c:pt idx="6075">
                  <c:v>607.50000000006958</c:v>
                </c:pt>
                <c:pt idx="6076">
                  <c:v>607.6000000000696</c:v>
                </c:pt>
                <c:pt idx="6077">
                  <c:v>607.70000000006962</c:v>
                </c:pt>
                <c:pt idx="6078">
                  <c:v>607.80000000006964</c:v>
                </c:pt>
                <c:pt idx="6079">
                  <c:v>607.90000000006967</c:v>
                </c:pt>
                <c:pt idx="6080">
                  <c:v>608.00000000006969</c:v>
                </c:pt>
                <c:pt idx="6081">
                  <c:v>608.10000000006971</c:v>
                </c:pt>
                <c:pt idx="6082">
                  <c:v>608.20000000006974</c:v>
                </c:pt>
                <c:pt idx="6083">
                  <c:v>608.30000000006976</c:v>
                </c:pt>
                <c:pt idx="6084">
                  <c:v>608.40000000006978</c:v>
                </c:pt>
                <c:pt idx="6085">
                  <c:v>608.5000000000698</c:v>
                </c:pt>
                <c:pt idx="6086">
                  <c:v>608.60000000006983</c:v>
                </c:pt>
                <c:pt idx="6087">
                  <c:v>608.70000000006985</c:v>
                </c:pt>
                <c:pt idx="6088">
                  <c:v>608.80000000006987</c:v>
                </c:pt>
                <c:pt idx="6089">
                  <c:v>608.90000000006989</c:v>
                </c:pt>
                <c:pt idx="6090">
                  <c:v>609.00000000006992</c:v>
                </c:pt>
                <c:pt idx="6091">
                  <c:v>609.10000000006994</c:v>
                </c:pt>
                <c:pt idx="6092">
                  <c:v>609.20000000006996</c:v>
                </c:pt>
                <c:pt idx="6093">
                  <c:v>609.30000000006999</c:v>
                </c:pt>
                <c:pt idx="6094">
                  <c:v>609.40000000007001</c:v>
                </c:pt>
                <c:pt idx="6095">
                  <c:v>609.50000000007003</c:v>
                </c:pt>
                <c:pt idx="6096">
                  <c:v>609.60000000007005</c:v>
                </c:pt>
                <c:pt idx="6097">
                  <c:v>609.70000000007008</c:v>
                </c:pt>
                <c:pt idx="6098">
                  <c:v>609.8000000000701</c:v>
                </c:pt>
                <c:pt idx="6099">
                  <c:v>609.90000000007012</c:v>
                </c:pt>
                <c:pt idx="6100">
                  <c:v>610.00000000007014</c:v>
                </c:pt>
                <c:pt idx="6101">
                  <c:v>610.10000000007017</c:v>
                </c:pt>
                <c:pt idx="6102">
                  <c:v>610.20000000007019</c:v>
                </c:pt>
                <c:pt idx="6103">
                  <c:v>610.30000000007021</c:v>
                </c:pt>
                <c:pt idx="6104">
                  <c:v>610.40000000007024</c:v>
                </c:pt>
                <c:pt idx="6105">
                  <c:v>610.50000000007026</c:v>
                </c:pt>
                <c:pt idx="6106">
                  <c:v>610.60000000007028</c:v>
                </c:pt>
                <c:pt idx="6107">
                  <c:v>610.7000000000703</c:v>
                </c:pt>
                <c:pt idx="6108">
                  <c:v>610.80000000007033</c:v>
                </c:pt>
                <c:pt idx="6109">
                  <c:v>610.90000000007035</c:v>
                </c:pt>
                <c:pt idx="6110">
                  <c:v>611.00000000007037</c:v>
                </c:pt>
                <c:pt idx="6111">
                  <c:v>611.10000000007039</c:v>
                </c:pt>
                <c:pt idx="6112">
                  <c:v>611.20000000007042</c:v>
                </c:pt>
                <c:pt idx="6113">
                  <c:v>611.30000000007044</c:v>
                </c:pt>
                <c:pt idx="6114">
                  <c:v>611.40000000007046</c:v>
                </c:pt>
                <c:pt idx="6115">
                  <c:v>611.50000000007049</c:v>
                </c:pt>
                <c:pt idx="6116">
                  <c:v>611.60000000007051</c:v>
                </c:pt>
                <c:pt idx="6117">
                  <c:v>611.70000000007053</c:v>
                </c:pt>
                <c:pt idx="6118">
                  <c:v>611.80000000007055</c:v>
                </c:pt>
                <c:pt idx="6119">
                  <c:v>611.90000000007058</c:v>
                </c:pt>
                <c:pt idx="6120">
                  <c:v>612.0000000000706</c:v>
                </c:pt>
                <c:pt idx="6121">
                  <c:v>612.10000000007062</c:v>
                </c:pt>
                <c:pt idx="6122">
                  <c:v>612.20000000007065</c:v>
                </c:pt>
                <c:pt idx="6123">
                  <c:v>612.30000000007067</c:v>
                </c:pt>
                <c:pt idx="6124">
                  <c:v>612.40000000007069</c:v>
                </c:pt>
                <c:pt idx="6125">
                  <c:v>612.50000000007071</c:v>
                </c:pt>
                <c:pt idx="6126">
                  <c:v>612.60000000007074</c:v>
                </c:pt>
                <c:pt idx="6127">
                  <c:v>612.70000000007076</c:v>
                </c:pt>
                <c:pt idx="6128">
                  <c:v>612.80000000007078</c:v>
                </c:pt>
                <c:pt idx="6129">
                  <c:v>612.9000000000708</c:v>
                </c:pt>
                <c:pt idx="6130">
                  <c:v>613.00000000007083</c:v>
                </c:pt>
                <c:pt idx="6131">
                  <c:v>613.10000000007085</c:v>
                </c:pt>
                <c:pt idx="6132">
                  <c:v>613.20000000007087</c:v>
                </c:pt>
                <c:pt idx="6133">
                  <c:v>613.3000000000709</c:v>
                </c:pt>
                <c:pt idx="6134">
                  <c:v>613.40000000007092</c:v>
                </c:pt>
                <c:pt idx="6135">
                  <c:v>613.50000000007094</c:v>
                </c:pt>
                <c:pt idx="6136">
                  <c:v>613.60000000007096</c:v>
                </c:pt>
                <c:pt idx="6137">
                  <c:v>613.70000000007099</c:v>
                </c:pt>
                <c:pt idx="6138">
                  <c:v>613.80000000007101</c:v>
                </c:pt>
                <c:pt idx="6139">
                  <c:v>613.90000000007103</c:v>
                </c:pt>
                <c:pt idx="6140">
                  <c:v>614.00000000007105</c:v>
                </c:pt>
                <c:pt idx="6141">
                  <c:v>614.10000000007108</c:v>
                </c:pt>
                <c:pt idx="6142">
                  <c:v>614.2000000000711</c:v>
                </c:pt>
                <c:pt idx="6143">
                  <c:v>614.30000000007112</c:v>
                </c:pt>
                <c:pt idx="6144">
                  <c:v>614.40000000007115</c:v>
                </c:pt>
                <c:pt idx="6145">
                  <c:v>614.50000000007117</c:v>
                </c:pt>
                <c:pt idx="6146">
                  <c:v>614.60000000007119</c:v>
                </c:pt>
                <c:pt idx="6147">
                  <c:v>614.70000000007121</c:v>
                </c:pt>
                <c:pt idx="6148">
                  <c:v>614.80000000007124</c:v>
                </c:pt>
                <c:pt idx="6149">
                  <c:v>614.90000000007126</c:v>
                </c:pt>
                <c:pt idx="6150">
                  <c:v>615.00000000007128</c:v>
                </c:pt>
                <c:pt idx="6151">
                  <c:v>615.1000000000713</c:v>
                </c:pt>
                <c:pt idx="6152">
                  <c:v>615.20000000007133</c:v>
                </c:pt>
                <c:pt idx="6153">
                  <c:v>615.30000000007135</c:v>
                </c:pt>
                <c:pt idx="6154">
                  <c:v>615.40000000007137</c:v>
                </c:pt>
                <c:pt idx="6155">
                  <c:v>615.5000000000714</c:v>
                </c:pt>
                <c:pt idx="6156">
                  <c:v>615.60000000007142</c:v>
                </c:pt>
                <c:pt idx="6157">
                  <c:v>615.70000000007144</c:v>
                </c:pt>
                <c:pt idx="6158">
                  <c:v>615.80000000007146</c:v>
                </c:pt>
                <c:pt idx="6159">
                  <c:v>615.90000000007149</c:v>
                </c:pt>
                <c:pt idx="6160">
                  <c:v>616.00000000007151</c:v>
                </c:pt>
                <c:pt idx="6161">
                  <c:v>616.10000000007153</c:v>
                </c:pt>
                <c:pt idx="6162">
                  <c:v>616.20000000007155</c:v>
                </c:pt>
                <c:pt idx="6163">
                  <c:v>616.30000000007158</c:v>
                </c:pt>
                <c:pt idx="6164">
                  <c:v>616.4000000000716</c:v>
                </c:pt>
                <c:pt idx="6165">
                  <c:v>616.50000000007162</c:v>
                </c:pt>
                <c:pt idx="6166">
                  <c:v>616.60000000007165</c:v>
                </c:pt>
                <c:pt idx="6167">
                  <c:v>616.70000000007167</c:v>
                </c:pt>
                <c:pt idx="6168">
                  <c:v>616.80000000007169</c:v>
                </c:pt>
                <c:pt idx="6169">
                  <c:v>616.90000000007171</c:v>
                </c:pt>
                <c:pt idx="6170">
                  <c:v>617.00000000007174</c:v>
                </c:pt>
                <c:pt idx="6171">
                  <c:v>617.10000000007176</c:v>
                </c:pt>
                <c:pt idx="6172">
                  <c:v>617.20000000007178</c:v>
                </c:pt>
                <c:pt idx="6173">
                  <c:v>617.3000000000718</c:v>
                </c:pt>
                <c:pt idx="6174">
                  <c:v>617.40000000007183</c:v>
                </c:pt>
                <c:pt idx="6175">
                  <c:v>617.50000000007185</c:v>
                </c:pt>
                <c:pt idx="6176">
                  <c:v>617.60000000007187</c:v>
                </c:pt>
                <c:pt idx="6177">
                  <c:v>617.7000000000719</c:v>
                </c:pt>
                <c:pt idx="6178">
                  <c:v>617.80000000007192</c:v>
                </c:pt>
                <c:pt idx="6179">
                  <c:v>617.90000000007194</c:v>
                </c:pt>
                <c:pt idx="6180">
                  <c:v>618.00000000007196</c:v>
                </c:pt>
                <c:pt idx="6181">
                  <c:v>618.10000000007199</c:v>
                </c:pt>
                <c:pt idx="6182">
                  <c:v>618.20000000007201</c:v>
                </c:pt>
                <c:pt idx="6183">
                  <c:v>618.30000000007203</c:v>
                </c:pt>
                <c:pt idx="6184">
                  <c:v>618.40000000007205</c:v>
                </c:pt>
                <c:pt idx="6185">
                  <c:v>618.50000000007208</c:v>
                </c:pt>
                <c:pt idx="6186">
                  <c:v>618.6000000000721</c:v>
                </c:pt>
                <c:pt idx="6187">
                  <c:v>618.70000000007212</c:v>
                </c:pt>
                <c:pt idx="6188">
                  <c:v>618.80000000007215</c:v>
                </c:pt>
                <c:pt idx="6189">
                  <c:v>618.90000000007217</c:v>
                </c:pt>
                <c:pt idx="6190">
                  <c:v>619.00000000007219</c:v>
                </c:pt>
                <c:pt idx="6191">
                  <c:v>619.10000000007221</c:v>
                </c:pt>
                <c:pt idx="6192">
                  <c:v>619.20000000007224</c:v>
                </c:pt>
                <c:pt idx="6193">
                  <c:v>619.30000000007226</c:v>
                </c:pt>
                <c:pt idx="6194">
                  <c:v>619.40000000007228</c:v>
                </c:pt>
                <c:pt idx="6195">
                  <c:v>619.5000000000723</c:v>
                </c:pt>
                <c:pt idx="6196">
                  <c:v>619.60000000007233</c:v>
                </c:pt>
                <c:pt idx="6197">
                  <c:v>619.70000000007235</c:v>
                </c:pt>
                <c:pt idx="6198">
                  <c:v>619.80000000007237</c:v>
                </c:pt>
                <c:pt idx="6199">
                  <c:v>619.9000000000724</c:v>
                </c:pt>
                <c:pt idx="6200">
                  <c:v>620.00000000007242</c:v>
                </c:pt>
                <c:pt idx="6201">
                  <c:v>620.10000000007244</c:v>
                </c:pt>
                <c:pt idx="6202">
                  <c:v>620.20000000007246</c:v>
                </c:pt>
                <c:pt idx="6203">
                  <c:v>620.30000000007249</c:v>
                </c:pt>
                <c:pt idx="6204">
                  <c:v>620.40000000007251</c:v>
                </c:pt>
                <c:pt idx="6205">
                  <c:v>620.50000000007253</c:v>
                </c:pt>
                <c:pt idx="6206">
                  <c:v>620.60000000007255</c:v>
                </c:pt>
                <c:pt idx="6207">
                  <c:v>620.70000000007258</c:v>
                </c:pt>
                <c:pt idx="6208">
                  <c:v>620.8000000000726</c:v>
                </c:pt>
                <c:pt idx="6209">
                  <c:v>620.90000000007262</c:v>
                </c:pt>
                <c:pt idx="6210">
                  <c:v>621.00000000007265</c:v>
                </c:pt>
                <c:pt idx="6211">
                  <c:v>621.10000000007267</c:v>
                </c:pt>
                <c:pt idx="6212">
                  <c:v>621.20000000007269</c:v>
                </c:pt>
                <c:pt idx="6213">
                  <c:v>621.30000000007271</c:v>
                </c:pt>
                <c:pt idx="6214">
                  <c:v>621.40000000007274</c:v>
                </c:pt>
                <c:pt idx="6215">
                  <c:v>621.50000000007276</c:v>
                </c:pt>
                <c:pt idx="6216">
                  <c:v>621.60000000007278</c:v>
                </c:pt>
                <c:pt idx="6217">
                  <c:v>621.70000000007281</c:v>
                </c:pt>
                <c:pt idx="6218">
                  <c:v>621.80000000007283</c:v>
                </c:pt>
                <c:pt idx="6219">
                  <c:v>621.90000000007285</c:v>
                </c:pt>
                <c:pt idx="6220">
                  <c:v>622.00000000007287</c:v>
                </c:pt>
                <c:pt idx="6221">
                  <c:v>622.1000000000729</c:v>
                </c:pt>
                <c:pt idx="6222">
                  <c:v>622.20000000007292</c:v>
                </c:pt>
                <c:pt idx="6223">
                  <c:v>622.30000000007294</c:v>
                </c:pt>
                <c:pt idx="6224">
                  <c:v>622.40000000007296</c:v>
                </c:pt>
                <c:pt idx="6225">
                  <c:v>622.50000000007299</c:v>
                </c:pt>
                <c:pt idx="6226">
                  <c:v>622.60000000007301</c:v>
                </c:pt>
                <c:pt idx="6227">
                  <c:v>622.70000000007303</c:v>
                </c:pt>
                <c:pt idx="6228">
                  <c:v>622.80000000007306</c:v>
                </c:pt>
                <c:pt idx="6229">
                  <c:v>622.90000000007308</c:v>
                </c:pt>
                <c:pt idx="6230">
                  <c:v>623.0000000000731</c:v>
                </c:pt>
                <c:pt idx="6231">
                  <c:v>623.10000000007312</c:v>
                </c:pt>
                <c:pt idx="6232">
                  <c:v>623.20000000007315</c:v>
                </c:pt>
                <c:pt idx="6233">
                  <c:v>623.30000000007317</c:v>
                </c:pt>
                <c:pt idx="6234">
                  <c:v>623.40000000007319</c:v>
                </c:pt>
                <c:pt idx="6235">
                  <c:v>623.50000000007321</c:v>
                </c:pt>
                <c:pt idx="6236">
                  <c:v>623.60000000007324</c:v>
                </c:pt>
                <c:pt idx="6237">
                  <c:v>623.70000000007326</c:v>
                </c:pt>
                <c:pt idx="6238">
                  <c:v>623.80000000007328</c:v>
                </c:pt>
                <c:pt idx="6239">
                  <c:v>623.90000000007331</c:v>
                </c:pt>
                <c:pt idx="6240">
                  <c:v>624.00000000007333</c:v>
                </c:pt>
                <c:pt idx="6241">
                  <c:v>624.10000000007335</c:v>
                </c:pt>
                <c:pt idx="6242">
                  <c:v>624.20000000007337</c:v>
                </c:pt>
                <c:pt idx="6243">
                  <c:v>624.3000000000734</c:v>
                </c:pt>
                <c:pt idx="6244">
                  <c:v>624.40000000007342</c:v>
                </c:pt>
                <c:pt idx="6245">
                  <c:v>624.50000000007344</c:v>
                </c:pt>
                <c:pt idx="6246">
                  <c:v>624.60000000007346</c:v>
                </c:pt>
                <c:pt idx="6247">
                  <c:v>624.70000000007349</c:v>
                </c:pt>
                <c:pt idx="6248">
                  <c:v>624.80000000007351</c:v>
                </c:pt>
                <c:pt idx="6249">
                  <c:v>624.90000000007353</c:v>
                </c:pt>
                <c:pt idx="6250">
                  <c:v>625.00000000007356</c:v>
                </c:pt>
                <c:pt idx="6251">
                  <c:v>625.10000000007358</c:v>
                </c:pt>
                <c:pt idx="6252">
                  <c:v>625.2000000000736</c:v>
                </c:pt>
                <c:pt idx="6253">
                  <c:v>625.30000000007362</c:v>
                </c:pt>
                <c:pt idx="6254">
                  <c:v>625.40000000007365</c:v>
                </c:pt>
                <c:pt idx="6255">
                  <c:v>625.50000000007367</c:v>
                </c:pt>
                <c:pt idx="6256">
                  <c:v>625.60000000007369</c:v>
                </c:pt>
                <c:pt idx="6257">
                  <c:v>625.70000000007371</c:v>
                </c:pt>
                <c:pt idx="6258">
                  <c:v>625.80000000007374</c:v>
                </c:pt>
                <c:pt idx="6259">
                  <c:v>625.90000000007376</c:v>
                </c:pt>
                <c:pt idx="6260">
                  <c:v>626.00000000007378</c:v>
                </c:pt>
                <c:pt idx="6261">
                  <c:v>626.10000000007381</c:v>
                </c:pt>
                <c:pt idx="6262">
                  <c:v>626.20000000007383</c:v>
                </c:pt>
                <c:pt idx="6263">
                  <c:v>626.30000000007385</c:v>
                </c:pt>
                <c:pt idx="6264">
                  <c:v>626.40000000007387</c:v>
                </c:pt>
                <c:pt idx="6265">
                  <c:v>626.5000000000739</c:v>
                </c:pt>
                <c:pt idx="6266">
                  <c:v>626.60000000007392</c:v>
                </c:pt>
                <c:pt idx="6267">
                  <c:v>626.70000000007394</c:v>
                </c:pt>
                <c:pt idx="6268">
                  <c:v>626.80000000007396</c:v>
                </c:pt>
                <c:pt idx="6269">
                  <c:v>626.90000000007399</c:v>
                </c:pt>
                <c:pt idx="6270">
                  <c:v>627.00000000007401</c:v>
                </c:pt>
                <c:pt idx="6271">
                  <c:v>627.10000000007403</c:v>
                </c:pt>
                <c:pt idx="6272">
                  <c:v>627.20000000007406</c:v>
                </c:pt>
                <c:pt idx="6273">
                  <c:v>627.30000000007408</c:v>
                </c:pt>
                <c:pt idx="6274">
                  <c:v>627.4000000000741</c:v>
                </c:pt>
                <c:pt idx="6275">
                  <c:v>627.50000000007412</c:v>
                </c:pt>
                <c:pt idx="6276">
                  <c:v>627.60000000007415</c:v>
                </c:pt>
                <c:pt idx="6277">
                  <c:v>627.70000000007417</c:v>
                </c:pt>
                <c:pt idx="6278">
                  <c:v>627.80000000007419</c:v>
                </c:pt>
                <c:pt idx="6279">
                  <c:v>627.90000000007421</c:v>
                </c:pt>
                <c:pt idx="6280">
                  <c:v>628.00000000007424</c:v>
                </c:pt>
                <c:pt idx="6281">
                  <c:v>628.10000000007426</c:v>
                </c:pt>
                <c:pt idx="6282">
                  <c:v>628.20000000007428</c:v>
                </c:pt>
                <c:pt idx="6283">
                  <c:v>628.30000000007431</c:v>
                </c:pt>
                <c:pt idx="6284">
                  <c:v>628.40000000007433</c:v>
                </c:pt>
                <c:pt idx="6285">
                  <c:v>628.50000000007435</c:v>
                </c:pt>
                <c:pt idx="6286">
                  <c:v>628.60000000007437</c:v>
                </c:pt>
                <c:pt idx="6287">
                  <c:v>628.7000000000744</c:v>
                </c:pt>
                <c:pt idx="6288">
                  <c:v>628.80000000007442</c:v>
                </c:pt>
                <c:pt idx="6289">
                  <c:v>628.90000000007444</c:v>
                </c:pt>
                <c:pt idx="6290">
                  <c:v>629.00000000007446</c:v>
                </c:pt>
                <c:pt idx="6291">
                  <c:v>629.10000000007449</c:v>
                </c:pt>
                <c:pt idx="6292">
                  <c:v>629.20000000007451</c:v>
                </c:pt>
                <c:pt idx="6293">
                  <c:v>629.30000000007453</c:v>
                </c:pt>
                <c:pt idx="6294">
                  <c:v>629.40000000007456</c:v>
                </c:pt>
                <c:pt idx="6295">
                  <c:v>629.50000000007458</c:v>
                </c:pt>
                <c:pt idx="6296">
                  <c:v>629.6000000000746</c:v>
                </c:pt>
                <c:pt idx="6297">
                  <c:v>629.70000000007462</c:v>
                </c:pt>
                <c:pt idx="6298">
                  <c:v>629.80000000007465</c:v>
                </c:pt>
                <c:pt idx="6299">
                  <c:v>629.90000000007467</c:v>
                </c:pt>
                <c:pt idx="6300">
                  <c:v>630.00000000007469</c:v>
                </c:pt>
                <c:pt idx="6301">
                  <c:v>630.10000000007471</c:v>
                </c:pt>
                <c:pt idx="6302">
                  <c:v>630.20000000007474</c:v>
                </c:pt>
                <c:pt idx="6303">
                  <c:v>630.30000000007476</c:v>
                </c:pt>
                <c:pt idx="6304">
                  <c:v>630.40000000007478</c:v>
                </c:pt>
                <c:pt idx="6305">
                  <c:v>630.50000000007481</c:v>
                </c:pt>
                <c:pt idx="6306">
                  <c:v>630.60000000007483</c:v>
                </c:pt>
                <c:pt idx="6307">
                  <c:v>630.70000000007485</c:v>
                </c:pt>
                <c:pt idx="6308">
                  <c:v>630.80000000007487</c:v>
                </c:pt>
                <c:pt idx="6309">
                  <c:v>630.9000000000749</c:v>
                </c:pt>
                <c:pt idx="6310">
                  <c:v>631.00000000007492</c:v>
                </c:pt>
                <c:pt idx="6311">
                  <c:v>631.10000000007494</c:v>
                </c:pt>
                <c:pt idx="6312">
                  <c:v>631.20000000007497</c:v>
                </c:pt>
                <c:pt idx="6313">
                  <c:v>631.30000000007499</c:v>
                </c:pt>
                <c:pt idx="6314">
                  <c:v>631.40000000007501</c:v>
                </c:pt>
                <c:pt idx="6315">
                  <c:v>631.50000000007503</c:v>
                </c:pt>
                <c:pt idx="6316">
                  <c:v>631.60000000007506</c:v>
                </c:pt>
                <c:pt idx="6317">
                  <c:v>631.70000000007508</c:v>
                </c:pt>
                <c:pt idx="6318">
                  <c:v>631.8000000000751</c:v>
                </c:pt>
                <c:pt idx="6319">
                  <c:v>631.90000000007512</c:v>
                </c:pt>
                <c:pt idx="6320">
                  <c:v>632.00000000007515</c:v>
                </c:pt>
                <c:pt idx="6321">
                  <c:v>632.10000000007517</c:v>
                </c:pt>
                <c:pt idx="6322">
                  <c:v>632.20000000007519</c:v>
                </c:pt>
                <c:pt idx="6323">
                  <c:v>632.30000000007522</c:v>
                </c:pt>
                <c:pt idx="6324">
                  <c:v>632.40000000007524</c:v>
                </c:pt>
                <c:pt idx="6325">
                  <c:v>632.50000000007526</c:v>
                </c:pt>
                <c:pt idx="6326">
                  <c:v>632.60000000007528</c:v>
                </c:pt>
                <c:pt idx="6327">
                  <c:v>632.70000000007531</c:v>
                </c:pt>
                <c:pt idx="6328">
                  <c:v>632.80000000007533</c:v>
                </c:pt>
                <c:pt idx="6329">
                  <c:v>632.90000000007535</c:v>
                </c:pt>
                <c:pt idx="6330">
                  <c:v>633.00000000007537</c:v>
                </c:pt>
                <c:pt idx="6331">
                  <c:v>633.1000000000754</c:v>
                </c:pt>
                <c:pt idx="6332">
                  <c:v>633.20000000007542</c:v>
                </c:pt>
                <c:pt idx="6333">
                  <c:v>633.30000000007544</c:v>
                </c:pt>
                <c:pt idx="6334">
                  <c:v>633.40000000007547</c:v>
                </c:pt>
                <c:pt idx="6335">
                  <c:v>633.50000000007549</c:v>
                </c:pt>
                <c:pt idx="6336">
                  <c:v>633.60000000007551</c:v>
                </c:pt>
                <c:pt idx="6337">
                  <c:v>633.70000000007553</c:v>
                </c:pt>
                <c:pt idx="6338">
                  <c:v>633.80000000007556</c:v>
                </c:pt>
                <c:pt idx="6339">
                  <c:v>633.90000000007558</c:v>
                </c:pt>
                <c:pt idx="6340">
                  <c:v>634.0000000000756</c:v>
                </c:pt>
                <c:pt idx="6341">
                  <c:v>634.10000000007562</c:v>
                </c:pt>
                <c:pt idx="6342">
                  <c:v>634.20000000007565</c:v>
                </c:pt>
                <c:pt idx="6343">
                  <c:v>634.30000000007567</c:v>
                </c:pt>
                <c:pt idx="6344">
                  <c:v>634.40000000007569</c:v>
                </c:pt>
                <c:pt idx="6345">
                  <c:v>634.50000000007572</c:v>
                </c:pt>
                <c:pt idx="6346">
                  <c:v>634.60000000007574</c:v>
                </c:pt>
                <c:pt idx="6347">
                  <c:v>634.70000000007576</c:v>
                </c:pt>
                <c:pt idx="6348">
                  <c:v>634.80000000007578</c:v>
                </c:pt>
                <c:pt idx="6349">
                  <c:v>634.90000000007581</c:v>
                </c:pt>
                <c:pt idx="6350">
                  <c:v>635.00000000007583</c:v>
                </c:pt>
                <c:pt idx="6351">
                  <c:v>635.10000000007585</c:v>
                </c:pt>
                <c:pt idx="6352">
                  <c:v>635.20000000007587</c:v>
                </c:pt>
                <c:pt idx="6353">
                  <c:v>635.3000000000759</c:v>
                </c:pt>
                <c:pt idx="6354">
                  <c:v>635.40000000007592</c:v>
                </c:pt>
                <c:pt idx="6355">
                  <c:v>635.50000000007594</c:v>
                </c:pt>
                <c:pt idx="6356">
                  <c:v>635.60000000007597</c:v>
                </c:pt>
                <c:pt idx="6357">
                  <c:v>635.70000000007599</c:v>
                </c:pt>
                <c:pt idx="6358">
                  <c:v>635.80000000007601</c:v>
                </c:pt>
                <c:pt idx="6359">
                  <c:v>635.90000000007603</c:v>
                </c:pt>
                <c:pt idx="6360">
                  <c:v>636.00000000007606</c:v>
                </c:pt>
                <c:pt idx="6361">
                  <c:v>636.10000000007608</c:v>
                </c:pt>
                <c:pt idx="6362">
                  <c:v>636.2000000000761</c:v>
                </c:pt>
                <c:pt idx="6363">
                  <c:v>636.30000000007612</c:v>
                </c:pt>
                <c:pt idx="6364">
                  <c:v>636.40000000007615</c:v>
                </c:pt>
                <c:pt idx="6365">
                  <c:v>636.50000000007617</c:v>
                </c:pt>
                <c:pt idx="6366">
                  <c:v>636.60000000007619</c:v>
                </c:pt>
                <c:pt idx="6367">
                  <c:v>636.70000000007622</c:v>
                </c:pt>
                <c:pt idx="6368">
                  <c:v>636.80000000007624</c:v>
                </c:pt>
                <c:pt idx="6369">
                  <c:v>636.90000000007626</c:v>
                </c:pt>
                <c:pt idx="6370">
                  <c:v>637.00000000007628</c:v>
                </c:pt>
                <c:pt idx="6371">
                  <c:v>637.10000000007631</c:v>
                </c:pt>
                <c:pt idx="6372">
                  <c:v>637.20000000007633</c:v>
                </c:pt>
                <c:pt idx="6373">
                  <c:v>637.30000000007635</c:v>
                </c:pt>
                <c:pt idx="6374">
                  <c:v>637.40000000007637</c:v>
                </c:pt>
                <c:pt idx="6375">
                  <c:v>637.5000000000764</c:v>
                </c:pt>
                <c:pt idx="6376">
                  <c:v>637.60000000007642</c:v>
                </c:pt>
                <c:pt idx="6377">
                  <c:v>637.70000000007644</c:v>
                </c:pt>
                <c:pt idx="6378">
                  <c:v>637.80000000007647</c:v>
                </c:pt>
                <c:pt idx="6379">
                  <c:v>637.90000000007649</c:v>
                </c:pt>
                <c:pt idx="6380">
                  <c:v>638.00000000007651</c:v>
                </c:pt>
                <c:pt idx="6381">
                  <c:v>638.10000000007653</c:v>
                </c:pt>
                <c:pt idx="6382">
                  <c:v>638.20000000007656</c:v>
                </c:pt>
                <c:pt idx="6383">
                  <c:v>638.30000000007658</c:v>
                </c:pt>
                <c:pt idx="6384">
                  <c:v>638.4000000000766</c:v>
                </c:pt>
                <c:pt idx="6385">
                  <c:v>638.50000000007662</c:v>
                </c:pt>
                <c:pt idx="6386">
                  <c:v>638.60000000007665</c:v>
                </c:pt>
                <c:pt idx="6387">
                  <c:v>638.70000000007667</c:v>
                </c:pt>
                <c:pt idx="6388">
                  <c:v>638.80000000007669</c:v>
                </c:pt>
                <c:pt idx="6389">
                  <c:v>638.90000000007672</c:v>
                </c:pt>
                <c:pt idx="6390">
                  <c:v>639.00000000007674</c:v>
                </c:pt>
                <c:pt idx="6391">
                  <c:v>639.10000000007676</c:v>
                </c:pt>
                <c:pt idx="6392">
                  <c:v>639.20000000007678</c:v>
                </c:pt>
                <c:pt idx="6393">
                  <c:v>639.30000000007681</c:v>
                </c:pt>
                <c:pt idx="6394">
                  <c:v>639.40000000007683</c:v>
                </c:pt>
                <c:pt idx="6395">
                  <c:v>639.50000000007685</c:v>
                </c:pt>
                <c:pt idx="6396">
                  <c:v>639.60000000007688</c:v>
                </c:pt>
                <c:pt idx="6397">
                  <c:v>639.7000000000769</c:v>
                </c:pt>
                <c:pt idx="6398">
                  <c:v>639.80000000007692</c:v>
                </c:pt>
                <c:pt idx="6399">
                  <c:v>639.90000000007694</c:v>
                </c:pt>
                <c:pt idx="6400">
                  <c:v>640.00000000007697</c:v>
                </c:pt>
                <c:pt idx="6401">
                  <c:v>640.10000000007699</c:v>
                </c:pt>
                <c:pt idx="6402">
                  <c:v>640.20000000007701</c:v>
                </c:pt>
                <c:pt idx="6403">
                  <c:v>640.30000000007703</c:v>
                </c:pt>
                <c:pt idx="6404">
                  <c:v>640.40000000007706</c:v>
                </c:pt>
                <c:pt idx="6405">
                  <c:v>640.50000000007708</c:v>
                </c:pt>
                <c:pt idx="6406">
                  <c:v>640.6000000000771</c:v>
                </c:pt>
                <c:pt idx="6407">
                  <c:v>640.70000000007713</c:v>
                </c:pt>
                <c:pt idx="6408">
                  <c:v>640.80000000007715</c:v>
                </c:pt>
                <c:pt idx="6409">
                  <c:v>640.90000000007717</c:v>
                </c:pt>
                <c:pt idx="6410">
                  <c:v>641.00000000007719</c:v>
                </c:pt>
                <c:pt idx="6411">
                  <c:v>641.10000000007722</c:v>
                </c:pt>
                <c:pt idx="6412">
                  <c:v>641.20000000007724</c:v>
                </c:pt>
                <c:pt idx="6413">
                  <c:v>641.30000000007726</c:v>
                </c:pt>
                <c:pt idx="6414">
                  <c:v>641.40000000007728</c:v>
                </c:pt>
                <c:pt idx="6415">
                  <c:v>641.50000000007731</c:v>
                </c:pt>
                <c:pt idx="6416">
                  <c:v>641.60000000007733</c:v>
                </c:pt>
                <c:pt idx="6417">
                  <c:v>641.70000000007735</c:v>
                </c:pt>
                <c:pt idx="6418">
                  <c:v>641.80000000007738</c:v>
                </c:pt>
                <c:pt idx="6419">
                  <c:v>641.9000000000774</c:v>
                </c:pt>
                <c:pt idx="6420">
                  <c:v>642.00000000007742</c:v>
                </c:pt>
                <c:pt idx="6421">
                  <c:v>642.10000000007744</c:v>
                </c:pt>
                <c:pt idx="6422">
                  <c:v>642.20000000007747</c:v>
                </c:pt>
                <c:pt idx="6423">
                  <c:v>642.30000000007749</c:v>
                </c:pt>
                <c:pt idx="6424">
                  <c:v>642.40000000007751</c:v>
                </c:pt>
                <c:pt idx="6425">
                  <c:v>642.50000000007753</c:v>
                </c:pt>
                <c:pt idx="6426">
                  <c:v>642.60000000007756</c:v>
                </c:pt>
                <c:pt idx="6427">
                  <c:v>642.70000000007758</c:v>
                </c:pt>
                <c:pt idx="6428">
                  <c:v>642.8000000000776</c:v>
                </c:pt>
                <c:pt idx="6429">
                  <c:v>642.90000000007763</c:v>
                </c:pt>
                <c:pt idx="6430">
                  <c:v>643.00000000007765</c:v>
                </c:pt>
                <c:pt idx="6431">
                  <c:v>643.10000000007767</c:v>
                </c:pt>
                <c:pt idx="6432">
                  <c:v>643.20000000007769</c:v>
                </c:pt>
                <c:pt idx="6433">
                  <c:v>643.30000000007772</c:v>
                </c:pt>
                <c:pt idx="6434">
                  <c:v>643.40000000007774</c:v>
                </c:pt>
                <c:pt idx="6435">
                  <c:v>643.50000000007776</c:v>
                </c:pt>
                <c:pt idx="6436">
                  <c:v>643.60000000007778</c:v>
                </c:pt>
                <c:pt idx="6437">
                  <c:v>643.70000000007781</c:v>
                </c:pt>
                <c:pt idx="6438">
                  <c:v>643.80000000007783</c:v>
                </c:pt>
                <c:pt idx="6439">
                  <c:v>643.90000000007785</c:v>
                </c:pt>
                <c:pt idx="6440">
                  <c:v>644.00000000007788</c:v>
                </c:pt>
                <c:pt idx="6441">
                  <c:v>644.1000000000779</c:v>
                </c:pt>
                <c:pt idx="6442">
                  <c:v>644.20000000007792</c:v>
                </c:pt>
                <c:pt idx="6443">
                  <c:v>644.30000000007794</c:v>
                </c:pt>
                <c:pt idx="6444">
                  <c:v>644.40000000007797</c:v>
                </c:pt>
                <c:pt idx="6445">
                  <c:v>644.50000000007799</c:v>
                </c:pt>
                <c:pt idx="6446">
                  <c:v>644.60000000007801</c:v>
                </c:pt>
                <c:pt idx="6447">
                  <c:v>644.70000000007803</c:v>
                </c:pt>
                <c:pt idx="6448">
                  <c:v>644.80000000007806</c:v>
                </c:pt>
                <c:pt idx="6449">
                  <c:v>644.90000000007808</c:v>
                </c:pt>
                <c:pt idx="6450">
                  <c:v>645.0000000000781</c:v>
                </c:pt>
                <c:pt idx="6451">
                  <c:v>645.10000000007813</c:v>
                </c:pt>
                <c:pt idx="6452">
                  <c:v>645.20000000007815</c:v>
                </c:pt>
                <c:pt idx="6453">
                  <c:v>645.30000000007817</c:v>
                </c:pt>
                <c:pt idx="6454">
                  <c:v>645.40000000007819</c:v>
                </c:pt>
                <c:pt idx="6455">
                  <c:v>645.50000000007822</c:v>
                </c:pt>
                <c:pt idx="6456">
                  <c:v>645.60000000007824</c:v>
                </c:pt>
                <c:pt idx="6457">
                  <c:v>645.70000000007826</c:v>
                </c:pt>
                <c:pt idx="6458">
                  <c:v>645.80000000007828</c:v>
                </c:pt>
                <c:pt idx="6459">
                  <c:v>645.90000000007831</c:v>
                </c:pt>
                <c:pt idx="6460">
                  <c:v>646.00000000007833</c:v>
                </c:pt>
                <c:pt idx="6461">
                  <c:v>646.10000000007835</c:v>
                </c:pt>
                <c:pt idx="6462">
                  <c:v>646.20000000007838</c:v>
                </c:pt>
                <c:pt idx="6463">
                  <c:v>646.3000000000784</c:v>
                </c:pt>
                <c:pt idx="6464">
                  <c:v>646.40000000007842</c:v>
                </c:pt>
                <c:pt idx="6465">
                  <c:v>646.50000000007844</c:v>
                </c:pt>
                <c:pt idx="6466">
                  <c:v>646.60000000007847</c:v>
                </c:pt>
                <c:pt idx="6467">
                  <c:v>646.70000000007849</c:v>
                </c:pt>
                <c:pt idx="6468">
                  <c:v>646.80000000007851</c:v>
                </c:pt>
                <c:pt idx="6469">
                  <c:v>646.90000000007853</c:v>
                </c:pt>
                <c:pt idx="6470">
                  <c:v>647.00000000007856</c:v>
                </c:pt>
                <c:pt idx="6471">
                  <c:v>647.10000000007858</c:v>
                </c:pt>
                <c:pt idx="6472">
                  <c:v>647.2000000000786</c:v>
                </c:pt>
                <c:pt idx="6473">
                  <c:v>647.30000000007863</c:v>
                </c:pt>
                <c:pt idx="6474">
                  <c:v>647.40000000007865</c:v>
                </c:pt>
                <c:pt idx="6475">
                  <c:v>647.50000000007867</c:v>
                </c:pt>
                <c:pt idx="6476">
                  <c:v>647.60000000007869</c:v>
                </c:pt>
                <c:pt idx="6477">
                  <c:v>647.70000000007872</c:v>
                </c:pt>
                <c:pt idx="6478">
                  <c:v>647.80000000007874</c:v>
                </c:pt>
                <c:pt idx="6479">
                  <c:v>647.90000000007876</c:v>
                </c:pt>
                <c:pt idx="6480">
                  <c:v>648.00000000007878</c:v>
                </c:pt>
                <c:pt idx="6481">
                  <c:v>648.10000000007881</c:v>
                </c:pt>
                <c:pt idx="6482">
                  <c:v>648.20000000007883</c:v>
                </c:pt>
                <c:pt idx="6483">
                  <c:v>648.30000000007885</c:v>
                </c:pt>
                <c:pt idx="6484">
                  <c:v>648.40000000007888</c:v>
                </c:pt>
                <c:pt idx="6485">
                  <c:v>648.5000000000789</c:v>
                </c:pt>
                <c:pt idx="6486">
                  <c:v>648.60000000007892</c:v>
                </c:pt>
                <c:pt idx="6487">
                  <c:v>648.70000000007894</c:v>
                </c:pt>
                <c:pt idx="6488">
                  <c:v>648.80000000007897</c:v>
                </c:pt>
                <c:pt idx="6489">
                  <c:v>648.90000000007899</c:v>
                </c:pt>
                <c:pt idx="6490">
                  <c:v>649.00000000007901</c:v>
                </c:pt>
                <c:pt idx="6491">
                  <c:v>649.10000000007904</c:v>
                </c:pt>
                <c:pt idx="6492">
                  <c:v>649.20000000007906</c:v>
                </c:pt>
                <c:pt idx="6493">
                  <c:v>649.30000000007908</c:v>
                </c:pt>
                <c:pt idx="6494">
                  <c:v>649.4000000000791</c:v>
                </c:pt>
                <c:pt idx="6495">
                  <c:v>649.50000000007913</c:v>
                </c:pt>
                <c:pt idx="6496">
                  <c:v>649.60000000007915</c:v>
                </c:pt>
                <c:pt idx="6497">
                  <c:v>649.70000000007917</c:v>
                </c:pt>
                <c:pt idx="6498">
                  <c:v>649.80000000007919</c:v>
                </c:pt>
                <c:pt idx="6499">
                  <c:v>649.90000000007922</c:v>
                </c:pt>
                <c:pt idx="6500">
                  <c:v>650.00000000007924</c:v>
                </c:pt>
                <c:pt idx="6501">
                  <c:v>650.10000000007926</c:v>
                </c:pt>
                <c:pt idx="6502">
                  <c:v>650.20000000007929</c:v>
                </c:pt>
                <c:pt idx="6503">
                  <c:v>650.30000000007931</c:v>
                </c:pt>
                <c:pt idx="6504">
                  <c:v>650.40000000007933</c:v>
                </c:pt>
                <c:pt idx="6505">
                  <c:v>650.50000000007935</c:v>
                </c:pt>
                <c:pt idx="6506">
                  <c:v>650.60000000007938</c:v>
                </c:pt>
                <c:pt idx="6507">
                  <c:v>650.7000000000794</c:v>
                </c:pt>
                <c:pt idx="6508">
                  <c:v>650.80000000007942</c:v>
                </c:pt>
                <c:pt idx="6509">
                  <c:v>650.90000000007944</c:v>
                </c:pt>
                <c:pt idx="6510">
                  <c:v>651.00000000007947</c:v>
                </c:pt>
                <c:pt idx="6511">
                  <c:v>651.10000000007949</c:v>
                </c:pt>
                <c:pt idx="6512">
                  <c:v>651.20000000007951</c:v>
                </c:pt>
                <c:pt idx="6513">
                  <c:v>651.30000000007954</c:v>
                </c:pt>
                <c:pt idx="6514">
                  <c:v>651.40000000007956</c:v>
                </c:pt>
                <c:pt idx="6515">
                  <c:v>651.50000000007958</c:v>
                </c:pt>
                <c:pt idx="6516">
                  <c:v>651.6000000000796</c:v>
                </c:pt>
                <c:pt idx="6517">
                  <c:v>651.70000000007963</c:v>
                </c:pt>
                <c:pt idx="6518">
                  <c:v>651.80000000007965</c:v>
                </c:pt>
                <c:pt idx="6519">
                  <c:v>651.90000000007967</c:v>
                </c:pt>
                <c:pt idx="6520">
                  <c:v>652.00000000007969</c:v>
                </c:pt>
                <c:pt idx="6521">
                  <c:v>652.10000000007972</c:v>
                </c:pt>
                <c:pt idx="6522">
                  <c:v>652.20000000007974</c:v>
                </c:pt>
                <c:pt idx="6523">
                  <c:v>652.30000000007976</c:v>
                </c:pt>
                <c:pt idx="6524">
                  <c:v>652.40000000007979</c:v>
                </c:pt>
                <c:pt idx="6525">
                  <c:v>652.50000000007981</c:v>
                </c:pt>
                <c:pt idx="6526">
                  <c:v>652.60000000007983</c:v>
                </c:pt>
                <c:pt idx="6527">
                  <c:v>652.70000000007985</c:v>
                </c:pt>
                <c:pt idx="6528">
                  <c:v>652.80000000007988</c:v>
                </c:pt>
                <c:pt idx="6529">
                  <c:v>652.9000000000799</c:v>
                </c:pt>
                <c:pt idx="6530">
                  <c:v>653.00000000007992</c:v>
                </c:pt>
                <c:pt idx="6531">
                  <c:v>653.10000000007994</c:v>
                </c:pt>
                <c:pt idx="6532">
                  <c:v>653.20000000007997</c:v>
                </c:pt>
                <c:pt idx="6533">
                  <c:v>653.30000000007999</c:v>
                </c:pt>
                <c:pt idx="6534">
                  <c:v>653.40000000008001</c:v>
                </c:pt>
                <c:pt idx="6535">
                  <c:v>653.50000000008004</c:v>
                </c:pt>
                <c:pt idx="6536">
                  <c:v>653.60000000008006</c:v>
                </c:pt>
                <c:pt idx="6537">
                  <c:v>653.70000000008008</c:v>
                </c:pt>
                <c:pt idx="6538">
                  <c:v>653.8000000000801</c:v>
                </c:pt>
                <c:pt idx="6539">
                  <c:v>653.90000000008013</c:v>
                </c:pt>
                <c:pt idx="6540">
                  <c:v>654.00000000008015</c:v>
                </c:pt>
                <c:pt idx="6541">
                  <c:v>654.10000000008017</c:v>
                </c:pt>
                <c:pt idx="6542">
                  <c:v>654.20000000008019</c:v>
                </c:pt>
                <c:pt idx="6543">
                  <c:v>654.30000000008022</c:v>
                </c:pt>
                <c:pt idx="6544">
                  <c:v>654.40000000008024</c:v>
                </c:pt>
                <c:pt idx="6545">
                  <c:v>654.50000000008026</c:v>
                </c:pt>
                <c:pt idx="6546">
                  <c:v>654.60000000008029</c:v>
                </c:pt>
                <c:pt idx="6547">
                  <c:v>654.70000000008031</c:v>
                </c:pt>
                <c:pt idx="6548">
                  <c:v>654.80000000008033</c:v>
                </c:pt>
                <c:pt idx="6549">
                  <c:v>654.90000000008035</c:v>
                </c:pt>
                <c:pt idx="6550">
                  <c:v>655.00000000008038</c:v>
                </c:pt>
                <c:pt idx="6551">
                  <c:v>655.1000000000804</c:v>
                </c:pt>
                <c:pt idx="6552">
                  <c:v>655.20000000008042</c:v>
                </c:pt>
                <c:pt idx="6553">
                  <c:v>655.30000000008044</c:v>
                </c:pt>
                <c:pt idx="6554">
                  <c:v>655.40000000008047</c:v>
                </c:pt>
                <c:pt idx="6555">
                  <c:v>655.50000000008049</c:v>
                </c:pt>
                <c:pt idx="6556">
                  <c:v>655.60000000008051</c:v>
                </c:pt>
                <c:pt idx="6557">
                  <c:v>655.70000000008054</c:v>
                </c:pt>
                <c:pt idx="6558">
                  <c:v>655.80000000008056</c:v>
                </c:pt>
                <c:pt idx="6559">
                  <c:v>655.90000000008058</c:v>
                </c:pt>
                <c:pt idx="6560">
                  <c:v>656.0000000000806</c:v>
                </c:pt>
                <c:pt idx="6561">
                  <c:v>656.10000000008063</c:v>
                </c:pt>
                <c:pt idx="6562">
                  <c:v>656.20000000008065</c:v>
                </c:pt>
                <c:pt idx="6563">
                  <c:v>656.30000000008067</c:v>
                </c:pt>
                <c:pt idx="6564">
                  <c:v>656.40000000008069</c:v>
                </c:pt>
                <c:pt idx="6565">
                  <c:v>656.50000000008072</c:v>
                </c:pt>
                <c:pt idx="6566">
                  <c:v>656.60000000008074</c:v>
                </c:pt>
                <c:pt idx="6567">
                  <c:v>656.70000000008076</c:v>
                </c:pt>
                <c:pt idx="6568">
                  <c:v>656.80000000008079</c:v>
                </c:pt>
                <c:pt idx="6569">
                  <c:v>656.90000000008081</c:v>
                </c:pt>
                <c:pt idx="6570">
                  <c:v>657.00000000008083</c:v>
                </c:pt>
                <c:pt idx="6571">
                  <c:v>657.10000000008085</c:v>
                </c:pt>
                <c:pt idx="6572">
                  <c:v>657.20000000008088</c:v>
                </c:pt>
                <c:pt idx="6573">
                  <c:v>657.3000000000809</c:v>
                </c:pt>
                <c:pt idx="6574">
                  <c:v>657.40000000008092</c:v>
                </c:pt>
                <c:pt idx="6575">
                  <c:v>657.50000000008095</c:v>
                </c:pt>
                <c:pt idx="6576">
                  <c:v>657.60000000008097</c:v>
                </c:pt>
                <c:pt idx="6577">
                  <c:v>657.70000000008099</c:v>
                </c:pt>
                <c:pt idx="6578">
                  <c:v>657.80000000008101</c:v>
                </c:pt>
                <c:pt idx="6579">
                  <c:v>657.90000000008104</c:v>
                </c:pt>
                <c:pt idx="6580">
                  <c:v>658.00000000008106</c:v>
                </c:pt>
                <c:pt idx="6581">
                  <c:v>658.10000000008108</c:v>
                </c:pt>
                <c:pt idx="6582">
                  <c:v>658.2000000000811</c:v>
                </c:pt>
                <c:pt idx="6583">
                  <c:v>658.30000000008113</c:v>
                </c:pt>
                <c:pt idx="6584">
                  <c:v>658.40000000008115</c:v>
                </c:pt>
                <c:pt idx="6585">
                  <c:v>658.50000000008117</c:v>
                </c:pt>
                <c:pt idx="6586">
                  <c:v>658.6000000000812</c:v>
                </c:pt>
                <c:pt idx="6587">
                  <c:v>658.70000000008122</c:v>
                </c:pt>
                <c:pt idx="6588">
                  <c:v>658.80000000008124</c:v>
                </c:pt>
                <c:pt idx="6589">
                  <c:v>658.90000000008126</c:v>
                </c:pt>
                <c:pt idx="6590">
                  <c:v>659.00000000008129</c:v>
                </c:pt>
                <c:pt idx="6591">
                  <c:v>659.10000000008131</c:v>
                </c:pt>
                <c:pt idx="6592">
                  <c:v>659.20000000008133</c:v>
                </c:pt>
                <c:pt idx="6593">
                  <c:v>659.30000000008135</c:v>
                </c:pt>
                <c:pt idx="6594">
                  <c:v>659.40000000008138</c:v>
                </c:pt>
                <c:pt idx="6595">
                  <c:v>659.5000000000814</c:v>
                </c:pt>
                <c:pt idx="6596">
                  <c:v>659.60000000008142</c:v>
                </c:pt>
                <c:pt idx="6597">
                  <c:v>659.70000000008145</c:v>
                </c:pt>
                <c:pt idx="6598">
                  <c:v>659.80000000008147</c:v>
                </c:pt>
                <c:pt idx="6599">
                  <c:v>659.90000000008149</c:v>
                </c:pt>
                <c:pt idx="6600">
                  <c:v>660.00000000008151</c:v>
                </c:pt>
                <c:pt idx="6601">
                  <c:v>660.10000000008154</c:v>
                </c:pt>
                <c:pt idx="6602">
                  <c:v>660.20000000008156</c:v>
                </c:pt>
                <c:pt idx="6603">
                  <c:v>660.30000000008158</c:v>
                </c:pt>
                <c:pt idx="6604">
                  <c:v>660.4000000000816</c:v>
                </c:pt>
                <c:pt idx="6605">
                  <c:v>660.50000000008163</c:v>
                </c:pt>
                <c:pt idx="6606">
                  <c:v>660.60000000008165</c:v>
                </c:pt>
                <c:pt idx="6607">
                  <c:v>660.70000000008167</c:v>
                </c:pt>
                <c:pt idx="6608">
                  <c:v>660.8000000000817</c:v>
                </c:pt>
                <c:pt idx="6609">
                  <c:v>660.90000000008172</c:v>
                </c:pt>
                <c:pt idx="6610">
                  <c:v>661.00000000008174</c:v>
                </c:pt>
                <c:pt idx="6611">
                  <c:v>661.10000000008176</c:v>
                </c:pt>
                <c:pt idx="6612">
                  <c:v>661.20000000008179</c:v>
                </c:pt>
                <c:pt idx="6613">
                  <c:v>661.30000000008181</c:v>
                </c:pt>
                <c:pt idx="6614">
                  <c:v>661.40000000008183</c:v>
                </c:pt>
                <c:pt idx="6615">
                  <c:v>661.50000000008185</c:v>
                </c:pt>
                <c:pt idx="6616">
                  <c:v>661.60000000008188</c:v>
                </c:pt>
                <c:pt idx="6617">
                  <c:v>661.7000000000819</c:v>
                </c:pt>
                <c:pt idx="6618">
                  <c:v>661.80000000008192</c:v>
                </c:pt>
                <c:pt idx="6619">
                  <c:v>661.90000000008195</c:v>
                </c:pt>
                <c:pt idx="6620">
                  <c:v>662.00000000008197</c:v>
                </c:pt>
                <c:pt idx="6621">
                  <c:v>662.10000000008199</c:v>
                </c:pt>
                <c:pt idx="6622">
                  <c:v>662.20000000008201</c:v>
                </c:pt>
                <c:pt idx="6623">
                  <c:v>662.30000000008204</c:v>
                </c:pt>
                <c:pt idx="6624">
                  <c:v>662.40000000008206</c:v>
                </c:pt>
                <c:pt idx="6625">
                  <c:v>662.50000000008208</c:v>
                </c:pt>
                <c:pt idx="6626">
                  <c:v>662.6000000000821</c:v>
                </c:pt>
                <c:pt idx="6627">
                  <c:v>662.70000000008213</c:v>
                </c:pt>
                <c:pt idx="6628">
                  <c:v>662.80000000008215</c:v>
                </c:pt>
                <c:pt idx="6629">
                  <c:v>662.90000000008217</c:v>
                </c:pt>
                <c:pt idx="6630">
                  <c:v>663.0000000000822</c:v>
                </c:pt>
                <c:pt idx="6631">
                  <c:v>663.10000000008222</c:v>
                </c:pt>
                <c:pt idx="6632">
                  <c:v>663.20000000008224</c:v>
                </c:pt>
                <c:pt idx="6633">
                  <c:v>663.30000000008226</c:v>
                </c:pt>
                <c:pt idx="6634">
                  <c:v>663.40000000008229</c:v>
                </c:pt>
                <c:pt idx="6635">
                  <c:v>663.50000000008231</c:v>
                </c:pt>
                <c:pt idx="6636">
                  <c:v>663.60000000008233</c:v>
                </c:pt>
                <c:pt idx="6637">
                  <c:v>663.70000000008235</c:v>
                </c:pt>
                <c:pt idx="6638">
                  <c:v>663.80000000008238</c:v>
                </c:pt>
                <c:pt idx="6639">
                  <c:v>663.9000000000824</c:v>
                </c:pt>
                <c:pt idx="6640">
                  <c:v>664.00000000008242</c:v>
                </c:pt>
                <c:pt idx="6641">
                  <c:v>664.10000000008245</c:v>
                </c:pt>
                <c:pt idx="6642">
                  <c:v>664.20000000008247</c:v>
                </c:pt>
                <c:pt idx="6643">
                  <c:v>664.30000000008249</c:v>
                </c:pt>
                <c:pt idx="6644">
                  <c:v>664.40000000008251</c:v>
                </c:pt>
                <c:pt idx="6645">
                  <c:v>664.50000000008254</c:v>
                </c:pt>
                <c:pt idx="6646">
                  <c:v>664.60000000008256</c:v>
                </c:pt>
                <c:pt idx="6647">
                  <c:v>664.70000000008258</c:v>
                </c:pt>
                <c:pt idx="6648">
                  <c:v>664.8000000000826</c:v>
                </c:pt>
                <c:pt idx="6649">
                  <c:v>664.90000000008263</c:v>
                </c:pt>
                <c:pt idx="6650">
                  <c:v>665.00000000008265</c:v>
                </c:pt>
                <c:pt idx="6651">
                  <c:v>665.10000000008267</c:v>
                </c:pt>
                <c:pt idx="6652">
                  <c:v>665.2000000000827</c:v>
                </c:pt>
                <c:pt idx="6653">
                  <c:v>665.30000000008272</c:v>
                </c:pt>
                <c:pt idx="6654">
                  <c:v>665.40000000008274</c:v>
                </c:pt>
                <c:pt idx="6655">
                  <c:v>665.50000000008276</c:v>
                </c:pt>
                <c:pt idx="6656">
                  <c:v>665.60000000008279</c:v>
                </c:pt>
                <c:pt idx="6657">
                  <c:v>665.70000000008281</c:v>
                </c:pt>
                <c:pt idx="6658">
                  <c:v>665.80000000008283</c:v>
                </c:pt>
                <c:pt idx="6659">
                  <c:v>665.90000000008285</c:v>
                </c:pt>
                <c:pt idx="6660">
                  <c:v>666.00000000008288</c:v>
                </c:pt>
                <c:pt idx="6661">
                  <c:v>666.1000000000829</c:v>
                </c:pt>
                <c:pt idx="6662">
                  <c:v>666.20000000008292</c:v>
                </c:pt>
                <c:pt idx="6663">
                  <c:v>666.30000000008295</c:v>
                </c:pt>
                <c:pt idx="6664">
                  <c:v>666.40000000008297</c:v>
                </c:pt>
                <c:pt idx="6665">
                  <c:v>666.50000000008299</c:v>
                </c:pt>
                <c:pt idx="6666">
                  <c:v>666.60000000008301</c:v>
                </c:pt>
                <c:pt idx="6667">
                  <c:v>666.70000000008304</c:v>
                </c:pt>
                <c:pt idx="6668">
                  <c:v>666.80000000008306</c:v>
                </c:pt>
                <c:pt idx="6669">
                  <c:v>666.90000000008308</c:v>
                </c:pt>
                <c:pt idx="6670">
                  <c:v>667.00000000008311</c:v>
                </c:pt>
                <c:pt idx="6671">
                  <c:v>667.10000000008313</c:v>
                </c:pt>
                <c:pt idx="6672">
                  <c:v>667.20000000008315</c:v>
                </c:pt>
                <c:pt idx="6673">
                  <c:v>667.30000000008317</c:v>
                </c:pt>
                <c:pt idx="6674">
                  <c:v>667.4000000000832</c:v>
                </c:pt>
                <c:pt idx="6675">
                  <c:v>667.50000000008322</c:v>
                </c:pt>
                <c:pt idx="6676">
                  <c:v>667.60000000008324</c:v>
                </c:pt>
                <c:pt idx="6677">
                  <c:v>667.70000000008326</c:v>
                </c:pt>
                <c:pt idx="6678">
                  <c:v>667.80000000008329</c:v>
                </c:pt>
                <c:pt idx="6679">
                  <c:v>667.90000000008331</c:v>
                </c:pt>
                <c:pt idx="6680">
                  <c:v>668.00000000008333</c:v>
                </c:pt>
                <c:pt idx="6681">
                  <c:v>668.10000000008336</c:v>
                </c:pt>
                <c:pt idx="6682">
                  <c:v>668.20000000008338</c:v>
                </c:pt>
                <c:pt idx="6683">
                  <c:v>668.3000000000834</c:v>
                </c:pt>
                <c:pt idx="6684">
                  <c:v>668.40000000008342</c:v>
                </c:pt>
                <c:pt idx="6685">
                  <c:v>668.50000000008345</c:v>
                </c:pt>
                <c:pt idx="6686">
                  <c:v>668.60000000008347</c:v>
                </c:pt>
                <c:pt idx="6687">
                  <c:v>668.70000000008349</c:v>
                </c:pt>
                <c:pt idx="6688">
                  <c:v>668.80000000008351</c:v>
                </c:pt>
                <c:pt idx="6689">
                  <c:v>668.90000000008354</c:v>
                </c:pt>
                <c:pt idx="6690">
                  <c:v>669.00000000008356</c:v>
                </c:pt>
                <c:pt idx="6691">
                  <c:v>669.10000000008358</c:v>
                </c:pt>
                <c:pt idx="6692">
                  <c:v>669.20000000008361</c:v>
                </c:pt>
                <c:pt idx="6693">
                  <c:v>669.30000000008363</c:v>
                </c:pt>
                <c:pt idx="6694">
                  <c:v>669.40000000008365</c:v>
                </c:pt>
                <c:pt idx="6695">
                  <c:v>669.50000000008367</c:v>
                </c:pt>
                <c:pt idx="6696">
                  <c:v>669.6000000000837</c:v>
                </c:pt>
                <c:pt idx="6697">
                  <c:v>669.70000000008372</c:v>
                </c:pt>
                <c:pt idx="6698">
                  <c:v>669.80000000008374</c:v>
                </c:pt>
                <c:pt idx="6699">
                  <c:v>669.90000000008376</c:v>
                </c:pt>
                <c:pt idx="6700">
                  <c:v>670.00000000008379</c:v>
                </c:pt>
                <c:pt idx="6701">
                  <c:v>670.10000000008381</c:v>
                </c:pt>
                <c:pt idx="6702">
                  <c:v>670.20000000008383</c:v>
                </c:pt>
                <c:pt idx="6703">
                  <c:v>670.30000000008386</c:v>
                </c:pt>
                <c:pt idx="6704">
                  <c:v>670.40000000008388</c:v>
                </c:pt>
                <c:pt idx="6705">
                  <c:v>670.5000000000839</c:v>
                </c:pt>
                <c:pt idx="6706">
                  <c:v>670.60000000008392</c:v>
                </c:pt>
                <c:pt idx="6707">
                  <c:v>670.70000000008395</c:v>
                </c:pt>
                <c:pt idx="6708">
                  <c:v>670.80000000008397</c:v>
                </c:pt>
                <c:pt idx="6709">
                  <c:v>670.90000000008399</c:v>
                </c:pt>
                <c:pt idx="6710">
                  <c:v>671.00000000008401</c:v>
                </c:pt>
                <c:pt idx="6711">
                  <c:v>671.10000000008404</c:v>
                </c:pt>
                <c:pt idx="6712">
                  <c:v>671.20000000008406</c:v>
                </c:pt>
                <c:pt idx="6713">
                  <c:v>671.30000000008408</c:v>
                </c:pt>
                <c:pt idx="6714">
                  <c:v>671.40000000008411</c:v>
                </c:pt>
                <c:pt idx="6715">
                  <c:v>671.50000000008413</c:v>
                </c:pt>
                <c:pt idx="6716">
                  <c:v>671.60000000008415</c:v>
                </c:pt>
                <c:pt idx="6717">
                  <c:v>671.70000000008417</c:v>
                </c:pt>
                <c:pt idx="6718">
                  <c:v>671.8000000000842</c:v>
                </c:pt>
                <c:pt idx="6719">
                  <c:v>671.90000000008422</c:v>
                </c:pt>
                <c:pt idx="6720">
                  <c:v>672.00000000008424</c:v>
                </c:pt>
                <c:pt idx="6721">
                  <c:v>672.10000000008426</c:v>
                </c:pt>
                <c:pt idx="6722">
                  <c:v>672.20000000008429</c:v>
                </c:pt>
                <c:pt idx="6723">
                  <c:v>672.30000000008431</c:v>
                </c:pt>
                <c:pt idx="6724">
                  <c:v>672.40000000008433</c:v>
                </c:pt>
                <c:pt idx="6725">
                  <c:v>672.50000000008436</c:v>
                </c:pt>
                <c:pt idx="6726">
                  <c:v>672.60000000008438</c:v>
                </c:pt>
                <c:pt idx="6727">
                  <c:v>672.7000000000844</c:v>
                </c:pt>
                <c:pt idx="6728">
                  <c:v>672.80000000008442</c:v>
                </c:pt>
                <c:pt idx="6729">
                  <c:v>672.90000000008445</c:v>
                </c:pt>
                <c:pt idx="6730">
                  <c:v>673.00000000008447</c:v>
                </c:pt>
                <c:pt idx="6731">
                  <c:v>673.10000000008449</c:v>
                </c:pt>
                <c:pt idx="6732">
                  <c:v>673.20000000008451</c:v>
                </c:pt>
                <c:pt idx="6733">
                  <c:v>673.30000000008454</c:v>
                </c:pt>
                <c:pt idx="6734">
                  <c:v>673.40000000008456</c:v>
                </c:pt>
                <c:pt idx="6735">
                  <c:v>673.50000000008458</c:v>
                </c:pt>
                <c:pt idx="6736">
                  <c:v>673.60000000008461</c:v>
                </c:pt>
                <c:pt idx="6737">
                  <c:v>673.70000000008463</c:v>
                </c:pt>
                <c:pt idx="6738">
                  <c:v>673.80000000008465</c:v>
                </c:pt>
                <c:pt idx="6739">
                  <c:v>673.90000000008467</c:v>
                </c:pt>
                <c:pt idx="6740">
                  <c:v>674.0000000000847</c:v>
                </c:pt>
                <c:pt idx="6741">
                  <c:v>674.10000000008472</c:v>
                </c:pt>
                <c:pt idx="6742">
                  <c:v>674.20000000008474</c:v>
                </c:pt>
                <c:pt idx="6743">
                  <c:v>674.30000000008476</c:v>
                </c:pt>
                <c:pt idx="6744">
                  <c:v>674.40000000008479</c:v>
                </c:pt>
                <c:pt idx="6745">
                  <c:v>674.50000000008481</c:v>
                </c:pt>
                <c:pt idx="6746">
                  <c:v>674.60000000008483</c:v>
                </c:pt>
                <c:pt idx="6747">
                  <c:v>674.70000000008486</c:v>
                </c:pt>
                <c:pt idx="6748">
                  <c:v>674.80000000008488</c:v>
                </c:pt>
                <c:pt idx="6749">
                  <c:v>674.9000000000849</c:v>
                </c:pt>
                <c:pt idx="6750">
                  <c:v>675.00000000008492</c:v>
                </c:pt>
                <c:pt idx="6751">
                  <c:v>675.10000000008495</c:v>
                </c:pt>
                <c:pt idx="6752">
                  <c:v>675.20000000008497</c:v>
                </c:pt>
                <c:pt idx="6753">
                  <c:v>675.30000000008499</c:v>
                </c:pt>
                <c:pt idx="6754">
                  <c:v>675.40000000008502</c:v>
                </c:pt>
                <c:pt idx="6755">
                  <c:v>675.50000000008504</c:v>
                </c:pt>
                <c:pt idx="6756">
                  <c:v>675.60000000008506</c:v>
                </c:pt>
                <c:pt idx="6757">
                  <c:v>675.70000000008508</c:v>
                </c:pt>
                <c:pt idx="6758">
                  <c:v>675.80000000008511</c:v>
                </c:pt>
                <c:pt idx="6759">
                  <c:v>675.90000000008513</c:v>
                </c:pt>
                <c:pt idx="6760">
                  <c:v>676.00000000008515</c:v>
                </c:pt>
                <c:pt idx="6761">
                  <c:v>676.10000000008517</c:v>
                </c:pt>
                <c:pt idx="6762">
                  <c:v>676.2000000000852</c:v>
                </c:pt>
                <c:pt idx="6763">
                  <c:v>676.30000000008522</c:v>
                </c:pt>
                <c:pt idx="6764">
                  <c:v>676.40000000008524</c:v>
                </c:pt>
                <c:pt idx="6765">
                  <c:v>676.50000000008527</c:v>
                </c:pt>
                <c:pt idx="6766">
                  <c:v>676.60000000008529</c:v>
                </c:pt>
                <c:pt idx="6767">
                  <c:v>676.70000000008531</c:v>
                </c:pt>
                <c:pt idx="6768">
                  <c:v>676.80000000008533</c:v>
                </c:pt>
                <c:pt idx="6769">
                  <c:v>676.90000000008536</c:v>
                </c:pt>
                <c:pt idx="6770">
                  <c:v>677.00000000008538</c:v>
                </c:pt>
                <c:pt idx="6771">
                  <c:v>677.1000000000854</c:v>
                </c:pt>
                <c:pt idx="6772">
                  <c:v>677.20000000008542</c:v>
                </c:pt>
                <c:pt idx="6773">
                  <c:v>677.30000000008545</c:v>
                </c:pt>
                <c:pt idx="6774">
                  <c:v>677.40000000008547</c:v>
                </c:pt>
                <c:pt idx="6775">
                  <c:v>677.50000000008549</c:v>
                </c:pt>
                <c:pt idx="6776">
                  <c:v>677.60000000008552</c:v>
                </c:pt>
                <c:pt idx="6777">
                  <c:v>677.70000000008554</c:v>
                </c:pt>
                <c:pt idx="6778">
                  <c:v>677.80000000008556</c:v>
                </c:pt>
                <c:pt idx="6779">
                  <c:v>677.90000000008558</c:v>
                </c:pt>
                <c:pt idx="6780">
                  <c:v>678.00000000008561</c:v>
                </c:pt>
                <c:pt idx="6781">
                  <c:v>678.10000000008563</c:v>
                </c:pt>
                <c:pt idx="6782">
                  <c:v>678.20000000008565</c:v>
                </c:pt>
                <c:pt idx="6783">
                  <c:v>678.30000000008567</c:v>
                </c:pt>
                <c:pt idx="6784">
                  <c:v>678.4000000000857</c:v>
                </c:pt>
                <c:pt idx="6785">
                  <c:v>678.50000000008572</c:v>
                </c:pt>
                <c:pt idx="6786">
                  <c:v>678.60000000008574</c:v>
                </c:pt>
                <c:pt idx="6787">
                  <c:v>678.70000000008577</c:v>
                </c:pt>
                <c:pt idx="6788">
                  <c:v>678.80000000008579</c:v>
                </c:pt>
                <c:pt idx="6789">
                  <c:v>678.90000000008581</c:v>
                </c:pt>
                <c:pt idx="6790">
                  <c:v>679.00000000008583</c:v>
                </c:pt>
                <c:pt idx="6791">
                  <c:v>679.10000000008586</c:v>
                </c:pt>
                <c:pt idx="6792">
                  <c:v>679.20000000008588</c:v>
                </c:pt>
                <c:pt idx="6793">
                  <c:v>679.3000000000859</c:v>
                </c:pt>
                <c:pt idx="6794">
                  <c:v>679.40000000008592</c:v>
                </c:pt>
                <c:pt idx="6795">
                  <c:v>679.50000000008595</c:v>
                </c:pt>
                <c:pt idx="6796">
                  <c:v>679.60000000008597</c:v>
                </c:pt>
                <c:pt idx="6797">
                  <c:v>679.70000000008599</c:v>
                </c:pt>
                <c:pt idx="6798">
                  <c:v>679.80000000008602</c:v>
                </c:pt>
                <c:pt idx="6799">
                  <c:v>679.90000000008604</c:v>
                </c:pt>
                <c:pt idx="6800">
                  <c:v>680.00000000008606</c:v>
                </c:pt>
                <c:pt idx="6801">
                  <c:v>680.10000000008608</c:v>
                </c:pt>
                <c:pt idx="6802">
                  <c:v>680.20000000008611</c:v>
                </c:pt>
                <c:pt idx="6803">
                  <c:v>680.30000000008613</c:v>
                </c:pt>
                <c:pt idx="6804">
                  <c:v>680.40000000008615</c:v>
                </c:pt>
                <c:pt idx="6805">
                  <c:v>680.50000000008617</c:v>
                </c:pt>
                <c:pt idx="6806">
                  <c:v>680.6000000000862</c:v>
                </c:pt>
                <c:pt idx="6807">
                  <c:v>680.70000000008622</c:v>
                </c:pt>
                <c:pt idx="6808">
                  <c:v>680.80000000008624</c:v>
                </c:pt>
                <c:pt idx="6809">
                  <c:v>680.90000000008627</c:v>
                </c:pt>
                <c:pt idx="6810">
                  <c:v>681.00000000008629</c:v>
                </c:pt>
                <c:pt idx="6811">
                  <c:v>681.10000000008631</c:v>
                </c:pt>
                <c:pt idx="6812">
                  <c:v>681.20000000008633</c:v>
                </c:pt>
                <c:pt idx="6813">
                  <c:v>681.30000000008636</c:v>
                </c:pt>
                <c:pt idx="6814">
                  <c:v>681.40000000008638</c:v>
                </c:pt>
                <c:pt idx="6815">
                  <c:v>681.5000000000864</c:v>
                </c:pt>
                <c:pt idx="6816">
                  <c:v>681.60000000008642</c:v>
                </c:pt>
                <c:pt idx="6817">
                  <c:v>681.70000000008645</c:v>
                </c:pt>
                <c:pt idx="6818">
                  <c:v>681.80000000008647</c:v>
                </c:pt>
                <c:pt idx="6819">
                  <c:v>681.90000000008649</c:v>
                </c:pt>
                <c:pt idx="6820">
                  <c:v>682.00000000008652</c:v>
                </c:pt>
                <c:pt idx="6821">
                  <c:v>682.10000000008654</c:v>
                </c:pt>
                <c:pt idx="6822">
                  <c:v>682.20000000008656</c:v>
                </c:pt>
                <c:pt idx="6823">
                  <c:v>682.30000000008658</c:v>
                </c:pt>
                <c:pt idx="6824">
                  <c:v>682.40000000008661</c:v>
                </c:pt>
                <c:pt idx="6825">
                  <c:v>682.50000000008663</c:v>
                </c:pt>
                <c:pt idx="6826">
                  <c:v>682.60000000008665</c:v>
                </c:pt>
                <c:pt idx="6827">
                  <c:v>682.70000000008667</c:v>
                </c:pt>
                <c:pt idx="6828">
                  <c:v>682.8000000000867</c:v>
                </c:pt>
                <c:pt idx="6829">
                  <c:v>682.90000000008672</c:v>
                </c:pt>
                <c:pt idx="6830">
                  <c:v>683.00000000008674</c:v>
                </c:pt>
                <c:pt idx="6831">
                  <c:v>683.10000000008677</c:v>
                </c:pt>
                <c:pt idx="6832">
                  <c:v>683.20000000008679</c:v>
                </c:pt>
                <c:pt idx="6833">
                  <c:v>683.30000000008681</c:v>
                </c:pt>
                <c:pt idx="6834">
                  <c:v>683.40000000008683</c:v>
                </c:pt>
                <c:pt idx="6835">
                  <c:v>683.50000000008686</c:v>
                </c:pt>
                <c:pt idx="6836">
                  <c:v>683.60000000008688</c:v>
                </c:pt>
                <c:pt idx="6837">
                  <c:v>683.7000000000869</c:v>
                </c:pt>
                <c:pt idx="6838">
                  <c:v>683.80000000008692</c:v>
                </c:pt>
                <c:pt idx="6839">
                  <c:v>683.90000000008695</c:v>
                </c:pt>
                <c:pt idx="6840">
                  <c:v>684.00000000008697</c:v>
                </c:pt>
                <c:pt idx="6841">
                  <c:v>684.10000000008699</c:v>
                </c:pt>
                <c:pt idx="6842">
                  <c:v>684.20000000008702</c:v>
                </c:pt>
                <c:pt idx="6843">
                  <c:v>684.30000000008704</c:v>
                </c:pt>
                <c:pt idx="6844">
                  <c:v>684.40000000008706</c:v>
                </c:pt>
                <c:pt idx="6845">
                  <c:v>684.50000000008708</c:v>
                </c:pt>
                <c:pt idx="6846">
                  <c:v>684.60000000008711</c:v>
                </c:pt>
                <c:pt idx="6847">
                  <c:v>684.70000000008713</c:v>
                </c:pt>
                <c:pt idx="6848">
                  <c:v>684.80000000008715</c:v>
                </c:pt>
                <c:pt idx="6849">
                  <c:v>684.90000000008718</c:v>
                </c:pt>
                <c:pt idx="6850">
                  <c:v>685.0000000000872</c:v>
                </c:pt>
                <c:pt idx="6851">
                  <c:v>685.10000000008722</c:v>
                </c:pt>
                <c:pt idx="6852">
                  <c:v>685.20000000008724</c:v>
                </c:pt>
                <c:pt idx="6853">
                  <c:v>685.30000000008727</c:v>
                </c:pt>
                <c:pt idx="6854">
                  <c:v>685.40000000008729</c:v>
                </c:pt>
                <c:pt idx="6855">
                  <c:v>685.50000000008731</c:v>
                </c:pt>
                <c:pt idx="6856">
                  <c:v>685.60000000008733</c:v>
                </c:pt>
                <c:pt idx="6857">
                  <c:v>685.70000000008736</c:v>
                </c:pt>
                <c:pt idx="6858">
                  <c:v>685.80000000008738</c:v>
                </c:pt>
                <c:pt idx="6859">
                  <c:v>685.9000000000874</c:v>
                </c:pt>
                <c:pt idx="6860">
                  <c:v>686.00000000008743</c:v>
                </c:pt>
                <c:pt idx="6861">
                  <c:v>686.10000000008745</c:v>
                </c:pt>
                <c:pt idx="6862">
                  <c:v>686.20000000008747</c:v>
                </c:pt>
                <c:pt idx="6863">
                  <c:v>686.30000000008749</c:v>
                </c:pt>
                <c:pt idx="6864">
                  <c:v>686.40000000008752</c:v>
                </c:pt>
                <c:pt idx="6865">
                  <c:v>686.50000000008754</c:v>
                </c:pt>
                <c:pt idx="6866">
                  <c:v>686.60000000008756</c:v>
                </c:pt>
                <c:pt idx="6867">
                  <c:v>686.70000000008758</c:v>
                </c:pt>
                <c:pt idx="6868">
                  <c:v>686.80000000008761</c:v>
                </c:pt>
                <c:pt idx="6869">
                  <c:v>686.90000000008763</c:v>
                </c:pt>
                <c:pt idx="6870">
                  <c:v>687.00000000008765</c:v>
                </c:pt>
                <c:pt idx="6871">
                  <c:v>687.10000000008768</c:v>
                </c:pt>
                <c:pt idx="6872">
                  <c:v>687.2000000000877</c:v>
                </c:pt>
                <c:pt idx="6873">
                  <c:v>687.30000000008772</c:v>
                </c:pt>
                <c:pt idx="6874">
                  <c:v>687.40000000008774</c:v>
                </c:pt>
                <c:pt idx="6875">
                  <c:v>687.50000000008777</c:v>
                </c:pt>
                <c:pt idx="6876">
                  <c:v>687.60000000008779</c:v>
                </c:pt>
                <c:pt idx="6877">
                  <c:v>687.70000000008781</c:v>
                </c:pt>
                <c:pt idx="6878">
                  <c:v>687.80000000008783</c:v>
                </c:pt>
                <c:pt idx="6879">
                  <c:v>687.90000000008786</c:v>
                </c:pt>
                <c:pt idx="6880">
                  <c:v>688.00000000008788</c:v>
                </c:pt>
                <c:pt idx="6881">
                  <c:v>688.1000000000879</c:v>
                </c:pt>
                <c:pt idx="6882">
                  <c:v>688.20000000008793</c:v>
                </c:pt>
                <c:pt idx="6883">
                  <c:v>688.30000000008795</c:v>
                </c:pt>
                <c:pt idx="6884">
                  <c:v>688.40000000008797</c:v>
                </c:pt>
                <c:pt idx="6885">
                  <c:v>688.50000000008799</c:v>
                </c:pt>
                <c:pt idx="6886">
                  <c:v>688.60000000008802</c:v>
                </c:pt>
                <c:pt idx="6887">
                  <c:v>688.70000000008804</c:v>
                </c:pt>
                <c:pt idx="6888">
                  <c:v>688.80000000008806</c:v>
                </c:pt>
                <c:pt idx="6889">
                  <c:v>688.90000000008808</c:v>
                </c:pt>
                <c:pt idx="6890">
                  <c:v>689.00000000008811</c:v>
                </c:pt>
                <c:pt idx="6891">
                  <c:v>689.10000000008813</c:v>
                </c:pt>
                <c:pt idx="6892">
                  <c:v>689.20000000008815</c:v>
                </c:pt>
                <c:pt idx="6893">
                  <c:v>689.30000000008818</c:v>
                </c:pt>
                <c:pt idx="6894">
                  <c:v>689.4000000000882</c:v>
                </c:pt>
                <c:pt idx="6895">
                  <c:v>689.50000000008822</c:v>
                </c:pt>
                <c:pt idx="6896">
                  <c:v>689.60000000008824</c:v>
                </c:pt>
                <c:pt idx="6897">
                  <c:v>689.70000000008827</c:v>
                </c:pt>
                <c:pt idx="6898">
                  <c:v>689.80000000008829</c:v>
                </c:pt>
                <c:pt idx="6899">
                  <c:v>689.90000000008831</c:v>
                </c:pt>
                <c:pt idx="6900">
                  <c:v>690.00000000008833</c:v>
                </c:pt>
                <c:pt idx="6901">
                  <c:v>690.10000000008836</c:v>
                </c:pt>
                <c:pt idx="6902">
                  <c:v>690.20000000008838</c:v>
                </c:pt>
                <c:pt idx="6903">
                  <c:v>690.3000000000884</c:v>
                </c:pt>
                <c:pt idx="6904">
                  <c:v>690.40000000008843</c:v>
                </c:pt>
                <c:pt idx="6905">
                  <c:v>690.50000000008845</c:v>
                </c:pt>
                <c:pt idx="6906">
                  <c:v>690.60000000008847</c:v>
                </c:pt>
                <c:pt idx="6907">
                  <c:v>690.70000000008849</c:v>
                </c:pt>
                <c:pt idx="6908">
                  <c:v>690.80000000008852</c:v>
                </c:pt>
                <c:pt idx="6909">
                  <c:v>690.90000000008854</c:v>
                </c:pt>
                <c:pt idx="6910">
                  <c:v>691.00000000008856</c:v>
                </c:pt>
                <c:pt idx="6911">
                  <c:v>691.10000000008858</c:v>
                </c:pt>
                <c:pt idx="6912">
                  <c:v>691.20000000008861</c:v>
                </c:pt>
                <c:pt idx="6913">
                  <c:v>691.30000000008863</c:v>
                </c:pt>
                <c:pt idx="6914">
                  <c:v>691.40000000008865</c:v>
                </c:pt>
                <c:pt idx="6915">
                  <c:v>691.50000000008868</c:v>
                </c:pt>
                <c:pt idx="6916">
                  <c:v>691.6000000000887</c:v>
                </c:pt>
                <c:pt idx="6917">
                  <c:v>691.70000000008872</c:v>
                </c:pt>
                <c:pt idx="6918">
                  <c:v>691.80000000008874</c:v>
                </c:pt>
                <c:pt idx="6919">
                  <c:v>691.90000000008877</c:v>
                </c:pt>
                <c:pt idx="6920">
                  <c:v>692.00000000008879</c:v>
                </c:pt>
                <c:pt idx="6921">
                  <c:v>692.10000000008881</c:v>
                </c:pt>
                <c:pt idx="6922">
                  <c:v>692.20000000008883</c:v>
                </c:pt>
                <c:pt idx="6923">
                  <c:v>692.30000000008886</c:v>
                </c:pt>
                <c:pt idx="6924">
                  <c:v>692.40000000008888</c:v>
                </c:pt>
                <c:pt idx="6925">
                  <c:v>692.5000000000889</c:v>
                </c:pt>
                <c:pt idx="6926">
                  <c:v>692.60000000008893</c:v>
                </c:pt>
                <c:pt idx="6927">
                  <c:v>692.70000000008895</c:v>
                </c:pt>
                <c:pt idx="6928">
                  <c:v>692.80000000008897</c:v>
                </c:pt>
                <c:pt idx="6929">
                  <c:v>692.90000000008899</c:v>
                </c:pt>
                <c:pt idx="6930">
                  <c:v>693.00000000008902</c:v>
                </c:pt>
                <c:pt idx="6931">
                  <c:v>693.10000000008904</c:v>
                </c:pt>
                <c:pt idx="6932">
                  <c:v>693.20000000008906</c:v>
                </c:pt>
                <c:pt idx="6933">
                  <c:v>693.30000000008909</c:v>
                </c:pt>
                <c:pt idx="6934">
                  <c:v>693.40000000008911</c:v>
                </c:pt>
                <c:pt idx="6935">
                  <c:v>693.50000000008913</c:v>
                </c:pt>
                <c:pt idx="6936">
                  <c:v>693.60000000008915</c:v>
                </c:pt>
                <c:pt idx="6937">
                  <c:v>693.70000000008918</c:v>
                </c:pt>
                <c:pt idx="6938">
                  <c:v>693.8000000000892</c:v>
                </c:pt>
                <c:pt idx="6939">
                  <c:v>693.90000000008922</c:v>
                </c:pt>
                <c:pt idx="6940">
                  <c:v>694.00000000008924</c:v>
                </c:pt>
                <c:pt idx="6941">
                  <c:v>694.10000000008927</c:v>
                </c:pt>
                <c:pt idx="6942">
                  <c:v>694.20000000008929</c:v>
                </c:pt>
                <c:pt idx="6943">
                  <c:v>694.30000000008931</c:v>
                </c:pt>
                <c:pt idx="6944">
                  <c:v>694.40000000008934</c:v>
                </c:pt>
                <c:pt idx="6945">
                  <c:v>694.50000000008936</c:v>
                </c:pt>
                <c:pt idx="6946">
                  <c:v>694.60000000008938</c:v>
                </c:pt>
                <c:pt idx="6947">
                  <c:v>694.7000000000894</c:v>
                </c:pt>
                <c:pt idx="6948">
                  <c:v>694.80000000008943</c:v>
                </c:pt>
                <c:pt idx="6949">
                  <c:v>694.90000000008945</c:v>
                </c:pt>
                <c:pt idx="6950">
                  <c:v>695.00000000008947</c:v>
                </c:pt>
                <c:pt idx="6951">
                  <c:v>695.10000000008949</c:v>
                </c:pt>
                <c:pt idx="6952">
                  <c:v>695.20000000008952</c:v>
                </c:pt>
                <c:pt idx="6953">
                  <c:v>695.30000000008954</c:v>
                </c:pt>
                <c:pt idx="6954">
                  <c:v>695.40000000008956</c:v>
                </c:pt>
                <c:pt idx="6955">
                  <c:v>695.50000000008959</c:v>
                </c:pt>
                <c:pt idx="6956">
                  <c:v>695.60000000008961</c:v>
                </c:pt>
                <c:pt idx="6957">
                  <c:v>695.70000000008963</c:v>
                </c:pt>
                <c:pt idx="6958">
                  <c:v>695.80000000008965</c:v>
                </c:pt>
                <c:pt idx="6959">
                  <c:v>695.90000000008968</c:v>
                </c:pt>
                <c:pt idx="6960">
                  <c:v>696.0000000000897</c:v>
                </c:pt>
                <c:pt idx="6961">
                  <c:v>696.10000000008972</c:v>
                </c:pt>
                <c:pt idx="6962">
                  <c:v>696.20000000008974</c:v>
                </c:pt>
                <c:pt idx="6963">
                  <c:v>696.30000000008977</c:v>
                </c:pt>
                <c:pt idx="6964">
                  <c:v>696.40000000008979</c:v>
                </c:pt>
                <c:pt idx="6965">
                  <c:v>696.50000000008981</c:v>
                </c:pt>
                <c:pt idx="6966">
                  <c:v>696.60000000008984</c:v>
                </c:pt>
                <c:pt idx="6967">
                  <c:v>696.70000000008986</c:v>
                </c:pt>
                <c:pt idx="6968">
                  <c:v>696.80000000008988</c:v>
                </c:pt>
                <c:pt idx="6969">
                  <c:v>696.9000000000899</c:v>
                </c:pt>
                <c:pt idx="6970">
                  <c:v>697.00000000008993</c:v>
                </c:pt>
                <c:pt idx="6971">
                  <c:v>697.10000000008995</c:v>
                </c:pt>
                <c:pt idx="6972">
                  <c:v>697.20000000008997</c:v>
                </c:pt>
                <c:pt idx="6973">
                  <c:v>697.30000000008999</c:v>
                </c:pt>
                <c:pt idx="6974">
                  <c:v>697.40000000009002</c:v>
                </c:pt>
                <c:pt idx="6975">
                  <c:v>697.50000000009004</c:v>
                </c:pt>
                <c:pt idx="6976">
                  <c:v>697.60000000009006</c:v>
                </c:pt>
                <c:pt idx="6977">
                  <c:v>697.70000000009009</c:v>
                </c:pt>
                <c:pt idx="6978">
                  <c:v>697.80000000009011</c:v>
                </c:pt>
                <c:pt idx="6979">
                  <c:v>697.90000000009013</c:v>
                </c:pt>
                <c:pt idx="6980">
                  <c:v>698.00000000009015</c:v>
                </c:pt>
                <c:pt idx="6981">
                  <c:v>698.10000000009018</c:v>
                </c:pt>
                <c:pt idx="6982">
                  <c:v>698.2000000000902</c:v>
                </c:pt>
                <c:pt idx="6983">
                  <c:v>698.30000000009022</c:v>
                </c:pt>
                <c:pt idx="6984">
                  <c:v>698.40000000009024</c:v>
                </c:pt>
                <c:pt idx="6985">
                  <c:v>698.50000000009027</c:v>
                </c:pt>
                <c:pt idx="6986">
                  <c:v>698.60000000009029</c:v>
                </c:pt>
                <c:pt idx="6987">
                  <c:v>698.70000000009031</c:v>
                </c:pt>
                <c:pt idx="6988">
                  <c:v>698.80000000009034</c:v>
                </c:pt>
                <c:pt idx="6989">
                  <c:v>698.90000000009036</c:v>
                </c:pt>
                <c:pt idx="6990">
                  <c:v>699.00000000009038</c:v>
                </c:pt>
                <c:pt idx="6991">
                  <c:v>699.1000000000904</c:v>
                </c:pt>
                <c:pt idx="6992">
                  <c:v>699.20000000009043</c:v>
                </c:pt>
                <c:pt idx="6993">
                  <c:v>699.30000000009045</c:v>
                </c:pt>
                <c:pt idx="6994">
                  <c:v>699.40000000009047</c:v>
                </c:pt>
                <c:pt idx="6995">
                  <c:v>699.50000000009049</c:v>
                </c:pt>
                <c:pt idx="6996">
                  <c:v>699.60000000009052</c:v>
                </c:pt>
                <c:pt idx="6997">
                  <c:v>699.70000000009054</c:v>
                </c:pt>
                <c:pt idx="6998">
                  <c:v>699.80000000009056</c:v>
                </c:pt>
                <c:pt idx="6999">
                  <c:v>699.90000000009059</c:v>
                </c:pt>
                <c:pt idx="7000">
                  <c:v>700.00000000009061</c:v>
                </c:pt>
                <c:pt idx="7001">
                  <c:v>700.10000000009063</c:v>
                </c:pt>
                <c:pt idx="7002">
                  <c:v>700.20000000009065</c:v>
                </c:pt>
                <c:pt idx="7003">
                  <c:v>700.30000000009068</c:v>
                </c:pt>
                <c:pt idx="7004">
                  <c:v>700.4000000000907</c:v>
                </c:pt>
                <c:pt idx="7005">
                  <c:v>700.50000000009072</c:v>
                </c:pt>
                <c:pt idx="7006">
                  <c:v>700.60000000009074</c:v>
                </c:pt>
                <c:pt idx="7007">
                  <c:v>700.70000000009077</c:v>
                </c:pt>
                <c:pt idx="7008">
                  <c:v>700.80000000009079</c:v>
                </c:pt>
                <c:pt idx="7009">
                  <c:v>700.90000000009081</c:v>
                </c:pt>
                <c:pt idx="7010">
                  <c:v>701.00000000009084</c:v>
                </c:pt>
                <c:pt idx="7011">
                  <c:v>701.10000000009086</c:v>
                </c:pt>
                <c:pt idx="7012">
                  <c:v>701.20000000009088</c:v>
                </c:pt>
                <c:pt idx="7013">
                  <c:v>701.3000000000909</c:v>
                </c:pt>
                <c:pt idx="7014">
                  <c:v>701.40000000009093</c:v>
                </c:pt>
                <c:pt idx="7015">
                  <c:v>701.50000000009095</c:v>
                </c:pt>
                <c:pt idx="7016">
                  <c:v>701.60000000009097</c:v>
                </c:pt>
                <c:pt idx="7017">
                  <c:v>701.70000000009099</c:v>
                </c:pt>
                <c:pt idx="7018">
                  <c:v>701.80000000009102</c:v>
                </c:pt>
                <c:pt idx="7019">
                  <c:v>701.90000000009104</c:v>
                </c:pt>
                <c:pt idx="7020">
                  <c:v>702.00000000009106</c:v>
                </c:pt>
                <c:pt idx="7021">
                  <c:v>702.10000000009109</c:v>
                </c:pt>
                <c:pt idx="7022">
                  <c:v>702.20000000009111</c:v>
                </c:pt>
                <c:pt idx="7023">
                  <c:v>702.30000000009113</c:v>
                </c:pt>
                <c:pt idx="7024">
                  <c:v>702.40000000009115</c:v>
                </c:pt>
                <c:pt idx="7025">
                  <c:v>702.50000000009118</c:v>
                </c:pt>
                <c:pt idx="7026">
                  <c:v>702.6000000000912</c:v>
                </c:pt>
                <c:pt idx="7027">
                  <c:v>702.70000000009122</c:v>
                </c:pt>
                <c:pt idx="7028">
                  <c:v>702.80000000009125</c:v>
                </c:pt>
                <c:pt idx="7029">
                  <c:v>702.90000000009127</c:v>
                </c:pt>
                <c:pt idx="7030">
                  <c:v>703.00000000009129</c:v>
                </c:pt>
                <c:pt idx="7031">
                  <c:v>703.10000000009131</c:v>
                </c:pt>
                <c:pt idx="7032">
                  <c:v>703.20000000009134</c:v>
                </c:pt>
                <c:pt idx="7033">
                  <c:v>703.30000000009136</c:v>
                </c:pt>
                <c:pt idx="7034">
                  <c:v>703.40000000009138</c:v>
                </c:pt>
                <c:pt idx="7035">
                  <c:v>703.5000000000914</c:v>
                </c:pt>
                <c:pt idx="7036">
                  <c:v>703.60000000009143</c:v>
                </c:pt>
                <c:pt idx="7037">
                  <c:v>703.70000000009145</c:v>
                </c:pt>
                <c:pt idx="7038">
                  <c:v>703.80000000009147</c:v>
                </c:pt>
                <c:pt idx="7039">
                  <c:v>703.9000000000915</c:v>
                </c:pt>
                <c:pt idx="7040">
                  <c:v>704.00000000009152</c:v>
                </c:pt>
                <c:pt idx="7041">
                  <c:v>704.10000000009154</c:v>
                </c:pt>
                <c:pt idx="7042">
                  <c:v>704.20000000009156</c:v>
                </c:pt>
                <c:pt idx="7043">
                  <c:v>704.30000000009159</c:v>
                </c:pt>
                <c:pt idx="7044">
                  <c:v>704.40000000009161</c:v>
                </c:pt>
                <c:pt idx="7045">
                  <c:v>704.50000000009163</c:v>
                </c:pt>
                <c:pt idx="7046">
                  <c:v>704.60000000009165</c:v>
                </c:pt>
                <c:pt idx="7047">
                  <c:v>704.70000000009168</c:v>
                </c:pt>
                <c:pt idx="7048">
                  <c:v>704.8000000000917</c:v>
                </c:pt>
                <c:pt idx="7049">
                  <c:v>704.90000000009172</c:v>
                </c:pt>
                <c:pt idx="7050">
                  <c:v>705.00000000009175</c:v>
                </c:pt>
                <c:pt idx="7051">
                  <c:v>705.10000000009177</c:v>
                </c:pt>
                <c:pt idx="7052">
                  <c:v>705.20000000009179</c:v>
                </c:pt>
                <c:pt idx="7053">
                  <c:v>705.30000000009181</c:v>
                </c:pt>
                <c:pt idx="7054">
                  <c:v>705.40000000009184</c:v>
                </c:pt>
                <c:pt idx="7055">
                  <c:v>705.50000000009186</c:v>
                </c:pt>
                <c:pt idx="7056">
                  <c:v>705.60000000009188</c:v>
                </c:pt>
                <c:pt idx="7057">
                  <c:v>705.7000000000919</c:v>
                </c:pt>
                <c:pt idx="7058">
                  <c:v>705.80000000009193</c:v>
                </c:pt>
                <c:pt idx="7059">
                  <c:v>705.90000000009195</c:v>
                </c:pt>
                <c:pt idx="7060">
                  <c:v>706.00000000009197</c:v>
                </c:pt>
                <c:pt idx="7061">
                  <c:v>706.100000000092</c:v>
                </c:pt>
                <c:pt idx="7062">
                  <c:v>706.20000000009202</c:v>
                </c:pt>
                <c:pt idx="7063">
                  <c:v>706.30000000009204</c:v>
                </c:pt>
                <c:pt idx="7064">
                  <c:v>706.40000000009206</c:v>
                </c:pt>
                <c:pt idx="7065">
                  <c:v>706.50000000009209</c:v>
                </c:pt>
                <c:pt idx="7066">
                  <c:v>706.60000000009211</c:v>
                </c:pt>
                <c:pt idx="7067">
                  <c:v>706.70000000009213</c:v>
                </c:pt>
                <c:pt idx="7068">
                  <c:v>706.80000000009215</c:v>
                </c:pt>
                <c:pt idx="7069">
                  <c:v>706.90000000009218</c:v>
                </c:pt>
                <c:pt idx="7070">
                  <c:v>707.0000000000922</c:v>
                </c:pt>
                <c:pt idx="7071">
                  <c:v>707.10000000009222</c:v>
                </c:pt>
                <c:pt idx="7072">
                  <c:v>707.20000000009225</c:v>
                </c:pt>
                <c:pt idx="7073">
                  <c:v>707.30000000009227</c:v>
                </c:pt>
                <c:pt idx="7074">
                  <c:v>707.40000000009229</c:v>
                </c:pt>
                <c:pt idx="7075">
                  <c:v>707.50000000009231</c:v>
                </c:pt>
                <c:pt idx="7076">
                  <c:v>707.60000000009234</c:v>
                </c:pt>
                <c:pt idx="7077">
                  <c:v>707.70000000009236</c:v>
                </c:pt>
                <c:pt idx="7078">
                  <c:v>707.80000000009238</c:v>
                </c:pt>
                <c:pt idx="7079">
                  <c:v>707.9000000000924</c:v>
                </c:pt>
                <c:pt idx="7080">
                  <c:v>708.00000000009243</c:v>
                </c:pt>
                <c:pt idx="7081">
                  <c:v>708.10000000009245</c:v>
                </c:pt>
                <c:pt idx="7082">
                  <c:v>708.20000000009247</c:v>
                </c:pt>
                <c:pt idx="7083">
                  <c:v>708.3000000000925</c:v>
                </c:pt>
                <c:pt idx="7084">
                  <c:v>708.40000000009252</c:v>
                </c:pt>
                <c:pt idx="7085">
                  <c:v>708.50000000009254</c:v>
                </c:pt>
                <c:pt idx="7086">
                  <c:v>708.60000000009256</c:v>
                </c:pt>
                <c:pt idx="7087">
                  <c:v>708.70000000009259</c:v>
                </c:pt>
                <c:pt idx="7088">
                  <c:v>708.80000000009261</c:v>
                </c:pt>
                <c:pt idx="7089">
                  <c:v>708.90000000009263</c:v>
                </c:pt>
                <c:pt idx="7090">
                  <c:v>709.00000000009265</c:v>
                </c:pt>
                <c:pt idx="7091">
                  <c:v>709.10000000009268</c:v>
                </c:pt>
                <c:pt idx="7092">
                  <c:v>709.2000000000927</c:v>
                </c:pt>
                <c:pt idx="7093">
                  <c:v>709.30000000009272</c:v>
                </c:pt>
                <c:pt idx="7094">
                  <c:v>709.40000000009275</c:v>
                </c:pt>
                <c:pt idx="7095">
                  <c:v>709.50000000009277</c:v>
                </c:pt>
                <c:pt idx="7096">
                  <c:v>709.60000000009279</c:v>
                </c:pt>
                <c:pt idx="7097">
                  <c:v>709.70000000009281</c:v>
                </c:pt>
                <c:pt idx="7098">
                  <c:v>709.80000000009284</c:v>
                </c:pt>
                <c:pt idx="7099">
                  <c:v>709.90000000009286</c:v>
                </c:pt>
                <c:pt idx="7100">
                  <c:v>710.00000000009288</c:v>
                </c:pt>
                <c:pt idx="7101">
                  <c:v>710.1000000000929</c:v>
                </c:pt>
                <c:pt idx="7102">
                  <c:v>710.20000000009293</c:v>
                </c:pt>
                <c:pt idx="7103">
                  <c:v>710.30000000009295</c:v>
                </c:pt>
                <c:pt idx="7104">
                  <c:v>710.40000000009297</c:v>
                </c:pt>
                <c:pt idx="7105">
                  <c:v>710.500000000093</c:v>
                </c:pt>
                <c:pt idx="7106">
                  <c:v>710.60000000009302</c:v>
                </c:pt>
                <c:pt idx="7107">
                  <c:v>710.70000000009304</c:v>
                </c:pt>
                <c:pt idx="7108">
                  <c:v>710.80000000009306</c:v>
                </c:pt>
                <c:pt idx="7109">
                  <c:v>710.90000000009309</c:v>
                </c:pt>
                <c:pt idx="7110">
                  <c:v>711.00000000009311</c:v>
                </c:pt>
                <c:pt idx="7111">
                  <c:v>711.10000000009313</c:v>
                </c:pt>
                <c:pt idx="7112">
                  <c:v>711.20000000009315</c:v>
                </c:pt>
                <c:pt idx="7113">
                  <c:v>711.30000000009318</c:v>
                </c:pt>
                <c:pt idx="7114">
                  <c:v>711.4000000000932</c:v>
                </c:pt>
                <c:pt idx="7115">
                  <c:v>711.50000000009322</c:v>
                </c:pt>
                <c:pt idx="7116">
                  <c:v>711.60000000009325</c:v>
                </c:pt>
                <c:pt idx="7117">
                  <c:v>711.70000000009327</c:v>
                </c:pt>
                <c:pt idx="7118">
                  <c:v>711.80000000009329</c:v>
                </c:pt>
                <c:pt idx="7119">
                  <c:v>711.90000000009331</c:v>
                </c:pt>
                <c:pt idx="7120">
                  <c:v>712.00000000009334</c:v>
                </c:pt>
                <c:pt idx="7121">
                  <c:v>712.10000000009336</c:v>
                </c:pt>
                <c:pt idx="7122">
                  <c:v>712.20000000009338</c:v>
                </c:pt>
                <c:pt idx="7123">
                  <c:v>712.30000000009341</c:v>
                </c:pt>
                <c:pt idx="7124">
                  <c:v>712.40000000009343</c:v>
                </c:pt>
                <c:pt idx="7125">
                  <c:v>712.50000000009345</c:v>
                </c:pt>
                <c:pt idx="7126">
                  <c:v>712.60000000009347</c:v>
                </c:pt>
                <c:pt idx="7127">
                  <c:v>712.7000000000935</c:v>
                </c:pt>
                <c:pt idx="7128">
                  <c:v>712.80000000009352</c:v>
                </c:pt>
                <c:pt idx="7129">
                  <c:v>712.90000000009354</c:v>
                </c:pt>
                <c:pt idx="7130">
                  <c:v>713.00000000009356</c:v>
                </c:pt>
                <c:pt idx="7131">
                  <c:v>713.10000000009359</c:v>
                </c:pt>
                <c:pt idx="7132">
                  <c:v>713.20000000009361</c:v>
                </c:pt>
                <c:pt idx="7133">
                  <c:v>713.30000000009363</c:v>
                </c:pt>
                <c:pt idx="7134">
                  <c:v>713.40000000009366</c:v>
                </c:pt>
                <c:pt idx="7135">
                  <c:v>713.50000000009368</c:v>
                </c:pt>
                <c:pt idx="7136">
                  <c:v>713.6000000000937</c:v>
                </c:pt>
                <c:pt idx="7137">
                  <c:v>713.70000000009372</c:v>
                </c:pt>
                <c:pt idx="7138">
                  <c:v>713.80000000009375</c:v>
                </c:pt>
                <c:pt idx="7139">
                  <c:v>713.90000000009377</c:v>
                </c:pt>
                <c:pt idx="7140">
                  <c:v>714.00000000009379</c:v>
                </c:pt>
                <c:pt idx="7141">
                  <c:v>714.10000000009381</c:v>
                </c:pt>
                <c:pt idx="7142">
                  <c:v>714.20000000009384</c:v>
                </c:pt>
                <c:pt idx="7143">
                  <c:v>714.30000000009386</c:v>
                </c:pt>
                <c:pt idx="7144">
                  <c:v>714.40000000009388</c:v>
                </c:pt>
                <c:pt idx="7145">
                  <c:v>714.50000000009391</c:v>
                </c:pt>
                <c:pt idx="7146">
                  <c:v>714.60000000009393</c:v>
                </c:pt>
                <c:pt idx="7147">
                  <c:v>714.70000000009395</c:v>
                </c:pt>
                <c:pt idx="7148">
                  <c:v>714.80000000009397</c:v>
                </c:pt>
                <c:pt idx="7149">
                  <c:v>714.900000000094</c:v>
                </c:pt>
                <c:pt idx="7150">
                  <c:v>715.00000000009402</c:v>
                </c:pt>
                <c:pt idx="7151">
                  <c:v>715.10000000009404</c:v>
                </c:pt>
                <c:pt idx="7152">
                  <c:v>715.20000000009406</c:v>
                </c:pt>
                <c:pt idx="7153">
                  <c:v>715.30000000009409</c:v>
                </c:pt>
                <c:pt idx="7154">
                  <c:v>715.40000000009411</c:v>
                </c:pt>
                <c:pt idx="7155">
                  <c:v>715.50000000009413</c:v>
                </c:pt>
                <c:pt idx="7156">
                  <c:v>715.60000000009416</c:v>
                </c:pt>
                <c:pt idx="7157">
                  <c:v>715.70000000009418</c:v>
                </c:pt>
                <c:pt idx="7158">
                  <c:v>715.8000000000942</c:v>
                </c:pt>
                <c:pt idx="7159">
                  <c:v>715.90000000009422</c:v>
                </c:pt>
                <c:pt idx="7160">
                  <c:v>716.00000000009425</c:v>
                </c:pt>
                <c:pt idx="7161">
                  <c:v>716.10000000009427</c:v>
                </c:pt>
                <c:pt idx="7162">
                  <c:v>716.20000000009429</c:v>
                </c:pt>
                <c:pt idx="7163">
                  <c:v>716.30000000009431</c:v>
                </c:pt>
                <c:pt idx="7164">
                  <c:v>716.40000000009434</c:v>
                </c:pt>
                <c:pt idx="7165">
                  <c:v>716.50000000009436</c:v>
                </c:pt>
                <c:pt idx="7166">
                  <c:v>716.60000000009438</c:v>
                </c:pt>
                <c:pt idx="7167">
                  <c:v>716.70000000009441</c:v>
                </c:pt>
                <c:pt idx="7168">
                  <c:v>716.80000000009443</c:v>
                </c:pt>
                <c:pt idx="7169">
                  <c:v>716.90000000009445</c:v>
                </c:pt>
                <c:pt idx="7170">
                  <c:v>717.00000000009447</c:v>
                </c:pt>
                <c:pt idx="7171">
                  <c:v>717.1000000000945</c:v>
                </c:pt>
                <c:pt idx="7172">
                  <c:v>717.20000000009452</c:v>
                </c:pt>
                <c:pt idx="7173">
                  <c:v>717.30000000009454</c:v>
                </c:pt>
                <c:pt idx="7174">
                  <c:v>717.40000000009456</c:v>
                </c:pt>
                <c:pt idx="7175">
                  <c:v>717.50000000009459</c:v>
                </c:pt>
                <c:pt idx="7176">
                  <c:v>717.60000000009461</c:v>
                </c:pt>
                <c:pt idx="7177">
                  <c:v>717.70000000009463</c:v>
                </c:pt>
                <c:pt idx="7178">
                  <c:v>717.80000000009466</c:v>
                </c:pt>
                <c:pt idx="7179">
                  <c:v>717.90000000009468</c:v>
                </c:pt>
                <c:pt idx="7180">
                  <c:v>718.0000000000947</c:v>
                </c:pt>
                <c:pt idx="7181">
                  <c:v>718.10000000009472</c:v>
                </c:pt>
                <c:pt idx="7182">
                  <c:v>718.20000000009475</c:v>
                </c:pt>
                <c:pt idx="7183">
                  <c:v>718.30000000009477</c:v>
                </c:pt>
                <c:pt idx="7184">
                  <c:v>718.40000000009479</c:v>
                </c:pt>
                <c:pt idx="7185">
                  <c:v>718.50000000009481</c:v>
                </c:pt>
                <c:pt idx="7186">
                  <c:v>718.60000000009484</c:v>
                </c:pt>
                <c:pt idx="7187">
                  <c:v>718.70000000009486</c:v>
                </c:pt>
                <c:pt idx="7188">
                  <c:v>718.80000000009488</c:v>
                </c:pt>
                <c:pt idx="7189">
                  <c:v>718.90000000009491</c:v>
                </c:pt>
                <c:pt idx="7190">
                  <c:v>719.00000000009493</c:v>
                </c:pt>
                <c:pt idx="7191">
                  <c:v>719.10000000009495</c:v>
                </c:pt>
                <c:pt idx="7192">
                  <c:v>719.20000000009497</c:v>
                </c:pt>
                <c:pt idx="7193">
                  <c:v>719.300000000095</c:v>
                </c:pt>
                <c:pt idx="7194">
                  <c:v>719.40000000009502</c:v>
                </c:pt>
                <c:pt idx="7195">
                  <c:v>719.50000000009504</c:v>
                </c:pt>
                <c:pt idx="7196">
                  <c:v>719.60000000009506</c:v>
                </c:pt>
                <c:pt idx="7197">
                  <c:v>719.70000000009509</c:v>
                </c:pt>
                <c:pt idx="7198">
                  <c:v>719.80000000009511</c:v>
                </c:pt>
                <c:pt idx="7199">
                  <c:v>719.90000000009513</c:v>
                </c:pt>
                <c:pt idx="7200">
                  <c:v>720.00000000009516</c:v>
                </c:pt>
                <c:pt idx="7201">
                  <c:v>720.10000000009518</c:v>
                </c:pt>
                <c:pt idx="7202">
                  <c:v>720.2000000000952</c:v>
                </c:pt>
                <c:pt idx="7203">
                  <c:v>720.30000000009522</c:v>
                </c:pt>
                <c:pt idx="7204">
                  <c:v>720.40000000009525</c:v>
                </c:pt>
                <c:pt idx="7205">
                  <c:v>720.50000000009527</c:v>
                </c:pt>
                <c:pt idx="7206">
                  <c:v>720.60000000009529</c:v>
                </c:pt>
                <c:pt idx="7207">
                  <c:v>720.70000000009532</c:v>
                </c:pt>
                <c:pt idx="7208">
                  <c:v>720.80000000009534</c:v>
                </c:pt>
                <c:pt idx="7209">
                  <c:v>720.90000000009536</c:v>
                </c:pt>
                <c:pt idx="7210">
                  <c:v>721.00000000009538</c:v>
                </c:pt>
                <c:pt idx="7211">
                  <c:v>721.10000000009541</c:v>
                </c:pt>
                <c:pt idx="7212">
                  <c:v>721.20000000009543</c:v>
                </c:pt>
                <c:pt idx="7213">
                  <c:v>721.30000000009545</c:v>
                </c:pt>
                <c:pt idx="7214">
                  <c:v>721.40000000009547</c:v>
                </c:pt>
                <c:pt idx="7215">
                  <c:v>721.5000000000955</c:v>
                </c:pt>
                <c:pt idx="7216">
                  <c:v>721.60000000009552</c:v>
                </c:pt>
                <c:pt idx="7217">
                  <c:v>721.70000000009554</c:v>
                </c:pt>
                <c:pt idx="7218">
                  <c:v>721.80000000009557</c:v>
                </c:pt>
                <c:pt idx="7219">
                  <c:v>721.90000000009559</c:v>
                </c:pt>
                <c:pt idx="7220">
                  <c:v>722.00000000009561</c:v>
                </c:pt>
                <c:pt idx="7221">
                  <c:v>722.10000000009563</c:v>
                </c:pt>
                <c:pt idx="7222">
                  <c:v>722.20000000009566</c:v>
                </c:pt>
                <c:pt idx="7223">
                  <c:v>722.30000000009568</c:v>
                </c:pt>
                <c:pt idx="7224">
                  <c:v>722.4000000000957</c:v>
                </c:pt>
                <c:pt idx="7225">
                  <c:v>722.50000000009572</c:v>
                </c:pt>
                <c:pt idx="7226">
                  <c:v>722.60000000009575</c:v>
                </c:pt>
                <c:pt idx="7227">
                  <c:v>722.70000000009577</c:v>
                </c:pt>
                <c:pt idx="7228">
                  <c:v>722.80000000009579</c:v>
                </c:pt>
                <c:pt idx="7229">
                  <c:v>722.90000000009582</c:v>
                </c:pt>
                <c:pt idx="7230">
                  <c:v>723.00000000009584</c:v>
                </c:pt>
                <c:pt idx="7231">
                  <c:v>723.10000000009586</c:v>
                </c:pt>
                <c:pt idx="7232">
                  <c:v>723.20000000009588</c:v>
                </c:pt>
                <c:pt idx="7233">
                  <c:v>723.30000000009591</c:v>
                </c:pt>
                <c:pt idx="7234">
                  <c:v>723.40000000009593</c:v>
                </c:pt>
                <c:pt idx="7235">
                  <c:v>723.50000000009595</c:v>
                </c:pt>
                <c:pt idx="7236">
                  <c:v>723.60000000009597</c:v>
                </c:pt>
                <c:pt idx="7237">
                  <c:v>723.700000000096</c:v>
                </c:pt>
                <c:pt idx="7238">
                  <c:v>723.80000000009602</c:v>
                </c:pt>
                <c:pt idx="7239">
                  <c:v>723.90000000009604</c:v>
                </c:pt>
                <c:pt idx="7240">
                  <c:v>724.00000000009607</c:v>
                </c:pt>
                <c:pt idx="7241">
                  <c:v>724.10000000009609</c:v>
                </c:pt>
                <c:pt idx="7242">
                  <c:v>724.20000000009611</c:v>
                </c:pt>
                <c:pt idx="7243">
                  <c:v>724.30000000009613</c:v>
                </c:pt>
                <c:pt idx="7244">
                  <c:v>724.40000000009616</c:v>
                </c:pt>
                <c:pt idx="7245">
                  <c:v>724.50000000009618</c:v>
                </c:pt>
                <c:pt idx="7246">
                  <c:v>724.6000000000962</c:v>
                </c:pt>
                <c:pt idx="7247">
                  <c:v>724.70000000009622</c:v>
                </c:pt>
                <c:pt idx="7248">
                  <c:v>724.80000000009625</c:v>
                </c:pt>
                <c:pt idx="7249">
                  <c:v>724.90000000009627</c:v>
                </c:pt>
                <c:pt idx="7250">
                  <c:v>725.00000000009629</c:v>
                </c:pt>
                <c:pt idx="7251">
                  <c:v>725.10000000009632</c:v>
                </c:pt>
                <c:pt idx="7252">
                  <c:v>725.20000000009634</c:v>
                </c:pt>
                <c:pt idx="7253">
                  <c:v>725.30000000009636</c:v>
                </c:pt>
                <c:pt idx="7254">
                  <c:v>725.40000000009638</c:v>
                </c:pt>
                <c:pt idx="7255">
                  <c:v>725.50000000009641</c:v>
                </c:pt>
                <c:pt idx="7256">
                  <c:v>725.60000000009643</c:v>
                </c:pt>
                <c:pt idx="7257">
                  <c:v>725.70000000009645</c:v>
                </c:pt>
                <c:pt idx="7258">
                  <c:v>725.80000000009647</c:v>
                </c:pt>
                <c:pt idx="7259">
                  <c:v>725.9000000000965</c:v>
                </c:pt>
                <c:pt idx="7260">
                  <c:v>726.00000000009652</c:v>
                </c:pt>
                <c:pt idx="7261">
                  <c:v>726.10000000009654</c:v>
                </c:pt>
                <c:pt idx="7262">
                  <c:v>726.20000000009657</c:v>
                </c:pt>
                <c:pt idx="7263">
                  <c:v>726.30000000009659</c:v>
                </c:pt>
                <c:pt idx="7264">
                  <c:v>726.40000000009661</c:v>
                </c:pt>
                <c:pt idx="7265">
                  <c:v>726.50000000009663</c:v>
                </c:pt>
                <c:pt idx="7266">
                  <c:v>726.60000000009666</c:v>
                </c:pt>
                <c:pt idx="7267">
                  <c:v>726.70000000009668</c:v>
                </c:pt>
                <c:pt idx="7268">
                  <c:v>726.8000000000967</c:v>
                </c:pt>
                <c:pt idx="7269">
                  <c:v>726.90000000009672</c:v>
                </c:pt>
                <c:pt idx="7270">
                  <c:v>727.00000000009675</c:v>
                </c:pt>
                <c:pt idx="7271">
                  <c:v>727.10000000009677</c:v>
                </c:pt>
                <c:pt idx="7272">
                  <c:v>727.20000000009679</c:v>
                </c:pt>
                <c:pt idx="7273">
                  <c:v>727.30000000009682</c:v>
                </c:pt>
                <c:pt idx="7274">
                  <c:v>727.40000000009684</c:v>
                </c:pt>
                <c:pt idx="7275">
                  <c:v>727.50000000009686</c:v>
                </c:pt>
                <c:pt idx="7276">
                  <c:v>727.60000000009688</c:v>
                </c:pt>
                <c:pt idx="7277">
                  <c:v>727.70000000009691</c:v>
                </c:pt>
                <c:pt idx="7278">
                  <c:v>727.80000000009693</c:v>
                </c:pt>
                <c:pt idx="7279">
                  <c:v>727.90000000009695</c:v>
                </c:pt>
                <c:pt idx="7280">
                  <c:v>728.00000000009697</c:v>
                </c:pt>
                <c:pt idx="7281">
                  <c:v>728.100000000097</c:v>
                </c:pt>
                <c:pt idx="7282">
                  <c:v>728.20000000009702</c:v>
                </c:pt>
                <c:pt idx="7283">
                  <c:v>728.30000000009704</c:v>
                </c:pt>
                <c:pt idx="7284">
                  <c:v>728.40000000009707</c:v>
                </c:pt>
                <c:pt idx="7285">
                  <c:v>728.50000000009709</c:v>
                </c:pt>
                <c:pt idx="7286">
                  <c:v>728.60000000009711</c:v>
                </c:pt>
                <c:pt idx="7287">
                  <c:v>728.70000000009713</c:v>
                </c:pt>
                <c:pt idx="7288">
                  <c:v>728.80000000009716</c:v>
                </c:pt>
                <c:pt idx="7289">
                  <c:v>728.90000000009718</c:v>
                </c:pt>
                <c:pt idx="7290">
                  <c:v>729.0000000000972</c:v>
                </c:pt>
                <c:pt idx="7291">
                  <c:v>729.10000000009722</c:v>
                </c:pt>
                <c:pt idx="7292">
                  <c:v>729.20000000009725</c:v>
                </c:pt>
                <c:pt idx="7293">
                  <c:v>729.30000000009727</c:v>
                </c:pt>
                <c:pt idx="7294">
                  <c:v>729.40000000009729</c:v>
                </c:pt>
                <c:pt idx="7295">
                  <c:v>729.50000000009732</c:v>
                </c:pt>
                <c:pt idx="7296">
                  <c:v>729.60000000009734</c:v>
                </c:pt>
                <c:pt idx="7297">
                  <c:v>729.70000000009736</c:v>
                </c:pt>
                <c:pt idx="7298">
                  <c:v>729.80000000009738</c:v>
                </c:pt>
                <c:pt idx="7299">
                  <c:v>729.90000000009741</c:v>
                </c:pt>
                <c:pt idx="7300">
                  <c:v>730.00000000009743</c:v>
                </c:pt>
                <c:pt idx="7301">
                  <c:v>730.10000000009745</c:v>
                </c:pt>
                <c:pt idx="7302">
                  <c:v>730.20000000009748</c:v>
                </c:pt>
                <c:pt idx="7303">
                  <c:v>730.3000000000975</c:v>
                </c:pt>
                <c:pt idx="7304">
                  <c:v>730.40000000009752</c:v>
                </c:pt>
                <c:pt idx="7305">
                  <c:v>730.50000000009754</c:v>
                </c:pt>
                <c:pt idx="7306">
                  <c:v>730.60000000009757</c:v>
                </c:pt>
                <c:pt idx="7307">
                  <c:v>730.70000000009759</c:v>
                </c:pt>
                <c:pt idx="7308">
                  <c:v>730.80000000009761</c:v>
                </c:pt>
                <c:pt idx="7309">
                  <c:v>730.90000000009763</c:v>
                </c:pt>
                <c:pt idx="7310">
                  <c:v>731.00000000009766</c:v>
                </c:pt>
                <c:pt idx="7311">
                  <c:v>731.10000000009768</c:v>
                </c:pt>
                <c:pt idx="7312">
                  <c:v>731.2000000000977</c:v>
                </c:pt>
                <c:pt idx="7313">
                  <c:v>731.30000000009773</c:v>
                </c:pt>
                <c:pt idx="7314">
                  <c:v>731.40000000009775</c:v>
                </c:pt>
                <c:pt idx="7315">
                  <c:v>731.50000000009777</c:v>
                </c:pt>
                <c:pt idx="7316">
                  <c:v>731.60000000009779</c:v>
                </c:pt>
                <c:pt idx="7317">
                  <c:v>731.70000000009782</c:v>
                </c:pt>
                <c:pt idx="7318">
                  <c:v>731.80000000009784</c:v>
                </c:pt>
                <c:pt idx="7319">
                  <c:v>731.90000000009786</c:v>
                </c:pt>
                <c:pt idx="7320">
                  <c:v>732.00000000009788</c:v>
                </c:pt>
                <c:pt idx="7321">
                  <c:v>732.10000000009791</c:v>
                </c:pt>
                <c:pt idx="7322">
                  <c:v>732.20000000009793</c:v>
                </c:pt>
                <c:pt idx="7323">
                  <c:v>732.30000000009795</c:v>
                </c:pt>
                <c:pt idx="7324">
                  <c:v>732.40000000009798</c:v>
                </c:pt>
                <c:pt idx="7325">
                  <c:v>732.500000000098</c:v>
                </c:pt>
                <c:pt idx="7326">
                  <c:v>732.60000000009802</c:v>
                </c:pt>
                <c:pt idx="7327">
                  <c:v>732.70000000009804</c:v>
                </c:pt>
                <c:pt idx="7328">
                  <c:v>732.80000000009807</c:v>
                </c:pt>
                <c:pt idx="7329">
                  <c:v>732.90000000009809</c:v>
                </c:pt>
                <c:pt idx="7330">
                  <c:v>733.00000000009811</c:v>
                </c:pt>
                <c:pt idx="7331">
                  <c:v>733.10000000009813</c:v>
                </c:pt>
                <c:pt idx="7332">
                  <c:v>733.20000000009816</c:v>
                </c:pt>
                <c:pt idx="7333">
                  <c:v>733.30000000009818</c:v>
                </c:pt>
                <c:pt idx="7334">
                  <c:v>733.4000000000982</c:v>
                </c:pt>
                <c:pt idx="7335">
                  <c:v>733.50000000009823</c:v>
                </c:pt>
                <c:pt idx="7336">
                  <c:v>733.60000000009825</c:v>
                </c:pt>
                <c:pt idx="7337">
                  <c:v>733.70000000009827</c:v>
                </c:pt>
                <c:pt idx="7338">
                  <c:v>733.80000000009829</c:v>
                </c:pt>
                <c:pt idx="7339">
                  <c:v>733.90000000009832</c:v>
                </c:pt>
                <c:pt idx="7340">
                  <c:v>734.00000000009834</c:v>
                </c:pt>
                <c:pt idx="7341">
                  <c:v>734.10000000009836</c:v>
                </c:pt>
                <c:pt idx="7342">
                  <c:v>734.20000000009838</c:v>
                </c:pt>
                <c:pt idx="7343">
                  <c:v>734.30000000009841</c:v>
                </c:pt>
                <c:pt idx="7344">
                  <c:v>734.40000000009843</c:v>
                </c:pt>
                <c:pt idx="7345">
                  <c:v>734.50000000009845</c:v>
                </c:pt>
                <c:pt idx="7346">
                  <c:v>734.60000000009848</c:v>
                </c:pt>
                <c:pt idx="7347">
                  <c:v>734.7000000000985</c:v>
                </c:pt>
                <c:pt idx="7348">
                  <c:v>734.80000000009852</c:v>
                </c:pt>
                <c:pt idx="7349">
                  <c:v>734.90000000009854</c:v>
                </c:pt>
                <c:pt idx="7350">
                  <c:v>735.00000000009857</c:v>
                </c:pt>
                <c:pt idx="7351">
                  <c:v>735.10000000009859</c:v>
                </c:pt>
                <c:pt idx="7352">
                  <c:v>735.20000000009861</c:v>
                </c:pt>
                <c:pt idx="7353">
                  <c:v>735.30000000009863</c:v>
                </c:pt>
                <c:pt idx="7354">
                  <c:v>735.40000000009866</c:v>
                </c:pt>
                <c:pt idx="7355">
                  <c:v>735.50000000009868</c:v>
                </c:pt>
                <c:pt idx="7356">
                  <c:v>735.6000000000987</c:v>
                </c:pt>
                <c:pt idx="7357">
                  <c:v>735.70000000009873</c:v>
                </c:pt>
                <c:pt idx="7358">
                  <c:v>735.80000000009875</c:v>
                </c:pt>
                <c:pt idx="7359">
                  <c:v>735.90000000009877</c:v>
                </c:pt>
                <c:pt idx="7360">
                  <c:v>736.00000000009879</c:v>
                </c:pt>
                <c:pt idx="7361">
                  <c:v>736.10000000009882</c:v>
                </c:pt>
                <c:pt idx="7362">
                  <c:v>736.20000000009884</c:v>
                </c:pt>
                <c:pt idx="7363">
                  <c:v>736.30000000009886</c:v>
                </c:pt>
                <c:pt idx="7364">
                  <c:v>736.40000000009888</c:v>
                </c:pt>
                <c:pt idx="7365">
                  <c:v>736.50000000009891</c:v>
                </c:pt>
                <c:pt idx="7366">
                  <c:v>736.60000000009893</c:v>
                </c:pt>
                <c:pt idx="7367">
                  <c:v>736.70000000009895</c:v>
                </c:pt>
                <c:pt idx="7368">
                  <c:v>736.80000000009898</c:v>
                </c:pt>
                <c:pt idx="7369">
                  <c:v>736.900000000099</c:v>
                </c:pt>
                <c:pt idx="7370">
                  <c:v>737.00000000009902</c:v>
                </c:pt>
                <c:pt idx="7371">
                  <c:v>737.10000000009904</c:v>
                </c:pt>
                <c:pt idx="7372">
                  <c:v>737.20000000009907</c:v>
                </c:pt>
                <c:pt idx="7373">
                  <c:v>737.30000000009909</c:v>
                </c:pt>
                <c:pt idx="7374">
                  <c:v>737.40000000009911</c:v>
                </c:pt>
                <c:pt idx="7375">
                  <c:v>737.50000000009913</c:v>
                </c:pt>
                <c:pt idx="7376">
                  <c:v>737.60000000009916</c:v>
                </c:pt>
                <c:pt idx="7377">
                  <c:v>737.70000000009918</c:v>
                </c:pt>
                <c:pt idx="7378">
                  <c:v>737.8000000000992</c:v>
                </c:pt>
                <c:pt idx="7379">
                  <c:v>737.90000000009923</c:v>
                </c:pt>
                <c:pt idx="7380">
                  <c:v>738.00000000009925</c:v>
                </c:pt>
                <c:pt idx="7381">
                  <c:v>738.10000000009927</c:v>
                </c:pt>
                <c:pt idx="7382">
                  <c:v>738.20000000009929</c:v>
                </c:pt>
                <c:pt idx="7383">
                  <c:v>738.30000000009932</c:v>
                </c:pt>
                <c:pt idx="7384">
                  <c:v>738.40000000009934</c:v>
                </c:pt>
                <c:pt idx="7385">
                  <c:v>738.50000000009936</c:v>
                </c:pt>
                <c:pt idx="7386">
                  <c:v>738.60000000009939</c:v>
                </c:pt>
                <c:pt idx="7387">
                  <c:v>738.70000000009941</c:v>
                </c:pt>
                <c:pt idx="7388">
                  <c:v>738.80000000009943</c:v>
                </c:pt>
                <c:pt idx="7389">
                  <c:v>738.90000000009945</c:v>
                </c:pt>
                <c:pt idx="7390">
                  <c:v>739.00000000009948</c:v>
                </c:pt>
                <c:pt idx="7391">
                  <c:v>739.1000000000995</c:v>
                </c:pt>
                <c:pt idx="7392">
                  <c:v>739.20000000009952</c:v>
                </c:pt>
                <c:pt idx="7393">
                  <c:v>739.30000000009954</c:v>
                </c:pt>
                <c:pt idx="7394">
                  <c:v>739.40000000009957</c:v>
                </c:pt>
                <c:pt idx="7395">
                  <c:v>739.50000000009959</c:v>
                </c:pt>
                <c:pt idx="7396">
                  <c:v>739.60000000009961</c:v>
                </c:pt>
                <c:pt idx="7397">
                  <c:v>739.70000000009964</c:v>
                </c:pt>
                <c:pt idx="7398">
                  <c:v>739.80000000009966</c:v>
                </c:pt>
                <c:pt idx="7399">
                  <c:v>739.90000000009968</c:v>
                </c:pt>
                <c:pt idx="7400">
                  <c:v>740.0000000000997</c:v>
                </c:pt>
                <c:pt idx="7401">
                  <c:v>740.10000000009973</c:v>
                </c:pt>
                <c:pt idx="7402">
                  <c:v>740.20000000009975</c:v>
                </c:pt>
                <c:pt idx="7403">
                  <c:v>740.30000000009977</c:v>
                </c:pt>
                <c:pt idx="7404">
                  <c:v>740.40000000009979</c:v>
                </c:pt>
                <c:pt idx="7405">
                  <c:v>740.50000000009982</c:v>
                </c:pt>
                <c:pt idx="7406">
                  <c:v>740.60000000009984</c:v>
                </c:pt>
                <c:pt idx="7407">
                  <c:v>740.70000000009986</c:v>
                </c:pt>
                <c:pt idx="7408">
                  <c:v>740.80000000009989</c:v>
                </c:pt>
                <c:pt idx="7409">
                  <c:v>740.90000000009991</c:v>
                </c:pt>
                <c:pt idx="7410">
                  <c:v>741.00000000009993</c:v>
                </c:pt>
                <c:pt idx="7411">
                  <c:v>741.10000000009995</c:v>
                </c:pt>
                <c:pt idx="7412">
                  <c:v>741.20000000009998</c:v>
                </c:pt>
                <c:pt idx="7413">
                  <c:v>741.3000000001</c:v>
                </c:pt>
                <c:pt idx="7414">
                  <c:v>741.40000000010002</c:v>
                </c:pt>
                <c:pt idx="7415">
                  <c:v>741.50000000010004</c:v>
                </c:pt>
                <c:pt idx="7416">
                  <c:v>741.60000000010007</c:v>
                </c:pt>
                <c:pt idx="7417">
                  <c:v>741.70000000010009</c:v>
                </c:pt>
                <c:pt idx="7418">
                  <c:v>741.80000000010011</c:v>
                </c:pt>
                <c:pt idx="7419">
                  <c:v>741.90000000010014</c:v>
                </c:pt>
                <c:pt idx="7420">
                  <c:v>742.00000000010016</c:v>
                </c:pt>
                <c:pt idx="7421">
                  <c:v>742.10000000010018</c:v>
                </c:pt>
                <c:pt idx="7422">
                  <c:v>742.2000000001002</c:v>
                </c:pt>
                <c:pt idx="7423">
                  <c:v>742.30000000010023</c:v>
                </c:pt>
                <c:pt idx="7424">
                  <c:v>742.40000000010025</c:v>
                </c:pt>
                <c:pt idx="7425">
                  <c:v>742.50000000010027</c:v>
                </c:pt>
                <c:pt idx="7426">
                  <c:v>742.60000000010029</c:v>
                </c:pt>
                <c:pt idx="7427">
                  <c:v>742.70000000010032</c:v>
                </c:pt>
                <c:pt idx="7428">
                  <c:v>742.80000000010034</c:v>
                </c:pt>
                <c:pt idx="7429">
                  <c:v>742.90000000010036</c:v>
                </c:pt>
                <c:pt idx="7430">
                  <c:v>743.00000000010039</c:v>
                </c:pt>
                <c:pt idx="7431">
                  <c:v>743.10000000010041</c:v>
                </c:pt>
                <c:pt idx="7432">
                  <c:v>743.20000000010043</c:v>
                </c:pt>
                <c:pt idx="7433">
                  <c:v>743.30000000010045</c:v>
                </c:pt>
                <c:pt idx="7434">
                  <c:v>743.40000000010048</c:v>
                </c:pt>
                <c:pt idx="7435">
                  <c:v>743.5000000001005</c:v>
                </c:pt>
                <c:pt idx="7436">
                  <c:v>743.60000000010052</c:v>
                </c:pt>
                <c:pt idx="7437">
                  <c:v>743.70000000010054</c:v>
                </c:pt>
                <c:pt idx="7438">
                  <c:v>743.80000000010057</c:v>
                </c:pt>
                <c:pt idx="7439">
                  <c:v>743.90000000010059</c:v>
                </c:pt>
                <c:pt idx="7440">
                  <c:v>744.00000000010061</c:v>
                </c:pt>
                <c:pt idx="7441">
                  <c:v>744.10000000010064</c:v>
                </c:pt>
                <c:pt idx="7442">
                  <c:v>744.20000000010066</c:v>
                </c:pt>
                <c:pt idx="7443">
                  <c:v>744.30000000010068</c:v>
                </c:pt>
                <c:pt idx="7444">
                  <c:v>744.4000000001007</c:v>
                </c:pt>
                <c:pt idx="7445">
                  <c:v>744.50000000010073</c:v>
                </c:pt>
                <c:pt idx="7446">
                  <c:v>744.60000000010075</c:v>
                </c:pt>
                <c:pt idx="7447">
                  <c:v>744.70000000010077</c:v>
                </c:pt>
                <c:pt idx="7448">
                  <c:v>744.80000000010079</c:v>
                </c:pt>
                <c:pt idx="7449">
                  <c:v>744.90000000010082</c:v>
                </c:pt>
                <c:pt idx="7450">
                  <c:v>745.00000000010084</c:v>
                </c:pt>
                <c:pt idx="7451">
                  <c:v>745.10000000010086</c:v>
                </c:pt>
                <c:pt idx="7452">
                  <c:v>745.20000000010089</c:v>
                </c:pt>
                <c:pt idx="7453">
                  <c:v>745.30000000010091</c:v>
                </c:pt>
                <c:pt idx="7454">
                  <c:v>745.40000000010093</c:v>
                </c:pt>
                <c:pt idx="7455">
                  <c:v>745.50000000010095</c:v>
                </c:pt>
                <c:pt idx="7456">
                  <c:v>745.60000000010098</c:v>
                </c:pt>
                <c:pt idx="7457">
                  <c:v>745.700000000101</c:v>
                </c:pt>
                <c:pt idx="7458">
                  <c:v>745.80000000010102</c:v>
                </c:pt>
                <c:pt idx="7459">
                  <c:v>745.90000000010104</c:v>
                </c:pt>
                <c:pt idx="7460">
                  <c:v>746.00000000010107</c:v>
                </c:pt>
                <c:pt idx="7461">
                  <c:v>746.10000000010109</c:v>
                </c:pt>
                <c:pt idx="7462">
                  <c:v>746.20000000010111</c:v>
                </c:pt>
                <c:pt idx="7463">
                  <c:v>746.30000000010114</c:v>
                </c:pt>
                <c:pt idx="7464">
                  <c:v>746.40000000010116</c:v>
                </c:pt>
                <c:pt idx="7465">
                  <c:v>746.50000000010118</c:v>
                </c:pt>
                <c:pt idx="7466">
                  <c:v>746.6000000001012</c:v>
                </c:pt>
                <c:pt idx="7467">
                  <c:v>746.70000000010123</c:v>
                </c:pt>
                <c:pt idx="7468">
                  <c:v>746.80000000010125</c:v>
                </c:pt>
                <c:pt idx="7469">
                  <c:v>746.90000000010127</c:v>
                </c:pt>
                <c:pt idx="7470">
                  <c:v>747.00000000010129</c:v>
                </c:pt>
                <c:pt idx="7471">
                  <c:v>747.10000000010132</c:v>
                </c:pt>
                <c:pt idx="7472">
                  <c:v>747.20000000010134</c:v>
                </c:pt>
                <c:pt idx="7473">
                  <c:v>747.30000000010136</c:v>
                </c:pt>
                <c:pt idx="7474">
                  <c:v>747.40000000010139</c:v>
                </c:pt>
                <c:pt idx="7475">
                  <c:v>747.50000000010141</c:v>
                </c:pt>
                <c:pt idx="7476">
                  <c:v>747.60000000010143</c:v>
                </c:pt>
                <c:pt idx="7477">
                  <c:v>747.70000000010145</c:v>
                </c:pt>
                <c:pt idx="7478">
                  <c:v>747.80000000010148</c:v>
                </c:pt>
                <c:pt idx="7479">
                  <c:v>747.9000000001015</c:v>
                </c:pt>
                <c:pt idx="7480">
                  <c:v>748.00000000010152</c:v>
                </c:pt>
                <c:pt idx="7481">
                  <c:v>748.10000000010155</c:v>
                </c:pt>
                <c:pt idx="7482">
                  <c:v>748.20000000010157</c:v>
                </c:pt>
                <c:pt idx="7483">
                  <c:v>748.30000000010159</c:v>
                </c:pt>
                <c:pt idx="7484">
                  <c:v>748.40000000010161</c:v>
                </c:pt>
                <c:pt idx="7485">
                  <c:v>748.50000000010164</c:v>
                </c:pt>
                <c:pt idx="7486">
                  <c:v>748.60000000010166</c:v>
                </c:pt>
                <c:pt idx="7487">
                  <c:v>748.70000000010168</c:v>
                </c:pt>
                <c:pt idx="7488">
                  <c:v>748.8000000001017</c:v>
                </c:pt>
                <c:pt idx="7489">
                  <c:v>748.90000000010173</c:v>
                </c:pt>
                <c:pt idx="7490">
                  <c:v>749.00000000010175</c:v>
                </c:pt>
                <c:pt idx="7491">
                  <c:v>749.10000000010177</c:v>
                </c:pt>
                <c:pt idx="7492">
                  <c:v>749.2000000001018</c:v>
                </c:pt>
                <c:pt idx="7493">
                  <c:v>749.30000000010182</c:v>
                </c:pt>
                <c:pt idx="7494">
                  <c:v>749.40000000010184</c:v>
                </c:pt>
                <c:pt idx="7495">
                  <c:v>749.50000000010186</c:v>
                </c:pt>
                <c:pt idx="7496">
                  <c:v>749.60000000010189</c:v>
                </c:pt>
                <c:pt idx="7497">
                  <c:v>749.70000000010191</c:v>
                </c:pt>
                <c:pt idx="7498">
                  <c:v>749.80000000010193</c:v>
                </c:pt>
                <c:pt idx="7499">
                  <c:v>749.90000000010195</c:v>
                </c:pt>
                <c:pt idx="7500">
                  <c:v>750.00000000010198</c:v>
                </c:pt>
                <c:pt idx="7501">
                  <c:v>750.100000000102</c:v>
                </c:pt>
                <c:pt idx="7502">
                  <c:v>750.20000000010202</c:v>
                </c:pt>
                <c:pt idx="7503">
                  <c:v>750.30000000010205</c:v>
                </c:pt>
                <c:pt idx="7504">
                  <c:v>750.40000000010207</c:v>
                </c:pt>
                <c:pt idx="7505">
                  <c:v>750.50000000010209</c:v>
                </c:pt>
                <c:pt idx="7506">
                  <c:v>750.60000000010211</c:v>
                </c:pt>
                <c:pt idx="7507">
                  <c:v>750.70000000010214</c:v>
                </c:pt>
                <c:pt idx="7508">
                  <c:v>750.80000000010216</c:v>
                </c:pt>
                <c:pt idx="7509">
                  <c:v>750.90000000010218</c:v>
                </c:pt>
                <c:pt idx="7510">
                  <c:v>751.0000000001022</c:v>
                </c:pt>
                <c:pt idx="7511">
                  <c:v>751.10000000010223</c:v>
                </c:pt>
                <c:pt idx="7512">
                  <c:v>751.20000000010225</c:v>
                </c:pt>
                <c:pt idx="7513">
                  <c:v>751.30000000010227</c:v>
                </c:pt>
                <c:pt idx="7514">
                  <c:v>751.4000000001023</c:v>
                </c:pt>
                <c:pt idx="7515">
                  <c:v>751.50000000010232</c:v>
                </c:pt>
                <c:pt idx="7516">
                  <c:v>751.60000000010234</c:v>
                </c:pt>
                <c:pt idx="7517">
                  <c:v>751.70000000010236</c:v>
                </c:pt>
                <c:pt idx="7518">
                  <c:v>751.80000000010239</c:v>
                </c:pt>
                <c:pt idx="7519">
                  <c:v>751.90000000010241</c:v>
                </c:pt>
                <c:pt idx="7520">
                  <c:v>752.00000000010243</c:v>
                </c:pt>
                <c:pt idx="7521">
                  <c:v>752.10000000010245</c:v>
                </c:pt>
                <c:pt idx="7522">
                  <c:v>752.20000000010248</c:v>
                </c:pt>
                <c:pt idx="7523">
                  <c:v>752.3000000001025</c:v>
                </c:pt>
                <c:pt idx="7524">
                  <c:v>752.40000000010252</c:v>
                </c:pt>
                <c:pt idx="7525">
                  <c:v>752.50000000010255</c:v>
                </c:pt>
                <c:pt idx="7526">
                  <c:v>752.60000000010257</c:v>
                </c:pt>
                <c:pt idx="7527">
                  <c:v>752.70000000010259</c:v>
                </c:pt>
                <c:pt idx="7528">
                  <c:v>752.80000000010261</c:v>
                </c:pt>
                <c:pt idx="7529">
                  <c:v>752.90000000010264</c:v>
                </c:pt>
                <c:pt idx="7530">
                  <c:v>753.00000000010266</c:v>
                </c:pt>
                <c:pt idx="7531">
                  <c:v>753.10000000010268</c:v>
                </c:pt>
                <c:pt idx="7532">
                  <c:v>753.2000000001027</c:v>
                </c:pt>
                <c:pt idx="7533">
                  <c:v>753.30000000010273</c:v>
                </c:pt>
                <c:pt idx="7534">
                  <c:v>753.40000000010275</c:v>
                </c:pt>
                <c:pt idx="7535">
                  <c:v>753.50000000010277</c:v>
                </c:pt>
                <c:pt idx="7536">
                  <c:v>753.6000000001028</c:v>
                </c:pt>
                <c:pt idx="7537">
                  <c:v>753.70000000010282</c:v>
                </c:pt>
                <c:pt idx="7538">
                  <c:v>753.80000000010284</c:v>
                </c:pt>
                <c:pt idx="7539">
                  <c:v>753.90000000010286</c:v>
                </c:pt>
                <c:pt idx="7540">
                  <c:v>754.00000000010289</c:v>
                </c:pt>
                <c:pt idx="7541">
                  <c:v>754.10000000010291</c:v>
                </c:pt>
                <c:pt idx="7542">
                  <c:v>754.20000000010293</c:v>
                </c:pt>
                <c:pt idx="7543">
                  <c:v>754.30000000010295</c:v>
                </c:pt>
                <c:pt idx="7544">
                  <c:v>754.40000000010298</c:v>
                </c:pt>
                <c:pt idx="7545">
                  <c:v>754.500000000103</c:v>
                </c:pt>
                <c:pt idx="7546">
                  <c:v>754.60000000010302</c:v>
                </c:pt>
                <c:pt idx="7547">
                  <c:v>754.70000000010305</c:v>
                </c:pt>
                <c:pt idx="7548">
                  <c:v>754.80000000010307</c:v>
                </c:pt>
                <c:pt idx="7549">
                  <c:v>754.90000000010309</c:v>
                </c:pt>
                <c:pt idx="7550">
                  <c:v>755.00000000010311</c:v>
                </c:pt>
                <c:pt idx="7551">
                  <c:v>755.10000000010314</c:v>
                </c:pt>
                <c:pt idx="7552">
                  <c:v>755.20000000010316</c:v>
                </c:pt>
                <c:pt idx="7553">
                  <c:v>755.30000000010318</c:v>
                </c:pt>
                <c:pt idx="7554">
                  <c:v>755.4000000001032</c:v>
                </c:pt>
                <c:pt idx="7555">
                  <c:v>755.50000000010323</c:v>
                </c:pt>
                <c:pt idx="7556">
                  <c:v>755.60000000010325</c:v>
                </c:pt>
                <c:pt idx="7557">
                  <c:v>755.70000000010327</c:v>
                </c:pt>
                <c:pt idx="7558">
                  <c:v>755.8000000001033</c:v>
                </c:pt>
                <c:pt idx="7559">
                  <c:v>755.90000000010332</c:v>
                </c:pt>
                <c:pt idx="7560">
                  <c:v>756.00000000010334</c:v>
                </c:pt>
                <c:pt idx="7561">
                  <c:v>756.10000000010336</c:v>
                </c:pt>
                <c:pt idx="7562">
                  <c:v>756.20000000010339</c:v>
                </c:pt>
                <c:pt idx="7563">
                  <c:v>756.30000000010341</c:v>
                </c:pt>
                <c:pt idx="7564">
                  <c:v>756.40000000010343</c:v>
                </c:pt>
                <c:pt idx="7565">
                  <c:v>756.50000000010346</c:v>
                </c:pt>
                <c:pt idx="7566">
                  <c:v>756.60000000010348</c:v>
                </c:pt>
                <c:pt idx="7567">
                  <c:v>756.7000000001035</c:v>
                </c:pt>
                <c:pt idx="7568">
                  <c:v>756.80000000010352</c:v>
                </c:pt>
                <c:pt idx="7569">
                  <c:v>756.90000000010355</c:v>
                </c:pt>
                <c:pt idx="7570">
                  <c:v>757.00000000010357</c:v>
                </c:pt>
                <c:pt idx="7571">
                  <c:v>757.10000000010359</c:v>
                </c:pt>
                <c:pt idx="7572">
                  <c:v>757.20000000010361</c:v>
                </c:pt>
                <c:pt idx="7573">
                  <c:v>757.30000000010364</c:v>
                </c:pt>
                <c:pt idx="7574">
                  <c:v>757.40000000010366</c:v>
                </c:pt>
                <c:pt idx="7575">
                  <c:v>757.50000000010368</c:v>
                </c:pt>
                <c:pt idx="7576">
                  <c:v>757.60000000010371</c:v>
                </c:pt>
                <c:pt idx="7577">
                  <c:v>757.70000000010373</c:v>
                </c:pt>
                <c:pt idx="7578">
                  <c:v>757.80000000010375</c:v>
                </c:pt>
                <c:pt idx="7579">
                  <c:v>757.90000000010377</c:v>
                </c:pt>
                <c:pt idx="7580">
                  <c:v>758.0000000001038</c:v>
                </c:pt>
                <c:pt idx="7581">
                  <c:v>758.10000000010382</c:v>
                </c:pt>
                <c:pt idx="7582">
                  <c:v>758.20000000010384</c:v>
                </c:pt>
                <c:pt idx="7583">
                  <c:v>758.30000000010386</c:v>
                </c:pt>
                <c:pt idx="7584">
                  <c:v>758.40000000010389</c:v>
                </c:pt>
                <c:pt idx="7585">
                  <c:v>758.50000000010391</c:v>
                </c:pt>
                <c:pt idx="7586">
                  <c:v>758.60000000010393</c:v>
                </c:pt>
                <c:pt idx="7587">
                  <c:v>758.70000000010396</c:v>
                </c:pt>
                <c:pt idx="7588">
                  <c:v>758.80000000010398</c:v>
                </c:pt>
                <c:pt idx="7589">
                  <c:v>758.900000000104</c:v>
                </c:pt>
                <c:pt idx="7590">
                  <c:v>759.00000000010402</c:v>
                </c:pt>
                <c:pt idx="7591">
                  <c:v>759.10000000010405</c:v>
                </c:pt>
                <c:pt idx="7592">
                  <c:v>759.20000000010407</c:v>
                </c:pt>
                <c:pt idx="7593">
                  <c:v>759.30000000010409</c:v>
                </c:pt>
                <c:pt idx="7594">
                  <c:v>759.40000000010411</c:v>
                </c:pt>
                <c:pt idx="7595">
                  <c:v>759.50000000010414</c:v>
                </c:pt>
                <c:pt idx="7596">
                  <c:v>759.60000000010416</c:v>
                </c:pt>
                <c:pt idx="7597">
                  <c:v>759.70000000010418</c:v>
                </c:pt>
                <c:pt idx="7598">
                  <c:v>759.80000000010421</c:v>
                </c:pt>
                <c:pt idx="7599">
                  <c:v>759.90000000010423</c:v>
                </c:pt>
                <c:pt idx="7600">
                  <c:v>760.00000000010425</c:v>
                </c:pt>
                <c:pt idx="7601">
                  <c:v>760.10000000010427</c:v>
                </c:pt>
                <c:pt idx="7602">
                  <c:v>760.2000000001043</c:v>
                </c:pt>
                <c:pt idx="7603">
                  <c:v>760.30000000010432</c:v>
                </c:pt>
                <c:pt idx="7604">
                  <c:v>760.40000000010434</c:v>
                </c:pt>
                <c:pt idx="7605">
                  <c:v>760.50000000010436</c:v>
                </c:pt>
                <c:pt idx="7606">
                  <c:v>760.60000000010439</c:v>
                </c:pt>
                <c:pt idx="7607">
                  <c:v>760.70000000010441</c:v>
                </c:pt>
                <c:pt idx="7608">
                  <c:v>760.80000000010443</c:v>
                </c:pt>
                <c:pt idx="7609">
                  <c:v>760.90000000010446</c:v>
                </c:pt>
                <c:pt idx="7610">
                  <c:v>761.00000000010448</c:v>
                </c:pt>
                <c:pt idx="7611">
                  <c:v>761.1000000001045</c:v>
                </c:pt>
                <c:pt idx="7612">
                  <c:v>761.20000000010452</c:v>
                </c:pt>
                <c:pt idx="7613">
                  <c:v>761.30000000010455</c:v>
                </c:pt>
                <c:pt idx="7614">
                  <c:v>761.40000000010457</c:v>
                </c:pt>
                <c:pt idx="7615">
                  <c:v>761.50000000010459</c:v>
                </c:pt>
                <c:pt idx="7616">
                  <c:v>761.60000000010461</c:v>
                </c:pt>
                <c:pt idx="7617">
                  <c:v>761.70000000010464</c:v>
                </c:pt>
                <c:pt idx="7618">
                  <c:v>761.80000000010466</c:v>
                </c:pt>
                <c:pt idx="7619">
                  <c:v>761.90000000010468</c:v>
                </c:pt>
                <c:pt idx="7620">
                  <c:v>762.00000000010471</c:v>
                </c:pt>
                <c:pt idx="7621">
                  <c:v>762.10000000010473</c:v>
                </c:pt>
                <c:pt idx="7622">
                  <c:v>762.20000000010475</c:v>
                </c:pt>
                <c:pt idx="7623">
                  <c:v>762.30000000010477</c:v>
                </c:pt>
                <c:pt idx="7624">
                  <c:v>762.4000000001048</c:v>
                </c:pt>
                <c:pt idx="7625">
                  <c:v>762.50000000010482</c:v>
                </c:pt>
                <c:pt idx="7626">
                  <c:v>762.60000000010484</c:v>
                </c:pt>
                <c:pt idx="7627">
                  <c:v>762.70000000010486</c:v>
                </c:pt>
                <c:pt idx="7628">
                  <c:v>762.80000000010489</c:v>
                </c:pt>
                <c:pt idx="7629">
                  <c:v>762.90000000010491</c:v>
                </c:pt>
                <c:pt idx="7630">
                  <c:v>763.00000000010493</c:v>
                </c:pt>
                <c:pt idx="7631">
                  <c:v>763.10000000010496</c:v>
                </c:pt>
                <c:pt idx="7632">
                  <c:v>763.20000000010498</c:v>
                </c:pt>
                <c:pt idx="7633">
                  <c:v>763.300000000105</c:v>
                </c:pt>
                <c:pt idx="7634">
                  <c:v>763.40000000010502</c:v>
                </c:pt>
                <c:pt idx="7635">
                  <c:v>763.50000000010505</c:v>
                </c:pt>
                <c:pt idx="7636">
                  <c:v>763.60000000010507</c:v>
                </c:pt>
                <c:pt idx="7637">
                  <c:v>763.70000000010509</c:v>
                </c:pt>
                <c:pt idx="7638">
                  <c:v>763.80000000010511</c:v>
                </c:pt>
                <c:pt idx="7639">
                  <c:v>763.90000000010514</c:v>
                </c:pt>
                <c:pt idx="7640">
                  <c:v>764.00000000010516</c:v>
                </c:pt>
                <c:pt idx="7641">
                  <c:v>764.10000000010518</c:v>
                </c:pt>
                <c:pt idx="7642">
                  <c:v>764.20000000010521</c:v>
                </c:pt>
                <c:pt idx="7643">
                  <c:v>764.30000000010523</c:v>
                </c:pt>
                <c:pt idx="7644">
                  <c:v>764.40000000010525</c:v>
                </c:pt>
                <c:pt idx="7645">
                  <c:v>764.50000000010527</c:v>
                </c:pt>
                <c:pt idx="7646">
                  <c:v>764.6000000001053</c:v>
                </c:pt>
                <c:pt idx="7647">
                  <c:v>764.70000000010532</c:v>
                </c:pt>
                <c:pt idx="7648">
                  <c:v>764.80000000010534</c:v>
                </c:pt>
                <c:pt idx="7649">
                  <c:v>764.90000000010536</c:v>
                </c:pt>
                <c:pt idx="7650">
                  <c:v>765.00000000010539</c:v>
                </c:pt>
                <c:pt idx="7651">
                  <c:v>765.10000000010541</c:v>
                </c:pt>
                <c:pt idx="7652">
                  <c:v>765.20000000010543</c:v>
                </c:pt>
                <c:pt idx="7653">
                  <c:v>765.30000000010546</c:v>
                </c:pt>
                <c:pt idx="7654">
                  <c:v>765.40000000010548</c:v>
                </c:pt>
                <c:pt idx="7655">
                  <c:v>765.5000000001055</c:v>
                </c:pt>
                <c:pt idx="7656">
                  <c:v>765.60000000010552</c:v>
                </c:pt>
                <c:pt idx="7657">
                  <c:v>765.70000000010555</c:v>
                </c:pt>
                <c:pt idx="7658">
                  <c:v>765.80000000010557</c:v>
                </c:pt>
                <c:pt idx="7659">
                  <c:v>765.90000000010559</c:v>
                </c:pt>
                <c:pt idx="7660">
                  <c:v>766.00000000010562</c:v>
                </c:pt>
                <c:pt idx="7661">
                  <c:v>766.10000000010564</c:v>
                </c:pt>
                <c:pt idx="7662">
                  <c:v>766.20000000010566</c:v>
                </c:pt>
                <c:pt idx="7663">
                  <c:v>766.30000000010568</c:v>
                </c:pt>
                <c:pt idx="7664">
                  <c:v>766.40000000010571</c:v>
                </c:pt>
                <c:pt idx="7665">
                  <c:v>766.50000000010573</c:v>
                </c:pt>
                <c:pt idx="7666">
                  <c:v>766.60000000010575</c:v>
                </c:pt>
                <c:pt idx="7667">
                  <c:v>766.70000000010577</c:v>
                </c:pt>
                <c:pt idx="7668">
                  <c:v>766.8000000001058</c:v>
                </c:pt>
                <c:pt idx="7669">
                  <c:v>766.90000000010582</c:v>
                </c:pt>
                <c:pt idx="7670">
                  <c:v>767.00000000010584</c:v>
                </c:pt>
                <c:pt idx="7671">
                  <c:v>767.10000000010587</c:v>
                </c:pt>
                <c:pt idx="7672">
                  <c:v>767.20000000010589</c:v>
                </c:pt>
                <c:pt idx="7673">
                  <c:v>767.30000000010591</c:v>
                </c:pt>
                <c:pt idx="7674">
                  <c:v>767.40000000010593</c:v>
                </c:pt>
                <c:pt idx="7675">
                  <c:v>767.50000000010596</c:v>
                </c:pt>
                <c:pt idx="7676">
                  <c:v>767.60000000010598</c:v>
                </c:pt>
                <c:pt idx="7677">
                  <c:v>767.700000000106</c:v>
                </c:pt>
                <c:pt idx="7678">
                  <c:v>767.80000000010602</c:v>
                </c:pt>
                <c:pt idx="7679">
                  <c:v>767.90000000010605</c:v>
                </c:pt>
                <c:pt idx="7680">
                  <c:v>768.00000000010607</c:v>
                </c:pt>
                <c:pt idx="7681">
                  <c:v>768.10000000010609</c:v>
                </c:pt>
                <c:pt idx="7682">
                  <c:v>768.20000000010612</c:v>
                </c:pt>
                <c:pt idx="7683">
                  <c:v>768.30000000010614</c:v>
                </c:pt>
                <c:pt idx="7684">
                  <c:v>768.40000000010616</c:v>
                </c:pt>
                <c:pt idx="7685">
                  <c:v>768.50000000010618</c:v>
                </c:pt>
                <c:pt idx="7686">
                  <c:v>768.60000000010621</c:v>
                </c:pt>
                <c:pt idx="7687">
                  <c:v>768.70000000010623</c:v>
                </c:pt>
                <c:pt idx="7688">
                  <c:v>768.80000000010625</c:v>
                </c:pt>
                <c:pt idx="7689">
                  <c:v>768.90000000010627</c:v>
                </c:pt>
                <c:pt idx="7690">
                  <c:v>769.0000000001063</c:v>
                </c:pt>
                <c:pt idx="7691">
                  <c:v>769.10000000010632</c:v>
                </c:pt>
                <c:pt idx="7692">
                  <c:v>769.20000000010634</c:v>
                </c:pt>
                <c:pt idx="7693">
                  <c:v>769.30000000010637</c:v>
                </c:pt>
                <c:pt idx="7694">
                  <c:v>769.40000000010639</c:v>
                </c:pt>
                <c:pt idx="7695">
                  <c:v>769.50000000010641</c:v>
                </c:pt>
                <c:pt idx="7696">
                  <c:v>769.60000000010643</c:v>
                </c:pt>
                <c:pt idx="7697">
                  <c:v>769.70000000010646</c:v>
                </c:pt>
                <c:pt idx="7698">
                  <c:v>769.80000000010648</c:v>
                </c:pt>
                <c:pt idx="7699">
                  <c:v>769.9000000001065</c:v>
                </c:pt>
                <c:pt idx="7700">
                  <c:v>770.00000000010652</c:v>
                </c:pt>
                <c:pt idx="7701">
                  <c:v>770.10000000010655</c:v>
                </c:pt>
                <c:pt idx="7702">
                  <c:v>770.20000000010657</c:v>
                </c:pt>
                <c:pt idx="7703">
                  <c:v>770.30000000010659</c:v>
                </c:pt>
                <c:pt idx="7704">
                  <c:v>770.40000000010662</c:v>
                </c:pt>
                <c:pt idx="7705">
                  <c:v>770.50000000010664</c:v>
                </c:pt>
                <c:pt idx="7706">
                  <c:v>770.60000000010666</c:v>
                </c:pt>
                <c:pt idx="7707">
                  <c:v>770.70000000010668</c:v>
                </c:pt>
                <c:pt idx="7708">
                  <c:v>770.80000000010671</c:v>
                </c:pt>
                <c:pt idx="7709">
                  <c:v>770.90000000010673</c:v>
                </c:pt>
                <c:pt idx="7710">
                  <c:v>771.00000000010675</c:v>
                </c:pt>
                <c:pt idx="7711">
                  <c:v>771.10000000010677</c:v>
                </c:pt>
                <c:pt idx="7712">
                  <c:v>771.2000000001068</c:v>
                </c:pt>
                <c:pt idx="7713">
                  <c:v>771.30000000010682</c:v>
                </c:pt>
                <c:pt idx="7714">
                  <c:v>771.40000000010684</c:v>
                </c:pt>
                <c:pt idx="7715">
                  <c:v>771.50000000010687</c:v>
                </c:pt>
                <c:pt idx="7716">
                  <c:v>771.60000000010689</c:v>
                </c:pt>
                <c:pt idx="7717">
                  <c:v>771.70000000010691</c:v>
                </c:pt>
                <c:pt idx="7718">
                  <c:v>771.80000000010693</c:v>
                </c:pt>
                <c:pt idx="7719">
                  <c:v>771.90000000010696</c:v>
                </c:pt>
                <c:pt idx="7720">
                  <c:v>772.00000000010698</c:v>
                </c:pt>
                <c:pt idx="7721">
                  <c:v>772.100000000107</c:v>
                </c:pt>
                <c:pt idx="7722">
                  <c:v>772.20000000010702</c:v>
                </c:pt>
                <c:pt idx="7723">
                  <c:v>772.30000000010705</c:v>
                </c:pt>
                <c:pt idx="7724">
                  <c:v>772.40000000010707</c:v>
                </c:pt>
                <c:pt idx="7725">
                  <c:v>772.50000000010709</c:v>
                </c:pt>
                <c:pt idx="7726">
                  <c:v>772.60000000010712</c:v>
                </c:pt>
                <c:pt idx="7727">
                  <c:v>772.70000000010714</c:v>
                </c:pt>
                <c:pt idx="7728">
                  <c:v>772.80000000010716</c:v>
                </c:pt>
                <c:pt idx="7729">
                  <c:v>772.90000000010718</c:v>
                </c:pt>
                <c:pt idx="7730">
                  <c:v>773.00000000010721</c:v>
                </c:pt>
                <c:pt idx="7731">
                  <c:v>773.10000000010723</c:v>
                </c:pt>
                <c:pt idx="7732">
                  <c:v>773.20000000010725</c:v>
                </c:pt>
                <c:pt idx="7733">
                  <c:v>773.30000000010727</c:v>
                </c:pt>
                <c:pt idx="7734">
                  <c:v>773.4000000001073</c:v>
                </c:pt>
                <c:pt idx="7735">
                  <c:v>773.50000000010732</c:v>
                </c:pt>
                <c:pt idx="7736">
                  <c:v>773.60000000010734</c:v>
                </c:pt>
                <c:pt idx="7737">
                  <c:v>773.70000000010737</c:v>
                </c:pt>
                <c:pt idx="7738">
                  <c:v>773.80000000010739</c:v>
                </c:pt>
                <c:pt idx="7739">
                  <c:v>773.90000000010741</c:v>
                </c:pt>
                <c:pt idx="7740">
                  <c:v>774.00000000010743</c:v>
                </c:pt>
                <c:pt idx="7741">
                  <c:v>774.10000000010746</c:v>
                </c:pt>
                <c:pt idx="7742">
                  <c:v>774.20000000010748</c:v>
                </c:pt>
                <c:pt idx="7743">
                  <c:v>774.3000000001075</c:v>
                </c:pt>
                <c:pt idx="7744">
                  <c:v>774.40000000010753</c:v>
                </c:pt>
                <c:pt idx="7745">
                  <c:v>774.50000000010755</c:v>
                </c:pt>
                <c:pt idx="7746">
                  <c:v>774.60000000010757</c:v>
                </c:pt>
                <c:pt idx="7747">
                  <c:v>774.70000000010759</c:v>
                </c:pt>
                <c:pt idx="7748">
                  <c:v>774.80000000010762</c:v>
                </c:pt>
                <c:pt idx="7749">
                  <c:v>774.90000000010764</c:v>
                </c:pt>
                <c:pt idx="7750">
                  <c:v>775.00000000010766</c:v>
                </c:pt>
                <c:pt idx="7751">
                  <c:v>775.10000000010768</c:v>
                </c:pt>
                <c:pt idx="7752">
                  <c:v>775.20000000010771</c:v>
                </c:pt>
                <c:pt idx="7753">
                  <c:v>775.30000000010773</c:v>
                </c:pt>
                <c:pt idx="7754">
                  <c:v>775.40000000010775</c:v>
                </c:pt>
                <c:pt idx="7755">
                  <c:v>775.50000000010778</c:v>
                </c:pt>
                <c:pt idx="7756">
                  <c:v>775.6000000001078</c:v>
                </c:pt>
                <c:pt idx="7757">
                  <c:v>775.70000000010782</c:v>
                </c:pt>
                <c:pt idx="7758">
                  <c:v>775.80000000010784</c:v>
                </c:pt>
                <c:pt idx="7759">
                  <c:v>775.90000000010787</c:v>
                </c:pt>
                <c:pt idx="7760">
                  <c:v>776.00000000010789</c:v>
                </c:pt>
                <c:pt idx="7761">
                  <c:v>776.10000000010791</c:v>
                </c:pt>
                <c:pt idx="7762">
                  <c:v>776.20000000010793</c:v>
                </c:pt>
                <c:pt idx="7763">
                  <c:v>776.30000000010796</c:v>
                </c:pt>
                <c:pt idx="7764">
                  <c:v>776.40000000010798</c:v>
                </c:pt>
                <c:pt idx="7765">
                  <c:v>776.500000000108</c:v>
                </c:pt>
                <c:pt idx="7766">
                  <c:v>776.60000000010803</c:v>
                </c:pt>
                <c:pt idx="7767">
                  <c:v>776.70000000010805</c:v>
                </c:pt>
                <c:pt idx="7768">
                  <c:v>776.80000000010807</c:v>
                </c:pt>
                <c:pt idx="7769">
                  <c:v>776.90000000010809</c:v>
                </c:pt>
                <c:pt idx="7770">
                  <c:v>777.00000000010812</c:v>
                </c:pt>
                <c:pt idx="7771">
                  <c:v>777.10000000010814</c:v>
                </c:pt>
                <c:pt idx="7772">
                  <c:v>777.20000000010816</c:v>
                </c:pt>
                <c:pt idx="7773">
                  <c:v>777.30000000010818</c:v>
                </c:pt>
                <c:pt idx="7774">
                  <c:v>777.40000000010821</c:v>
                </c:pt>
                <c:pt idx="7775">
                  <c:v>777.50000000010823</c:v>
                </c:pt>
                <c:pt idx="7776">
                  <c:v>777.60000000010825</c:v>
                </c:pt>
                <c:pt idx="7777">
                  <c:v>777.70000000010828</c:v>
                </c:pt>
                <c:pt idx="7778">
                  <c:v>777.8000000001083</c:v>
                </c:pt>
                <c:pt idx="7779">
                  <c:v>777.90000000010832</c:v>
                </c:pt>
                <c:pt idx="7780">
                  <c:v>778.00000000010834</c:v>
                </c:pt>
                <c:pt idx="7781">
                  <c:v>778.10000000010837</c:v>
                </c:pt>
                <c:pt idx="7782">
                  <c:v>778.20000000010839</c:v>
                </c:pt>
                <c:pt idx="7783">
                  <c:v>778.30000000010841</c:v>
                </c:pt>
                <c:pt idx="7784">
                  <c:v>778.40000000010843</c:v>
                </c:pt>
                <c:pt idx="7785">
                  <c:v>778.50000000010846</c:v>
                </c:pt>
                <c:pt idx="7786">
                  <c:v>778.60000000010848</c:v>
                </c:pt>
                <c:pt idx="7787">
                  <c:v>778.7000000001085</c:v>
                </c:pt>
                <c:pt idx="7788">
                  <c:v>778.80000000010853</c:v>
                </c:pt>
                <c:pt idx="7789">
                  <c:v>778.90000000010855</c:v>
                </c:pt>
                <c:pt idx="7790">
                  <c:v>779.00000000010857</c:v>
                </c:pt>
                <c:pt idx="7791">
                  <c:v>779.10000000010859</c:v>
                </c:pt>
                <c:pt idx="7792">
                  <c:v>779.20000000010862</c:v>
                </c:pt>
                <c:pt idx="7793">
                  <c:v>779.30000000010864</c:v>
                </c:pt>
                <c:pt idx="7794">
                  <c:v>779.40000000010866</c:v>
                </c:pt>
                <c:pt idx="7795">
                  <c:v>779.50000000010868</c:v>
                </c:pt>
                <c:pt idx="7796">
                  <c:v>779.60000000010871</c:v>
                </c:pt>
                <c:pt idx="7797">
                  <c:v>779.70000000010873</c:v>
                </c:pt>
                <c:pt idx="7798">
                  <c:v>779.80000000010875</c:v>
                </c:pt>
                <c:pt idx="7799">
                  <c:v>779.90000000010878</c:v>
                </c:pt>
                <c:pt idx="7800">
                  <c:v>780.0000000001088</c:v>
                </c:pt>
                <c:pt idx="7801">
                  <c:v>780.10000000010882</c:v>
                </c:pt>
                <c:pt idx="7802">
                  <c:v>780.20000000010884</c:v>
                </c:pt>
                <c:pt idx="7803">
                  <c:v>780.30000000010887</c:v>
                </c:pt>
                <c:pt idx="7804">
                  <c:v>780.40000000010889</c:v>
                </c:pt>
                <c:pt idx="7805">
                  <c:v>780.50000000010891</c:v>
                </c:pt>
                <c:pt idx="7806">
                  <c:v>780.60000000010893</c:v>
                </c:pt>
                <c:pt idx="7807">
                  <c:v>780.70000000010896</c:v>
                </c:pt>
                <c:pt idx="7808">
                  <c:v>780.80000000010898</c:v>
                </c:pt>
                <c:pt idx="7809">
                  <c:v>780.900000000109</c:v>
                </c:pt>
                <c:pt idx="7810">
                  <c:v>781.00000000010903</c:v>
                </c:pt>
                <c:pt idx="7811">
                  <c:v>781.10000000010905</c:v>
                </c:pt>
                <c:pt idx="7812">
                  <c:v>781.20000000010907</c:v>
                </c:pt>
                <c:pt idx="7813">
                  <c:v>781.30000000010909</c:v>
                </c:pt>
                <c:pt idx="7814">
                  <c:v>781.40000000010912</c:v>
                </c:pt>
                <c:pt idx="7815">
                  <c:v>781.50000000010914</c:v>
                </c:pt>
                <c:pt idx="7816">
                  <c:v>781.60000000010916</c:v>
                </c:pt>
                <c:pt idx="7817">
                  <c:v>781.70000000010918</c:v>
                </c:pt>
                <c:pt idx="7818">
                  <c:v>781.80000000010921</c:v>
                </c:pt>
                <c:pt idx="7819">
                  <c:v>781.90000000010923</c:v>
                </c:pt>
                <c:pt idx="7820">
                  <c:v>782.00000000010925</c:v>
                </c:pt>
                <c:pt idx="7821">
                  <c:v>782.10000000010928</c:v>
                </c:pt>
                <c:pt idx="7822">
                  <c:v>782.2000000001093</c:v>
                </c:pt>
                <c:pt idx="7823">
                  <c:v>782.30000000010932</c:v>
                </c:pt>
                <c:pt idx="7824">
                  <c:v>782.40000000010934</c:v>
                </c:pt>
                <c:pt idx="7825">
                  <c:v>782.50000000010937</c:v>
                </c:pt>
                <c:pt idx="7826">
                  <c:v>782.60000000010939</c:v>
                </c:pt>
                <c:pt idx="7827">
                  <c:v>782.70000000010941</c:v>
                </c:pt>
                <c:pt idx="7828">
                  <c:v>782.80000000010943</c:v>
                </c:pt>
                <c:pt idx="7829">
                  <c:v>782.90000000010946</c:v>
                </c:pt>
                <c:pt idx="7830">
                  <c:v>783.00000000010948</c:v>
                </c:pt>
                <c:pt idx="7831">
                  <c:v>783.1000000001095</c:v>
                </c:pt>
                <c:pt idx="7832">
                  <c:v>783.20000000010953</c:v>
                </c:pt>
                <c:pt idx="7833">
                  <c:v>783.30000000010955</c:v>
                </c:pt>
                <c:pt idx="7834">
                  <c:v>783.40000000010957</c:v>
                </c:pt>
                <c:pt idx="7835">
                  <c:v>783.50000000010959</c:v>
                </c:pt>
                <c:pt idx="7836">
                  <c:v>783.60000000010962</c:v>
                </c:pt>
                <c:pt idx="7837">
                  <c:v>783.70000000010964</c:v>
                </c:pt>
                <c:pt idx="7838">
                  <c:v>783.80000000010966</c:v>
                </c:pt>
                <c:pt idx="7839">
                  <c:v>783.90000000010969</c:v>
                </c:pt>
                <c:pt idx="7840">
                  <c:v>784.00000000010971</c:v>
                </c:pt>
                <c:pt idx="7841">
                  <c:v>784.10000000010973</c:v>
                </c:pt>
                <c:pt idx="7842">
                  <c:v>784.20000000010975</c:v>
                </c:pt>
                <c:pt idx="7843">
                  <c:v>784.30000000010978</c:v>
                </c:pt>
                <c:pt idx="7844">
                  <c:v>784.4000000001098</c:v>
                </c:pt>
                <c:pt idx="7845">
                  <c:v>784.50000000010982</c:v>
                </c:pt>
                <c:pt idx="7846">
                  <c:v>784.60000000010984</c:v>
                </c:pt>
                <c:pt idx="7847">
                  <c:v>784.70000000010987</c:v>
                </c:pt>
                <c:pt idx="7848">
                  <c:v>784.80000000010989</c:v>
                </c:pt>
                <c:pt idx="7849">
                  <c:v>784.90000000010991</c:v>
                </c:pt>
                <c:pt idx="7850">
                  <c:v>785.00000000010994</c:v>
                </c:pt>
                <c:pt idx="7851">
                  <c:v>785.10000000010996</c:v>
                </c:pt>
                <c:pt idx="7852">
                  <c:v>785.20000000010998</c:v>
                </c:pt>
                <c:pt idx="7853">
                  <c:v>785.30000000011</c:v>
                </c:pt>
                <c:pt idx="7854">
                  <c:v>785.40000000011003</c:v>
                </c:pt>
                <c:pt idx="7855">
                  <c:v>785.50000000011005</c:v>
                </c:pt>
                <c:pt idx="7856">
                  <c:v>785.60000000011007</c:v>
                </c:pt>
                <c:pt idx="7857">
                  <c:v>785.70000000011009</c:v>
                </c:pt>
                <c:pt idx="7858">
                  <c:v>785.80000000011012</c:v>
                </c:pt>
                <c:pt idx="7859">
                  <c:v>785.90000000011014</c:v>
                </c:pt>
                <c:pt idx="7860">
                  <c:v>786.00000000011016</c:v>
                </c:pt>
                <c:pt idx="7861">
                  <c:v>786.10000000011019</c:v>
                </c:pt>
                <c:pt idx="7862">
                  <c:v>786.20000000011021</c:v>
                </c:pt>
                <c:pt idx="7863">
                  <c:v>786.30000000011023</c:v>
                </c:pt>
                <c:pt idx="7864">
                  <c:v>786.40000000011025</c:v>
                </c:pt>
                <c:pt idx="7865">
                  <c:v>786.50000000011028</c:v>
                </c:pt>
                <c:pt idx="7866">
                  <c:v>786.6000000001103</c:v>
                </c:pt>
                <c:pt idx="7867">
                  <c:v>786.70000000011032</c:v>
                </c:pt>
                <c:pt idx="7868">
                  <c:v>786.80000000011034</c:v>
                </c:pt>
                <c:pt idx="7869">
                  <c:v>786.90000000011037</c:v>
                </c:pt>
                <c:pt idx="7870">
                  <c:v>787.00000000011039</c:v>
                </c:pt>
                <c:pt idx="7871">
                  <c:v>787.10000000011041</c:v>
                </c:pt>
                <c:pt idx="7872">
                  <c:v>787.20000000011044</c:v>
                </c:pt>
                <c:pt idx="7873">
                  <c:v>787.30000000011046</c:v>
                </c:pt>
                <c:pt idx="7874">
                  <c:v>787.40000000011048</c:v>
                </c:pt>
                <c:pt idx="7875">
                  <c:v>787.5000000001105</c:v>
                </c:pt>
                <c:pt idx="7876">
                  <c:v>787.60000000011053</c:v>
                </c:pt>
                <c:pt idx="7877">
                  <c:v>787.70000000011055</c:v>
                </c:pt>
                <c:pt idx="7878">
                  <c:v>787.80000000011057</c:v>
                </c:pt>
                <c:pt idx="7879">
                  <c:v>787.90000000011059</c:v>
                </c:pt>
                <c:pt idx="7880">
                  <c:v>788.00000000011062</c:v>
                </c:pt>
                <c:pt idx="7881">
                  <c:v>788.10000000011064</c:v>
                </c:pt>
                <c:pt idx="7882">
                  <c:v>788.20000000011066</c:v>
                </c:pt>
                <c:pt idx="7883">
                  <c:v>788.30000000011069</c:v>
                </c:pt>
                <c:pt idx="7884">
                  <c:v>788.40000000011071</c:v>
                </c:pt>
                <c:pt idx="7885">
                  <c:v>788.50000000011073</c:v>
                </c:pt>
                <c:pt idx="7886">
                  <c:v>788.60000000011075</c:v>
                </c:pt>
                <c:pt idx="7887">
                  <c:v>788.70000000011078</c:v>
                </c:pt>
                <c:pt idx="7888">
                  <c:v>788.8000000001108</c:v>
                </c:pt>
                <c:pt idx="7889">
                  <c:v>788.90000000011082</c:v>
                </c:pt>
                <c:pt idx="7890">
                  <c:v>789.00000000011084</c:v>
                </c:pt>
                <c:pt idx="7891">
                  <c:v>789.10000000011087</c:v>
                </c:pt>
                <c:pt idx="7892">
                  <c:v>789.20000000011089</c:v>
                </c:pt>
                <c:pt idx="7893">
                  <c:v>789.30000000011091</c:v>
                </c:pt>
                <c:pt idx="7894">
                  <c:v>789.40000000011094</c:v>
                </c:pt>
                <c:pt idx="7895">
                  <c:v>789.50000000011096</c:v>
                </c:pt>
                <c:pt idx="7896">
                  <c:v>789.60000000011098</c:v>
                </c:pt>
                <c:pt idx="7897">
                  <c:v>789.700000000111</c:v>
                </c:pt>
                <c:pt idx="7898">
                  <c:v>789.80000000011103</c:v>
                </c:pt>
                <c:pt idx="7899">
                  <c:v>789.90000000011105</c:v>
                </c:pt>
                <c:pt idx="7900">
                  <c:v>790.00000000011107</c:v>
                </c:pt>
                <c:pt idx="7901">
                  <c:v>790.10000000011109</c:v>
                </c:pt>
                <c:pt idx="7902">
                  <c:v>790.20000000011112</c:v>
                </c:pt>
                <c:pt idx="7903">
                  <c:v>790.30000000011114</c:v>
                </c:pt>
                <c:pt idx="7904">
                  <c:v>790.40000000011116</c:v>
                </c:pt>
                <c:pt idx="7905">
                  <c:v>790.50000000011119</c:v>
                </c:pt>
                <c:pt idx="7906">
                  <c:v>790.60000000011121</c:v>
                </c:pt>
                <c:pt idx="7907">
                  <c:v>790.70000000011123</c:v>
                </c:pt>
                <c:pt idx="7908">
                  <c:v>790.80000000011125</c:v>
                </c:pt>
                <c:pt idx="7909">
                  <c:v>790.90000000011128</c:v>
                </c:pt>
                <c:pt idx="7910">
                  <c:v>791.0000000001113</c:v>
                </c:pt>
                <c:pt idx="7911">
                  <c:v>791.10000000011132</c:v>
                </c:pt>
                <c:pt idx="7912">
                  <c:v>791.20000000011134</c:v>
                </c:pt>
                <c:pt idx="7913">
                  <c:v>791.30000000011137</c:v>
                </c:pt>
                <c:pt idx="7914">
                  <c:v>791.40000000011139</c:v>
                </c:pt>
                <c:pt idx="7915">
                  <c:v>791.50000000011141</c:v>
                </c:pt>
                <c:pt idx="7916">
                  <c:v>791.60000000011144</c:v>
                </c:pt>
                <c:pt idx="7917">
                  <c:v>791.70000000011146</c:v>
                </c:pt>
                <c:pt idx="7918">
                  <c:v>791.80000000011148</c:v>
                </c:pt>
                <c:pt idx="7919">
                  <c:v>791.9000000001115</c:v>
                </c:pt>
                <c:pt idx="7920">
                  <c:v>792.00000000011153</c:v>
                </c:pt>
                <c:pt idx="7921">
                  <c:v>792.10000000011155</c:v>
                </c:pt>
                <c:pt idx="7922">
                  <c:v>792.20000000011157</c:v>
                </c:pt>
                <c:pt idx="7923">
                  <c:v>792.30000000011159</c:v>
                </c:pt>
                <c:pt idx="7924">
                  <c:v>792.40000000011162</c:v>
                </c:pt>
                <c:pt idx="7925">
                  <c:v>792.50000000011164</c:v>
                </c:pt>
                <c:pt idx="7926">
                  <c:v>792.60000000011166</c:v>
                </c:pt>
                <c:pt idx="7927">
                  <c:v>792.70000000011169</c:v>
                </c:pt>
                <c:pt idx="7928">
                  <c:v>792.80000000011171</c:v>
                </c:pt>
                <c:pt idx="7929">
                  <c:v>792.90000000011173</c:v>
                </c:pt>
                <c:pt idx="7930">
                  <c:v>793.00000000011175</c:v>
                </c:pt>
                <c:pt idx="7931">
                  <c:v>793.10000000011178</c:v>
                </c:pt>
                <c:pt idx="7932">
                  <c:v>793.2000000001118</c:v>
                </c:pt>
                <c:pt idx="7933">
                  <c:v>793.30000000011182</c:v>
                </c:pt>
                <c:pt idx="7934">
                  <c:v>793.40000000011185</c:v>
                </c:pt>
                <c:pt idx="7935">
                  <c:v>793.50000000011187</c:v>
                </c:pt>
                <c:pt idx="7936">
                  <c:v>793.60000000011189</c:v>
                </c:pt>
                <c:pt idx="7937">
                  <c:v>793.70000000011191</c:v>
                </c:pt>
                <c:pt idx="7938">
                  <c:v>793.80000000011194</c:v>
                </c:pt>
                <c:pt idx="7939">
                  <c:v>793.90000000011196</c:v>
                </c:pt>
                <c:pt idx="7940">
                  <c:v>794.00000000011198</c:v>
                </c:pt>
                <c:pt idx="7941">
                  <c:v>794.100000000112</c:v>
                </c:pt>
                <c:pt idx="7942">
                  <c:v>794.20000000011203</c:v>
                </c:pt>
                <c:pt idx="7943">
                  <c:v>794.30000000011205</c:v>
                </c:pt>
                <c:pt idx="7944">
                  <c:v>794.40000000011207</c:v>
                </c:pt>
                <c:pt idx="7945">
                  <c:v>794.5000000001121</c:v>
                </c:pt>
                <c:pt idx="7946">
                  <c:v>794.60000000011212</c:v>
                </c:pt>
                <c:pt idx="7947">
                  <c:v>794.70000000011214</c:v>
                </c:pt>
                <c:pt idx="7948">
                  <c:v>794.80000000011216</c:v>
                </c:pt>
                <c:pt idx="7949">
                  <c:v>794.90000000011219</c:v>
                </c:pt>
                <c:pt idx="7950">
                  <c:v>795.00000000011221</c:v>
                </c:pt>
                <c:pt idx="7951">
                  <c:v>795.10000000011223</c:v>
                </c:pt>
                <c:pt idx="7952">
                  <c:v>795.20000000011225</c:v>
                </c:pt>
                <c:pt idx="7953">
                  <c:v>795.30000000011228</c:v>
                </c:pt>
                <c:pt idx="7954">
                  <c:v>795.4000000001123</c:v>
                </c:pt>
                <c:pt idx="7955">
                  <c:v>795.50000000011232</c:v>
                </c:pt>
                <c:pt idx="7956">
                  <c:v>795.60000000011235</c:v>
                </c:pt>
                <c:pt idx="7957">
                  <c:v>795.70000000011237</c:v>
                </c:pt>
                <c:pt idx="7958">
                  <c:v>795.80000000011239</c:v>
                </c:pt>
                <c:pt idx="7959">
                  <c:v>795.90000000011241</c:v>
                </c:pt>
                <c:pt idx="7960">
                  <c:v>796.00000000011244</c:v>
                </c:pt>
                <c:pt idx="7961">
                  <c:v>796.10000000011246</c:v>
                </c:pt>
                <c:pt idx="7962">
                  <c:v>796.20000000011248</c:v>
                </c:pt>
                <c:pt idx="7963">
                  <c:v>796.3000000001125</c:v>
                </c:pt>
                <c:pt idx="7964">
                  <c:v>796.40000000011253</c:v>
                </c:pt>
                <c:pt idx="7965">
                  <c:v>796.50000000011255</c:v>
                </c:pt>
                <c:pt idx="7966">
                  <c:v>796.60000000011257</c:v>
                </c:pt>
                <c:pt idx="7967">
                  <c:v>796.7000000001126</c:v>
                </c:pt>
                <c:pt idx="7968">
                  <c:v>796.80000000011262</c:v>
                </c:pt>
                <c:pt idx="7969">
                  <c:v>796.90000000011264</c:v>
                </c:pt>
                <c:pt idx="7970">
                  <c:v>797.00000000011266</c:v>
                </c:pt>
                <c:pt idx="7971">
                  <c:v>797.10000000011269</c:v>
                </c:pt>
                <c:pt idx="7972">
                  <c:v>797.20000000011271</c:v>
                </c:pt>
                <c:pt idx="7973">
                  <c:v>797.30000000011273</c:v>
                </c:pt>
                <c:pt idx="7974">
                  <c:v>797.40000000011275</c:v>
                </c:pt>
                <c:pt idx="7975">
                  <c:v>797.50000000011278</c:v>
                </c:pt>
                <c:pt idx="7976">
                  <c:v>797.6000000001128</c:v>
                </c:pt>
                <c:pt idx="7977">
                  <c:v>797.70000000011282</c:v>
                </c:pt>
                <c:pt idx="7978">
                  <c:v>797.80000000011285</c:v>
                </c:pt>
                <c:pt idx="7979">
                  <c:v>797.90000000011287</c:v>
                </c:pt>
                <c:pt idx="7980">
                  <c:v>798.00000000011289</c:v>
                </c:pt>
                <c:pt idx="7981">
                  <c:v>798.10000000011291</c:v>
                </c:pt>
                <c:pt idx="7982">
                  <c:v>798.20000000011294</c:v>
                </c:pt>
                <c:pt idx="7983">
                  <c:v>798.30000000011296</c:v>
                </c:pt>
                <c:pt idx="7984">
                  <c:v>798.40000000011298</c:v>
                </c:pt>
                <c:pt idx="7985">
                  <c:v>798.500000000113</c:v>
                </c:pt>
                <c:pt idx="7986">
                  <c:v>798.60000000011303</c:v>
                </c:pt>
                <c:pt idx="7987">
                  <c:v>798.70000000011305</c:v>
                </c:pt>
                <c:pt idx="7988">
                  <c:v>798.80000000011307</c:v>
                </c:pt>
                <c:pt idx="7989">
                  <c:v>798.9000000001131</c:v>
                </c:pt>
                <c:pt idx="7990">
                  <c:v>799.00000000011312</c:v>
                </c:pt>
                <c:pt idx="7991">
                  <c:v>799.10000000011314</c:v>
                </c:pt>
                <c:pt idx="7992">
                  <c:v>799.20000000011316</c:v>
                </c:pt>
                <c:pt idx="7993">
                  <c:v>799.30000000011319</c:v>
                </c:pt>
                <c:pt idx="7994">
                  <c:v>799.40000000011321</c:v>
                </c:pt>
                <c:pt idx="7995">
                  <c:v>799.50000000011323</c:v>
                </c:pt>
                <c:pt idx="7996">
                  <c:v>799.60000000011325</c:v>
                </c:pt>
                <c:pt idx="7997">
                  <c:v>799.70000000011328</c:v>
                </c:pt>
                <c:pt idx="7998">
                  <c:v>799.8000000001133</c:v>
                </c:pt>
                <c:pt idx="7999">
                  <c:v>799.90000000011332</c:v>
                </c:pt>
                <c:pt idx="8000">
                  <c:v>800.00000000011335</c:v>
                </c:pt>
                <c:pt idx="8001">
                  <c:v>800.10000000011337</c:v>
                </c:pt>
                <c:pt idx="8002">
                  <c:v>800.20000000011339</c:v>
                </c:pt>
                <c:pt idx="8003">
                  <c:v>800.30000000011341</c:v>
                </c:pt>
                <c:pt idx="8004">
                  <c:v>800.40000000011344</c:v>
                </c:pt>
                <c:pt idx="8005">
                  <c:v>800.50000000011346</c:v>
                </c:pt>
                <c:pt idx="8006">
                  <c:v>800.60000000011348</c:v>
                </c:pt>
                <c:pt idx="8007">
                  <c:v>800.7000000001135</c:v>
                </c:pt>
                <c:pt idx="8008">
                  <c:v>800.80000000011353</c:v>
                </c:pt>
                <c:pt idx="8009">
                  <c:v>800.90000000011355</c:v>
                </c:pt>
                <c:pt idx="8010">
                  <c:v>801.00000000011357</c:v>
                </c:pt>
                <c:pt idx="8011">
                  <c:v>801.1000000001136</c:v>
                </c:pt>
                <c:pt idx="8012">
                  <c:v>801.20000000011362</c:v>
                </c:pt>
                <c:pt idx="8013">
                  <c:v>801.30000000011364</c:v>
                </c:pt>
                <c:pt idx="8014">
                  <c:v>801.40000000011366</c:v>
                </c:pt>
                <c:pt idx="8015">
                  <c:v>801.50000000011369</c:v>
                </c:pt>
                <c:pt idx="8016">
                  <c:v>801.60000000011371</c:v>
                </c:pt>
                <c:pt idx="8017">
                  <c:v>801.70000000011373</c:v>
                </c:pt>
                <c:pt idx="8018">
                  <c:v>801.80000000011376</c:v>
                </c:pt>
                <c:pt idx="8019">
                  <c:v>801.90000000011378</c:v>
                </c:pt>
                <c:pt idx="8020">
                  <c:v>802.0000000001138</c:v>
                </c:pt>
                <c:pt idx="8021">
                  <c:v>802.10000000011382</c:v>
                </c:pt>
                <c:pt idx="8022">
                  <c:v>802.20000000011385</c:v>
                </c:pt>
                <c:pt idx="8023">
                  <c:v>802.30000000011387</c:v>
                </c:pt>
                <c:pt idx="8024">
                  <c:v>802.40000000011389</c:v>
                </c:pt>
                <c:pt idx="8025">
                  <c:v>802.50000000011391</c:v>
                </c:pt>
                <c:pt idx="8026">
                  <c:v>802.60000000011394</c:v>
                </c:pt>
                <c:pt idx="8027">
                  <c:v>802.70000000011396</c:v>
                </c:pt>
                <c:pt idx="8028">
                  <c:v>802.80000000011398</c:v>
                </c:pt>
                <c:pt idx="8029">
                  <c:v>802.90000000011401</c:v>
                </c:pt>
                <c:pt idx="8030">
                  <c:v>803.00000000011403</c:v>
                </c:pt>
                <c:pt idx="8031">
                  <c:v>803.10000000011405</c:v>
                </c:pt>
                <c:pt idx="8032">
                  <c:v>803.20000000011407</c:v>
                </c:pt>
                <c:pt idx="8033">
                  <c:v>803.3000000001141</c:v>
                </c:pt>
                <c:pt idx="8034">
                  <c:v>803.40000000011412</c:v>
                </c:pt>
                <c:pt idx="8035">
                  <c:v>803.50000000011414</c:v>
                </c:pt>
                <c:pt idx="8036">
                  <c:v>803.60000000011416</c:v>
                </c:pt>
                <c:pt idx="8037">
                  <c:v>803.70000000011419</c:v>
                </c:pt>
                <c:pt idx="8038">
                  <c:v>803.80000000011421</c:v>
                </c:pt>
                <c:pt idx="8039">
                  <c:v>803.90000000011423</c:v>
                </c:pt>
                <c:pt idx="8040">
                  <c:v>804.00000000011426</c:v>
                </c:pt>
                <c:pt idx="8041">
                  <c:v>804.10000000011428</c:v>
                </c:pt>
                <c:pt idx="8042">
                  <c:v>804.2000000001143</c:v>
                </c:pt>
                <c:pt idx="8043">
                  <c:v>804.30000000011432</c:v>
                </c:pt>
                <c:pt idx="8044">
                  <c:v>804.40000000011435</c:v>
                </c:pt>
                <c:pt idx="8045">
                  <c:v>804.50000000011437</c:v>
                </c:pt>
                <c:pt idx="8046">
                  <c:v>804.60000000011439</c:v>
                </c:pt>
                <c:pt idx="8047">
                  <c:v>804.70000000011441</c:v>
                </c:pt>
                <c:pt idx="8048">
                  <c:v>804.80000000011444</c:v>
                </c:pt>
                <c:pt idx="8049">
                  <c:v>804.90000000011446</c:v>
                </c:pt>
                <c:pt idx="8050">
                  <c:v>805.00000000011448</c:v>
                </c:pt>
                <c:pt idx="8051">
                  <c:v>805.10000000011451</c:v>
                </c:pt>
                <c:pt idx="8052">
                  <c:v>805.20000000011453</c:v>
                </c:pt>
                <c:pt idx="8053">
                  <c:v>805.30000000011455</c:v>
                </c:pt>
                <c:pt idx="8054">
                  <c:v>805.40000000011457</c:v>
                </c:pt>
                <c:pt idx="8055">
                  <c:v>805.5000000001146</c:v>
                </c:pt>
                <c:pt idx="8056">
                  <c:v>805.60000000011462</c:v>
                </c:pt>
                <c:pt idx="8057">
                  <c:v>805.70000000011464</c:v>
                </c:pt>
                <c:pt idx="8058">
                  <c:v>805.80000000011466</c:v>
                </c:pt>
                <c:pt idx="8059">
                  <c:v>805.90000000011469</c:v>
                </c:pt>
                <c:pt idx="8060">
                  <c:v>806.00000000011471</c:v>
                </c:pt>
                <c:pt idx="8061">
                  <c:v>806.10000000011473</c:v>
                </c:pt>
                <c:pt idx="8062">
                  <c:v>806.20000000011476</c:v>
                </c:pt>
                <c:pt idx="8063">
                  <c:v>806.30000000011478</c:v>
                </c:pt>
                <c:pt idx="8064">
                  <c:v>806.4000000001148</c:v>
                </c:pt>
                <c:pt idx="8065">
                  <c:v>806.50000000011482</c:v>
                </c:pt>
                <c:pt idx="8066">
                  <c:v>806.60000000011485</c:v>
                </c:pt>
                <c:pt idx="8067">
                  <c:v>806.70000000011487</c:v>
                </c:pt>
                <c:pt idx="8068">
                  <c:v>806.80000000011489</c:v>
                </c:pt>
                <c:pt idx="8069">
                  <c:v>806.90000000011491</c:v>
                </c:pt>
                <c:pt idx="8070">
                  <c:v>807.00000000011494</c:v>
                </c:pt>
                <c:pt idx="8071">
                  <c:v>807.10000000011496</c:v>
                </c:pt>
                <c:pt idx="8072">
                  <c:v>807.20000000011498</c:v>
                </c:pt>
                <c:pt idx="8073">
                  <c:v>807.30000000011501</c:v>
                </c:pt>
                <c:pt idx="8074">
                  <c:v>807.40000000011503</c:v>
                </c:pt>
                <c:pt idx="8075">
                  <c:v>807.50000000011505</c:v>
                </c:pt>
                <c:pt idx="8076">
                  <c:v>807.60000000011507</c:v>
                </c:pt>
                <c:pt idx="8077">
                  <c:v>807.7000000001151</c:v>
                </c:pt>
                <c:pt idx="8078">
                  <c:v>807.80000000011512</c:v>
                </c:pt>
                <c:pt idx="8079">
                  <c:v>807.90000000011514</c:v>
                </c:pt>
                <c:pt idx="8080">
                  <c:v>808.00000000011516</c:v>
                </c:pt>
                <c:pt idx="8081">
                  <c:v>808.10000000011519</c:v>
                </c:pt>
                <c:pt idx="8082">
                  <c:v>808.20000000011521</c:v>
                </c:pt>
                <c:pt idx="8083">
                  <c:v>808.30000000011523</c:v>
                </c:pt>
                <c:pt idx="8084">
                  <c:v>808.40000000011526</c:v>
                </c:pt>
                <c:pt idx="8085">
                  <c:v>808.50000000011528</c:v>
                </c:pt>
                <c:pt idx="8086">
                  <c:v>808.6000000001153</c:v>
                </c:pt>
                <c:pt idx="8087">
                  <c:v>808.70000000011532</c:v>
                </c:pt>
                <c:pt idx="8088">
                  <c:v>808.80000000011535</c:v>
                </c:pt>
                <c:pt idx="8089">
                  <c:v>808.90000000011537</c:v>
                </c:pt>
                <c:pt idx="8090">
                  <c:v>809.00000000011539</c:v>
                </c:pt>
                <c:pt idx="8091">
                  <c:v>809.10000000011541</c:v>
                </c:pt>
                <c:pt idx="8092">
                  <c:v>809.20000000011544</c:v>
                </c:pt>
                <c:pt idx="8093">
                  <c:v>809.30000000011546</c:v>
                </c:pt>
                <c:pt idx="8094">
                  <c:v>809.40000000011548</c:v>
                </c:pt>
                <c:pt idx="8095">
                  <c:v>809.50000000011551</c:v>
                </c:pt>
                <c:pt idx="8096">
                  <c:v>809.60000000011553</c:v>
                </c:pt>
                <c:pt idx="8097">
                  <c:v>809.70000000011555</c:v>
                </c:pt>
                <c:pt idx="8098">
                  <c:v>809.80000000011557</c:v>
                </c:pt>
                <c:pt idx="8099">
                  <c:v>809.9000000001156</c:v>
                </c:pt>
                <c:pt idx="8100">
                  <c:v>810.00000000011562</c:v>
                </c:pt>
                <c:pt idx="8101">
                  <c:v>810.10000000011564</c:v>
                </c:pt>
                <c:pt idx="8102">
                  <c:v>810.20000000011566</c:v>
                </c:pt>
                <c:pt idx="8103">
                  <c:v>810.30000000011569</c:v>
                </c:pt>
                <c:pt idx="8104">
                  <c:v>810.40000000011571</c:v>
                </c:pt>
                <c:pt idx="8105">
                  <c:v>810.50000000011573</c:v>
                </c:pt>
                <c:pt idx="8106">
                  <c:v>810.60000000011576</c:v>
                </c:pt>
                <c:pt idx="8107">
                  <c:v>810.70000000011578</c:v>
                </c:pt>
                <c:pt idx="8108">
                  <c:v>810.8000000001158</c:v>
                </c:pt>
                <c:pt idx="8109">
                  <c:v>810.90000000011582</c:v>
                </c:pt>
                <c:pt idx="8110">
                  <c:v>811.00000000011585</c:v>
                </c:pt>
                <c:pt idx="8111">
                  <c:v>811.10000000011587</c:v>
                </c:pt>
                <c:pt idx="8112">
                  <c:v>811.20000000011589</c:v>
                </c:pt>
                <c:pt idx="8113">
                  <c:v>811.30000000011592</c:v>
                </c:pt>
                <c:pt idx="8114">
                  <c:v>811.40000000011594</c:v>
                </c:pt>
                <c:pt idx="8115">
                  <c:v>811.50000000011596</c:v>
                </c:pt>
                <c:pt idx="8116">
                  <c:v>811.60000000011598</c:v>
                </c:pt>
                <c:pt idx="8117">
                  <c:v>811.70000000011601</c:v>
                </c:pt>
                <c:pt idx="8118">
                  <c:v>811.80000000011603</c:v>
                </c:pt>
                <c:pt idx="8119">
                  <c:v>811.90000000011605</c:v>
                </c:pt>
                <c:pt idx="8120">
                  <c:v>812.00000000011607</c:v>
                </c:pt>
                <c:pt idx="8121">
                  <c:v>812.1000000001161</c:v>
                </c:pt>
                <c:pt idx="8122">
                  <c:v>812.20000000011612</c:v>
                </c:pt>
                <c:pt idx="8123">
                  <c:v>812.30000000011614</c:v>
                </c:pt>
                <c:pt idx="8124">
                  <c:v>812.40000000011617</c:v>
                </c:pt>
                <c:pt idx="8125">
                  <c:v>812.50000000011619</c:v>
                </c:pt>
                <c:pt idx="8126">
                  <c:v>812.60000000011621</c:v>
                </c:pt>
                <c:pt idx="8127">
                  <c:v>812.70000000011623</c:v>
                </c:pt>
                <c:pt idx="8128">
                  <c:v>812.80000000011626</c:v>
                </c:pt>
                <c:pt idx="8129">
                  <c:v>812.90000000011628</c:v>
                </c:pt>
                <c:pt idx="8130">
                  <c:v>813.0000000001163</c:v>
                </c:pt>
                <c:pt idx="8131">
                  <c:v>813.10000000011632</c:v>
                </c:pt>
                <c:pt idx="8132">
                  <c:v>813.20000000011635</c:v>
                </c:pt>
                <c:pt idx="8133">
                  <c:v>813.30000000011637</c:v>
                </c:pt>
                <c:pt idx="8134">
                  <c:v>813.40000000011639</c:v>
                </c:pt>
                <c:pt idx="8135">
                  <c:v>813.50000000011642</c:v>
                </c:pt>
                <c:pt idx="8136">
                  <c:v>813.60000000011644</c:v>
                </c:pt>
                <c:pt idx="8137">
                  <c:v>813.70000000011646</c:v>
                </c:pt>
                <c:pt idx="8138">
                  <c:v>813.80000000011648</c:v>
                </c:pt>
                <c:pt idx="8139">
                  <c:v>813.90000000011651</c:v>
                </c:pt>
                <c:pt idx="8140">
                  <c:v>814.00000000011653</c:v>
                </c:pt>
                <c:pt idx="8141">
                  <c:v>814.10000000011655</c:v>
                </c:pt>
                <c:pt idx="8142">
                  <c:v>814.20000000011657</c:v>
                </c:pt>
                <c:pt idx="8143">
                  <c:v>814.3000000001166</c:v>
                </c:pt>
                <c:pt idx="8144">
                  <c:v>814.40000000011662</c:v>
                </c:pt>
                <c:pt idx="8145">
                  <c:v>814.50000000011664</c:v>
                </c:pt>
                <c:pt idx="8146">
                  <c:v>814.60000000011667</c:v>
                </c:pt>
                <c:pt idx="8147">
                  <c:v>814.70000000011669</c:v>
                </c:pt>
                <c:pt idx="8148">
                  <c:v>814.80000000011671</c:v>
                </c:pt>
                <c:pt idx="8149">
                  <c:v>814.90000000011673</c:v>
                </c:pt>
                <c:pt idx="8150">
                  <c:v>815.00000000011676</c:v>
                </c:pt>
                <c:pt idx="8151">
                  <c:v>815.10000000011678</c:v>
                </c:pt>
                <c:pt idx="8152">
                  <c:v>815.2000000001168</c:v>
                </c:pt>
                <c:pt idx="8153">
                  <c:v>815.30000000011682</c:v>
                </c:pt>
                <c:pt idx="8154">
                  <c:v>815.40000000011685</c:v>
                </c:pt>
                <c:pt idx="8155">
                  <c:v>815.50000000011687</c:v>
                </c:pt>
                <c:pt idx="8156">
                  <c:v>815.60000000011689</c:v>
                </c:pt>
                <c:pt idx="8157">
                  <c:v>815.70000000011692</c:v>
                </c:pt>
                <c:pt idx="8158">
                  <c:v>815.80000000011694</c:v>
                </c:pt>
                <c:pt idx="8159">
                  <c:v>815.90000000011696</c:v>
                </c:pt>
                <c:pt idx="8160">
                  <c:v>816.00000000011698</c:v>
                </c:pt>
                <c:pt idx="8161">
                  <c:v>816.10000000011701</c:v>
                </c:pt>
                <c:pt idx="8162">
                  <c:v>816.20000000011703</c:v>
                </c:pt>
                <c:pt idx="8163">
                  <c:v>816.30000000011705</c:v>
                </c:pt>
                <c:pt idx="8164">
                  <c:v>816.40000000011707</c:v>
                </c:pt>
                <c:pt idx="8165">
                  <c:v>816.5000000001171</c:v>
                </c:pt>
                <c:pt idx="8166">
                  <c:v>816.60000000011712</c:v>
                </c:pt>
                <c:pt idx="8167">
                  <c:v>816.70000000011714</c:v>
                </c:pt>
                <c:pt idx="8168">
                  <c:v>816.80000000011717</c:v>
                </c:pt>
                <c:pt idx="8169">
                  <c:v>816.90000000011719</c:v>
                </c:pt>
                <c:pt idx="8170">
                  <c:v>817.00000000011721</c:v>
                </c:pt>
                <c:pt idx="8171">
                  <c:v>817.10000000011723</c:v>
                </c:pt>
                <c:pt idx="8172">
                  <c:v>817.20000000011726</c:v>
                </c:pt>
                <c:pt idx="8173">
                  <c:v>817.30000000011728</c:v>
                </c:pt>
                <c:pt idx="8174">
                  <c:v>817.4000000001173</c:v>
                </c:pt>
                <c:pt idx="8175">
                  <c:v>817.50000000011732</c:v>
                </c:pt>
                <c:pt idx="8176">
                  <c:v>817.60000000011735</c:v>
                </c:pt>
                <c:pt idx="8177">
                  <c:v>817.70000000011737</c:v>
                </c:pt>
                <c:pt idx="8178">
                  <c:v>817.80000000011739</c:v>
                </c:pt>
                <c:pt idx="8179">
                  <c:v>817.90000000011742</c:v>
                </c:pt>
                <c:pt idx="8180">
                  <c:v>818.00000000011744</c:v>
                </c:pt>
                <c:pt idx="8181">
                  <c:v>818.10000000011746</c:v>
                </c:pt>
                <c:pt idx="8182">
                  <c:v>818.20000000011748</c:v>
                </c:pt>
                <c:pt idx="8183">
                  <c:v>818.30000000011751</c:v>
                </c:pt>
                <c:pt idx="8184">
                  <c:v>818.40000000011753</c:v>
                </c:pt>
                <c:pt idx="8185">
                  <c:v>818.50000000011755</c:v>
                </c:pt>
                <c:pt idx="8186">
                  <c:v>818.60000000011757</c:v>
                </c:pt>
                <c:pt idx="8187">
                  <c:v>818.7000000001176</c:v>
                </c:pt>
                <c:pt idx="8188">
                  <c:v>818.80000000011762</c:v>
                </c:pt>
                <c:pt idx="8189">
                  <c:v>818.90000000011764</c:v>
                </c:pt>
                <c:pt idx="8190">
                  <c:v>819.00000000011767</c:v>
                </c:pt>
                <c:pt idx="8191">
                  <c:v>819.10000000011769</c:v>
                </c:pt>
                <c:pt idx="8192">
                  <c:v>819.20000000011771</c:v>
                </c:pt>
                <c:pt idx="8193">
                  <c:v>819.30000000011773</c:v>
                </c:pt>
                <c:pt idx="8194">
                  <c:v>819.40000000011776</c:v>
                </c:pt>
                <c:pt idx="8195">
                  <c:v>819.50000000011778</c:v>
                </c:pt>
                <c:pt idx="8196">
                  <c:v>819.6000000001178</c:v>
                </c:pt>
                <c:pt idx="8197">
                  <c:v>819.70000000011783</c:v>
                </c:pt>
                <c:pt idx="8198">
                  <c:v>819.80000000011785</c:v>
                </c:pt>
                <c:pt idx="8199">
                  <c:v>819.90000000011787</c:v>
                </c:pt>
                <c:pt idx="8200">
                  <c:v>820.00000000011789</c:v>
                </c:pt>
                <c:pt idx="8201">
                  <c:v>820.10000000011792</c:v>
                </c:pt>
                <c:pt idx="8202">
                  <c:v>820.20000000011794</c:v>
                </c:pt>
                <c:pt idx="8203">
                  <c:v>820.30000000011796</c:v>
                </c:pt>
                <c:pt idx="8204">
                  <c:v>820.40000000011798</c:v>
                </c:pt>
                <c:pt idx="8205">
                  <c:v>820.50000000011801</c:v>
                </c:pt>
                <c:pt idx="8206">
                  <c:v>820.60000000011803</c:v>
                </c:pt>
                <c:pt idx="8207">
                  <c:v>820.70000000011805</c:v>
                </c:pt>
                <c:pt idx="8208">
                  <c:v>820.80000000011808</c:v>
                </c:pt>
                <c:pt idx="8209">
                  <c:v>820.9000000001181</c:v>
                </c:pt>
                <c:pt idx="8210">
                  <c:v>821.00000000011812</c:v>
                </c:pt>
                <c:pt idx="8211">
                  <c:v>821.10000000011814</c:v>
                </c:pt>
                <c:pt idx="8212">
                  <c:v>821.20000000011817</c:v>
                </c:pt>
                <c:pt idx="8213">
                  <c:v>821.30000000011819</c:v>
                </c:pt>
                <c:pt idx="8214">
                  <c:v>821.40000000011821</c:v>
                </c:pt>
                <c:pt idx="8215">
                  <c:v>821.50000000011823</c:v>
                </c:pt>
                <c:pt idx="8216">
                  <c:v>821.60000000011826</c:v>
                </c:pt>
                <c:pt idx="8217">
                  <c:v>821.70000000011828</c:v>
                </c:pt>
                <c:pt idx="8218">
                  <c:v>821.8000000001183</c:v>
                </c:pt>
                <c:pt idx="8219">
                  <c:v>821.90000000011833</c:v>
                </c:pt>
                <c:pt idx="8220">
                  <c:v>822.00000000011835</c:v>
                </c:pt>
                <c:pt idx="8221">
                  <c:v>822.10000000011837</c:v>
                </c:pt>
                <c:pt idx="8222">
                  <c:v>822.20000000011839</c:v>
                </c:pt>
                <c:pt idx="8223">
                  <c:v>822.30000000011842</c:v>
                </c:pt>
                <c:pt idx="8224">
                  <c:v>822.40000000011844</c:v>
                </c:pt>
                <c:pt idx="8225">
                  <c:v>822.50000000011846</c:v>
                </c:pt>
                <c:pt idx="8226">
                  <c:v>822.60000000011848</c:v>
                </c:pt>
                <c:pt idx="8227">
                  <c:v>822.70000000011851</c:v>
                </c:pt>
                <c:pt idx="8228">
                  <c:v>822.80000000011853</c:v>
                </c:pt>
                <c:pt idx="8229">
                  <c:v>822.90000000011855</c:v>
                </c:pt>
                <c:pt idx="8230">
                  <c:v>823.00000000011858</c:v>
                </c:pt>
                <c:pt idx="8231">
                  <c:v>823.1000000001186</c:v>
                </c:pt>
                <c:pt idx="8232">
                  <c:v>823.20000000011862</c:v>
                </c:pt>
                <c:pt idx="8233">
                  <c:v>823.30000000011864</c:v>
                </c:pt>
                <c:pt idx="8234">
                  <c:v>823.40000000011867</c:v>
                </c:pt>
                <c:pt idx="8235">
                  <c:v>823.50000000011869</c:v>
                </c:pt>
                <c:pt idx="8236">
                  <c:v>823.60000000011871</c:v>
                </c:pt>
                <c:pt idx="8237">
                  <c:v>823.70000000011873</c:v>
                </c:pt>
                <c:pt idx="8238">
                  <c:v>823.80000000011876</c:v>
                </c:pt>
                <c:pt idx="8239">
                  <c:v>823.90000000011878</c:v>
                </c:pt>
                <c:pt idx="8240">
                  <c:v>824.0000000001188</c:v>
                </c:pt>
                <c:pt idx="8241">
                  <c:v>824.10000000011883</c:v>
                </c:pt>
                <c:pt idx="8242">
                  <c:v>824.20000000011885</c:v>
                </c:pt>
                <c:pt idx="8243">
                  <c:v>824.30000000011887</c:v>
                </c:pt>
                <c:pt idx="8244">
                  <c:v>824.40000000011889</c:v>
                </c:pt>
                <c:pt idx="8245">
                  <c:v>824.50000000011892</c:v>
                </c:pt>
                <c:pt idx="8246">
                  <c:v>824.60000000011894</c:v>
                </c:pt>
                <c:pt idx="8247">
                  <c:v>824.70000000011896</c:v>
                </c:pt>
                <c:pt idx="8248">
                  <c:v>824.80000000011898</c:v>
                </c:pt>
                <c:pt idx="8249">
                  <c:v>824.90000000011901</c:v>
                </c:pt>
                <c:pt idx="8250">
                  <c:v>825.00000000011903</c:v>
                </c:pt>
                <c:pt idx="8251">
                  <c:v>825.10000000011905</c:v>
                </c:pt>
                <c:pt idx="8252">
                  <c:v>825.20000000011908</c:v>
                </c:pt>
                <c:pt idx="8253">
                  <c:v>825.3000000001191</c:v>
                </c:pt>
                <c:pt idx="8254">
                  <c:v>825.40000000011912</c:v>
                </c:pt>
                <c:pt idx="8255">
                  <c:v>825.50000000011914</c:v>
                </c:pt>
                <c:pt idx="8256">
                  <c:v>825.60000000011917</c:v>
                </c:pt>
                <c:pt idx="8257">
                  <c:v>825.70000000011919</c:v>
                </c:pt>
                <c:pt idx="8258">
                  <c:v>825.80000000011921</c:v>
                </c:pt>
                <c:pt idx="8259">
                  <c:v>825.90000000011923</c:v>
                </c:pt>
                <c:pt idx="8260">
                  <c:v>826.00000000011926</c:v>
                </c:pt>
                <c:pt idx="8261">
                  <c:v>826.10000000011928</c:v>
                </c:pt>
                <c:pt idx="8262">
                  <c:v>826.2000000001193</c:v>
                </c:pt>
                <c:pt idx="8263">
                  <c:v>826.30000000011933</c:v>
                </c:pt>
                <c:pt idx="8264">
                  <c:v>826.40000000011935</c:v>
                </c:pt>
                <c:pt idx="8265">
                  <c:v>826.50000000011937</c:v>
                </c:pt>
                <c:pt idx="8266">
                  <c:v>826.60000000011939</c:v>
                </c:pt>
                <c:pt idx="8267">
                  <c:v>826.70000000011942</c:v>
                </c:pt>
                <c:pt idx="8268">
                  <c:v>826.80000000011944</c:v>
                </c:pt>
                <c:pt idx="8269">
                  <c:v>826.90000000011946</c:v>
                </c:pt>
                <c:pt idx="8270">
                  <c:v>827.00000000011948</c:v>
                </c:pt>
                <c:pt idx="8271">
                  <c:v>827.10000000011951</c:v>
                </c:pt>
                <c:pt idx="8272">
                  <c:v>827.20000000011953</c:v>
                </c:pt>
                <c:pt idx="8273">
                  <c:v>827.30000000011955</c:v>
                </c:pt>
                <c:pt idx="8274">
                  <c:v>827.40000000011958</c:v>
                </c:pt>
                <c:pt idx="8275">
                  <c:v>827.5000000001196</c:v>
                </c:pt>
                <c:pt idx="8276">
                  <c:v>827.60000000011962</c:v>
                </c:pt>
                <c:pt idx="8277">
                  <c:v>827.70000000011964</c:v>
                </c:pt>
                <c:pt idx="8278">
                  <c:v>827.80000000011967</c:v>
                </c:pt>
                <c:pt idx="8279">
                  <c:v>827.90000000011969</c:v>
                </c:pt>
                <c:pt idx="8280">
                  <c:v>828.00000000011971</c:v>
                </c:pt>
                <c:pt idx="8281">
                  <c:v>828.10000000011973</c:v>
                </c:pt>
                <c:pt idx="8282">
                  <c:v>828.20000000011976</c:v>
                </c:pt>
                <c:pt idx="8283">
                  <c:v>828.30000000011978</c:v>
                </c:pt>
                <c:pt idx="8284">
                  <c:v>828.4000000001198</c:v>
                </c:pt>
                <c:pt idx="8285">
                  <c:v>828.50000000011983</c:v>
                </c:pt>
                <c:pt idx="8286">
                  <c:v>828.60000000011985</c:v>
                </c:pt>
                <c:pt idx="8287">
                  <c:v>828.70000000011987</c:v>
                </c:pt>
                <c:pt idx="8288">
                  <c:v>828.80000000011989</c:v>
                </c:pt>
                <c:pt idx="8289">
                  <c:v>828.90000000011992</c:v>
                </c:pt>
                <c:pt idx="8290">
                  <c:v>829.00000000011994</c:v>
                </c:pt>
                <c:pt idx="8291">
                  <c:v>829.10000000011996</c:v>
                </c:pt>
                <c:pt idx="8292">
                  <c:v>829.20000000011999</c:v>
                </c:pt>
                <c:pt idx="8293">
                  <c:v>829.30000000012001</c:v>
                </c:pt>
                <c:pt idx="8294">
                  <c:v>829.40000000012003</c:v>
                </c:pt>
                <c:pt idx="8295">
                  <c:v>829.50000000012005</c:v>
                </c:pt>
                <c:pt idx="8296">
                  <c:v>829.60000000012008</c:v>
                </c:pt>
                <c:pt idx="8297">
                  <c:v>829.7000000001201</c:v>
                </c:pt>
                <c:pt idx="8298">
                  <c:v>829.80000000012012</c:v>
                </c:pt>
                <c:pt idx="8299">
                  <c:v>829.90000000012014</c:v>
                </c:pt>
                <c:pt idx="8300">
                  <c:v>830.00000000012017</c:v>
                </c:pt>
                <c:pt idx="8301">
                  <c:v>830.10000000012019</c:v>
                </c:pt>
                <c:pt idx="8302">
                  <c:v>830.20000000012021</c:v>
                </c:pt>
                <c:pt idx="8303">
                  <c:v>830.30000000012024</c:v>
                </c:pt>
                <c:pt idx="8304">
                  <c:v>830.40000000012026</c:v>
                </c:pt>
                <c:pt idx="8305">
                  <c:v>830.50000000012028</c:v>
                </c:pt>
                <c:pt idx="8306">
                  <c:v>830.6000000001203</c:v>
                </c:pt>
                <c:pt idx="8307">
                  <c:v>830.70000000012033</c:v>
                </c:pt>
                <c:pt idx="8308">
                  <c:v>830.80000000012035</c:v>
                </c:pt>
                <c:pt idx="8309">
                  <c:v>830.90000000012037</c:v>
                </c:pt>
                <c:pt idx="8310">
                  <c:v>831.00000000012039</c:v>
                </c:pt>
                <c:pt idx="8311">
                  <c:v>831.10000000012042</c:v>
                </c:pt>
                <c:pt idx="8312">
                  <c:v>831.20000000012044</c:v>
                </c:pt>
                <c:pt idx="8313">
                  <c:v>831.30000000012046</c:v>
                </c:pt>
                <c:pt idx="8314">
                  <c:v>831.40000000012049</c:v>
                </c:pt>
                <c:pt idx="8315">
                  <c:v>831.50000000012051</c:v>
                </c:pt>
                <c:pt idx="8316">
                  <c:v>831.60000000012053</c:v>
                </c:pt>
                <c:pt idx="8317">
                  <c:v>831.70000000012055</c:v>
                </c:pt>
                <c:pt idx="8318">
                  <c:v>831.80000000012058</c:v>
                </c:pt>
                <c:pt idx="8319">
                  <c:v>831.9000000001206</c:v>
                </c:pt>
                <c:pt idx="8320">
                  <c:v>832.00000000012062</c:v>
                </c:pt>
                <c:pt idx="8321">
                  <c:v>832.10000000012064</c:v>
                </c:pt>
                <c:pt idx="8322">
                  <c:v>832.20000000012067</c:v>
                </c:pt>
                <c:pt idx="8323">
                  <c:v>832.30000000012069</c:v>
                </c:pt>
                <c:pt idx="8324">
                  <c:v>832.40000000012071</c:v>
                </c:pt>
                <c:pt idx="8325">
                  <c:v>832.50000000012074</c:v>
                </c:pt>
                <c:pt idx="8326">
                  <c:v>832.60000000012076</c:v>
                </c:pt>
                <c:pt idx="8327">
                  <c:v>832.70000000012078</c:v>
                </c:pt>
                <c:pt idx="8328">
                  <c:v>832.8000000001208</c:v>
                </c:pt>
                <c:pt idx="8329">
                  <c:v>832.90000000012083</c:v>
                </c:pt>
                <c:pt idx="8330">
                  <c:v>833.00000000012085</c:v>
                </c:pt>
                <c:pt idx="8331">
                  <c:v>833.10000000012087</c:v>
                </c:pt>
                <c:pt idx="8332">
                  <c:v>833.20000000012089</c:v>
                </c:pt>
                <c:pt idx="8333">
                  <c:v>833.30000000012092</c:v>
                </c:pt>
                <c:pt idx="8334">
                  <c:v>833.40000000012094</c:v>
                </c:pt>
                <c:pt idx="8335">
                  <c:v>833.50000000012096</c:v>
                </c:pt>
                <c:pt idx="8336">
                  <c:v>833.60000000012099</c:v>
                </c:pt>
                <c:pt idx="8337">
                  <c:v>833.70000000012101</c:v>
                </c:pt>
                <c:pt idx="8338">
                  <c:v>833.80000000012103</c:v>
                </c:pt>
                <c:pt idx="8339">
                  <c:v>833.90000000012105</c:v>
                </c:pt>
                <c:pt idx="8340">
                  <c:v>834.00000000012108</c:v>
                </c:pt>
                <c:pt idx="8341">
                  <c:v>834.1000000001211</c:v>
                </c:pt>
                <c:pt idx="8342">
                  <c:v>834.20000000012112</c:v>
                </c:pt>
                <c:pt idx="8343">
                  <c:v>834.30000000012114</c:v>
                </c:pt>
                <c:pt idx="8344">
                  <c:v>834.40000000012117</c:v>
                </c:pt>
                <c:pt idx="8345">
                  <c:v>834.50000000012119</c:v>
                </c:pt>
                <c:pt idx="8346">
                  <c:v>834.60000000012121</c:v>
                </c:pt>
                <c:pt idx="8347">
                  <c:v>834.70000000012124</c:v>
                </c:pt>
                <c:pt idx="8348">
                  <c:v>834.80000000012126</c:v>
                </c:pt>
                <c:pt idx="8349">
                  <c:v>834.90000000012128</c:v>
                </c:pt>
                <c:pt idx="8350">
                  <c:v>835.0000000001213</c:v>
                </c:pt>
                <c:pt idx="8351">
                  <c:v>835.10000000012133</c:v>
                </c:pt>
                <c:pt idx="8352">
                  <c:v>835.20000000012135</c:v>
                </c:pt>
                <c:pt idx="8353">
                  <c:v>835.30000000012137</c:v>
                </c:pt>
                <c:pt idx="8354">
                  <c:v>835.40000000012139</c:v>
                </c:pt>
                <c:pt idx="8355">
                  <c:v>835.50000000012142</c:v>
                </c:pt>
                <c:pt idx="8356">
                  <c:v>835.60000000012144</c:v>
                </c:pt>
                <c:pt idx="8357">
                  <c:v>835.70000000012146</c:v>
                </c:pt>
                <c:pt idx="8358">
                  <c:v>835.80000000012149</c:v>
                </c:pt>
                <c:pt idx="8359">
                  <c:v>835.90000000012151</c:v>
                </c:pt>
                <c:pt idx="8360">
                  <c:v>836.00000000012153</c:v>
                </c:pt>
                <c:pt idx="8361">
                  <c:v>836.10000000012155</c:v>
                </c:pt>
                <c:pt idx="8362">
                  <c:v>836.20000000012158</c:v>
                </c:pt>
                <c:pt idx="8363">
                  <c:v>836.3000000001216</c:v>
                </c:pt>
                <c:pt idx="8364">
                  <c:v>836.40000000012162</c:v>
                </c:pt>
                <c:pt idx="8365">
                  <c:v>836.50000000012164</c:v>
                </c:pt>
                <c:pt idx="8366">
                  <c:v>836.60000000012167</c:v>
                </c:pt>
                <c:pt idx="8367">
                  <c:v>836.70000000012169</c:v>
                </c:pt>
                <c:pt idx="8368">
                  <c:v>836.80000000012171</c:v>
                </c:pt>
                <c:pt idx="8369">
                  <c:v>836.90000000012174</c:v>
                </c:pt>
                <c:pt idx="8370">
                  <c:v>837.00000000012176</c:v>
                </c:pt>
                <c:pt idx="8371">
                  <c:v>837.10000000012178</c:v>
                </c:pt>
                <c:pt idx="8372">
                  <c:v>837.2000000001218</c:v>
                </c:pt>
                <c:pt idx="8373">
                  <c:v>837.30000000012183</c:v>
                </c:pt>
                <c:pt idx="8374">
                  <c:v>837.40000000012185</c:v>
                </c:pt>
                <c:pt idx="8375">
                  <c:v>837.50000000012187</c:v>
                </c:pt>
                <c:pt idx="8376">
                  <c:v>837.6000000001219</c:v>
                </c:pt>
                <c:pt idx="8377">
                  <c:v>837.70000000012192</c:v>
                </c:pt>
                <c:pt idx="8378">
                  <c:v>837.80000000012194</c:v>
                </c:pt>
                <c:pt idx="8379">
                  <c:v>837.90000000012196</c:v>
                </c:pt>
                <c:pt idx="8380">
                  <c:v>838.00000000012199</c:v>
                </c:pt>
                <c:pt idx="8381">
                  <c:v>838.10000000012201</c:v>
                </c:pt>
                <c:pt idx="8382">
                  <c:v>838.20000000012203</c:v>
                </c:pt>
                <c:pt idx="8383">
                  <c:v>838.30000000012205</c:v>
                </c:pt>
                <c:pt idx="8384">
                  <c:v>838.40000000012208</c:v>
                </c:pt>
                <c:pt idx="8385">
                  <c:v>838.5000000001221</c:v>
                </c:pt>
                <c:pt idx="8386">
                  <c:v>838.60000000012212</c:v>
                </c:pt>
                <c:pt idx="8387">
                  <c:v>838.70000000012215</c:v>
                </c:pt>
                <c:pt idx="8388">
                  <c:v>838.80000000012217</c:v>
                </c:pt>
                <c:pt idx="8389">
                  <c:v>838.90000000012219</c:v>
                </c:pt>
                <c:pt idx="8390">
                  <c:v>839.00000000012221</c:v>
                </c:pt>
                <c:pt idx="8391">
                  <c:v>839.10000000012224</c:v>
                </c:pt>
                <c:pt idx="8392">
                  <c:v>839.20000000012226</c:v>
                </c:pt>
                <c:pt idx="8393">
                  <c:v>839.30000000012228</c:v>
                </c:pt>
                <c:pt idx="8394">
                  <c:v>839.4000000001223</c:v>
                </c:pt>
                <c:pt idx="8395">
                  <c:v>839.50000000012233</c:v>
                </c:pt>
                <c:pt idx="8396">
                  <c:v>839.60000000012235</c:v>
                </c:pt>
                <c:pt idx="8397">
                  <c:v>839.70000000012237</c:v>
                </c:pt>
                <c:pt idx="8398">
                  <c:v>839.8000000001224</c:v>
                </c:pt>
                <c:pt idx="8399">
                  <c:v>839.90000000012242</c:v>
                </c:pt>
                <c:pt idx="8400">
                  <c:v>840.00000000012244</c:v>
                </c:pt>
                <c:pt idx="8401">
                  <c:v>840.10000000012246</c:v>
                </c:pt>
                <c:pt idx="8402">
                  <c:v>840.20000000012249</c:v>
                </c:pt>
                <c:pt idx="8403">
                  <c:v>840.30000000012251</c:v>
                </c:pt>
                <c:pt idx="8404">
                  <c:v>840.40000000012253</c:v>
                </c:pt>
                <c:pt idx="8405">
                  <c:v>840.50000000012255</c:v>
                </c:pt>
                <c:pt idx="8406">
                  <c:v>840.60000000012258</c:v>
                </c:pt>
                <c:pt idx="8407">
                  <c:v>840.7000000001226</c:v>
                </c:pt>
                <c:pt idx="8408">
                  <c:v>840.80000000012262</c:v>
                </c:pt>
                <c:pt idx="8409">
                  <c:v>840.90000000012265</c:v>
                </c:pt>
                <c:pt idx="8410">
                  <c:v>841.00000000012267</c:v>
                </c:pt>
                <c:pt idx="8411">
                  <c:v>841.10000000012269</c:v>
                </c:pt>
                <c:pt idx="8412">
                  <c:v>841.20000000012271</c:v>
                </c:pt>
                <c:pt idx="8413">
                  <c:v>841.30000000012274</c:v>
                </c:pt>
                <c:pt idx="8414">
                  <c:v>841.40000000012276</c:v>
                </c:pt>
                <c:pt idx="8415">
                  <c:v>841.50000000012278</c:v>
                </c:pt>
                <c:pt idx="8416">
                  <c:v>841.6000000001228</c:v>
                </c:pt>
                <c:pt idx="8417">
                  <c:v>841.70000000012283</c:v>
                </c:pt>
                <c:pt idx="8418">
                  <c:v>841.80000000012285</c:v>
                </c:pt>
                <c:pt idx="8419">
                  <c:v>841.90000000012287</c:v>
                </c:pt>
                <c:pt idx="8420">
                  <c:v>842.0000000001229</c:v>
                </c:pt>
                <c:pt idx="8421">
                  <c:v>842.10000000012292</c:v>
                </c:pt>
                <c:pt idx="8422">
                  <c:v>842.20000000012294</c:v>
                </c:pt>
                <c:pt idx="8423">
                  <c:v>842.30000000012296</c:v>
                </c:pt>
                <c:pt idx="8424">
                  <c:v>842.40000000012299</c:v>
                </c:pt>
                <c:pt idx="8425">
                  <c:v>842.50000000012301</c:v>
                </c:pt>
                <c:pt idx="8426">
                  <c:v>842.60000000012303</c:v>
                </c:pt>
                <c:pt idx="8427">
                  <c:v>842.70000000012305</c:v>
                </c:pt>
                <c:pt idx="8428">
                  <c:v>842.80000000012308</c:v>
                </c:pt>
                <c:pt idx="8429">
                  <c:v>842.9000000001231</c:v>
                </c:pt>
                <c:pt idx="8430">
                  <c:v>843.00000000012312</c:v>
                </c:pt>
                <c:pt idx="8431">
                  <c:v>843.10000000012315</c:v>
                </c:pt>
                <c:pt idx="8432">
                  <c:v>843.20000000012317</c:v>
                </c:pt>
                <c:pt idx="8433">
                  <c:v>843.30000000012319</c:v>
                </c:pt>
                <c:pt idx="8434">
                  <c:v>843.40000000012321</c:v>
                </c:pt>
                <c:pt idx="8435">
                  <c:v>843.50000000012324</c:v>
                </c:pt>
                <c:pt idx="8436">
                  <c:v>843.60000000012326</c:v>
                </c:pt>
                <c:pt idx="8437">
                  <c:v>843.70000000012328</c:v>
                </c:pt>
                <c:pt idx="8438">
                  <c:v>843.8000000001233</c:v>
                </c:pt>
                <c:pt idx="8439">
                  <c:v>843.90000000012333</c:v>
                </c:pt>
                <c:pt idx="8440">
                  <c:v>844.00000000012335</c:v>
                </c:pt>
                <c:pt idx="8441">
                  <c:v>844.10000000012337</c:v>
                </c:pt>
                <c:pt idx="8442">
                  <c:v>844.2000000001234</c:v>
                </c:pt>
                <c:pt idx="8443">
                  <c:v>844.30000000012342</c:v>
                </c:pt>
                <c:pt idx="8444">
                  <c:v>844.40000000012344</c:v>
                </c:pt>
                <c:pt idx="8445">
                  <c:v>844.50000000012346</c:v>
                </c:pt>
                <c:pt idx="8446">
                  <c:v>844.60000000012349</c:v>
                </c:pt>
                <c:pt idx="8447">
                  <c:v>844.70000000012351</c:v>
                </c:pt>
                <c:pt idx="8448">
                  <c:v>844.80000000012353</c:v>
                </c:pt>
                <c:pt idx="8449">
                  <c:v>844.90000000012355</c:v>
                </c:pt>
                <c:pt idx="8450">
                  <c:v>845.00000000012358</c:v>
                </c:pt>
                <c:pt idx="8451">
                  <c:v>845.1000000001236</c:v>
                </c:pt>
                <c:pt idx="8452">
                  <c:v>845.20000000012362</c:v>
                </c:pt>
                <c:pt idx="8453">
                  <c:v>845.30000000012365</c:v>
                </c:pt>
                <c:pt idx="8454">
                  <c:v>845.40000000012367</c:v>
                </c:pt>
                <c:pt idx="8455">
                  <c:v>845.50000000012369</c:v>
                </c:pt>
                <c:pt idx="8456">
                  <c:v>845.60000000012371</c:v>
                </c:pt>
                <c:pt idx="8457">
                  <c:v>845.70000000012374</c:v>
                </c:pt>
                <c:pt idx="8458">
                  <c:v>845.80000000012376</c:v>
                </c:pt>
                <c:pt idx="8459">
                  <c:v>845.90000000012378</c:v>
                </c:pt>
                <c:pt idx="8460">
                  <c:v>846.0000000001238</c:v>
                </c:pt>
                <c:pt idx="8461">
                  <c:v>846.10000000012383</c:v>
                </c:pt>
                <c:pt idx="8462">
                  <c:v>846.20000000012385</c:v>
                </c:pt>
                <c:pt idx="8463">
                  <c:v>846.30000000012387</c:v>
                </c:pt>
                <c:pt idx="8464">
                  <c:v>846.4000000001239</c:v>
                </c:pt>
                <c:pt idx="8465">
                  <c:v>846.50000000012392</c:v>
                </c:pt>
                <c:pt idx="8466">
                  <c:v>846.60000000012394</c:v>
                </c:pt>
                <c:pt idx="8467">
                  <c:v>846.70000000012396</c:v>
                </c:pt>
                <c:pt idx="8468">
                  <c:v>846.80000000012399</c:v>
                </c:pt>
                <c:pt idx="8469">
                  <c:v>846.90000000012401</c:v>
                </c:pt>
                <c:pt idx="8470">
                  <c:v>847.00000000012403</c:v>
                </c:pt>
                <c:pt idx="8471">
                  <c:v>847.10000000012406</c:v>
                </c:pt>
                <c:pt idx="8472">
                  <c:v>847.20000000012408</c:v>
                </c:pt>
                <c:pt idx="8473">
                  <c:v>847.3000000001241</c:v>
                </c:pt>
                <c:pt idx="8474">
                  <c:v>847.40000000012412</c:v>
                </c:pt>
                <c:pt idx="8475">
                  <c:v>847.50000000012415</c:v>
                </c:pt>
                <c:pt idx="8476">
                  <c:v>847.60000000012417</c:v>
                </c:pt>
                <c:pt idx="8477">
                  <c:v>847.70000000012419</c:v>
                </c:pt>
                <c:pt idx="8478">
                  <c:v>847.80000000012421</c:v>
                </c:pt>
                <c:pt idx="8479">
                  <c:v>847.90000000012424</c:v>
                </c:pt>
                <c:pt idx="8480">
                  <c:v>848.00000000012426</c:v>
                </c:pt>
                <c:pt idx="8481">
                  <c:v>848.10000000012428</c:v>
                </c:pt>
                <c:pt idx="8482">
                  <c:v>848.20000000012431</c:v>
                </c:pt>
                <c:pt idx="8483">
                  <c:v>848.30000000012433</c:v>
                </c:pt>
                <c:pt idx="8484">
                  <c:v>848.40000000012435</c:v>
                </c:pt>
                <c:pt idx="8485">
                  <c:v>848.50000000012437</c:v>
                </c:pt>
                <c:pt idx="8486">
                  <c:v>848.6000000001244</c:v>
                </c:pt>
                <c:pt idx="8487">
                  <c:v>848.70000000012442</c:v>
                </c:pt>
                <c:pt idx="8488">
                  <c:v>848.80000000012444</c:v>
                </c:pt>
                <c:pt idx="8489">
                  <c:v>848.90000000012446</c:v>
                </c:pt>
                <c:pt idx="8490">
                  <c:v>849.00000000012449</c:v>
                </c:pt>
                <c:pt idx="8491">
                  <c:v>849.10000000012451</c:v>
                </c:pt>
                <c:pt idx="8492">
                  <c:v>849.20000000012453</c:v>
                </c:pt>
                <c:pt idx="8493">
                  <c:v>849.30000000012456</c:v>
                </c:pt>
                <c:pt idx="8494">
                  <c:v>849.40000000012458</c:v>
                </c:pt>
                <c:pt idx="8495">
                  <c:v>849.5000000001246</c:v>
                </c:pt>
                <c:pt idx="8496">
                  <c:v>849.60000000012462</c:v>
                </c:pt>
                <c:pt idx="8497">
                  <c:v>849.70000000012465</c:v>
                </c:pt>
                <c:pt idx="8498">
                  <c:v>849.80000000012467</c:v>
                </c:pt>
                <c:pt idx="8499">
                  <c:v>849.90000000012469</c:v>
                </c:pt>
                <c:pt idx="8500">
                  <c:v>850.00000000012471</c:v>
                </c:pt>
                <c:pt idx="8501">
                  <c:v>850.10000000012474</c:v>
                </c:pt>
                <c:pt idx="8502">
                  <c:v>850.20000000012476</c:v>
                </c:pt>
                <c:pt idx="8503">
                  <c:v>850.30000000012478</c:v>
                </c:pt>
                <c:pt idx="8504">
                  <c:v>850.40000000012481</c:v>
                </c:pt>
                <c:pt idx="8505">
                  <c:v>850.50000000012483</c:v>
                </c:pt>
                <c:pt idx="8506">
                  <c:v>850.60000000012485</c:v>
                </c:pt>
                <c:pt idx="8507">
                  <c:v>850.70000000012487</c:v>
                </c:pt>
                <c:pt idx="8508">
                  <c:v>850.8000000001249</c:v>
                </c:pt>
                <c:pt idx="8509">
                  <c:v>850.90000000012492</c:v>
                </c:pt>
                <c:pt idx="8510">
                  <c:v>851.00000000012494</c:v>
                </c:pt>
                <c:pt idx="8511">
                  <c:v>851.10000000012496</c:v>
                </c:pt>
                <c:pt idx="8512">
                  <c:v>851.20000000012499</c:v>
                </c:pt>
                <c:pt idx="8513">
                  <c:v>851.30000000012501</c:v>
                </c:pt>
                <c:pt idx="8514">
                  <c:v>851.40000000012503</c:v>
                </c:pt>
                <c:pt idx="8515">
                  <c:v>851.50000000012506</c:v>
                </c:pt>
                <c:pt idx="8516">
                  <c:v>851.60000000012508</c:v>
                </c:pt>
                <c:pt idx="8517">
                  <c:v>851.7000000001251</c:v>
                </c:pt>
                <c:pt idx="8518">
                  <c:v>851.80000000012512</c:v>
                </c:pt>
                <c:pt idx="8519">
                  <c:v>851.90000000012515</c:v>
                </c:pt>
                <c:pt idx="8520">
                  <c:v>852.00000000012517</c:v>
                </c:pt>
                <c:pt idx="8521">
                  <c:v>852.10000000012519</c:v>
                </c:pt>
                <c:pt idx="8522">
                  <c:v>852.20000000012521</c:v>
                </c:pt>
                <c:pt idx="8523">
                  <c:v>852.30000000012524</c:v>
                </c:pt>
                <c:pt idx="8524">
                  <c:v>852.40000000012526</c:v>
                </c:pt>
                <c:pt idx="8525">
                  <c:v>852.50000000012528</c:v>
                </c:pt>
                <c:pt idx="8526">
                  <c:v>852.60000000012531</c:v>
                </c:pt>
                <c:pt idx="8527">
                  <c:v>852.70000000012533</c:v>
                </c:pt>
                <c:pt idx="8528">
                  <c:v>852.80000000012535</c:v>
                </c:pt>
                <c:pt idx="8529">
                  <c:v>852.90000000012537</c:v>
                </c:pt>
                <c:pt idx="8530">
                  <c:v>853.0000000001254</c:v>
                </c:pt>
                <c:pt idx="8531">
                  <c:v>853.10000000012542</c:v>
                </c:pt>
                <c:pt idx="8532">
                  <c:v>853.20000000012544</c:v>
                </c:pt>
                <c:pt idx="8533">
                  <c:v>853.30000000012546</c:v>
                </c:pt>
                <c:pt idx="8534">
                  <c:v>853.40000000012549</c:v>
                </c:pt>
                <c:pt idx="8535">
                  <c:v>853.50000000012551</c:v>
                </c:pt>
                <c:pt idx="8536">
                  <c:v>853.60000000012553</c:v>
                </c:pt>
                <c:pt idx="8537">
                  <c:v>853.70000000012556</c:v>
                </c:pt>
                <c:pt idx="8538">
                  <c:v>853.80000000012558</c:v>
                </c:pt>
                <c:pt idx="8539">
                  <c:v>853.9000000001256</c:v>
                </c:pt>
                <c:pt idx="8540">
                  <c:v>854.00000000012562</c:v>
                </c:pt>
                <c:pt idx="8541">
                  <c:v>854.10000000012565</c:v>
                </c:pt>
                <c:pt idx="8542">
                  <c:v>854.20000000012567</c:v>
                </c:pt>
                <c:pt idx="8543">
                  <c:v>854.30000000012569</c:v>
                </c:pt>
                <c:pt idx="8544">
                  <c:v>854.40000000012571</c:v>
                </c:pt>
                <c:pt idx="8545">
                  <c:v>854.50000000012574</c:v>
                </c:pt>
                <c:pt idx="8546">
                  <c:v>854.60000000012576</c:v>
                </c:pt>
                <c:pt idx="8547">
                  <c:v>854.70000000012578</c:v>
                </c:pt>
                <c:pt idx="8548">
                  <c:v>854.80000000012581</c:v>
                </c:pt>
                <c:pt idx="8549">
                  <c:v>854.90000000012583</c:v>
                </c:pt>
                <c:pt idx="8550">
                  <c:v>855.00000000012585</c:v>
                </c:pt>
                <c:pt idx="8551">
                  <c:v>855.10000000012587</c:v>
                </c:pt>
                <c:pt idx="8552">
                  <c:v>855.2000000001259</c:v>
                </c:pt>
                <c:pt idx="8553">
                  <c:v>855.30000000012592</c:v>
                </c:pt>
                <c:pt idx="8554">
                  <c:v>855.40000000012594</c:v>
                </c:pt>
                <c:pt idx="8555">
                  <c:v>855.50000000012597</c:v>
                </c:pt>
                <c:pt idx="8556">
                  <c:v>855.60000000012599</c:v>
                </c:pt>
                <c:pt idx="8557">
                  <c:v>855.70000000012601</c:v>
                </c:pt>
                <c:pt idx="8558">
                  <c:v>855.80000000012603</c:v>
                </c:pt>
                <c:pt idx="8559">
                  <c:v>855.90000000012606</c:v>
                </c:pt>
                <c:pt idx="8560">
                  <c:v>856.00000000012608</c:v>
                </c:pt>
                <c:pt idx="8561">
                  <c:v>856.1000000001261</c:v>
                </c:pt>
                <c:pt idx="8562">
                  <c:v>856.20000000012612</c:v>
                </c:pt>
                <c:pt idx="8563">
                  <c:v>856.30000000012615</c:v>
                </c:pt>
                <c:pt idx="8564">
                  <c:v>856.40000000012617</c:v>
                </c:pt>
                <c:pt idx="8565">
                  <c:v>856.50000000012619</c:v>
                </c:pt>
                <c:pt idx="8566">
                  <c:v>856.60000000012622</c:v>
                </c:pt>
                <c:pt idx="8567">
                  <c:v>856.70000000012624</c:v>
                </c:pt>
                <c:pt idx="8568">
                  <c:v>856.80000000012626</c:v>
                </c:pt>
                <c:pt idx="8569">
                  <c:v>856.90000000012628</c:v>
                </c:pt>
                <c:pt idx="8570">
                  <c:v>857.00000000012631</c:v>
                </c:pt>
                <c:pt idx="8571">
                  <c:v>857.10000000012633</c:v>
                </c:pt>
                <c:pt idx="8572">
                  <c:v>857.20000000012635</c:v>
                </c:pt>
                <c:pt idx="8573">
                  <c:v>857.30000000012637</c:v>
                </c:pt>
                <c:pt idx="8574">
                  <c:v>857.4000000001264</c:v>
                </c:pt>
                <c:pt idx="8575">
                  <c:v>857.50000000012642</c:v>
                </c:pt>
                <c:pt idx="8576">
                  <c:v>857.60000000012644</c:v>
                </c:pt>
                <c:pt idx="8577">
                  <c:v>857.70000000012647</c:v>
                </c:pt>
                <c:pt idx="8578">
                  <c:v>857.80000000012649</c:v>
                </c:pt>
                <c:pt idx="8579">
                  <c:v>857.90000000012651</c:v>
                </c:pt>
                <c:pt idx="8580">
                  <c:v>858.00000000012653</c:v>
                </c:pt>
                <c:pt idx="8581">
                  <c:v>858.10000000012656</c:v>
                </c:pt>
                <c:pt idx="8582">
                  <c:v>858.20000000012658</c:v>
                </c:pt>
                <c:pt idx="8583">
                  <c:v>858.3000000001266</c:v>
                </c:pt>
                <c:pt idx="8584">
                  <c:v>858.40000000012662</c:v>
                </c:pt>
                <c:pt idx="8585">
                  <c:v>858.50000000012665</c:v>
                </c:pt>
                <c:pt idx="8586">
                  <c:v>858.60000000012667</c:v>
                </c:pt>
                <c:pt idx="8587">
                  <c:v>858.70000000012669</c:v>
                </c:pt>
                <c:pt idx="8588">
                  <c:v>858.80000000012672</c:v>
                </c:pt>
                <c:pt idx="8589">
                  <c:v>858.90000000012674</c:v>
                </c:pt>
                <c:pt idx="8590">
                  <c:v>859.00000000012676</c:v>
                </c:pt>
                <c:pt idx="8591">
                  <c:v>859.10000000012678</c:v>
                </c:pt>
                <c:pt idx="8592">
                  <c:v>859.20000000012681</c:v>
                </c:pt>
                <c:pt idx="8593">
                  <c:v>859.30000000012683</c:v>
                </c:pt>
                <c:pt idx="8594">
                  <c:v>859.40000000012685</c:v>
                </c:pt>
                <c:pt idx="8595">
                  <c:v>859.50000000012687</c:v>
                </c:pt>
                <c:pt idx="8596">
                  <c:v>859.6000000001269</c:v>
                </c:pt>
                <c:pt idx="8597">
                  <c:v>859.70000000012692</c:v>
                </c:pt>
                <c:pt idx="8598">
                  <c:v>859.80000000012694</c:v>
                </c:pt>
                <c:pt idx="8599">
                  <c:v>859.90000000012697</c:v>
                </c:pt>
                <c:pt idx="8600">
                  <c:v>860.00000000012699</c:v>
                </c:pt>
                <c:pt idx="8601">
                  <c:v>860.10000000012701</c:v>
                </c:pt>
                <c:pt idx="8602">
                  <c:v>860.20000000012703</c:v>
                </c:pt>
                <c:pt idx="8603">
                  <c:v>860.30000000012706</c:v>
                </c:pt>
                <c:pt idx="8604">
                  <c:v>860.40000000012708</c:v>
                </c:pt>
                <c:pt idx="8605">
                  <c:v>860.5000000001271</c:v>
                </c:pt>
                <c:pt idx="8606">
                  <c:v>860.60000000012712</c:v>
                </c:pt>
                <c:pt idx="8607">
                  <c:v>860.70000000012715</c:v>
                </c:pt>
                <c:pt idx="8608">
                  <c:v>860.80000000012717</c:v>
                </c:pt>
                <c:pt idx="8609">
                  <c:v>860.90000000012719</c:v>
                </c:pt>
                <c:pt idx="8610">
                  <c:v>861.00000000012722</c:v>
                </c:pt>
                <c:pt idx="8611">
                  <c:v>861.10000000012724</c:v>
                </c:pt>
                <c:pt idx="8612">
                  <c:v>861.20000000012726</c:v>
                </c:pt>
                <c:pt idx="8613">
                  <c:v>861.30000000012728</c:v>
                </c:pt>
                <c:pt idx="8614">
                  <c:v>861.40000000012731</c:v>
                </c:pt>
                <c:pt idx="8615">
                  <c:v>861.50000000012733</c:v>
                </c:pt>
                <c:pt idx="8616">
                  <c:v>861.60000000012735</c:v>
                </c:pt>
                <c:pt idx="8617">
                  <c:v>861.70000000012737</c:v>
                </c:pt>
                <c:pt idx="8618">
                  <c:v>861.8000000001274</c:v>
                </c:pt>
                <c:pt idx="8619">
                  <c:v>861.90000000012742</c:v>
                </c:pt>
                <c:pt idx="8620">
                  <c:v>862.00000000012744</c:v>
                </c:pt>
                <c:pt idx="8621">
                  <c:v>862.10000000012747</c:v>
                </c:pt>
                <c:pt idx="8622">
                  <c:v>862.20000000012749</c:v>
                </c:pt>
                <c:pt idx="8623">
                  <c:v>862.30000000012751</c:v>
                </c:pt>
                <c:pt idx="8624">
                  <c:v>862.40000000012753</c:v>
                </c:pt>
                <c:pt idx="8625">
                  <c:v>862.50000000012756</c:v>
                </c:pt>
                <c:pt idx="8626">
                  <c:v>862.60000000012758</c:v>
                </c:pt>
                <c:pt idx="8627">
                  <c:v>862.7000000001276</c:v>
                </c:pt>
                <c:pt idx="8628">
                  <c:v>862.80000000012762</c:v>
                </c:pt>
                <c:pt idx="8629">
                  <c:v>862.90000000012765</c:v>
                </c:pt>
                <c:pt idx="8630">
                  <c:v>863.00000000012767</c:v>
                </c:pt>
                <c:pt idx="8631">
                  <c:v>863.10000000012769</c:v>
                </c:pt>
                <c:pt idx="8632">
                  <c:v>863.20000000012772</c:v>
                </c:pt>
                <c:pt idx="8633">
                  <c:v>863.30000000012774</c:v>
                </c:pt>
                <c:pt idx="8634">
                  <c:v>863.40000000012776</c:v>
                </c:pt>
                <c:pt idx="8635">
                  <c:v>863.50000000012778</c:v>
                </c:pt>
                <c:pt idx="8636">
                  <c:v>863.60000000012781</c:v>
                </c:pt>
                <c:pt idx="8637">
                  <c:v>863.70000000012783</c:v>
                </c:pt>
                <c:pt idx="8638">
                  <c:v>863.80000000012785</c:v>
                </c:pt>
                <c:pt idx="8639">
                  <c:v>863.90000000012787</c:v>
                </c:pt>
                <c:pt idx="8640">
                  <c:v>864.0000000001279</c:v>
                </c:pt>
                <c:pt idx="8641">
                  <c:v>864.10000000012792</c:v>
                </c:pt>
                <c:pt idx="8642">
                  <c:v>864.20000000012794</c:v>
                </c:pt>
                <c:pt idx="8643">
                  <c:v>864.30000000012797</c:v>
                </c:pt>
                <c:pt idx="8644">
                  <c:v>864.40000000012799</c:v>
                </c:pt>
                <c:pt idx="8645">
                  <c:v>864.50000000012801</c:v>
                </c:pt>
                <c:pt idx="8646">
                  <c:v>864.60000000012803</c:v>
                </c:pt>
                <c:pt idx="8647">
                  <c:v>864.70000000012806</c:v>
                </c:pt>
                <c:pt idx="8648">
                  <c:v>864.80000000012808</c:v>
                </c:pt>
                <c:pt idx="8649">
                  <c:v>864.9000000001281</c:v>
                </c:pt>
                <c:pt idx="8650">
                  <c:v>865.00000000012813</c:v>
                </c:pt>
                <c:pt idx="8651">
                  <c:v>865.10000000012815</c:v>
                </c:pt>
                <c:pt idx="8652">
                  <c:v>865.20000000012817</c:v>
                </c:pt>
                <c:pt idx="8653">
                  <c:v>865.30000000012819</c:v>
                </c:pt>
                <c:pt idx="8654">
                  <c:v>865.40000000012822</c:v>
                </c:pt>
                <c:pt idx="8655">
                  <c:v>865.50000000012824</c:v>
                </c:pt>
                <c:pt idx="8656">
                  <c:v>865.60000000012826</c:v>
                </c:pt>
                <c:pt idx="8657">
                  <c:v>865.70000000012828</c:v>
                </c:pt>
                <c:pt idx="8658">
                  <c:v>865.80000000012831</c:v>
                </c:pt>
                <c:pt idx="8659">
                  <c:v>865.90000000012833</c:v>
                </c:pt>
                <c:pt idx="8660">
                  <c:v>866.00000000012835</c:v>
                </c:pt>
                <c:pt idx="8661">
                  <c:v>866.10000000012838</c:v>
                </c:pt>
                <c:pt idx="8662">
                  <c:v>866.2000000001284</c:v>
                </c:pt>
                <c:pt idx="8663">
                  <c:v>866.30000000012842</c:v>
                </c:pt>
                <c:pt idx="8664">
                  <c:v>866.40000000012844</c:v>
                </c:pt>
                <c:pt idx="8665">
                  <c:v>866.50000000012847</c:v>
                </c:pt>
                <c:pt idx="8666">
                  <c:v>866.60000000012849</c:v>
                </c:pt>
                <c:pt idx="8667">
                  <c:v>866.70000000012851</c:v>
                </c:pt>
                <c:pt idx="8668">
                  <c:v>866.80000000012853</c:v>
                </c:pt>
                <c:pt idx="8669">
                  <c:v>866.90000000012856</c:v>
                </c:pt>
                <c:pt idx="8670">
                  <c:v>867.00000000012858</c:v>
                </c:pt>
                <c:pt idx="8671">
                  <c:v>867.1000000001286</c:v>
                </c:pt>
                <c:pt idx="8672">
                  <c:v>867.20000000012863</c:v>
                </c:pt>
                <c:pt idx="8673">
                  <c:v>867.30000000012865</c:v>
                </c:pt>
                <c:pt idx="8674">
                  <c:v>867.40000000012867</c:v>
                </c:pt>
                <c:pt idx="8675">
                  <c:v>867.50000000012869</c:v>
                </c:pt>
                <c:pt idx="8676">
                  <c:v>867.60000000012872</c:v>
                </c:pt>
                <c:pt idx="8677">
                  <c:v>867.70000000012874</c:v>
                </c:pt>
                <c:pt idx="8678">
                  <c:v>867.80000000012876</c:v>
                </c:pt>
                <c:pt idx="8679">
                  <c:v>867.90000000012878</c:v>
                </c:pt>
                <c:pt idx="8680">
                  <c:v>868.00000000012881</c:v>
                </c:pt>
                <c:pt idx="8681">
                  <c:v>868.10000000012883</c:v>
                </c:pt>
                <c:pt idx="8682">
                  <c:v>868.20000000012885</c:v>
                </c:pt>
                <c:pt idx="8683">
                  <c:v>868.30000000012888</c:v>
                </c:pt>
                <c:pt idx="8684">
                  <c:v>868.4000000001289</c:v>
                </c:pt>
                <c:pt idx="8685">
                  <c:v>868.50000000012892</c:v>
                </c:pt>
                <c:pt idx="8686">
                  <c:v>868.60000000012894</c:v>
                </c:pt>
                <c:pt idx="8687">
                  <c:v>868.70000000012897</c:v>
                </c:pt>
                <c:pt idx="8688">
                  <c:v>868.80000000012899</c:v>
                </c:pt>
                <c:pt idx="8689">
                  <c:v>868.90000000012901</c:v>
                </c:pt>
                <c:pt idx="8690">
                  <c:v>869.00000000012903</c:v>
                </c:pt>
                <c:pt idx="8691">
                  <c:v>869.10000000012906</c:v>
                </c:pt>
                <c:pt idx="8692">
                  <c:v>869.20000000012908</c:v>
                </c:pt>
                <c:pt idx="8693">
                  <c:v>869.3000000001291</c:v>
                </c:pt>
                <c:pt idx="8694">
                  <c:v>869.40000000012913</c:v>
                </c:pt>
                <c:pt idx="8695">
                  <c:v>869.50000000012915</c:v>
                </c:pt>
                <c:pt idx="8696">
                  <c:v>869.60000000012917</c:v>
                </c:pt>
                <c:pt idx="8697">
                  <c:v>869.70000000012919</c:v>
                </c:pt>
                <c:pt idx="8698">
                  <c:v>869.80000000012922</c:v>
                </c:pt>
                <c:pt idx="8699">
                  <c:v>869.90000000012924</c:v>
                </c:pt>
                <c:pt idx="8700">
                  <c:v>870.00000000012926</c:v>
                </c:pt>
                <c:pt idx="8701">
                  <c:v>870.10000000012928</c:v>
                </c:pt>
                <c:pt idx="8702">
                  <c:v>870.20000000012931</c:v>
                </c:pt>
                <c:pt idx="8703">
                  <c:v>870.30000000012933</c:v>
                </c:pt>
                <c:pt idx="8704">
                  <c:v>870.40000000012935</c:v>
                </c:pt>
                <c:pt idx="8705">
                  <c:v>870.50000000012938</c:v>
                </c:pt>
                <c:pt idx="8706">
                  <c:v>870.6000000001294</c:v>
                </c:pt>
                <c:pt idx="8707">
                  <c:v>870.70000000012942</c:v>
                </c:pt>
                <c:pt idx="8708">
                  <c:v>870.80000000012944</c:v>
                </c:pt>
                <c:pt idx="8709">
                  <c:v>870.90000000012947</c:v>
                </c:pt>
                <c:pt idx="8710">
                  <c:v>871.00000000012949</c:v>
                </c:pt>
                <c:pt idx="8711">
                  <c:v>871.10000000012951</c:v>
                </c:pt>
                <c:pt idx="8712">
                  <c:v>871.20000000012953</c:v>
                </c:pt>
                <c:pt idx="8713">
                  <c:v>871.30000000012956</c:v>
                </c:pt>
                <c:pt idx="8714">
                  <c:v>871.40000000012958</c:v>
                </c:pt>
                <c:pt idx="8715">
                  <c:v>871.5000000001296</c:v>
                </c:pt>
                <c:pt idx="8716">
                  <c:v>871.60000000012963</c:v>
                </c:pt>
                <c:pt idx="8717">
                  <c:v>871.70000000012965</c:v>
                </c:pt>
                <c:pt idx="8718">
                  <c:v>871.80000000012967</c:v>
                </c:pt>
                <c:pt idx="8719">
                  <c:v>871.90000000012969</c:v>
                </c:pt>
                <c:pt idx="8720">
                  <c:v>872.00000000012972</c:v>
                </c:pt>
                <c:pt idx="8721">
                  <c:v>872.10000000012974</c:v>
                </c:pt>
                <c:pt idx="8722">
                  <c:v>872.20000000012976</c:v>
                </c:pt>
                <c:pt idx="8723">
                  <c:v>872.30000000012978</c:v>
                </c:pt>
                <c:pt idx="8724">
                  <c:v>872.40000000012981</c:v>
                </c:pt>
                <c:pt idx="8725">
                  <c:v>872.50000000012983</c:v>
                </c:pt>
                <c:pt idx="8726">
                  <c:v>872.60000000012985</c:v>
                </c:pt>
                <c:pt idx="8727">
                  <c:v>872.70000000012988</c:v>
                </c:pt>
                <c:pt idx="8728">
                  <c:v>872.8000000001299</c:v>
                </c:pt>
                <c:pt idx="8729">
                  <c:v>872.90000000012992</c:v>
                </c:pt>
                <c:pt idx="8730">
                  <c:v>873.00000000012994</c:v>
                </c:pt>
                <c:pt idx="8731">
                  <c:v>873.10000000012997</c:v>
                </c:pt>
                <c:pt idx="8732">
                  <c:v>873.20000000012999</c:v>
                </c:pt>
                <c:pt idx="8733">
                  <c:v>873.30000000013001</c:v>
                </c:pt>
                <c:pt idx="8734">
                  <c:v>873.40000000013004</c:v>
                </c:pt>
                <c:pt idx="8735">
                  <c:v>873.50000000013006</c:v>
                </c:pt>
                <c:pt idx="8736">
                  <c:v>873.60000000013008</c:v>
                </c:pt>
                <c:pt idx="8737">
                  <c:v>873.7000000001301</c:v>
                </c:pt>
                <c:pt idx="8738">
                  <c:v>873.80000000013013</c:v>
                </c:pt>
                <c:pt idx="8739">
                  <c:v>873.90000000013015</c:v>
                </c:pt>
                <c:pt idx="8740">
                  <c:v>874.00000000013017</c:v>
                </c:pt>
                <c:pt idx="8741">
                  <c:v>874.10000000013019</c:v>
                </c:pt>
                <c:pt idx="8742">
                  <c:v>874.20000000013022</c:v>
                </c:pt>
                <c:pt idx="8743">
                  <c:v>874.30000000013024</c:v>
                </c:pt>
                <c:pt idx="8744">
                  <c:v>874.40000000013026</c:v>
                </c:pt>
                <c:pt idx="8745">
                  <c:v>874.50000000013029</c:v>
                </c:pt>
                <c:pt idx="8746">
                  <c:v>874.60000000013031</c:v>
                </c:pt>
                <c:pt idx="8747">
                  <c:v>874.70000000013033</c:v>
                </c:pt>
                <c:pt idx="8748">
                  <c:v>874.80000000013035</c:v>
                </c:pt>
                <c:pt idx="8749">
                  <c:v>874.90000000013038</c:v>
                </c:pt>
                <c:pt idx="8750">
                  <c:v>875.0000000001304</c:v>
                </c:pt>
                <c:pt idx="8751">
                  <c:v>875.10000000013042</c:v>
                </c:pt>
                <c:pt idx="8752">
                  <c:v>875.20000000013044</c:v>
                </c:pt>
                <c:pt idx="8753">
                  <c:v>875.30000000013047</c:v>
                </c:pt>
                <c:pt idx="8754">
                  <c:v>875.40000000013049</c:v>
                </c:pt>
                <c:pt idx="8755">
                  <c:v>875.50000000013051</c:v>
                </c:pt>
                <c:pt idx="8756">
                  <c:v>875.60000000013054</c:v>
                </c:pt>
                <c:pt idx="8757">
                  <c:v>875.70000000013056</c:v>
                </c:pt>
                <c:pt idx="8758">
                  <c:v>875.80000000013058</c:v>
                </c:pt>
                <c:pt idx="8759">
                  <c:v>875.9000000001306</c:v>
                </c:pt>
                <c:pt idx="8760">
                  <c:v>876.00000000013063</c:v>
                </c:pt>
                <c:pt idx="8761">
                  <c:v>876.10000000013065</c:v>
                </c:pt>
                <c:pt idx="8762">
                  <c:v>876.20000000013067</c:v>
                </c:pt>
                <c:pt idx="8763">
                  <c:v>876.30000000013069</c:v>
                </c:pt>
                <c:pt idx="8764">
                  <c:v>876.40000000013072</c:v>
                </c:pt>
                <c:pt idx="8765">
                  <c:v>876.50000000013074</c:v>
                </c:pt>
                <c:pt idx="8766">
                  <c:v>876.60000000013076</c:v>
                </c:pt>
                <c:pt idx="8767">
                  <c:v>876.70000000013079</c:v>
                </c:pt>
                <c:pt idx="8768">
                  <c:v>876.80000000013081</c:v>
                </c:pt>
                <c:pt idx="8769">
                  <c:v>876.90000000013083</c:v>
                </c:pt>
                <c:pt idx="8770">
                  <c:v>877.00000000013085</c:v>
                </c:pt>
                <c:pt idx="8771">
                  <c:v>877.10000000013088</c:v>
                </c:pt>
                <c:pt idx="8772">
                  <c:v>877.2000000001309</c:v>
                </c:pt>
                <c:pt idx="8773">
                  <c:v>877.30000000013092</c:v>
                </c:pt>
                <c:pt idx="8774">
                  <c:v>877.40000000013094</c:v>
                </c:pt>
                <c:pt idx="8775">
                  <c:v>877.50000000013097</c:v>
                </c:pt>
                <c:pt idx="8776">
                  <c:v>877.60000000013099</c:v>
                </c:pt>
                <c:pt idx="8777">
                  <c:v>877.70000000013101</c:v>
                </c:pt>
                <c:pt idx="8778">
                  <c:v>877.80000000013104</c:v>
                </c:pt>
                <c:pt idx="8779">
                  <c:v>877.90000000013106</c:v>
                </c:pt>
                <c:pt idx="8780">
                  <c:v>878.00000000013108</c:v>
                </c:pt>
                <c:pt idx="8781">
                  <c:v>878.1000000001311</c:v>
                </c:pt>
                <c:pt idx="8782">
                  <c:v>878.20000000013113</c:v>
                </c:pt>
                <c:pt idx="8783">
                  <c:v>878.30000000013115</c:v>
                </c:pt>
                <c:pt idx="8784">
                  <c:v>878.40000000013117</c:v>
                </c:pt>
                <c:pt idx="8785">
                  <c:v>878.50000000013119</c:v>
                </c:pt>
                <c:pt idx="8786">
                  <c:v>878.60000000013122</c:v>
                </c:pt>
                <c:pt idx="8787">
                  <c:v>878.70000000013124</c:v>
                </c:pt>
                <c:pt idx="8788">
                  <c:v>878.80000000013126</c:v>
                </c:pt>
                <c:pt idx="8789">
                  <c:v>878.90000000013129</c:v>
                </c:pt>
                <c:pt idx="8790">
                  <c:v>879.00000000013131</c:v>
                </c:pt>
                <c:pt idx="8791">
                  <c:v>879.10000000013133</c:v>
                </c:pt>
                <c:pt idx="8792">
                  <c:v>879.20000000013135</c:v>
                </c:pt>
                <c:pt idx="8793">
                  <c:v>879.30000000013138</c:v>
                </c:pt>
                <c:pt idx="8794">
                  <c:v>879.4000000001314</c:v>
                </c:pt>
                <c:pt idx="8795">
                  <c:v>879.50000000013142</c:v>
                </c:pt>
                <c:pt idx="8796">
                  <c:v>879.60000000013144</c:v>
                </c:pt>
                <c:pt idx="8797">
                  <c:v>879.70000000013147</c:v>
                </c:pt>
                <c:pt idx="8798">
                  <c:v>879.80000000013149</c:v>
                </c:pt>
                <c:pt idx="8799">
                  <c:v>879.90000000013151</c:v>
                </c:pt>
                <c:pt idx="8800">
                  <c:v>880.00000000013154</c:v>
                </c:pt>
                <c:pt idx="8801">
                  <c:v>880.10000000013156</c:v>
                </c:pt>
                <c:pt idx="8802">
                  <c:v>880.20000000013158</c:v>
                </c:pt>
                <c:pt idx="8803">
                  <c:v>880.3000000001316</c:v>
                </c:pt>
                <c:pt idx="8804">
                  <c:v>880.40000000013163</c:v>
                </c:pt>
                <c:pt idx="8805">
                  <c:v>880.50000000013165</c:v>
                </c:pt>
                <c:pt idx="8806">
                  <c:v>880.60000000013167</c:v>
                </c:pt>
                <c:pt idx="8807">
                  <c:v>880.70000000013169</c:v>
                </c:pt>
                <c:pt idx="8808">
                  <c:v>880.80000000013172</c:v>
                </c:pt>
                <c:pt idx="8809">
                  <c:v>880.90000000013174</c:v>
                </c:pt>
                <c:pt idx="8810">
                  <c:v>881.00000000013176</c:v>
                </c:pt>
                <c:pt idx="8811">
                  <c:v>881.10000000013179</c:v>
                </c:pt>
                <c:pt idx="8812">
                  <c:v>881.20000000013181</c:v>
                </c:pt>
                <c:pt idx="8813">
                  <c:v>881.30000000013183</c:v>
                </c:pt>
                <c:pt idx="8814">
                  <c:v>881.40000000013185</c:v>
                </c:pt>
                <c:pt idx="8815">
                  <c:v>881.50000000013188</c:v>
                </c:pt>
                <c:pt idx="8816">
                  <c:v>881.6000000001319</c:v>
                </c:pt>
                <c:pt idx="8817">
                  <c:v>881.70000000013192</c:v>
                </c:pt>
                <c:pt idx="8818">
                  <c:v>881.80000000013194</c:v>
                </c:pt>
                <c:pt idx="8819">
                  <c:v>881.90000000013197</c:v>
                </c:pt>
                <c:pt idx="8820">
                  <c:v>882.00000000013199</c:v>
                </c:pt>
                <c:pt idx="8821">
                  <c:v>882.10000000013201</c:v>
                </c:pt>
                <c:pt idx="8822">
                  <c:v>882.20000000013204</c:v>
                </c:pt>
                <c:pt idx="8823">
                  <c:v>882.30000000013206</c:v>
                </c:pt>
                <c:pt idx="8824">
                  <c:v>882.40000000013208</c:v>
                </c:pt>
                <c:pt idx="8825">
                  <c:v>882.5000000001321</c:v>
                </c:pt>
                <c:pt idx="8826">
                  <c:v>882.60000000013213</c:v>
                </c:pt>
                <c:pt idx="8827">
                  <c:v>882.70000000013215</c:v>
                </c:pt>
                <c:pt idx="8828">
                  <c:v>882.80000000013217</c:v>
                </c:pt>
                <c:pt idx="8829">
                  <c:v>882.9000000001322</c:v>
                </c:pt>
                <c:pt idx="8830">
                  <c:v>883.00000000013222</c:v>
                </c:pt>
                <c:pt idx="8831">
                  <c:v>883.10000000013224</c:v>
                </c:pt>
                <c:pt idx="8832">
                  <c:v>883.20000000013226</c:v>
                </c:pt>
                <c:pt idx="8833">
                  <c:v>883.30000000013229</c:v>
                </c:pt>
                <c:pt idx="8834">
                  <c:v>883.40000000013231</c:v>
                </c:pt>
                <c:pt idx="8835">
                  <c:v>883.50000000013233</c:v>
                </c:pt>
                <c:pt idx="8836">
                  <c:v>883.60000000013235</c:v>
                </c:pt>
                <c:pt idx="8837">
                  <c:v>883.70000000013238</c:v>
                </c:pt>
                <c:pt idx="8838">
                  <c:v>883.8000000001324</c:v>
                </c:pt>
                <c:pt idx="8839">
                  <c:v>883.90000000013242</c:v>
                </c:pt>
                <c:pt idx="8840">
                  <c:v>884.00000000013245</c:v>
                </c:pt>
                <c:pt idx="8841">
                  <c:v>884.10000000013247</c:v>
                </c:pt>
                <c:pt idx="8842">
                  <c:v>884.20000000013249</c:v>
                </c:pt>
                <c:pt idx="8843">
                  <c:v>884.30000000013251</c:v>
                </c:pt>
                <c:pt idx="8844">
                  <c:v>884.40000000013254</c:v>
                </c:pt>
                <c:pt idx="8845">
                  <c:v>884.50000000013256</c:v>
                </c:pt>
                <c:pt idx="8846">
                  <c:v>884.60000000013258</c:v>
                </c:pt>
                <c:pt idx="8847">
                  <c:v>884.7000000001326</c:v>
                </c:pt>
                <c:pt idx="8848">
                  <c:v>884.80000000013263</c:v>
                </c:pt>
                <c:pt idx="8849">
                  <c:v>884.90000000013265</c:v>
                </c:pt>
                <c:pt idx="8850">
                  <c:v>885.00000000013267</c:v>
                </c:pt>
                <c:pt idx="8851">
                  <c:v>885.1000000001327</c:v>
                </c:pt>
                <c:pt idx="8852">
                  <c:v>885.20000000013272</c:v>
                </c:pt>
                <c:pt idx="8853">
                  <c:v>885.30000000013274</c:v>
                </c:pt>
                <c:pt idx="8854">
                  <c:v>885.40000000013276</c:v>
                </c:pt>
                <c:pt idx="8855">
                  <c:v>885.50000000013279</c:v>
                </c:pt>
                <c:pt idx="8856">
                  <c:v>885.60000000013281</c:v>
                </c:pt>
                <c:pt idx="8857">
                  <c:v>885.70000000013283</c:v>
                </c:pt>
                <c:pt idx="8858">
                  <c:v>885.80000000013285</c:v>
                </c:pt>
                <c:pt idx="8859">
                  <c:v>885.90000000013288</c:v>
                </c:pt>
                <c:pt idx="8860">
                  <c:v>886.0000000001329</c:v>
                </c:pt>
                <c:pt idx="8861">
                  <c:v>886.10000000013292</c:v>
                </c:pt>
                <c:pt idx="8862">
                  <c:v>886.20000000013295</c:v>
                </c:pt>
                <c:pt idx="8863">
                  <c:v>886.30000000013297</c:v>
                </c:pt>
                <c:pt idx="8864">
                  <c:v>886.40000000013299</c:v>
                </c:pt>
                <c:pt idx="8865">
                  <c:v>886.50000000013301</c:v>
                </c:pt>
                <c:pt idx="8866">
                  <c:v>886.60000000013304</c:v>
                </c:pt>
                <c:pt idx="8867">
                  <c:v>886.70000000013306</c:v>
                </c:pt>
                <c:pt idx="8868">
                  <c:v>886.80000000013308</c:v>
                </c:pt>
                <c:pt idx="8869">
                  <c:v>886.9000000001331</c:v>
                </c:pt>
                <c:pt idx="8870">
                  <c:v>887.00000000013313</c:v>
                </c:pt>
                <c:pt idx="8871">
                  <c:v>887.10000000013315</c:v>
                </c:pt>
                <c:pt idx="8872">
                  <c:v>887.20000000013317</c:v>
                </c:pt>
                <c:pt idx="8873">
                  <c:v>887.3000000001332</c:v>
                </c:pt>
                <c:pt idx="8874">
                  <c:v>887.40000000013322</c:v>
                </c:pt>
                <c:pt idx="8875">
                  <c:v>887.50000000013324</c:v>
                </c:pt>
                <c:pt idx="8876">
                  <c:v>887.60000000013326</c:v>
                </c:pt>
                <c:pt idx="8877">
                  <c:v>887.70000000013329</c:v>
                </c:pt>
                <c:pt idx="8878">
                  <c:v>887.80000000013331</c:v>
                </c:pt>
                <c:pt idx="8879">
                  <c:v>887.90000000013333</c:v>
                </c:pt>
                <c:pt idx="8880">
                  <c:v>888.00000000013335</c:v>
                </c:pt>
                <c:pt idx="8881">
                  <c:v>888.10000000013338</c:v>
                </c:pt>
                <c:pt idx="8882">
                  <c:v>888.2000000001334</c:v>
                </c:pt>
                <c:pt idx="8883">
                  <c:v>888.30000000013342</c:v>
                </c:pt>
                <c:pt idx="8884">
                  <c:v>888.40000000013345</c:v>
                </c:pt>
                <c:pt idx="8885">
                  <c:v>888.50000000013347</c:v>
                </c:pt>
                <c:pt idx="8886">
                  <c:v>888.60000000013349</c:v>
                </c:pt>
                <c:pt idx="8887">
                  <c:v>888.70000000013351</c:v>
                </c:pt>
                <c:pt idx="8888">
                  <c:v>888.80000000013354</c:v>
                </c:pt>
                <c:pt idx="8889">
                  <c:v>888.90000000013356</c:v>
                </c:pt>
                <c:pt idx="8890">
                  <c:v>889.00000000013358</c:v>
                </c:pt>
                <c:pt idx="8891">
                  <c:v>889.1000000001336</c:v>
                </c:pt>
                <c:pt idx="8892">
                  <c:v>889.20000000013363</c:v>
                </c:pt>
                <c:pt idx="8893">
                  <c:v>889.30000000013365</c:v>
                </c:pt>
                <c:pt idx="8894">
                  <c:v>889.40000000013367</c:v>
                </c:pt>
                <c:pt idx="8895">
                  <c:v>889.5000000001337</c:v>
                </c:pt>
                <c:pt idx="8896">
                  <c:v>889.60000000013372</c:v>
                </c:pt>
                <c:pt idx="8897">
                  <c:v>889.70000000013374</c:v>
                </c:pt>
                <c:pt idx="8898">
                  <c:v>889.80000000013376</c:v>
                </c:pt>
                <c:pt idx="8899">
                  <c:v>889.90000000013379</c:v>
                </c:pt>
                <c:pt idx="8900">
                  <c:v>890.00000000013381</c:v>
                </c:pt>
                <c:pt idx="8901">
                  <c:v>890.10000000013383</c:v>
                </c:pt>
                <c:pt idx="8902">
                  <c:v>890.20000000013385</c:v>
                </c:pt>
                <c:pt idx="8903">
                  <c:v>890.30000000013388</c:v>
                </c:pt>
                <c:pt idx="8904">
                  <c:v>890.4000000001339</c:v>
                </c:pt>
                <c:pt idx="8905">
                  <c:v>890.50000000013392</c:v>
                </c:pt>
                <c:pt idx="8906">
                  <c:v>890.60000000013395</c:v>
                </c:pt>
                <c:pt idx="8907">
                  <c:v>890.70000000013397</c:v>
                </c:pt>
                <c:pt idx="8908">
                  <c:v>890.80000000013399</c:v>
                </c:pt>
                <c:pt idx="8909">
                  <c:v>890.90000000013401</c:v>
                </c:pt>
                <c:pt idx="8910">
                  <c:v>891.00000000013404</c:v>
                </c:pt>
                <c:pt idx="8911">
                  <c:v>891.10000000013406</c:v>
                </c:pt>
                <c:pt idx="8912">
                  <c:v>891.20000000013408</c:v>
                </c:pt>
                <c:pt idx="8913">
                  <c:v>891.3000000001341</c:v>
                </c:pt>
                <c:pt idx="8914">
                  <c:v>891.40000000013413</c:v>
                </c:pt>
                <c:pt idx="8915">
                  <c:v>891.50000000013415</c:v>
                </c:pt>
                <c:pt idx="8916">
                  <c:v>891.60000000013417</c:v>
                </c:pt>
                <c:pt idx="8917">
                  <c:v>891.7000000001342</c:v>
                </c:pt>
                <c:pt idx="8918">
                  <c:v>891.80000000013422</c:v>
                </c:pt>
                <c:pt idx="8919">
                  <c:v>891.90000000013424</c:v>
                </c:pt>
                <c:pt idx="8920">
                  <c:v>892.00000000013426</c:v>
                </c:pt>
                <c:pt idx="8921">
                  <c:v>892.10000000013429</c:v>
                </c:pt>
                <c:pt idx="8922">
                  <c:v>892.20000000013431</c:v>
                </c:pt>
                <c:pt idx="8923">
                  <c:v>892.30000000013433</c:v>
                </c:pt>
                <c:pt idx="8924">
                  <c:v>892.40000000013436</c:v>
                </c:pt>
                <c:pt idx="8925">
                  <c:v>892.50000000013438</c:v>
                </c:pt>
                <c:pt idx="8926">
                  <c:v>892.6000000001344</c:v>
                </c:pt>
                <c:pt idx="8927">
                  <c:v>892.70000000013442</c:v>
                </c:pt>
                <c:pt idx="8928">
                  <c:v>892.80000000013445</c:v>
                </c:pt>
                <c:pt idx="8929">
                  <c:v>892.90000000013447</c:v>
                </c:pt>
                <c:pt idx="8930">
                  <c:v>893.00000000013449</c:v>
                </c:pt>
                <c:pt idx="8931">
                  <c:v>893.10000000013451</c:v>
                </c:pt>
                <c:pt idx="8932">
                  <c:v>893.20000000013454</c:v>
                </c:pt>
                <c:pt idx="8933">
                  <c:v>893.30000000013456</c:v>
                </c:pt>
                <c:pt idx="8934">
                  <c:v>893.40000000013458</c:v>
                </c:pt>
                <c:pt idx="8935">
                  <c:v>893.50000000013461</c:v>
                </c:pt>
                <c:pt idx="8936">
                  <c:v>893.60000000013463</c:v>
                </c:pt>
                <c:pt idx="8937">
                  <c:v>893.70000000013465</c:v>
                </c:pt>
                <c:pt idx="8938">
                  <c:v>893.80000000013467</c:v>
                </c:pt>
                <c:pt idx="8939">
                  <c:v>893.9000000001347</c:v>
                </c:pt>
                <c:pt idx="8940">
                  <c:v>894.00000000013472</c:v>
                </c:pt>
                <c:pt idx="8941">
                  <c:v>894.10000000013474</c:v>
                </c:pt>
                <c:pt idx="8942">
                  <c:v>894.20000000013476</c:v>
                </c:pt>
                <c:pt idx="8943">
                  <c:v>894.30000000013479</c:v>
                </c:pt>
                <c:pt idx="8944">
                  <c:v>894.40000000013481</c:v>
                </c:pt>
                <c:pt idx="8945">
                  <c:v>894.50000000013483</c:v>
                </c:pt>
                <c:pt idx="8946">
                  <c:v>894.60000000013486</c:v>
                </c:pt>
                <c:pt idx="8947">
                  <c:v>894.70000000013488</c:v>
                </c:pt>
                <c:pt idx="8948">
                  <c:v>894.8000000001349</c:v>
                </c:pt>
                <c:pt idx="8949">
                  <c:v>894.90000000013492</c:v>
                </c:pt>
                <c:pt idx="8950">
                  <c:v>895.00000000013495</c:v>
                </c:pt>
                <c:pt idx="8951">
                  <c:v>895.10000000013497</c:v>
                </c:pt>
                <c:pt idx="8952">
                  <c:v>895.20000000013499</c:v>
                </c:pt>
                <c:pt idx="8953">
                  <c:v>895.30000000013501</c:v>
                </c:pt>
                <c:pt idx="8954">
                  <c:v>895.40000000013504</c:v>
                </c:pt>
                <c:pt idx="8955">
                  <c:v>895.50000000013506</c:v>
                </c:pt>
                <c:pt idx="8956">
                  <c:v>895.60000000013508</c:v>
                </c:pt>
                <c:pt idx="8957">
                  <c:v>895.70000000013511</c:v>
                </c:pt>
                <c:pt idx="8958">
                  <c:v>895.80000000013513</c:v>
                </c:pt>
                <c:pt idx="8959">
                  <c:v>895.90000000013515</c:v>
                </c:pt>
                <c:pt idx="8960">
                  <c:v>896.00000000013517</c:v>
                </c:pt>
                <c:pt idx="8961">
                  <c:v>896.1000000001352</c:v>
                </c:pt>
                <c:pt idx="8962">
                  <c:v>896.20000000013522</c:v>
                </c:pt>
                <c:pt idx="8963">
                  <c:v>896.30000000013524</c:v>
                </c:pt>
                <c:pt idx="8964">
                  <c:v>896.40000000013526</c:v>
                </c:pt>
                <c:pt idx="8965">
                  <c:v>896.50000000013529</c:v>
                </c:pt>
                <c:pt idx="8966">
                  <c:v>896.60000000013531</c:v>
                </c:pt>
                <c:pt idx="8967">
                  <c:v>896.70000000013533</c:v>
                </c:pt>
                <c:pt idx="8968">
                  <c:v>896.80000000013536</c:v>
                </c:pt>
                <c:pt idx="8969">
                  <c:v>896.90000000013538</c:v>
                </c:pt>
                <c:pt idx="8970">
                  <c:v>897.0000000001354</c:v>
                </c:pt>
                <c:pt idx="8971">
                  <c:v>897.10000000013542</c:v>
                </c:pt>
                <c:pt idx="8972">
                  <c:v>897.20000000013545</c:v>
                </c:pt>
                <c:pt idx="8973">
                  <c:v>897.30000000013547</c:v>
                </c:pt>
                <c:pt idx="8974">
                  <c:v>897.40000000013549</c:v>
                </c:pt>
                <c:pt idx="8975">
                  <c:v>897.50000000013551</c:v>
                </c:pt>
                <c:pt idx="8976">
                  <c:v>897.60000000013554</c:v>
                </c:pt>
                <c:pt idx="8977">
                  <c:v>897.70000000013556</c:v>
                </c:pt>
                <c:pt idx="8978">
                  <c:v>897.80000000013558</c:v>
                </c:pt>
                <c:pt idx="8979">
                  <c:v>897.90000000013561</c:v>
                </c:pt>
                <c:pt idx="8980">
                  <c:v>898.00000000013563</c:v>
                </c:pt>
                <c:pt idx="8981">
                  <c:v>898.10000000013565</c:v>
                </c:pt>
                <c:pt idx="8982">
                  <c:v>898.20000000013567</c:v>
                </c:pt>
                <c:pt idx="8983">
                  <c:v>898.3000000001357</c:v>
                </c:pt>
                <c:pt idx="8984">
                  <c:v>898.40000000013572</c:v>
                </c:pt>
                <c:pt idx="8985">
                  <c:v>898.50000000013574</c:v>
                </c:pt>
                <c:pt idx="8986">
                  <c:v>898.60000000013576</c:v>
                </c:pt>
                <c:pt idx="8987">
                  <c:v>898.70000000013579</c:v>
                </c:pt>
                <c:pt idx="8988">
                  <c:v>898.80000000013581</c:v>
                </c:pt>
                <c:pt idx="8989">
                  <c:v>898.90000000013583</c:v>
                </c:pt>
                <c:pt idx="8990">
                  <c:v>899.00000000013586</c:v>
                </c:pt>
                <c:pt idx="8991">
                  <c:v>899.10000000013588</c:v>
                </c:pt>
                <c:pt idx="8992">
                  <c:v>899.2000000001359</c:v>
                </c:pt>
                <c:pt idx="8993">
                  <c:v>899.30000000013592</c:v>
                </c:pt>
                <c:pt idx="8994">
                  <c:v>899.40000000013595</c:v>
                </c:pt>
                <c:pt idx="8995">
                  <c:v>899.50000000013597</c:v>
                </c:pt>
                <c:pt idx="8996">
                  <c:v>899.60000000013599</c:v>
                </c:pt>
                <c:pt idx="8997">
                  <c:v>899.70000000013601</c:v>
                </c:pt>
                <c:pt idx="8998">
                  <c:v>899.80000000013604</c:v>
                </c:pt>
                <c:pt idx="8999">
                  <c:v>899.90000000013606</c:v>
                </c:pt>
              </c:numCache>
            </c:numRef>
          </c:cat>
          <c:val>
            <c:numRef>
              <c:f>Tabelle1!$B$1:$B$9001</c:f>
              <c:numCache>
                <c:formatCode>General</c:formatCode>
                <c:ptCount val="9001"/>
                <c:pt idx="0">
                  <c:v>0</c:v>
                </c:pt>
                <c:pt idx="1">
                  <c:v>0.43633209147457719</c:v>
                </c:pt>
                <c:pt idx="2">
                  <c:v>0.872662853805933</c:v>
                </c:pt>
                <c:pt idx="3">
                  <c:v>1.3089909578548953</c:v>
                </c:pt>
                <c:pt idx="4">
                  <c:v>1.745315074490388</c:v>
                </c:pt>
                <c:pt idx="5">
                  <c:v>2.1816338745934836</c:v>
                </c:pt>
                <c:pt idx="6">
                  <c:v>2.6179460290614482</c:v>
                </c:pt>
                <c:pt idx="7">
                  <c:v>3.054250208811792</c:v>
                </c:pt>
                <c:pt idx="8">
                  <c:v>3.490545084786318</c:v>
                </c:pt>
                <c:pt idx="9">
                  <c:v>3.926829327955168</c:v>
                </c:pt>
                <c:pt idx="10">
                  <c:v>4.3631016093208768</c:v>
                </c:pt>
                <c:pt idx="11">
                  <c:v>4.7993605999224167</c:v>
                </c:pt>
                <c:pt idx="12">
                  <c:v>5.2356049708392396</c:v>
                </c:pt>
                <c:pt idx="13">
                  <c:v>5.6718333931953397</c:v>
                </c:pt>
                <c:pt idx="14">
                  <c:v>6.1080445381632895</c:v>
                </c:pt>
                <c:pt idx="15">
                  <c:v>6.5442370769682894</c:v>
                </c:pt>
                <c:pt idx="16">
                  <c:v>6.9804096808922207</c:v>
                </c:pt>
                <c:pt idx="17">
                  <c:v>7.4165610212776905</c:v>
                </c:pt>
                <c:pt idx="18">
                  <c:v>7.8526897695320734</c:v>
                </c:pt>
                <c:pt idx="19">
                  <c:v>8.288794597131572</c:v>
                </c:pt>
                <c:pt idx="20">
                  <c:v>8.7248741756252439</c:v>
                </c:pt>
                <c:pt idx="21">
                  <c:v>9.1609271766390705</c:v>
                </c:pt>
                <c:pt idx="22">
                  <c:v>9.5969522718799887</c:v>
                </c:pt>
                <c:pt idx="23">
                  <c:v>10.032948133139936</c:v>
                </c:pt>
                <c:pt idx="24">
                  <c:v>10.468913432299908</c:v>
                </c:pt>
                <c:pt idx="25">
                  <c:v>10.904846841334004</c:v>
                </c:pt>
                <c:pt idx="26">
                  <c:v>11.34074703231345</c:v>
                </c:pt>
                <c:pt idx="27">
                  <c:v>11.77661267741067</c:v>
                </c:pt>
                <c:pt idx="28">
                  <c:v>12.212442448903319</c:v>
                </c:pt>
                <c:pt idx="29">
                  <c:v>12.648235019178333</c:v>
                </c:pt>
                <c:pt idx="30">
                  <c:v>13.083989060735963</c:v>
                </c:pt>
                <c:pt idx="31">
                  <c:v>13.519703246193828</c:v>
                </c:pt>
                <c:pt idx="32">
                  <c:v>13.955376248290955</c:v>
                </c:pt>
                <c:pt idx="33">
                  <c:v>14.391006739891829</c:v>
                </c:pt>
                <c:pt idx="34">
                  <c:v>14.826593393990414</c:v>
                </c:pt>
                <c:pt idx="35">
                  <c:v>15.262134883714225</c:v>
                </c:pt>
                <c:pt idx="36">
                  <c:v>15.69762988232835</c:v>
                </c:pt>
                <c:pt idx="37">
                  <c:v>16.133077063239504</c:v>
                </c:pt>
                <c:pt idx="38">
                  <c:v>16.568475100000047</c:v>
                </c:pt>
                <c:pt idx="39">
                  <c:v>17.003822666312054</c:v>
                </c:pt>
                <c:pt idx="40">
                  <c:v>17.439118436031332</c:v>
                </c:pt>
                <c:pt idx="41">
                  <c:v>17.874361083171486</c:v>
                </c:pt>
                <c:pt idx="42">
                  <c:v>18.309549281907927</c:v>
                </c:pt>
                <c:pt idx="43">
                  <c:v>18.744681706581929</c:v>
                </c:pt>
                <c:pt idx="44">
                  <c:v>19.179757031704657</c:v>
                </c:pt>
                <c:pt idx="45">
                  <c:v>19.614773931961235</c:v>
                </c:pt>
                <c:pt idx="46">
                  <c:v>20.049731082214727</c:v>
                </c:pt>
                <c:pt idx="47">
                  <c:v>20.484627157510225</c:v>
                </c:pt>
                <c:pt idx="48">
                  <c:v>20.919460833078865</c:v>
                </c:pt>
                <c:pt idx="49">
                  <c:v>21.354230784341858</c:v>
                </c:pt>
                <c:pt idx="50">
                  <c:v>21.788935686914535</c:v>
                </c:pt>
                <c:pt idx="51">
                  <c:v>22.223574216610366</c:v>
                </c:pt>
                <c:pt idx="52">
                  <c:v>22.658145049445025</c:v>
                </c:pt>
                <c:pt idx="53">
                  <c:v>23.092646861640382</c:v>
                </c:pt>
                <c:pt idx="54">
                  <c:v>23.527078329628562</c:v>
                </c:pt>
                <c:pt idx="55">
                  <c:v>23.961438130055981</c:v>
                </c:pt>
                <c:pt idx="56">
                  <c:v>24.39572493978735</c:v>
                </c:pt>
                <c:pt idx="57">
                  <c:v>24.829937435909731</c:v>
                </c:pt>
                <c:pt idx="58">
                  <c:v>25.26407429573656</c:v>
                </c:pt>
                <c:pt idx="59">
                  <c:v>25.698134196811683</c:v>
                </c:pt>
                <c:pt idx="60">
                  <c:v>26.132115816913345</c:v>
                </c:pt>
                <c:pt idx="61">
                  <c:v>26.566017834058279</c:v>
                </c:pt>
                <c:pt idx="62">
                  <c:v>26.999838926505682</c:v>
                </c:pt>
                <c:pt idx="63">
                  <c:v>27.433577772761286</c:v>
                </c:pt>
                <c:pt idx="64">
                  <c:v>27.867233051581341</c:v>
                </c:pt>
                <c:pt idx="65">
                  <c:v>28.300803441976647</c:v>
                </c:pt>
                <c:pt idx="66">
                  <c:v>28.734287623216616</c:v>
                </c:pt>
                <c:pt idx="67">
                  <c:v>29.167684274833256</c:v>
                </c:pt>
                <c:pt idx="68">
                  <c:v>29.6009920766252</c:v>
                </c:pt>
                <c:pt idx="69">
                  <c:v>30.034209708661738</c:v>
                </c:pt>
                <c:pt idx="70">
                  <c:v>30.467335851286833</c:v>
                </c:pt>
                <c:pt idx="71">
                  <c:v>30.900369185123136</c:v>
                </c:pt>
                <c:pt idx="72">
                  <c:v>31.333308391076017</c:v>
                </c:pt>
                <c:pt idx="73">
                  <c:v>31.766152150337575</c:v>
                </c:pt>
                <c:pt idx="74">
                  <c:v>32.198899144390651</c:v>
                </c:pt>
                <c:pt idx="75">
                  <c:v>32.63154805501285</c:v>
                </c:pt>
                <c:pt idx="76">
                  <c:v>33.064097564280559</c:v>
                </c:pt>
                <c:pt idx="77">
                  <c:v>33.496546354572963</c:v>
                </c:pt>
                <c:pt idx="78">
                  <c:v>33.928893108576041</c:v>
                </c:pt>
                <c:pt idx="79">
                  <c:v>34.361136509286617</c:v>
                </c:pt>
                <c:pt idx="80">
                  <c:v>34.793275240016307</c:v>
                </c:pt>
                <c:pt idx="81">
                  <c:v>35.225307984395613</c:v>
                </c:pt>
                <c:pt idx="82">
                  <c:v>35.65723342637785</c:v>
                </c:pt>
                <c:pt idx="83">
                  <c:v>36.089050250243247</c:v>
                </c:pt>
                <c:pt idx="84">
                  <c:v>36.520757140602839</c:v>
                </c:pt>
                <c:pt idx="85">
                  <c:v>36.952352782402592</c:v>
                </c:pt>
                <c:pt idx="86">
                  <c:v>37.38383586092732</c:v>
                </c:pt>
                <c:pt idx="87">
                  <c:v>37.81520506180474</c:v>
                </c:pt>
                <c:pt idx="88">
                  <c:v>38.246459071009447</c:v>
                </c:pt>
                <c:pt idx="89">
                  <c:v>38.677596574866961</c:v>
                </c:pt>
                <c:pt idx="90">
                  <c:v>39.108616260057644</c:v>
                </c:pt>
                <c:pt idx="91">
                  <c:v>39.539516813620814</c:v>
                </c:pt>
                <c:pt idx="92">
                  <c:v>39.970296922958646</c:v>
                </c:pt>
                <c:pt idx="93">
                  <c:v>40.400955275840204</c:v>
                </c:pt>
                <c:pt idx="94">
                  <c:v>40.831490560405491</c:v>
                </c:pt>
                <c:pt idx="95">
                  <c:v>41.261901465169338</c:v>
                </c:pt>
                <c:pt idx="96">
                  <c:v>41.69218667902549</c:v>
                </c:pt>
                <c:pt idx="97">
                  <c:v>42.12234489125057</c:v>
                </c:pt>
                <c:pt idx="98">
                  <c:v>42.552374791508051</c:v>
                </c:pt>
                <c:pt idx="99">
                  <c:v>42.982275069852307</c:v>
                </c:pt>
                <c:pt idx="100">
                  <c:v>43.412044416732499</c:v>
                </c:pt>
                <c:pt idx="101">
                  <c:v>43.841681522996694</c:v>
                </c:pt>
                <c:pt idx="102">
                  <c:v>44.27118507989573</c:v>
                </c:pt>
                <c:pt idx="103">
                  <c:v>44.700553779087315</c:v>
                </c:pt>
                <c:pt idx="104">
                  <c:v>45.129786312639908</c:v>
                </c:pt>
                <c:pt idx="105">
                  <c:v>45.558881373036769</c:v>
                </c:pt>
                <c:pt idx="106">
                  <c:v>45.987837653179945</c:v>
                </c:pt>
                <c:pt idx="107">
                  <c:v>46.416653846394198</c:v>
                </c:pt>
                <c:pt idx="108">
                  <c:v>46.845328646431057</c:v>
                </c:pt>
                <c:pt idx="109">
                  <c:v>47.273860747472725</c:v>
                </c:pt>
                <c:pt idx="110">
                  <c:v>47.702248844136101</c:v>
                </c:pt>
                <c:pt idx="111">
                  <c:v>48.130491631476758</c:v>
                </c:pt>
                <c:pt idx="112">
                  <c:v>48.558587804992889</c:v>
                </c:pt>
                <c:pt idx="113">
                  <c:v>48.986536060629312</c:v>
                </c:pt>
                <c:pt idx="114">
                  <c:v>49.414335094781435</c:v>
                </c:pt>
                <c:pt idx="115">
                  <c:v>49.841983604299188</c:v>
                </c:pt>
                <c:pt idx="116">
                  <c:v>50.26948028649106</c:v>
                </c:pt>
                <c:pt idx="117">
                  <c:v>50.696823839128015</c:v>
                </c:pt>
                <c:pt idx="118">
                  <c:v>51.124012960447466</c:v>
                </c:pt>
                <c:pt idx="119">
                  <c:v>51.551046349157296</c:v>
                </c:pt>
                <c:pt idx="120">
                  <c:v>51.97792270443972</c:v>
                </c:pt>
                <c:pt idx="121">
                  <c:v>52.404640725955332</c:v>
                </c:pt>
                <c:pt idx="122">
                  <c:v>52.831199113847049</c:v>
                </c:pt>
                <c:pt idx="123">
                  <c:v>53.25759656874402</c:v>
                </c:pt>
                <c:pt idx="124">
                  <c:v>53.683831791765684</c:v>
                </c:pt>
                <c:pt idx="125">
                  <c:v>54.109903484525589</c:v>
                </c:pt>
                <c:pt idx="126">
                  <c:v>54.535810349135517</c:v>
                </c:pt>
                <c:pt idx="127">
                  <c:v>54.961551088209255</c:v>
                </c:pt>
                <c:pt idx="128">
                  <c:v>55.387124404866697</c:v>
                </c:pt>
                <c:pt idx="129">
                  <c:v>55.812529002737712</c:v>
                </c:pt>
                <c:pt idx="130">
                  <c:v>56.237763585966121</c:v>
                </c:pt>
                <c:pt idx="131">
                  <c:v>56.662826859213631</c:v>
                </c:pt>
                <c:pt idx="132">
                  <c:v>57.087717527663806</c:v>
                </c:pt>
                <c:pt idx="133">
                  <c:v>57.512434297025969</c:v>
                </c:pt>
                <c:pt idx="134">
                  <c:v>57.936975873539204</c:v>
                </c:pt>
                <c:pt idx="135">
                  <c:v>58.361340963976211</c:v>
                </c:pt>
                <c:pt idx="136">
                  <c:v>58.785528275647373</c:v>
                </c:pt>
                <c:pt idx="137">
                  <c:v>59.20953651640454</c:v>
                </c:pt>
                <c:pt idx="138">
                  <c:v>59.633364394645085</c:v>
                </c:pt>
                <c:pt idx="139">
                  <c:v>60.05701061931579</c:v>
                </c:pt>
                <c:pt idx="140">
                  <c:v>60.480473899916781</c:v>
                </c:pt>
                <c:pt idx="141">
                  <c:v>60.903752946505485</c:v>
                </c:pt>
                <c:pt idx="142">
                  <c:v>61.326846469700499</c:v>
                </c:pt>
                <c:pt idx="143">
                  <c:v>61.749753180685573</c:v>
                </c:pt>
                <c:pt idx="144">
                  <c:v>62.172471791213553</c:v>
                </c:pt>
                <c:pt idx="145">
                  <c:v>62.595001013610194</c:v>
                </c:pt>
                <c:pt idx="146">
                  <c:v>63.017339560778247</c:v>
                </c:pt>
                <c:pt idx="147">
                  <c:v>63.439486146201247</c:v>
                </c:pt>
                <c:pt idx="148">
                  <c:v>63.861439483947485</c:v>
                </c:pt>
                <c:pt idx="149">
                  <c:v>64.283198288673887</c:v>
                </c:pt>
                <c:pt idx="150">
                  <c:v>64.70476127563002</c:v>
                </c:pt>
                <c:pt idx="151">
                  <c:v>65.126127160661923</c:v>
                </c:pt>
                <c:pt idx="152">
                  <c:v>65.547294660216025</c:v>
                </c:pt>
                <c:pt idx="153">
                  <c:v>65.968262491343069</c:v>
                </c:pt>
                <c:pt idx="154">
                  <c:v>66.389029371702037</c:v>
                </c:pt>
                <c:pt idx="155">
                  <c:v>66.809594019564059</c:v>
                </c:pt>
                <c:pt idx="156">
                  <c:v>67.229955153816263</c:v>
                </c:pt>
                <c:pt idx="157">
                  <c:v>67.650111493965738</c:v>
                </c:pt>
                <c:pt idx="158">
                  <c:v>68.070061760143403</c:v>
                </c:pt>
                <c:pt idx="159">
                  <c:v>68.48980467310794</c:v>
                </c:pt>
                <c:pt idx="160">
                  <c:v>68.90933895424962</c:v>
                </c:pt>
                <c:pt idx="161">
                  <c:v>69.328663325594277</c:v>
                </c:pt>
                <c:pt idx="162">
                  <c:v>69.747776509807139</c:v>
                </c:pt>
                <c:pt idx="163">
                  <c:v>70.166677230196782</c:v>
                </c:pt>
                <c:pt idx="164">
                  <c:v>70.58536421071895</c:v>
                </c:pt>
                <c:pt idx="165">
                  <c:v>71.003836175980496</c:v>
                </c:pt>
                <c:pt idx="166">
                  <c:v>71.422091851243252</c:v>
                </c:pt>
                <c:pt idx="167">
                  <c:v>71.840129962427866</c:v>
                </c:pt>
                <c:pt idx="168">
                  <c:v>72.257949236117767</c:v>
                </c:pt>
                <c:pt idx="169">
                  <c:v>72.675548399562985</c:v>
                </c:pt>
                <c:pt idx="170">
                  <c:v>73.092926180684074</c:v>
                </c:pt>
                <c:pt idx="171">
                  <c:v>73.510081308075868</c:v>
                </c:pt>
                <c:pt idx="172">
                  <c:v>73.927012511011569</c:v>
                </c:pt>
                <c:pt idx="173">
                  <c:v>74.343718519446398</c:v>
                </c:pt>
                <c:pt idx="174">
                  <c:v>74.760198064021566</c:v>
                </c:pt>
                <c:pt idx="175">
                  <c:v>75.176449876068176</c:v>
                </c:pt>
                <c:pt idx="176">
                  <c:v>75.59247268761105</c:v>
                </c:pt>
                <c:pt idx="177">
                  <c:v>76.008265231372476</c:v>
                </c:pt>
                <c:pt idx="178">
                  <c:v>76.42382624077635</c:v>
                </c:pt>
                <c:pt idx="179">
                  <c:v>76.839154449951693</c:v>
                </c:pt>
                <c:pt idx="180">
                  <c:v>77.25424859373679</c:v>
                </c:pt>
                <c:pt idx="181">
                  <c:v>77.669107407682887</c:v>
                </c:pt>
                <c:pt idx="182">
                  <c:v>78.083729628058094</c:v>
                </c:pt>
                <c:pt idx="183">
                  <c:v>78.498113991851199</c:v>
                </c:pt>
                <c:pt idx="184">
                  <c:v>78.912259236775569</c:v>
                </c:pt>
                <c:pt idx="185">
                  <c:v>79.326164101272994</c:v>
                </c:pt>
                <c:pt idx="186">
                  <c:v>79.739827324517464</c:v>
                </c:pt>
                <c:pt idx="187">
                  <c:v>80.153247646419047</c:v>
                </c:pt>
                <c:pt idx="188">
                  <c:v>80.566423807627743</c:v>
                </c:pt>
                <c:pt idx="189">
                  <c:v>80.979354549537348</c:v>
                </c:pt>
                <c:pt idx="190">
                  <c:v>81.392038614289177</c:v>
                </c:pt>
                <c:pt idx="191">
                  <c:v>81.804474744775973</c:v>
                </c:pt>
                <c:pt idx="192">
                  <c:v>82.216661684645828</c:v>
                </c:pt>
                <c:pt idx="193">
                  <c:v>82.628598178305765</c:v>
                </c:pt>
                <c:pt idx="194">
                  <c:v>83.040282970925844</c:v>
                </c:pt>
                <c:pt idx="195">
                  <c:v>83.451714808442773</c:v>
                </c:pt>
                <c:pt idx="196">
                  <c:v>83.862892437563787</c:v>
                </c:pt>
                <c:pt idx="197">
                  <c:v>84.273814605770553</c:v>
                </c:pt>
                <c:pt idx="198">
                  <c:v>84.684480061322901</c:v>
                </c:pt>
                <c:pt idx="199">
                  <c:v>85.094887553262581</c:v>
                </c:pt>
                <c:pt idx="200">
                  <c:v>85.505035831417231</c:v>
                </c:pt>
                <c:pt idx="201">
                  <c:v>85.914923646404077</c:v>
                </c:pt>
                <c:pt idx="202">
                  <c:v>86.324549749633732</c:v>
                </c:pt>
                <c:pt idx="203">
                  <c:v>86.733912893314042</c:v>
                </c:pt>
                <c:pt idx="204">
                  <c:v>87.143011830453872</c:v>
                </c:pt>
                <c:pt idx="205">
                  <c:v>87.551845314866952</c:v>
                </c:pt>
                <c:pt idx="206">
                  <c:v>87.960412101175535</c:v>
                </c:pt>
                <c:pt idx="207">
                  <c:v>88.368710944814367</c:v>
                </c:pt>
                <c:pt idx="208">
                  <c:v>88.776740602034366</c:v>
                </c:pt>
                <c:pt idx="209">
                  <c:v>89.184499829906414</c:v>
                </c:pt>
                <c:pt idx="210">
                  <c:v>89.591987386325172</c:v>
                </c:pt>
                <c:pt idx="211">
                  <c:v>89.999202030012924</c:v>
                </c:pt>
                <c:pt idx="212">
                  <c:v>90.406142520523218</c:v>
                </c:pt>
                <c:pt idx="213">
                  <c:v>90.812807618244719</c:v>
                </c:pt>
                <c:pt idx="214">
                  <c:v>91.219196084405056</c:v>
                </c:pt>
                <c:pt idx="215">
                  <c:v>91.625306681074463</c:v>
                </c:pt>
                <c:pt idx="216">
                  <c:v>92.03113817116963</c:v>
                </c:pt>
                <c:pt idx="217">
                  <c:v>92.436689318457468</c:v>
                </c:pt>
                <c:pt idx="218">
                  <c:v>92.84195888755886</c:v>
                </c:pt>
                <c:pt idx="219">
                  <c:v>93.246945643952387</c:v>
                </c:pt>
                <c:pt idx="220">
                  <c:v>93.651648353978175</c:v>
                </c:pt>
                <c:pt idx="221">
                  <c:v>94.056065784841579</c:v>
                </c:pt>
                <c:pt idx="222">
                  <c:v>94.460196704616962</c:v>
                </c:pt>
                <c:pt idx="223">
                  <c:v>94.864039882251461</c:v>
                </c:pt>
                <c:pt idx="224">
                  <c:v>95.267594087568725</c:v>
                </c:pt>
                <c:pt idx="225">
                  <c:v>95.670858091272635</c:v>
                </c:pt>
                <c:pt idx="226">
                  <c:v>96.073830664951132</c:v>
                </c:pt>
                <c:pt idx="227">
                  <c:v>96.47651058107985</c:v>
                </c:pt>
                <c:pt idx="228">
                  <c:v>96.878896613025944</c:v>
                </c:pt>
                <c:pt idx="229">
                  <c:v>97.280987535051793</c:v>
                </c:pt>
                <c:pt idx="230">
                  <c:v>97.68278212231867</c:v>
                </c:pt>
                <c:pt idx="231">
                  <c:v>98.084279150890609</c:v>
                </c:pt>
                <c:pt idx="232">
                  <c:v>98.485477397738009</c:v>
                </c:pt>
                <c:pt idx="233">
                  <c:v>98.886375640741477</c:v>
                </c:pt>
                <c:pt idx="234">
                  <c:v>99.28697265869539</c:v>
                </c:pt>
                <c:pt idx="235">
                  <c:v>99.687267231311807</c:v>
                </c:pt>
                <c:pt idx="236">
                  <c:v>100.08725813922401</c:v>
                </c:pt>
                <c:pt idx="237">
                  <c:v>100.48694416399032</c:v>
                </c:pt>
                <c:pt idx="238">
                  <c:v>100.88632408809778</c:v>
                </c:pt>
                <c:pt idx="239">
                  <c:v>101.28539669496591</c:v>
                </c:pt>
                <c:pt idx="240">
                  <c:v>101.68416076895033</c:v>
                </c:pt>
                <c:pt idx="241">
                  <c:v>102.0826150953465</c:v>
                </c:pt>
                <c:pt idx="242">
                  <c:v>102.48075846039349</c:v>
                </c:pt>
                <c:pt idx="243">
                  <c:v>102.87858965127749</c:v>
                </c:pt>
                <c:pt idx="244">
                  <c:v>103.27610745613575</c:v>
                </c:pt>
                <c:pt idx="245">
                  <c:v>103.67331066406008</c:v>
                </c:pt>
                <c:pt idx="246">
                  <c:v>104.07019806510061</c:v>
                </c:pt>
                <c:pt idx="247">
                  <c:v>104.4667684502695</c:v>
                </c:pt>
                <c:pt idx="248">
                  <c:v>104.86302061154461</c:v>
                </c:pt>
                <c:pt idx="249">
                  <c:v>105.25895334187308</c:v>
                </c:pt>
                <c:pt idx="250">
                  <c:v>105.65456543517519</c:v>
                </c:pt>
                <c:pt idx="251">
                  <c:v>106.04985568634788</c:v>
                </c:pt>
                <c:pt idx="252">
                  <c:v>106.4448228912685</c:v>
                </c:pt>
                <c:pt idx="253">
                  <c:v>106.83946584679843</c:v>
                </c:pt>
                <c:pt idx="254">
                  <c:v>107.23378335078682</c:v>
                </c:pt>
                <c:pt idx="255">
                  <c:v>107.62777420207415</c:v>
                </c:pt>
                <c:pt idx="256">
                  <c:v>108.02143720049594</c:v>
                </c:pt>
                <c:pt idx="257">
                  <c:v>108.41477114688645</c:v>
                </c:pt>
                <c:pt idx="258">
                  <c:v>108.80777484308226</c:v>
                </c:pt>
                <c:pt idx="259">
                  <c:v>109.20044709192594</c:v>
                </c:pt>
                <c:pt idx="260">
                  <c:v>109.59278669726973</c:v>
                </c:pt>
                <c:pt idx="261">
                  <c:v>109.98479246397919</c:v>
                </c:pt>
                <c:pt idx="262">
                  <c:v>110.3764631979367</c:v>
                </c:pt>
                <c:pt idx="263">
                  <c:v>110.76779770604531</c:v>
                </c:pt>
                <c:pt idx="264">
                  <c:v>111.15879479623229</c:v>
                </c:pt>
                <c:pt idx="265">
                  <c:v>111.54945327745261</c:v>
                </c:pt>
                <c:pt idx="266">
                  <c:v>111.93977195969285</c:v>
                </c:pt>
                <c:pt idx="267">
                  <c:v>112.32974965397456</c:v>
                </c:pt>
                <c:pt idx="268">
                  <c:v>112.71938517235812</c:v>
                </c:pt>
                <c:pt idx="269">
                  <c:v>113.10867732794613</c:v>
                </c:pt>
                <c:pt idx="270">
                  <c:v>113.49762493488714</c:v>
                </c:pt>
                <c:pt idx="271">
                  <c:v>113.88622680837933</c:v>
                </c:pt>
                <c:pt idx="272">
                  <c:v>114.27448176467399</c:v>
                </c:pt>
                <c:pt idx="273">
                  <c:v>114.66238862107917</c:v>
                </c:pt>
                <c:pt idx="274">
                  <c:v>115.04994619596339</c:v>
                </c:pt>
                <c:pt idx="275">
                  <c:v>115.43715330875895</c:v>
                </c:pt>
                <c:pt idx="276">
                  <c:v>115.82400877996591</c:v>
                </c:pt>
                <c:pt idx="277">
                  <c:v>116.21051143115538</c:v>
                </c:pt>
                <c:pt idx="278">
                  <c:v>116.59666008497328</c:v>
                </c:pt>
                <c:pt idx="279">
                  <c:v>116.98245356514381</c:v>
                </c:pt>
                <c:pt idx="280">
                  <c:v>117.3678906964732</c:v>
                </c:pt>
                <c:pt idx="281">
                  <c:v>117.75297030485301</c:v>
                </c:pt>
                <c:pt idx="282">
                  <c:v>118.13769121726401</c:v>
                </c:pt>
                <c:pt idx="283">
                  <c:v>118.52205226177958</c:v>
                </c:pt>
                <c:pt idx="284">
                  <c:v>118.90605226756931</c:v>
                </c:pt>
                <c:pt idx="285">
                  <c:v>119.2896900649026</c:v>
                </c:pt>
                <c:pt idx="286">
                  <c:v>119.67296448515221</c:v>
                </c:pt>
                <c:pt idx="287">
                  <c:v>120.05587436079777</c:v>
                </c:pt>
                <c:pt idx="288">
                  <c:v>120.43841852542936</c:v>
                </c:pt>
                <c:pt idx="289">
                  <c:v>120.82059581375114</c:v>
                </c:pt>
                <c:pt idx="290">
                  <c:v>121.2024050615848</c:v>
                </c:pt>
                <c:pt idx="291">
                  <c:v>121.58384510587317</c:v>
                </c:pt>
                <c:pt idx="292">
                  <c:v>121.96491478468371</c:v>
                </c:pt>
                <c:pt idx="293">
                  <c:v>122.34561293721212</c:v>
                </c:pt>
                <c:pt idx="294">
                  <c:v>122.72593840378578</c:v>
                </c:pt>
                <c:pt idx="295">
                  <c:v>123.10589002586734</c:v>
                </c:pt>
                <c:pt idx="296">
                  <c:v>123.48546664605831</c:v>
                </c:pt>
                <c:pt idx="297">
                  <c:v>123.86466710810245</c:v>
                </c:pt>
                <c:pt idx="298">
                  <c:v>124.2434902568894</c:v>
                </c:pt>
                <c:pt idx="299">
                  <c:v>124.62193493845815</c:v>
                </c:pt>
                <c:pt idx="300">
                  <c:v>125.00000000000058</c:v>
                </c:pt>
                <c:pt idx="301">
                  <c:v>125.37768428986493</c:v>
                </c:pt>
                <c:pt idx="302">
                  <c:v>125.75498665755936</c:v>
                </c:pt>
                <c:pt idx="303">
                  <c:v>126.13190595375539</c:v>
                </c:pt>
                <c:pt idx="304">
                  <c:v>126.50844103029158</c:v>
                </c:pt>
                <c:pt idx="305">
                  <c:v>126.88459074017666</c:v>
                </c:pt>
                <c:pt idx="306">
                  <c:v>127.26035393759344</c:v>
                </c:pt>
                <c:pt idx="307">
                  <c:v>127.63572947790209</c:v>
                </c:pt>
                <c:pt idx="308">
                  <c:v>128.01071621764351</c:v>
                </c:pt>
                <c:pt idx="309">
                  <c:v>128.38531301454319</c:v>
                </c:pt>
                <c:pt idx="310">
                  <c:v>128.75951872751418</c:v>
                </c:pt>
                <c:pt idx="311">
                  <c:v>129.1333322166611</c:v>
                </c:pt>
                <c:pt idx="312">
                  <c:v>129.50675234328318</c:v>
                </c:pt>
                <c:pt idx="313">
                  <c:v>129.87977796987801</c:v>
                </c:pt>
                <c:pt idx="314">
                  <c:v>130.25240796014475</c:v>
                </c:pt>
                <c:pt idx="315">
                  <c:v>130.62464117898787</c:v>
                </c:pt>
                <c:pt idx="316">
                  <c:v>130.99647649252043</c:v>
                </c:pt>
                <c:pt idx="317">
                  <c:v>131.36791276806761</c:v>
                </c:pt>
                <c:pt idx="318">
                  <c:v>131.73894887417003</c:v>
                </c:pt>
                <c:pt idx="319">
                  <c:v>132.10958368058749</c:v>
                </c:pt>
                <c:pt idx="320">
                  <c:v>132.47981605830191</c:v>
                </c:pt>
                <c:pt idx="321">
                  <c:v>132.84964487952138</c:v>
                </c:pt>
                <c:pt idx="322">
                  <c:v>133.21906901768318</c:v>
                </c:pt>
                <c:pt idx="323">
                  <c:v>133.58808734745728</c:v>
                </c:pt>
                <c:pt idx="324">
                  <c:v>133.95669874474984</c:v>
                </c:pt>
                <c:pt idx="325">
                  <c:v>134.32490208670666</c:v>
                </c:pt>
                <c:pt idx="326">
                  <c:v>134.69269625171646</c:v>
                </c:pt>
                <c:pt idx="327">
                  <c:v>135.06008011941444</c:v>
                </c:pt>
                <c:pt idx="328">
                  <c:v>135.42705257068567</c:v>
                </c:pt>
                <c:pt idx="329">
                  <c:v>135.79361248766838</c:v>
                </c:pt>
                <c:pt idx="330">
                  <c:v>136.1597587537575</c:v>
                </c:pt>
                <c:pt idx="331">
                  <c:v>136.52549025360798</c:v>
                </c:pt>
                <c:pt idx="332">
                  <c:v>136.89080587313831</c:v>
                </c:pt>
                <c:pt idx="333">
                  <c:v>137.25570449953366</c:v>
                </c:pt>
                <c:pt idx="334">
                  <c:v>137.62018502124965</c:v>
                </c:pt>
                <c:pt idx="335">
                  <c:v>137.98424632801527</c:v>
                </c:pt>
                <c:pt idx="336">
                  <c:v>138.34788731083677</c:v>
                </c:pt>
                <c:pt idx="337">
                  <c:v>138.71110686200055</c:v>
                </c:pt>
                <c:pt idx="338">
                  <c:v>139.07390387507695</c:v>
                </c:pt>
                <c:pt idx="339">
                  <c:v>139.4362772449233</c:v>
                </c:pt>
                <c:pt idx="340">
                  <c:v>139.79822586768748</c:v>
                </c:pt>
                <c:pt idx="341">
                  <c:v>140.15974864081122</c:v>
                </c:pt>
                <c:pt idx="342">
                  <c:v>140.52084446303343</c:v>
                </c:pt>
                <c:pt idx="343">
                  <c:v>140.88151223439363</c:v>
                </c:pt>
                <c:pt idx="344">
                  <c:v>141.24175085623526</c:v>
                </c:pt>
                <c:pt idx="345">
                  <c:v>141.601559231209</c:v>
                </c:pt>
                <c:pt idx="346">
                  <c:v>141.9609362632761</c:v>
                </c:pt>
                <c:pt idx="347">
                  <c:v>142.31988085771184</c:v>
                </c:pt>
                <c:pt idx="348">
                  <c:v>142.6783919211087</c:v>
                </c:pt>
                <c:pt idx="349">
                  <c:v>143.03646836137986</c:v>
                </c:pt>
                <c:pt idx="350">
                  <c:v>143.39410908776233</c:v>
                </c:pt>
                <c:pt idx="351">
                  <c:v>143.75131301082047</c:v>
                </c:pt>
                <c:pt idx="352">
                  <c:v>144.10807904244916</c:v>
                </c:pt>
                <c:pt idx="353">
                  <c:v>144.46440609587717</c:v>
                </c:pt>
                <c:pt idx="354">
                  <c:v>144.82029308567056</c:v>
                </c:pt>
                <c:pt idx="355">
                  <c:v>145.17573892773578</c:v>
                </c:pt>
                <c:pt idx="356">
                  <c:v>145.5307425393232</c:v>
                </c:pt>
                <c:pt idx="357">
                  <c:v>145.8853028390302</c:v>
                </c:pt>
                <c:pt idx="358">
                  <c:v>146.23941874680472</c:v>
                </c:pt>
                <c:pt idx="359">
                  <c:v>146.59308918394817</c:v>
                </c:pt>
                <c:pt idx="360">
                  <c:v>146.94631307311911</c:v>
                </c:pt>
                <c:pt idx="361">
                  <c:v>147.29908933833636</c:v>
                </c:pt>
                <c:pt idx="362">
                  <c:v>147.65141690498217</c:v>
                </c:pt>
                <c:pt idx="363">
                  <c:v>148.00329469980571</c:v>
                </c:pt>
                <c:pt idx="364">
                  <c:v>148.35472165092622</c:v>
                </c:pt>
                <c:pt idx="365">
                  <c:v>148.70569668783619</c:v>
                </c:pt>
                <c:pt idx="366">
                  <c:v>149.05621874140482</c:v>
                </c:pt>
                <c:pt idx="367">
                  <c:v>149.40628674388114</c:v>
                </c:pt>
                <c:pt idx="368">
                  <c:v>149.75589962889731</c:v>
                </c:pt>
                <c:pt idx="369">
                  <c:v>150.1050563314719</c:v>
                </c:pt>
                <c:pt idx="370">
                  <c:v>150.45375578801296</c:v>
                </c:pt>
                <c:pt idx="371">
                  <c:v>150.8019969363215</c:v>
                </c:pt>
                <c:pt idx="372">
                  <c:v>151.14977871559464</c:v>
                </c:pt>
                <c:pt idx="373">
                  <c:v>151.49710006642866</c:v>
                </c:pt>
                <c:pt idx="374">
                  <c:v>151.84395993082259</c:v>
                </c:pt>
                <c:pt idx="375">
                  <c:v>152.19035725218106</c:v>
                </c:pt>
                <c:pt idx="376">
                  <c:v>152.53629097531783</c:v>
                </c:pt>
                <c:pt idx="377">
                  <c:v>152.88176004645874</c:v>
                </c:pt>
                <c:pt idx="378">
                  <c:v>153.22676341324504</c:v>
                </c:pt>
                <c:pt idx="379">
                  <c:v>153.57130002473673</c:v>
                </c:pt>
                <c:pt idx="380">
                  <c:v>153.91536883141549</c:v>
                </c:pt>
                <c:pt idx="381">
                  <c:v>154.25896878518807</c:v>
                </c:pt>
                <c:pt idx="382">
                  <c:v>154.60209883938947</c:v>
                </c:pt>
                <c:pt idx="383">
                  <c:v>154.94475794878599</c:v>
                </c:pt>
                <c:pt idx="384">
                  <c:v>155.28694506957851</c:v>
                </c:pt>
                <c:pt idx="385">
                  <c:v>155.62865915940583</c:v>
                </c:pt>
                <c:pt idx="386">
                  <c:v>155.96989917734749</c:v>
                </c:pt>
                <c:pt idx="387">
                  <c:v>156.31066408392724</c:v>
                </c:pt>
                <c:pt idx="388">
                  <c:v>156.65095284111607</c:v>
                </c:pt>
                <c:pt idx="389">
                  <c:v>156.99076441233541</c:v>
                </c:pt>
                <c:pt idx="390">
                  <c:v>157.33009776246033</c:v>
                </c:pt>
                <c:pt idx="391">
                  <c:v>157.66895185782252</c:v>
                </c:pt>
                <c:pt idx="392">
                  <c:v>158.00732566621366</c:v>
                </c:pt>
                <c:pt idx="393">
                  <c:v>158.34521815688851</c:v>
                </c:pt>
                <c:pt idx="394">
                  <c:v>158.68262830056787</c:v>
                </c:pt>
                <c:pt idx="395">
                  <c:v>159.01955506944196</c:v>
                </c:pt>
                <c:pt idx="396">
                  <c:v>159.35599743717344</c:v>
                </c:pt>
                <c:pt idx="397">
                  <c:v>159.69195437890042</c:v>
                </c:pt>
                <c:pt idx="398">
                  <c:v>160.02742487123987</c:v>
                </c:pt>
                <c:pt idx="399">
                  <c:v>160.36240789229043</c:v>
                </c:pt>
                <c:pt idx="400">
                  <c:v>160.6969024216358</c:v>
                </c:pt>
                <c:pt idx="401">
                  <c:v>161.03090744034762</c:v>
                </c:pt>
                <c:pt idx="402">
                  <c:v>161.36442193098864</c:v>
                </c:pt>
                <c:pt idx="403">
                  <c:v>161.69744487761588</c:v>
                </c:pt>
                <c:pt idx="404">
                  <c:v>162.02997526578372</c:v>
                </c:pt>
                <c:pt idx="405">
                  <c:v>162.36201208254693</c:v>
                </c:pt>
                <c:pt idx="406">
                  <c:v>162.69355431646375</c:v>
                </c:pt>
                <c:pt idx="407">
                  <c:v>163.02460095759903</c:v>
                </c:pt>
                <c:pt idx="408">
                  <c:v>163.35515099752737</c:v>
                </c:pt>
                <c:pt idx="409">
                  <c:v>163.68520342933596</c:v>
                </c:pt>
                <c:pt idx="410">
                  <c:v>164.01475724762784</c:v>
                </c:pt>
                <c:pt idx="411">
                  <c:v>164.34381144852497</c:v>
                </c:pt>
                <c:pt idx="412">
                  <c:v>164.67236502967114</c:v>
                </c:pt>
                <c:pt idx="413">
                  <c:v>165.00041699023521</c:v>
                </c:pt>
                <c:pt idx="414">
                  <c:v>165.32796633091402</c:v>
                </c:pt>
                <c:pt idx="415">
                  <c:v>165.65501205393539</c:v>
                </c:pt>
                <c:pt idx="416">
                  <c:v>165.98155316306145</c:v>
                </c:pt>
                <c:pt idx="417">
                  <c:v>166.30758866359128</c:v>
                </c:pt>
                <c:pt idx="418">
                  <c:v>166.63311756236419</c:v>
                </c:pt>
                <c:pt idx="419">
                  <c:v>166.9581388677627</c:v>
                </c:pt>
                <c:pt idx="420">
                  <c:v>167.28265158971561</c:v>
                </c:pt>
                <c:pt idx="421">
                  <c:v>167.60665473970082</c:v>
                </c:pt>
                <c:pt idx="422">
                  <c:v>167.93014733074864</c:v>
                </c:pt>
                <c:pt idx="423">
                  <c:v>168.2531283774444</c:v>
                </c:pt>
                <c:pt idx="424">
                  <c:v>168.57559689593191</c:v>
                </c:pt>
                <c:pt idx="425">
                  <c:v>168.89755190391611</c:v>
                </c:pt>
                <c:pt idx="426">
                  <c:v>169.21899242066624</c:v>
                </c:pt>
                <c:pt idx="427">
                  <c:v>169.53991746701871</c:v>
                </c:pt>
                <c:pt idx="428">
                  <c:v>169.86032606538021</c:v>
                </c:pt>
                <c:pt idx="429">
                  <c:v>170.18021723973052</c:v>
                </c:pt>
                <c:pt idx="430">
                  <c:v>170.4995900156257</c:v>
                </c:pt>
                <c:pt idx="431">
                  <c:v>170.81844342020085</c:v>
                </c:pt>
                <c:pt idx="432">
                  <c:v>171.13677648217325</c:v>
                </c:pt>
                <c:pt idx="433">
                  <c:v>171.45458823184515</c:v>
                </c:pt>
                <c:pt idx="434">
                  <c:v>171.77187770110683</c:v>
                </c:pt>
                <c:pt idx="435">
                  <c:v>172.08864392343958</c:v>
                </c:pt>
                <c:pt idx="436">
                  <c:v>172.40488593391854</c:v>
                </c:pt>
                <c:pt idx="437">
                  <c:v>172.7206027692157</c:v>
                </c:pt>
                <c:pt idx="438">
                  <c:v>173.03579346760282</c:v>
                </c:pt>
                <c:pt idx="439">
                  <c:v>173.35045706895437</c:v>
                </c:pt>
                <c:pt idx="440">
                  <c:v>173.66459261475043</c:v>
                </c:pt>
                <c:pt idx="441">
                  <c:v>173.97819914807971</c:v>
                </c:pt>
                <c:pt idx="442">
                  <c:v>174.29127571364225</c:v>
                </c:pt>
                <c:pt idx="443">
                  <c:v>174.60382135775259</c:v>
                </c:pt>
                <c:pt idx="444">
                  <c:v>174.91583512834248</c:v>
                </c:pt>
                <c:pt idx="445">
                  <c:v>175.22731607496382</c:v>
                </c:pt>
                <c:pt idx="446">
                  <c:v>175.53826324879174</c:v>
                </c:pt>
                <c:pt idx="447">
                  <c:v>175.84867570262711</c:v>
                </c:pt>
                <c:pt idx="448">
                  <c:v>176.15855249089981</c:v>
                </c:pt>
                <c:pt idx="449">
                  <c:v>176.46789266967139</c:v>
                </c:pt>
                <c:pt idx="450">
                  <c:v>176.776695296638</c:v>
                </c:pt>
                <c:pt idx="451">
                  <c:v>177.08495943113337</c:v>
                </c:pt>
                <c:pt idx="452">
                  <c:v>177.39268413413137</c:v>
                </c:pt>
                <c:pt idx="453">
                  <c:v>177.69986846824926</c:v>
                </c:pt>
                <c:pt idx="454">
                  <c:v>178.00651149775024</c:v>
                </c:pt>
                <c:pt idx="455">
                  <c:v>178.31261228854652</c:v>
                </c:pt>
                <c:pt idx="456">
                  <c:v>178.61816990820199</c:v>
                </c:pt>
                <c:pt idx="457">
                  <c:v>178.92318342593509</c:v>
                </c:pt>
                <c:pt idx="458">
                  <c:v>179.22765191262187</c:v>
                </c:pt>
                <c:pt idx="459">
                  <c:v>179.53157444079838</c:v>
                </c:pt>
                <c:pt idx="460">
                  <c:v>179.83495008466394</c:v>
                </c:pt>
                <c:pt idx="461">
                  <c:v>180.13777792008375</c:v>
                </c:pt>
                <c:pt idx="462">
                  <c:v>180.44005702459174</c:v>
                </c:pt>
                <c:pt idx="463">
                  <c:v>180.74178647739319</c:v>
                </c:pt>
                <c:pt idx="464">
                  <c:v>181.04296535936803</c:v>
                </c:pt>
                <c:pt idx="465">
                  <c:v>181.3435927530731</c:v>
                </c:pt>
                <c:pt idx="466">
                  <c:v>181.64366774274515</c:v>
                </c:pt>
                <c:pt idx="467">
                  <c:v>181.94318941430379</c:v>
                </c:pt>
                <c:pt idx="468">
                  <c:v>182.24215685535404</c:v>
                </c:pt>
                <c:pt idx="469">
                  <c:v>182.54056915518927</c:v>
                </c:pt>
                <c:pt idx="470">
                  <c:v>182.83842540479381</c:v>
                </c:pt>
                <c:pt idx="471">
                  <c:v>183.13572469684587</c:v>
                </c:pt>
                <c:pt idx="472">
                  <c:v>183.43246612572028</c:v>
                </c:pt>
                <c:pt idx="473">
                  <c:v>183.72864878749115</c:v>
                </c:pt>
                <c:pt idx="474">
                  <c:v>184.02427177993476</c:v>
                </c:pt>
                <c:pt idx="475">
                  <c:v>184.31933420253219</c:v>
                </c:pt>
                <c:pt idx="476">
                  <c:v>184.61383515647213</c:v>
                </c:pt>
                <c:pt idx="477">
                  <c:v>184.90777374465361</c:v>
                </c:pt>
                <c:pt idx="478">
                  <c:v>185.20114907168869</c:v>
                </c:pt>
                <c:pt idx="479">
                  <c:v>185.49396024390529</c:v>
                </c:pt>
                <c:pt idx="480">
                  <c:v>185.78620636934974</c:v>
                </c:pt>
                <c:pt idx="481">
                  <c:v>186.0778865577897</c:v>
                </c:pt>
                <c:pt idx="482">
                  <c:v>186.36899992071673</c:v>
                </c:pt>
                <c:pt idx="483">
                  <c:v>186.65954557134907</c:v>
                </c:pt>
                <c:pt idx="484">
                  <c:v>186.9495226246342</c:v>
                </c:pt>
                <c:pt idx="485">
                  <c:v>187.23893019725173</c:v>
                </c:pt>
                <c:pt idx="486">
                  <c:v>187.52776740761612</c:v>
                </c:pt>
                <c:pt idx="487">
                  <c:v>187.81603337587899</c:v>
                </c:pt>
                <c:pt idx="488">
                  <c:v>188.10372722393231</c:v>
                </c:pt>
                <c:pt idx="489">
                  <c:v>188.3908480754107</c:v>
                </c:pt>
                <c:pt idx="490">
                  <c:v>188.67739505569423</c:v>
                </c:pt>
                <c:pt idx="491">
                  <c:v>188.96336729191114</c:v>
                </c:pt>
                <c:pt idx="492">
                  <c:v>189.24876391294032</c:v>
                </c:pt>
                <c:pt idx="493">
                  <c:v>189.53358404941429</c:v>
                </c:pt>
                <c:pt idx="494">
                  <c:v>189.81782683372143</c:v>
                </c:pt>
                <c:pt idx="495">
                  <c:v>190.10149140000897</c:v>
                </c:pt>
                <c:pt idx="496">
                  <c:v>190.38457688418541</c:v>
                </c:pt>
                <c:pt idx="497">
                  <c:v>190.66708242392329</c:v>
                </c:pt>
                <c:pt idx="498">
                  <c:v>190.94900715866177</c:v>
                </c:pt>
                <c:pt idx="499">
                  <c:v>191.23035022960917</c:v>
                </c:pt>
                <c:pt idx="500">
                  <c:v>191.51111077974574</c:v>
                </c:pt>
                <c:pt idx="501">
                  <c:v>191.7912879538261</c:v>
                </c:pt>
                <c:pt idx="502">
                  <c:v>192.07088089838209</c:v>
                </c:pt>
                <c:pt idx="503">
                  <c:v>192.34988876172503</c:v>
                </c:pt>
                <c:pt idx="504">
                  <c:v>192.62831069394852</c:v>
                </c:pt>
                <c:pt idx="505">
                  <c:v>192.90614584693125</c:v>
                </c:pt>
                <c:pt idx="506">
                  <c:v>193.18339337433898</c:v>
                </c:pt>
                <c:pt idx="507">
                  <c:v>193.46005243162779</c:v>
                </c:pt>
                <c:pt idx="508">
                  <c:v>193.73612217604614</c:v>
                </c:pt>
                <c:pt idx="509">
                  <c:v>194.01160176663774</c:v>
                </c:pt>
                <c:pt idx="510">
                  <c:v>194.28649036424397</c:v>
                </c:pt>
                <c:pt idx="511">
                  <c:v>194.56078713150649</c:v>
                </c:pt>
                <c:pt idx="512">
                  <c:v>194.83449123286977</c:v>
                </c:pt>
                <c:pt idx="513">
                  <c:v>195.10760183458368</c:v>
                </c:pt>
                <c:pt idx="514">
                  <c:v>195.38011810470593</c:v>
                </c:pt>
                <c:pt idx="515">
                  <c:v>195.65203921310473</c:v>
                </c:pt>
                <c:pt idx="516">
                  <c:v>195.92336433146119</c:v>
                </c:pt>
                <c:pt idx="517">
                  <c:v>196.19409263327196</c:v>
                </c:pt>
                <c:pt idx="518">
                  <c:v>196.46422329385172</c:v>
                </c:pt>
                <c:pt idx="519">
                  <c:v>196.7337554903356</c:v>
                </c:pt>
                <c:pt idx="520">
                  <c:v>197.00268840168175</c:v>
                </c:pt>
                <c:pt idx="521">
                  <c:v>197.27102120867391</c:v>
                </c:pt>
                <c:pt idx="522">
                  <c:v>197.53875309392384</c:v>
                </c:pt>
                <c:pt idx="523">
                  <c:v>197.8058832418738</c:v>
                </c:pt>
                <c:pt idx="524">
                  <c:v>198.07241083879893</c:v>
                </c:pt>
                <c:pt idx="525">
                  <c:v>198.33833507281005</c:v>
                </c:pt>
                <c:pt idx="526">
                  <c:v>198.6036551338558</c:v>
                </c:pt>
                <c:pt idx="527">
                  <c:v>198.86837021372523</c:v>
                </c:pt>
                <c:pt idx="528">
                  <c:v>199.13247950605034</c:v>
                </c:pt>
                <c:pt idx="529">
                  <c:v>199.39598220630842</c:v>
                </c:pt>
                <c:pt idx="530">
                  <c:v>199.65887751182447</c:v>
                </c:pt>
                <c:pt idx="531">
                  <c:v>199.92116462177393</c:v>
                </c:pt>
                <c:pt idx="532">
                  <c:v>200.18284273718461</c:v>
                </c:pt>
                <c:pt idx="533">
                  <c:v>200.4439110609398</c:v>
                </c:pt>
                <c:pt idx="534">
                  <c:v>200.70436879777992</c:v>
                </c:pt>
                <c:pt idx="535">
                  <c:v>200.96421515430561</c:v>
                </c:pt>
                <c:pt idx="536">
                  <c:v>201.2234493389798</c:v>
                </c:pt>
                <c:pt idx="537">
                  <c:v>201.48207056213022</c:v>
                </c:pt>
                <c:pt idx="538">
                  <c:v>201.74007803595177</c:v>
                </c:pt>
                <c:pt idx="539">
                  <c:v>201.99747097450887</c:v>
                </c:pt>
                <c:pt idx="540">
                  <c:v>202.25424859373811</c:v>
                </c:pt>
                <c:pt idx="541">
                  <c:v>202.51041011145028</c:v>
                </c:pt>
                <c:pt idx="542">
                  <c:v>202.76595474733293</c:v>
                </c:pt>
                <c:pt idx="543">
                  <c:v>203.02088172295282</c:v>
                </c:pt>
                <c:pt idx="544">
                  <c:v>203.27519026175818</c:v>
                </c:pt>
                <c:pt idx="545">
                  <c:v>203.52887958908107</c:v>
                </c:pt>
                <c:pt idx="546">
                  <c:v>203.78194893213984</c:v>
                </c:pt>
                <c:pt idx="547">
                  <c:v>204.03439752004135</c:v>
                </c:pt>
                <c:pt idx="548">
                  <c:v>204.28622458378339</c:v>
                </c:pt>
                <c:pt idx="549">
                  <c:v>204.53742935625712</c:v>
                </c:pt>
                <c:pt idx="550">
                  <c:v>204.78801107224922</c:v>
                </c:pt>
                <c:pt idx="551">
                  <c:v>205.03796896844432</c:v>
                </c:pt>
                <c:pt idx="552">
                  <c:v>205.28730228342729</c:v>
                </c:pt>
                <c:pt idx="553">
                  <c:v>205.5360102576856</c:v>
                </c:pt>
                <c:pt idx="554">
                  <c:v>205.78409213361172</c:v>
                </c:pt>
                <c:pt idx="555">
                  <c:v>206.03154715550519</c:v>
                </c:pt>
                <c:pt idx="556">
                  <c:v>206.27837456957508</c:v>
                </c:pt>
                <c:pt idx="557">
                  <c:v>206.52457362394225</c:v>
                </c:pt>
                <c:pt idx="558">
                  <c:v>206.77014356864174</c:v>
                </c:pt>
                <c:pt idx="559">
                  <c:v>207.01508365562486</c:v>
                </c:pt>
                <c:pt idx="560">
                  <c:v>207.25939313876171</c:v>
                </c:pt>
                <c:pt idx="561">
                  <c:v>207.50307127384312</c:v>
                </c:pt>
                <c:pt idx="562">
                  <c:v>207.74611731858337</c:v>
                </c:pt>
                <c:pt idx="563">
                  <c:v>207.98853053262189</c:v>
                </c:pt>
                <c:pt idx="564">
                  <c:v>208.23031017752615</c:v>
                </c:pt>
                <c:pt idx="565">
                  <c:v>208.47145551679333</c:v>
                </c:pt>
                <c:pt idx="566">
                  <c:v>208.71196581585292</c:v>
                </c:pt>
                <c:pt idx="567">
                  <c:v>208.95184034206883</c:v>
                </c:pt>
                <c:pt idx="568">
                  <c:v>209.19107836474171</c:v>
                </c:pt>
                <c:pt idx="569">
                  <c:v>209.42967915511099</c:v>
                </c:pt>
                <c:pt idx="570">
                  <c:v>209.6676419863573</c:v>
                </c:pt>
                <c:pt idx="571">
                  <c:v>209.9049661336046</c:v>
                </c:pt>
                <c:pt idx="572">
                  <c:v>210.14165087392234</c:v>
                </c:pt>
                <c:pt idx="573">
                  <c:v>210.37769548632781</c:v>
                </c:pt>
                <c:pt idx="574">
                  <c:v>210.61309925178819</c:v>
                </c:pt>
                <c:pt idx="575">
                  <c:v>210.84786145322272</c:v>
                </c:pt>
                <c:pt idx="576">
                  <c:v>211.08198137550505</c:v>
                </c:pt>
                <c:pt idx="577">
                  <c:v>211.31545830546531</c:v>
                </c:pt>
                <c:pt idx="578">
                  <c:v>211.54829153189229</c:v>
                </c:pt>
                <c:pt idx="579">
                  <c:v>211.78048034553558</c:v>
                </c:pt>
                <c:pt idx="580">
                  <c:v>212.01202403910776</c:v>
                </c:pt>
                <c:pt idx="581">
                  <c:v>212.24292190728667</c:v>
                </c:pt>
                <c:pt idx="582">
                  <c:v>212.47317324671724</c:v>
                </c:pt>
                <c:pt idx="583">
                  <c:v>212.70277735601408</c:v>
                </c:pt>
                <c:pt idx="584">
                  <c:v>212.93173353576316</c:v>
                </c:pt>
                <c:pt idx="585">
                  <c:v>213.16004108852431</c:v>
                </c:pt>
                <c:pt idx="586">
                  <c:v>213.38769931883314</c:v>
                </c:pt>
                <c:pt idx="587">
                  <c:v>213.6147075332031</c:v>
                </c:pt>
                <c:pt idx="588">
                  <c:v>213.84106504012792</c:v>
                </c:pt>
                <c:pt idx="589">
                  <c:v>214.0667711500833</c:v>
                </c:pt>
                <c:pt idx="590">
                  <c:v>214.29182517552934</c:v>
                </c:pt>
                <c:pt idx="591">
                  <c:v>214.51622643091238</c:v>
                </c:pt>
                <c:pt idx="592">
                  <c:v>214.73997423266735</c:v>
                </c:pt>
                <c:pt idx="593">
                  <c:v>214.96306789921962</c:v>
                </c:pt>
                <c:pt idx="594">
                  <c:v>215.18550675098717</c:v>
                </c:pt>
                <c:pt idx="595">
                  <c:v>215.40729011038272</c:v>
                </c:pt>
                <c:pt idx="596">
                  <c:v>215.62841730181563</c:v>
                </c:pt>
                <c:pt idx="597">
                  <c:v>215.84888765169418</c:v>
                </c:pt>
                <c:pt idx="598">
                  <c:v>216.06870048842745</c:v>
                </c:pt>
                <c:pt idx="599">
                  <c:v>216.28785514242739</c:v>
                </c:pt>
                <c:pt idx="600">
                  <c:v>216.50635094611093</c:v>
                </c:pt>
                <c:pt idx="601">
                  <c:v>216.72418723390197</c:v>
                </c:pt>
                <c:pt idx="602">
                  <c:v>216.94136334223336</c:v>
                </c:pt>
                <c:pt idx="603">
                  <c:v>217.15787860954907</c:v>
                </c:pt>
                <c:pt idx="604">
                  <c:v>217.37373237630604</c:v>
                </c:pt>
                <c:pt idx="605">
                  <c:v>217.58892398497616</c:v>
                </c:pt>
                <c:pt idx="606">
                  <c:v>217.80345278004862</c:v>
                </c:pt>
                <c:pt idx="607">
                  <c:v>218.01731810803145</c:v>
                </c:pt>
                <c:pt idx="608">
                  <c:v>218.23051931745368</c:v>
                </c:pt>
                <c:pt idx="609">
                  <c:v>218.44305575886759</c:v>
                </c:pt>
                <c:pt idx="610">
                  <c:v>218.6549267848502</c:v>
                </c:pt>
                <c:pt idx="611">
                  <c:v>218.86613175000571</c:v>
                </c:pt>
                <c:pt idx="612">
                  <c:v>219.07667001096718</c:v>
                </c:pt>
                <c:pt idx="613">
                  <c:v>219.28654092639846</c:v>
                </c:pt>
                <c:pt idx="614">
                  <c:v>219.4957438569964</c:v>
                </c:pt>
                <c:pt idx="615">
                  <c:v>219.70427816549258</c:v>
                </c:pt>
                <c:pt idx="616">
                  <c:v>219.91214321665538</c:v>
                </c:pt>
                <c:pt idx="617">
                  <c:v>220.11933837729171</c:v>
                </c:pt>
                <c:pt idx="618">
                  <c:v>220.32586301624931</c:v>
                </c:pt>
                <c:pt idx="619">
                  <c:v>220.5317165044182</c:v>
                </c:pt>
                <c:pt idx="620">
                  <c:v>220.73689821473297</c:v>
                </c:pt>
                <c:pt idx="621">
                  <c:v>220.94140752217461</c:v>
                </c:pt>
                <c:pt idx="622">
                  <c:v>221.14524380377225</c:v>
                </c:pt>
                <c:pt idx="623">
                  <c:v>221.3484064386052</c:v>
                </c:pt>
                <c:pt idx="624">
                  <c:v>221.55089480780492</c:v>
                </c:pt>
                <c:pt idx="625">
                  <c:v>221.75270829455664</c:v>
                </c:pt>
                <c:pt idx="626">
                  <c:v>221.95384628410159</c:v>
                </c:pt>
                <c:pt idx="627">
                  <c:v>222.15430816373842</c:v>
                </c:pt>
                <c:pt idx="628">
                  <c:v>222.35409332282563</c:v>
                </c:pt>
                <c:pt idx="629">
                  <c:v>222.55320115278286</c:v>
                </c:pt>
                <c:pt idx="630">
                  <c:v>222.75163104709318</c:v>
                </c:pt>
                <c:pt idx="631">
                  <c:v>222.94938240130477</c:v>
                </c:pt>
                <c:pt idx="632">
                  <c:v>223.1464546130326</c:v>
                </c:pt>
                <c:pt idx="633">
                  <c:v>223.34284708196063</c:v>
                </c:pt>
                <c:pt idx="634">
                  <c:v>223.53855920984324</c:v>
                </c:pt>
                <c:pt idx="635">
                  <c:v>223.7335904005075</c:v>
                </c:pt>
                <c:pt idx="636">
                  <c:v>223.92794005985442</c:v>
                </c:pt>
                <c:pt idx="637">
                  <c:v>224.12160759586132</c:v>
                </c:pt>
                <c:pt idx="638">
                  <c:v>224.31459241858335</c:v>
                </c:pt>
                <c:pt idx="639">
                  <c:v>224.50689394015509</c:v>
                </c:pt>
                <c:pt idx="640">
                  <c:v>224.69851157479295</c:v>
                </c:pt>
                <c:pt idx="641">
                  <c:v>224.88944473879627</c:v>
                </c:pt>
                <c:pt idx="642">
                  <c:v>225.07969285054958</c:v>
                </c:pt>
                <c:pt idx="643">
                  <c:v>225.26925533052406</c:v>
                </c:pt>
                <c:pt idx="644">
                  <c:v>225.45813160127958</c:v>
                </c:pt>
                <c:pt idx="645">
                  <c:v>225.6463210874663</c:v>
                </c:pt>
                <c:pt idx="646">
                  <c:v>225.83382321582633</c:v>
                </c:pt>
                <c:pt idx="647">
                  <c:v>226.02063741519569</c:v>
                </c:pt>
                <c:pt idx="648">
                  <c:v>226.20676311650601</c:v>
                </c:pt>
                <c:pt idx="649">
                  <c:v>226.39219975278598</c:v>
                </c:pt>
                <c:pt idx="650">
                  <c:v>226.57694675916355</c:v>
                </c:pt>
                <c:pt idx="651">
                  <c:v>226.76100357286728</c:v>
                </c:pt>
                <c:pt idx="652">
                  <c:v>226.94436963322823</c:v>
                </c:pt>
                <c:pt idx="653">
                  <c:v>227.12704438168149</c:v>
                </c:pt>
                <c:pt idx="654">
                  <c:v>227.30902726176816</c:v>
                </c:pt>
                <c:pt idx="655">
                  <c:v>227.49031771913681</c:v>
                </c:pt>
                <c:pt idx="656">
                  <c:v>227.67091520154526</c:v>
                </c:pt>
                <c:pt idx="657">
                  <c:v>227.85081915886227</c:v>
                </c:pt>
                <c:pt idx="658">
                  <c:v>228.03002904306922</c:v>
                </c:pt>
                <c:pt idx="659">
                  <c:v>228.20854430826165</c:v>
                </c:pt>
                <c:pt idx="660">
                  <c:v>228.38636441065117</c:v>
                </c:pt>
                <c:pt idx="661">
                  <c:v>228.56348880856683</c:v>
                </c:pt>
                <c:pt idx="662">
                  <c:v>228.7399169624571</c:v>
                </c:pt>
                <c:pt idx="663">
                  <c:v>228.91564833489113</c:v>
                </c:pt>
                <c:pt idx="664">
                  <c:v>229.0906823905608</c:v>
                </c:pt>
                <c:pt idx="665">
                  <c:v>229.26501859628186</c:v>
                </c:pt>
                <c:pt idx="666">
                  <c:v>229.43865642099613</c:v>
                </c:pt>
                <c:pt idx="667">
                  <c:v>229.61159533577262</c:v>
                </c:pt>
                <c:pt idx="668">
                  <c:v>229.78383481380942</c:v>
                </c:pt>
                <c:pt idx="669">
                  <c:v>229.95537433043521</c:v>
                </c:pt>
                <c:pt idx="670">
                  <c:v>230.12621336311091</c:v>
                </c:pt>
                <c:pt idx="671">
                  <c:v>230.2963513914311</c:v>
                </c:pt>
                <c:pt idx="672">
                  <c:v>230.46578789712589</c:v>
                </c:pt>
                <c:pt idx="673">
                  <c:v>230.63452236406235</c:v>
                </c:pt>
                <c:pt idx="674">
                  <c:v>230.80255427824594</c:v>
                </c:pt>
                <c:pt idx="675">
                  <c:v>230.96988312782244</c:v>
                </c:pt>
                <c:pt idx="676">
                  <c:v>231.13650840307901</c:v>
                </c:pt>
                <c:pt idx="677">
                  <c:v>231.30242959644622</c:v>
                </c:pt>
                <c:pt idx="678">
                  <c:v>231.46764620249937</c:v>
                </c:pt>
                <c:pt idx="679">
                  <c:v>231.63215771796004</c:v>
                </c:pt>
                <c:pt idx="680">
                  <c:v>231.79596364169751</c:v>
                </c:pt>
                <c:pt idx="681">
                  <c:v>231.95906347473067</c:v>
                </c:pt>
                <c:pt idx="682">
                  <c:v>232.12145672022902</c:v>
                </c:pt>
                <c:pt idx="683">
                  <c:v>232.28314288351467</c:v>
                </c:pt>
                <c:pt idx="684">
                  <c:v>232.44412147206347</c:v>
                </c:pt>
                <c:pt idx="685">
                  <c:v>232.60439199550675</c:v>
                </c:pt>
                <c:pt idx="686">
                  <c:v>232.76395396563268</c:v>
                </c:pt>
                <c:pt idx="687">
                  <c:v>232.92280689638781</c:v>
                </c:pt>
                <c:pt idx="688">
                  <c:v>233.08095030387864</c:v>
                </c:pt>
                <c:pt idx="689">
                  <c:v>233.23838370637282</c:v>
                </c:pt>
                <c:pt idx="690">
                  <c:v>233.39510662430098</c:v>
                </c:pt>
                <c:pt idx="691">
                  <c:v>233.55111858025791</c:v>
                </c:pt>
                <c:pt idx="692">
                  <c:v>233.70641909900414</c:v>
                </c:pt>
                <c:pt idx="693">
                  <c:v>233.86100770746737</c:v>
                </c:pt>
                <c:pt idx="694">
                  <c:v>234.01488393474384</c:v>
                </c:pt>
                <c:pt idx="695">
                  <c:v>234.1680473120999</c:v>
                </c:pt>
                <c:pt idx="696">
                  <c:v>234.32049737297336</c:v>
                </c:pt>
                <c:pt idx="697">
                  <c:v>234.47223365297486</c:v>
                </c:pt>
                <c:pt idx="698">
                  <c:v>234.62325568988945</c:v>
                </c:pt>
                <c:pt idx="699">
                  <c:v>234.77356302367775</c:v>
                </c:pt>
                <c:pt idx="700">
                  <c:v>234.92315519647755</c:v>
                </c:pt>
                <c:pt idx="701">
                  <c:v>235.07203175260517</c:v>
                </c:pt>
                <c:pt idx="702">
                  <c:v>235.22019223855679</c:v>
                </c:pt>
                <c:pt idx="703">
                  <c:v>235.36763620300991</c:v>
                </c:pt>
                <c:pt idx="704">
                  <c:v>235.51436319682458</c:v>
                </c:pt>
                <c:pt idx="705">
                  <c:v>235.660372773045</c:v>
                </c:pt>
                <c:pt idx="706">
                  <c:v>235.80566448690064</c:v>
                </c:pt>
                <c:pt idx="707">
                  <c:v>235.9502378958077</c:v>
                </c:pt>
                <c:pt idx="708">
                  <c:v>236.09409255937061</c:v>
                </c:pt>
                <c:pt idx="709">
                  <c:v>236.23722803938304</c:v>
                </c:pt>
                <c:pt idx="710">
                  <c:v>236.37964389982955</c:v>
                </c:pt>
                <c:pt idx="711">
                  <c:v>236.52133970688666</c:v>
                </c:pt>
                <c:pt idx="712">
                  <c:v>236.66231502892441</c:v>
                </c:pt>
                <c:pt idx="713">
                  <c:v>236.80256943650753</c:v>
                </c:pt>
                <c:pt idx="714">
                  <c:v>236.94210250239672</c:v>
                </c:pt>
                <c:pt idx="715">
                  <c:v>237.08091380155014</c:v>
                </c:pt>
                <c:pt idx="716">
                  <c:v>237.21900291112445</c:v>
                </c:pt>
                <c:pt idx="717">
                  <c:v>237.35636941047622</c:v>
                </c:pt>
                <c:pt idx="718">
                  <c:v>237.49301288116339</c:v>
                </c:pt>
                <c:pt idx="719">
                  <c:v>237.62893290694618</c:v>
                </c:pt>
                <c:pt idx="720">
                  <c:v>237.76412907378864</c:v>
                </c:pt>
                <c:pt idx="721">
                  <c:v>237.89860096985979</c:v>
                </c:pt>
                <c:pt idx="722">
                  <c:v>238.03234818553489</c:v>
                </c:pt>
                <c:pt idx="723">
                  <c:v>238.16537031339681</c:v>
                </c:pt>
                <c:pt idx="724">
                  <c:v>238.29766694823695</c:v>
                </c:pt>
                <c:pt idx="725">
                  <c:v>238.42923768705694</c:v>
                </c:pt>
                <c:pt idx="726">
                  <c:v>238.56008212906943</c:v>
                </c:pt>
                <c:pt idx="727">
                  <c:v>238.69019987569953</c:v>
                </c:pt>
                <c:pt idx="728">
                  <c:v>238.81959053058611</c:v>
                </c:pt>
                <c:pt idx="729">
                  <c:v>238.94825369958269</c:v>
                </c:pt>
                <c:pt idx="730">
                  <c:v>239.07618899075902</c:v>
                </c:pt>
                <c:pt idx="731">
                  <c:v>239.20339601440199</c:v>
                </c:pt>
                <c:pt idx="732">
                  <c:v>239.32987438301694</c:v>
                </c:pt>
                <c:pt idx="733">
                  <c:v>239.45562371132885</c:v>
                </c:pt>
                <c:pt idx="734">
                  <c:v>239.58064361628342</c:v>
                </c:pt>
                <c:pt idx="735">
                  <c:v>239.70493371704836</c:v>
                </c:pt>
                <c:pt idx="736">
                  <c:v>239.8284936350145</c:v>
                </c:pt>
                <c:pt idx="737">
                  <c:v>239.95132299379682</c:v>
                </c:pt>
                <c:pt idx="738">
                  <c:v>240.07342141923587</c:v>
                </c:pt>
                <c:pt idx="739">
                  <c:v>240.19478853939862</c:v>
                </c:pt>
                <c:pt idx="740">
                  <c:v>240.31542398457978</c:v>
                </c:pt>
                <c:pt idx="741">
                  <c:v>240.43532738730292</c:v>
                </c:pt>
                <c:pt idx="742">
                  <c:v>240.55449838232141</c:v>
                </c:pt>
                <c:pt idx="743">
                  <c:v>240.67293660661977</c:v>
                </c:pt>
                <c:pt idx="744">
                  <c:v>240.79064169941461</c:v>
                </c:pt>
                <c:pt idx="745">
                  <c:v>240.9076133021558</c:v>
                </c:pt>
                <c:pt idx="746">
                  <c:v>241.02385105852758</c:v>
                </c:pt>
                <c:pt idx="747">
                  <c:v>241.13935461444956</c:v>
                </c:pt>
                <c:pt idx="748">
                  <c:v>241.25412361807787</c:v>
                </c:pt>
                <c:pt idx="749">
                  <c:v>241.36815771980631</c:v>
                </c:pt>
                <c:pt idx="750">
                  <c:v>241.48145657226709</c:v>
                </c:pt>
                <c:pt idx="751">
                  <c:v>241.59401983033234</c:v>
                </c:pt>
                <c:pt idx="752">
                  <c:v>241.70584715111485</c:v>
                </c:pt>
                <c:pt idx="753">
                  <c:v>241.81693819396918</c:v>
                </c:pt>
                <c:pt idx="754">
                  <c:v>241.92729262049278</c:v>
                </c:pt>
                <c:pt idx="755">
                  <c:v>242.03691009452695</c:v>
                </c:pt>
                <c:pt idx="756">
                  <c:v>242.14579028215775</c:v>
                </c:pt>
                <c:pt idx="757">
                  <c:v>242.25393285171734</c:v>
                </c:pt>
                <c:pt idx="758">
                  <c:v>242.36133747378469</c:v>
                </c:pt>
                <c:pt idx="759">
                  <c:v>242.46800382118667</c:v>
                </c:pt>
                <c:pt idx="760">
                  <c:v>242.57393156899906</c:v>
                </c:pt>
                <c:pt idx="761">
                  <c:v>242.67912039454765</c:v>
                </c:pt>
                <c:pt idx="762">
                  <c:v>242.78356997740897</c:v>
                </c:pt>
                <c:pt idx="763">
                  <c:v>242.88727999941148</c:v>
                </c:pt>
                <c:pt idx="764">
                  <c:v>242.99025014463649</c:v>
                </c:pt>
                <c:pt idx="765">
                  <c:v>243.09248009941905</c:v>
                </c:pt>
                <c:pt idx="766">
                  <c:v>243.19396955234907</c:v>
                </c:pt>
                <c:pt idx="767">
                  <c:v>243.29471819427198</c:v>
                </c:pt>
                <c:pt idx="768">
                  <c:v>243.39472571828998</c:v>
                </c:pt>
                <c:pt idx="769">
                  <c:v>243.49399181976281</c:v>
                </c:pt>
                <c:pt idx="770">
                  <c:v>243.59251619630871</c:v>
                </c:pt>
                <c:pt idx="771">
                  <c:v>243.69029854780533</c:v>
                </c:pt>
                <c:pt idx="772">
                  <c:v>243.78733857639071</c:v>
                </c:pt>
                <c:pt idx="773">
                  <c:v>243.88363598646404</c:v>
                </c:pt>
                <c:pt idx="774">
                  <c:v>243.97919048468671</c:v>
                </c:pt>
                <c:pt idx="775">
                  <c:v>244.07400177998323</c:v>
                </c:pt>
                <c:pt idx="776">
                  <c:v>244.16806958354184</c:v>
                </c:pt>
                <c:pt idx="777">
                  <c:v>244.26139360881578</c:v>
                </c:pt>
                <c:pt idx="778">
                  <c:v>244.35397357152382</c:v>
                </c:pt>
                <c:pt idx="779">
                  <c:v>244.44580918965138</c:v>
                </c:pt>
                <c:pt idx="780">
                  <c:v>244.53690018345125</c:v>
                </c:pt>
                <c:pt idx="781">
                  <c:v>244.62724627544446</c:v>
                </c:pt>
                <c:pt idx="782">
                  <c:v>244.71684719042111</c:v>
                </c:pt>
                <c:pt idx="783">
                  <c:v>244.80570265544131</c:v>
                </c:pt>
                <c:pt idx="784">
                  <c:v>244.89381239983587</c:v>
                </c:pt>
                <c:pt idx="785">
                  <c:v>244.98117615520724</c:v>
                </c:pt>
                <c:pt idx="786">
                  <c:v>245.06779365543031</c:v>
                </c:pt>
                <c:pt idx="787">
                  <c:v>245.15366463665308</c:v>
                </c:pt>
                <c:pt idx="788">
                  <c:v>245.2387888372977</c:v>
                </c:pt>
                <c:pt idx="789">
                  <c:v>245.32316599806111</c:v>
                </c:pt>
                <c:pt idx="790">
                  <c:v>245.40679586191584</c:v>
                </c:pt>
                <c:pt idx="791">
                  <c:v>245.48967817411074</c:v>
                </c:pt>
                <c:pt idx="792">
                  <c:v>245.57181268217198</c:v>
                </c:pt>
                <c:pt idx="793">
                  <c:v>245.65319913590361</c:v>
                </c:pt>
                <c:pt idx="794">
                  <c:v>245.73383728738838</c:v>
                </c:pt>
                <c:pt idx="795">
                  <c:v>245.81372689098845</c:v>
                </c:pt>
                <c:pt idx="796">
                  <c:v>245.8928677033463</c:v>
                </c:pt>
                <c:pt idx="797">
                  <c:v>245.97125948338521</c:v>
                </c:pt>
                <c:pt idx="798">
                  <c:v>246.04890199231028</c:v>
                </c:pt>
                <c:pt idx="799">
                  <c:v>246.12579499360896</c:v>
                </c:pt>
                <c:pt idx="800">
                  <c:v>246.20193825305182</c:v>
                </c:pt>
                <c:pt idx="801">
                  <c:v>246.27733153869326</c:v>
                </c:pt>
                <c:pt idx="802">
                  <c:v>246.35197462087234</c:v>
                </c:pt>
                <c:pt idx="803">
                  <c:v>246.4258672722132</c:v>
                </c:pt>
                <c:pt idx="804">
                  <c:v>246.49900926762604</c:v>
                </c:pt>
                <c:pt idx="805">
                  <c:v>246.57140038430765</c:v>
                </c:pt>
                <c:pt idx="806">
                  <c:v>246.64304040174216</c:v>
                </c:pt>
                <c:pt idx="807">
                  <c:v>246.71392910170158</c:v>
                </c:pt>
                <c:pt idx="808">
                  <c:v>246.78406626824676</c:v>
                </c:pt>
                <c:pt idx="809">
                  <c:v>246.85345168772761</c:v>
                </c:pt>
                <c:pt idx="810">
                  <c:v>246.92208514878419</c:v>
                </c:pt>
                <c:pt idx="811">
                  <c:v>246.98996644234705</c:v>
                </c:pt>
                <c:pt idx="812">
                  <c:v>247.05709536163798</c:v>
                </c:pt>
                <c:pt idx="813">
                  <c:v>247.12347170217066</c:v>
                </c:pt>
                <c:pt idx="814">
                  <c:v>247.18909526175122</c:v>
                </c:pt>
                <c:pt idx="815">
                  <c:v>247.253965840479</c:v>
                </c:pt>
                <c:pt idx="816">
                  <c:v>247.31808324074683</c:v>
                </c:pt>
                <c:pt idx="817">
                  <c:v>247.38144726724212</c:v>
                </c:pt>
                <c:pt idx="818">
                  <c:v>247.44405772694699</c:v>
                </c:pt>
                <c:pt idx="819">
                  <c:v>247.50591442913915</c:v>
                </c:pt>
                <c:pt idx="820">
                  <c:v>247.56701718539233</c:v>
                </c:pt>
                <c:pt idx="821">
                  <c:v>247.62736580957699</c:v>
                </c:pt>
                <c:pt idx="822">
                  <c:v>247.68696011786065</c:v>
                </c:pt>
                <c:pt idx="823">
                  <c:v>247.74579992870883</c:v>
                </c:pt>
                <c:pt idx="824">
                  <c:v>247.8038850628852</c:v>
                </c:pt>
                <c:pt idx="825">
                  <c:v>247.86121534345239</c:v>
                </c:pt>
                <c:pt idx="826">
                  <c:v>247.91779059577237</c:v>
                </c:pt>
                <c:pt idx="827">
                  <c:v>247.97361064750717</c:v>
                </c:pt>
                <c:pt idx="828">
                  <c:v>248.02867532861922</c:v>
                </c:pt>
                <c:pt idx="829">
                  <c:v>248.08298447137196</c:v>
                </c:pt>
                <c:pt idx="830">
                  <c:v>248.13653791033028</c:v>
                </c:pt>
                <c:pt idx="831">
                  <c:v>248.18933548236114</c:v>
                </c:pt>
                <c:pt idx="832">
                  <c:v>248.24137702663401</c:v>
                </c:pt>
                <c:pt idx="833">
                  <c:v>248.29266238462128</c:v>
                </c:pt>
                <c:pt idx="834">
                  <c:v>248.34319140009887</c:v>
                </c:pt>
                <c:pt idx="835">
                  <c:v>248.39296391914664</c:v>
                </c:pt>
                <c:pt idx="836">
                  <c:v>248.44197979014888</c:v>
                </c:pt>
                <c:pt idx="837">
                  <c:v>248.49023886379467</c:v>
                </c:pt>
                <c:pt idx="838">
                  <c:v>248.53774099307861</c:v>
                </c:pt>
                <c:pt idx="839">
                  <c:v>248.58448603330092</c:v>
                </c:pt>
                <c:pt idx="840">
                  <c:v>248.63047384206811</c:v>
                </c:pt>
                <c:pt idx="841">
                  <c:v>248.67570427929334</c:v>
                </c:pt>
                <c:pt idx="842">
                  <c:v>248.72017720719683</c:v>
                </c:pt>
                <c:pt idx="843">
                  <c:v>248.76389249030635</c:v>
                </c:pt>
                <c:pt idx="844">
                  <c:v>248.80684999545758</c:v>
                </c:pt>
                <c:pt idx="845">
                  <c:v>248.84904959179445</c:v>
                </c:pt>
                <c:pt idx="846">
                  <c:v>248.89049115076978</c:v>
                </c:pt>
                <c:pt idx="847">
                  <c:v>248.93117454614531</c:v>
                </c:pt>
                <c:pt idx="848">
                  <c:v>248.97109965399235</c:v>
                </c:pt>
                <c:pt idx="849">
                  <c:v>249.01026635269218</c:v>
                </c:pt>
                <c:pt idx="850">
                  <c:v>249.04867452293615</c:v>
                </c:pt>
                <c:pt idx="851">
                  <c:v>249.08632404772641</c:v>
                </c:pt>
                <c:pt idx="852">
                  <c:v>249.12321481237586</c:v>
                </c:pt>
                <c:pt idx="853">
                  <c:v>249.15934670450895</c:v>
                </c:pt>
                <c:pt idx="854">
                  <c:v>249.1947196140616</c:v>
                </c:pt>
                <c:pt idx="855">
                  <c:v>249.22933343328179</c:v>
                </c:pt>
                <c:pt idx="856">
                  <c:v>249.26318805672986</c:v>
                </c:pt>
                <c:pt idx="857">
                  <c:v>249.29628338127873</c:v>
                </c:pt>
                <c:pt idx="858">
                  <c:v>249.32861930611432</c:v>
                </c:pt>
                <c:pt idx="859">
                  <c:v>249.3601957327358</c:v>
                </c:pt>
                <c:pt idx="860">
                  <c:v>249.39101256495587</c:v>
                </c:pt>
                <c:pt idx="861">
                  <c:v>249.42106970890111</c:v>
                </c:pt>
                <c:pt idx="862">
                  <c:v>249.45036707301233</c:v>
                </c:pt>
                <c:pt idx="863">
                  <c:v>249.47890456804456</c:v>
                </c:pt>
                <c:pt idx="864">
                  <c:v>249.50668210706772</c:v>
                </c:pt>
                <c:pt idx="865">
                  <c:v>249.53369960546655</c:v>
                </c:pt>
                <c:pt idx="866">
                  <c:v>249.55995698094117</c:v>
                </c:pt>
                <c:pt idx="867">
                  <c:v>249.5854541535069</c:v>
                </c:pt>
                <c:pt idx="868">
                  <c:v>249.6101910454951</c:v>
                </c:pt>
                <c:pt idx="869">
                  <c:v>249.63416758155279</c:v>
                </c:pt>
                <c:pt idx="870">
                  <c:v>249.65738368864331</c:v>
                </c:pt>
                <c:pt idx="871">
                  <c:v>249.6798392960464</c:v>
                </c:pt>
                <c:pt idx="872">
                  <c:v>249.70153433535836</c:v>
                </c:pt>
                <c:pt idx="873">
                  <c:v>249.72246874049236</c:v>
                </c:pt>
                <c:pt idx="874">
                  <c:v>249.74264244767855</c:v>
                </c:pt>
                <c:pt idx="875">
                  <c:v>249.7620553954643</c:v>
                </c:pt>
                <c:pt idx="876">
                  <c:v>249.78070752471444</c:v>
                </c:pt>
                <c:pt idx="877">
                  <c:v>249.79859877861139</c:v>
                </c:pt>
                <c:pt idx="878">
                  <c:v>249.81572910265518</c:v>
                </c:pt>
                <c:pt idx="879">
                  <c:v>249.83209844466396</c:v>
                </c:pt>
                <c:pt idx="880">
                  <c:v>249.84770675477384</c:v>
                </c:pt>
                <c:pt idx="881">
                  <c:v>249.86255398543918</c:v>
                </c:pt>
                <c:pt idx="882">
                  <c:v>249.87664009143279</c:v>
                </c:pt>
                <c:pt idx="883">
                  <c:v>249.88996502984591</c:v>
                </c:pt>
                <c:pt idx="884">
                  <c:v>249.9025287600885</c:v>
                </c:pt>
                <c:pt idx="885">
                  <c:v>249.91433124388922</c:v>
                </c:pt>
                <c:pt idx="886">
                  <c:v>249.92537244529569</c:v>
                </c:pt>
                <c:pt idx="887">
                  <c:v>249.93565233067449</c:v>
                </c:pt>
                <c:pt idx="888">
                  <c:v>249.9451708687113</c:v>
                </c:pt>
                <c:pt idx="889">
                  <c:v>249.95392803041099</c:v>
                </c:pt>
                <c:pt idx="890">
                  <c:v>249.96192378909777</c:v>
                </c:pt>
                <c:pt idx="891">
                  <c:v>249.9691581204151</c:v>
                </c:pt>
                <c:pt idx="892">
                  <c:v>249.975631002326</c:v>
                </c:pt>
                <c:pt idx="893">
                  <c:v>249.98134241511298</c:v>
                </c:pt>
                <c:pt idx="894">
                  <c:v>249.986292341378</c:v>
                </c:pt>
                <c:pt idx="895">
                  <c:v>249.99048076604279</c:v>
                </c:pt>
                <c:pt idx="896">
                  <c:v>249.9939076763487</c:v>
                </c:pt>
                <c:pt idx="897">
                  <c:v>249.99657306185668</c:v>
                </c:pt>
                <c:pt idx="898">
                  <c:v>249.99847691444756</c:v>
                </c:pt>
                <c:pt idx="899">
                  <c:v>249.99961922832193</c:v>
                </c:pt>
                <c:pt idx="900">
                  <c:v>250</c:v>
                </c:pt>
                <c:pt idx="901">
                  <c:v>249.99961922832193</c:v>
                </c:pt>
                <c:pt idx="902">
                  <c:v>249.99847691444759</c:v>
                </c:pt>
                <c:pt idx="903">
                  <c:v>249.99657306185671</c:v>
                </c:pt>
                <c:pt idx="904">
                  <c:v>249.99390767634873</c:v>
                </c:pt>
                <c:pt idx="905">
                  <c:v>249.99048076604285</c:v>
                </c:pt>
                <c:pt idx="906">
                  <c:v>249.98629234137806</c:v>
                </c:pt>
                <c:pt idx="907">
                  <c:v>249.98134241511306</c:v>
                </c:pt>
                <c:pt idx="908">
                  <c:v>249.97563100232611</c:v>
                </c:pt>
                <c:pt idx="909">
                  <c:v>249.96915812041522</c:v>
                </c:pt>
                <c:pt idx="910">
                  <c:v>249.96192378909788</c:v>
                </c:pt>
                <c:pt idx="911">
                  <c:v>249.95392803041113</c:v>
                </c:pt>
                <c:pt idx="912">
                  <c:v>249.94517086871147</c:v>
                </c:pt>
                <c:pt idx="913">
                  <c:v>249.93565233067466</c:v>
                </c:pt>
                <c:pt idx="914">
                  <c:v>249.92537244529589</c:v>
                </c:pt>
                <c:pt idx="915">
                  <c:v>249.91433124388942</c:v>
                </c:pt>
                <c:pt idx="916">
                  <c:v>249.9025287600887</c:v>
                </c:pt>
                <c:pt idx="917">
                  <c:v>249.88996502984614</c:v>
                </c:pt>
                <c:pt idx="918">
                  <c:v>249.87664009143302</c:v>
                </c:pt>
                <c:pt idx="919">
                  <c:v>249.8625539854394</c:v>
                </c:pt>
                <c:pt idx="920">
                  <c:v>249.84770675477407</c:v>
                </c:pt>
                <c:pt idx="921">
                  <c:v>249.83209844466421</c:v>
                </c:pt>
                <c:pt idx="922">
                  <c:v>249.81572910265547</c:v>
                </c:pt>
                <c:pt idx="923">
                  <c:v>249.79859877861165</c:v>
                </c:pt>
                <c:pt idx="924">
                  <c:v>249.78070752471476</c:v>
                </c:pt>
                <c:pt idx="925">
                  <c:v>249.76205539546461</c:v>
                </c:pt>
                <c:pt idx="926">
                  <c:v>249.74264244767889</c:v>
                </c:pt>
                <c:pt idx="927">
                  <c:v>249.7224687404927</c:v>
                </c:pt>
                <c:pt idx="928">
                  <c:v>249.70153433535873</c:v>
                </c:pt>
                <c:pt idx="929">
                  <c:v>249.67983929604679</c:v>
                </c:pt>
                <c:pt idx="930">
                  <c:v>249.6573836886437</c:v>
                </c:pt>
                <c:pt idx="931">
                  <c:v>249.63416758155319</c:v>
                </c:pt>
                <c:pt idx="932">
                  <c:v>249.6101910454955</c:v>
                </c:pt>
                <c:pt idx="933">
                  <c:v>249.58545415350736</c:v>
                </c:pt>
                <c:pt idx="934">
                  <c:v>249.55995698094156</c:v>
                </c:pt>
                <c:pt idx="935">
                  <c:v>249.53369960546701</c:v>
                </c:pt>
                <c:pt idx="936">
                  <c:v>249.50668210706817</c:v>
                </c:pt>
                <c:pt idx="937">
                  <c:v>249.47890456804504</c:v>
                </c:pt>
                <c:pt idx="938">
                  <c:v>249.45036707301279</c:v>
                </c:pt>
                <c:pt idx="939">
                  <c:v>249.42106970890165</c:v>
                </c:pt>
                <c:pt idx="940">
                  <c:v>249.39101256495638</c:v>
                </c:pt>
                <c:pt idx="941">
                  <c:v>249.36019573273632</c:v>
                </c:pt>
                <c:pt idx="942">
                  <c:v>249.32861930611489</c:v>
                </c:pt>
                <c:pt idx="943">
                  <c:v>249.2962833812793</c:v>
                </c:pt>
                <c:pt idx="944">
                  <c:v>249.26318805673043</c:v>
                </c:pt>
                <c:pt idx="945">
                  <c:v>249.22933343328239</c:v>
                </c:pt>
                <c:pt idx="946">
                  <c:v>249.19471961406217</c:v>
                </c:pt>
                <c:pt idx="947">
                  <c:v>249.15934670450955</c:v>
                </c:pt>
                <c:pt idx="948">
                  <c:v>249.12321481237649</c:v>
                </c:pt>
                <c:pt idx="949">
                  <c:v>249.086324047727</c:v>
                </c:pt>
                <c:pt idx="950">
                  <c:v>249.04867452293681</c:v>
                </c:pt>
                <c:pt idx="951">
                  <c:v>249.01026635269284</c:v>
                </c:pt>
                <c:pt idx="952">
                  <c:v>248.97109965399304</c:v>
                </c:pt>
                <c:pt idx="953">
                  <c:v>248.931174546146</c:v>
                </c:pt>
                <c:pt idx="954">
                  <c:v>248.89049115077046</c:v>
                </c:pt>
                <c:pt idx="955">
                  <c:v>248.84904959179519</c:v>
                </c:pt>
                <c:pt idx="956">
                  <c:v>248.80684999545829</c:v>
                </c:pt>
                <c:pt idx="957">
                  <c:v>248.76389249030709</c:v>
                </c:pt>
                <c:pt idx="958">
                  <c:v>248.72017720719757</c:v>
                </c:pt>
                <c:pt idx="959">
                  <c:v>248.67570427929408</c:v>
                </c:pt>
                <c:pt idx="960">
                  <c:v>248.63047384206888</c:v>
                </c:pt>
                <c:pt idx="961">
                  <c:v>248.58448603330172</c:v>
                </c:pt>
                <c:pt idx="962">
                  <c:v>248.53774099307941</c:v>
                </c:pt>
                <c:pt idx="963">
                  <c:v>248.49023886379547</c:v>
                </c:pt>
                <c:pt idx="964">
                  <c:v>248.44197979014967</c:v>
                </c:pt>
                <c:pt idx="965">
                  <c:v>248.39296391914746</c:v>
                </c:pt>
                <c:pt idx="966">
                  <c:v>248.34319140009973</c:v>
                </c:pt>
                <c:pt idx="967">
                  <c:v>248.29266238462213</c:v>
                </c:pt>
                <c:pt idx="968">
                  <c:v>248.24137702663486</c:v>
                </c:pt>
                <c:pt idx="969">
                  <c:v>248.18933548236205</c:v>
                </c:pt>
                <c:pt idx="970">
                  <c:v>248.13653791033116</c:v>
                </c:pt>
                <c:pt idx="971">
                  <c:v>248.08298447137287</c:v>
                </c:pt>
                <c:pt idx="972">
                  <c:v>248.02867532862012</c:v>
                </c:pt>
                <c:pt idx="973">
                  <c:v>247.97361064750811</c:v>
                </c:pt>
                <c:pt idx="974">
                  <c:v>247.91779059577331</c:v>
                </c:pt>
                <c:pt idx="975">
                  <c:v>247.86121534345332</c:v>
                </c:pt>
                <c:pt idx="976">
                  <c:v>247.80388506288617</c:v>
                </c:pt>
                <c:pt idx="977">
                  <c:v>247.74579992870983</c:v>
                </c:pt>
                <c:pt idx="978">
                  <c:v>247.68696011786164</c:v>
                </c:pt>
                <c:pt idx="979">
                  <c:v>247.62736580957798</c:v>
                </c:pt>
                <c:pt idx="980">
                  <c:v>247.56701718539335</c:v>
                </c:pt>
                <c:pt idx="981">
                  <c:v>247.50591442914018</c:v>
                </c:pt>
                <c:pt idx="982">
                  <c:v>247.44405772694805</c:v>
                </c:pt>
                <c:pt idx="983">
                  <c:v>247.38144726724317</c:v>
                </c:pt>
                <c:pt idx="984">
                  <c:v>247.31808324074791</c:v>
                </c:pt>
                <c:pt idx="985">
                  <c:v>247.25396584048008</c:v>
                </c:pt>
                <c:pt idx="986">
                  <c:v>247.18909526175233</c:v>
                </c:pt>
                <c:pt idx="987">
                  <c:v>247.12347170217177</c:v>
                </c:pt>
                <c:pt idx="988">
                  <c:v>247.05709536163911</c:v>
                </c:pt>
                <c:pt idx="989">
                  <c:v>246.98996644234819</c:v>
                </c:pt>
                <c:pt idx="990">
                  <c:v>246.92208514878536</c:v>
                </c:pt>
                <c:pt idx="991">
                  <c:v>246.85345168772878</c:v>
                </c:pt>
                <c:pt idx="992">
                  <c:v>246.78406626824793</c:v>
                </c:pt>
                <c:pt idx="993">
                  <c:v>246.71392910170277</c:v>
                </c:pt>
                <c:pt idx="994">
                  <c:v>246.64304040174335</c:v>
                </c:pt>
                <c:pt idx="995">
                  <c:v>246.57140038430884</c:v>
                </c:pt>
                <c:pt idx="996">
                  <c:v>246.49900926762726</c:v>
                </c:pt>
                <c:pt idx="997">
                  <c:v>246.42586727221442</c:v>
                </c:pt>
                <c:pt idx="998">
                  <c:v>246.35197462087353</c:v>
                </c:pt>
                <c:pt idx="999">
                  <c:v>246.27733153869454</c:v>
                </c:pt>
                <c:pt idx="1000">
                  <c:v>246.2019382530531</c:v>
                </c:pt>
                <c:pt idx="1001">
                  <c:v>246.12579499361027</c:v>
                </c:pt>
                <c:pt idx="1002">
                  <c:v>246.04890199231158</c:v>
                </c:pt>
                <c:pt idx="1003">
                  <c:v>245.97125948338652</c:v>
                </c:pt>
                <c:pt idx="1004">
                  <c:v>245.8928677033476</c:v>
                </c:pt>
                <c:pt idx="1005">
                  <c:v>245.81372689098978</c:v>
                </c:pt>
                <c:pt idx="1006">
                  <c:v>245.73383728738972</c:v>
                </c:pt>
                <c:pt idx="1007">
                  <c:v>245.65319913590497</c:v>
                </c:pt>
                <c:pt idx="1008">
                  <c:v>245.57181268217334</c:v>
                </c:pt>
                <c:pt idx="1009">
                  <c:v>245.4896781741121</c:v>
                </c:pt>
                <c:pt idx="1010">
                  <c:v>245.4067958619172</c:v>
                </c:pt>
                <c:pt idx="1011">
                  <c:v>245.32316599806254</c:v>
                </c:pt>
                <c:pt idx="1012">
                  <c:v>245.23878883729913</c:v>
                </c:pt>
                <c:pt idx="1013">
                  <c:v>245.1536646366545</c:v>
                </c:pt>
                <c:pt idx="1014">
                  <c:v>245.06779365543173</c:v>
                </c:pt>
                <c:pt idx="1015">
                  <c:v>244.98117615520871</c:v>
                </c:pt>
                <c:pt idx="1016">
                  <c:v>244.89381239983734</c:v>
                </c:pt>
                <c:pt idx="1017">
                  <c:v>244.80570265544276</c:v>
                </c:pt>
                <c:pt idx="1018">
                  <c:v>244.71684719042261</c:v>
                </c:pt>
                <c:pt idx="1019">
                  <c:v>244.62724627544597</c:v>
                </c:pt>
                <c:pt idx="1020">
                  <c:v>244.53690018345279</c:v>
                </c:pt>
                <c:pt idx="1021">
                  <c:v>244.44580918965295</c:v>
                </c:pt>
                <c:pt idx="1022">
                  <c:v>244.35397357152539</c:v>
                </c:pt>
                <c:pt idx="1023">
                  <c:v>244.26139360881731</c:v>
                </c:pt>
                <c:pt idx="1024">
                  <c:v>244.16806958354343</c:v>
                </c:pt>
                <c:pt idx="1025">
                  <c:v>244.0740017799848</c:v>
                </c:pt>
                <c:pt idx="1026">
                  <c:v>243.97919048468833</c:v>
                </c:pt>
                <c:pt idx="1027">
                  <c:v>243.88363598646563</c:v>
                </c:pt>
                <c:pt idx="1028">
                  <c:v>243.7873385763923</c:v>
                </c:pt>
                <c:pt idx="1029">
                  <c:v>243.690298547807</c:v>
                </c:pt>
                <c:pt idx="1030">
                  <c:v>243.59251619631036</c:v>
                </c:pt>
                <c:pt idx="1031">
                  <c:v>243.49399181976446</c:v>
                </c:pt>
                <c:pt idx="1032">
                  <c:v>243.39472571829165</c:v>
                </c:pt>
                <c:pt idx="1033">
                  <c:v>243.29471819427368</c:v>
                </c:pt>
                <c:pt idx="1034">
                  <c:v>243.19396955235075</c:v>
                </c:pt>
                <c:pt idx="1035">
                  <c:v>243.09248009942078</c:v>
                </c:pt>
                <c:pt idx="1036">
                  <c:v>242.9902501446382</c:v>
                </c:pt>
                <c:pt idx="1037">
                  <c:v>242.88727999941321</c:v>
                </c:pt>
                <c:pt idx="1038">
                  <c:v>242.78356997741071</c:v>
                </c:pt>
                <c:pt idx="1039">
                  <c:v>242.67912039454939</c:v>
                </c:pt>
                <c:pt idx="1040">
                  <c:v>242.57393156900085</c:v>
                </c:pt>
                <c:pt idx="1041">
                  <c:v>242.46800382118843</c:v>
                </c:pt>
                <c:pt idx="1042">
                  <c:v>242.36133747378648</c:v>
                </c:pt>
                <c:pt idx="1043">
                  <c:v>242.25393285171916</c:v>
                </c:pt>
                <c:pt idx="1044">
                  <c:v>242.1457902821596</c:v>
                </c:pt>
                <c:pt idx="1045">
                  <c:v>242.03691009452876</c:v>
                </c:pt>
                <c:pt idx="1046">
                  <c:v>241.92729262049465</c:v>
                </c:pt>
                <c:pt idx="1047">
                  <c:v>241.81693819397108</c:v>
                </c:pt>
                <c:pt idx="1048">
                  <c:v>241.70584715111673</c:v>
                </c:pt>
                <c:pt idx="1049">
                  <c:v>241.59401983033425</c:v>
                </c:pt>
                <c:pt idx="1050">
                  <c:v>241.481456572269</c:v>
                </c:pt>
                <c:pt idx="1051">
                  <c:v>241.36815771980821</c:v>
                </c:pt>
                <c:pt idx="1052">
                  <c:v>241.2541236180798</c:v>
                </c:pt>
                <c:pt idx="1053">
                  <c:v>241.13935461445149</c:v>
                </c:pt>
                <c:pt idx="1054">
                  <c:v>241.02385105852952</c:v>
                </c:pt>
                <c:pt idx="1055">
                  <c:v>240.90761330215776</c:v>
                </c:pt>
                <c:pt idx="1056">
                  <c:v>240.79064169941654</c:v>
                </c:pt>
                <c:pt idx="1057">
                  <c:v>240.67293660662173</c:v>
                </c:pt>
                <c:pt idx="1058">
                  <c:v>240.55449838232337</c:v>
                </c:pt>
                <c:pt idx="1059">
                  <c:v>240.43532738730494</c:v>
                </c:pt>
                <c:pt idx="1060">
                  <c:v>240.31542398458183</c:v>
                </c:pt>
                <c:pt idx="1061">
                  <c:v>240.19478853940069</c:v>
                </c:pt>
                <c:pt idx="1062">
                  <c:v>240.07342141923792</c:v>
                </c:pt>
                <c:pt idx="1063">
                  <c:v>239.9513229937989</c:v>
                </c:pt>
                <c:pt idx="1064">
                  <c:v>239.82849363501657</c:v>
                </c:pt>
                <c:pt idx="1065">
                  <c:v>239.70493371705047</c:v>
                </c:pt>
                <c:pt idx="1066">
                  <c:v>239.58064361628553</c:v>
                </c:pt>
                <c:pt idx="1067">
                  <c:v>239.45562371133099</c:v>
                </c:pt>
                <c:pt idx="1068">
                  <c:v>239.32987438301907</c:v>
                </c:pt>
                <c:pt idx="1069">
                  <c:v>239.20339601440412</c:v>
                </c:pt>
                <c:pt idx="1070">
                  <c:v>239.07618899076115</c:v>
                </c:pt>
                <c:pt idx="1071">
                  <c:v>238.94825369958485</c:v>
                </c:pt>
                <c:pt idx="1072">
                  <c:v>238.81959053058827</c:v>
                </c:pt>
                <c:pt idx="1073">
                  <c:v>238.69019987570172</c:v>
                </c:pt>
                <c:pt idx="1074">
                  <c:v>238.56008212907162</c:v>
                </c:pt>
                <c:pt idx="1075">
                  <c:v>238.42923768705916</c:v>
                </c:pt>
                <c:pt idx="1076">
                  <c:v>238.2976669482392</c:v>
                </c:pt>
                <c:pt idx="1077">
                  <c:v>238.16537031339905</c:v>
                </c:pt>
                <c:pt idx="1078">
                  <c:v>238.03234818553716</c:v>
                </c:pt>
                <c:pt idx="1079">
                  <c:v>237.89860096986203</c:v>
                </c:pt>
                <c:pt idx="1080">
                  <c:v>237.76412907379091</c:v>
                </c:pt>
                <c:pt idx="1081">
                  <c:v>237.62893290694848</c:v>
                </c:pt>
                <c:pt idx="1082">
                  <c:v>237.49301288116567</c:v>
                </c:pt>
                <c:pt idx="1083">
                  <c:v>237.35636941047855</c:v>
                </c:pt>
                <c:pt idx="1084">
                  <c:v>237.21900291112675</c:v>
                </c:pt>
                <c:pt idx="1085">
                  <c:v>237.08091380155244</c:v>
                </c:pt>
                <c:pt idx="1086">
                  <c:v>236.94210250239905</c:v>
                </c:pt>
                <c:pt idx="1087">
                  <c:v>236.80256943650986</c:v>
                </c:pt>
                <c:pt idx="1088">
                  <c:v>236.66231502892677</c:v>
                </c:pt>
                <c:pt idx="1089">
                  <c:v>236.52133970688905</c:v>
                </c:pt>
                <c:pt idx="1090">
                  <c:v>236.37964389983196</c:v>
                </c:pt>
                <c:pt idx="1091">
                  <c:v>236.23722803938546</c:v>
                </c:pt>
                <c:pt idx="1092">
                  <c:v>236.09409255937305</c:v>
                </c:pt>
                <c:pt idx="1093">
                  <c:v>235.95023789581015</c:v>
                </c:pt>
                <c:pt idx="1094">
                  <c:v>235.80566448690308</c:v>
                </c:pt>
                <c:pt idx="1095">
                  <c:v>235.66037277304744</c:v>
                </c:pt>
                <c:pt idx="1096">
                  <c:v>235.51436319682705</c:v>
                </c:pt>
                <c:pt idx="1097">
                  <c:v>235.36763620301235</c:v>
                </c:pt>
                <c:pt idx="1098">
                  <c:v>235.22019223855926</c:v>
                </c:pt>
                <c:pt idx="1099">
                  <c:v>235.07203175260767</c:v>
                </c:pt>
                <c:pt idx="1100">
                  <c:v>234.92315519648005</c:v>
                </c:pt>
                <c:pt idx="1101">
                  <c:v>234.77356302368025</c:v>
                </c:pt>
                <c:pt idx="1102">
                  <c:v>234.62325568989198</c:v>
                </c:pt>
                <c:pt idx="1103">
                  <c:v>234.47223365297742</c:v>
                </c:pt>
                <c:pt idx="1104">
                  <c:v>234.32049737297595</c:v>
                </c:pt>
                <c:pt idx="1105">
                  <c:v>234.16804731210246</c:v>
                </c:pt>
                <c:pt idx="1106">
                  <c:v>234.01488393474642</c:v>
                </c:pt>
                <c:pt idx="1107">
                  <c:v>233.86100770746995</c:v>
                </c:pt>
                <c:pt idx="1108">
                  <c:v>233.70641909900675</c:v>
                </c:pt>
                <c:pt idx="1109">
                  <c:v>233.55111858026055</c:v>
                </c:pt>
                <c:pt idx="1110">
                  <c:v>233.39510662430362</c:v>
                </c:pt>
                <c:pt idx="1111">
                  <c:v>233.23838370637549</c:v>
                </c:pt>
                <c:pt idx="1112">
                  <c:v>233.08095030388128</c:v>
                </c:pt>
                <c:pt idx="1113">
                  <c:v>232.92280689639051</c:v>
                </c:pt>
                <c:pt idx="1114">
                  <c:v>232.76395396563535</c:v>
                </c:pt>
                <c:pt idx="1115">
                  <c:v>232.60439199550942</c:v>
                </c:pt>
                <c:pt idx="1116">
                  <c:v>232.44412147206617</c:v>
                </c:pt>
                <c:pt idx="1117">
                  <c:v>232.28314288351737</c:v>
                </c:pt>
                <c:pt idx="1118">
                  <c:v>232.12145672023175</c:v>
                </c:pt>
                <c:pt idx="1119">
                  <c:v>231.9590634747334</c:v>
                </c:pt>
                <c:pt idx="1120">
                  <c:v>231.79596364170027</c:v>
                </c:pt>
                <c:pt idx="1121">
                  <c:v>231.63215771796277</c:v>
                </c:pt>
                <c:pt idx="1122">
                  <c:v>231.46764620250218</c:v>
                </c:pt>
                <c:pt idx="1123">
                  <c:v>231.30242959644903</c:v>
                </c:pt>
                <c:pt idx="1124">
                  <c:v>231.13650840308182</c:v>
                </c:pt>
                <c:pt idx="1125">
                  <c:v>230.96988312782523</c:v>
                </c:pt>
                <c:pt idx="1126">
                  <c:v>230.80255427824878</c:v>
                </c:pt>
                <c:pt idx="1127">
                  <c:v>230.63452236406516</c:v>
                </c:pt>
                <c:pt idx="1128">
                  <c:v>230.46578789712873</c:v>
                </c:pt>
                <c:pt idx="1129">
                  <c:v>230.29635139143394</c:v>
                </c:pt>
                <c:pt idx="1130">
                  <c:v>230.12621336311372</c:v>
                </c:pt>
                <c:pt idx="1131">
                  <c:v>229.95537433043808</c:v>
                </c:pt>
                <c:pt idx="1132">
                  <c:v>229.78383481381229</c:v>
                </c:pt>
                <c:pt idx="1133">
                  <c:v>229.61159533577552</c:v>
                </c:pt>
                <c:pt idx="1134">
                  <c:v>229.43865642099905</c:v>
                </c:pt>
                <c:pt idx="1135">
                  <c:v>229.26501859628482</c:v>
                </c:pt>
                <c:pt idx="1136">
                  <c:v>229.0906823905637</c:v>
                </c:pt>
                <c:pt idx="1137">
                  <c:v>228.91564833489412</c:v>
                </c:pt>
                <c:pt idx="1138">
                  <c:v>228.73991696246006</c:v>
                </c:pt>
                <c:pt idx="1139">
                  <c:v>228.56348880856984</c:v>
                </c:pt>
                <c:pt idx="1140">
                  <c:v>228.38636441065415</c:v>
                </c:pt>
                <c:pt idx="1141">
                  <c:v>228.20854430826466</c:v>
                </c:pt>
                <c:pt idx="1142">
                  <c:v>228.03002904307223</c:v>
                </c:pt>
                <c:pt idx="1143">
                  <c:v>227.85081915886531</c:v>
                </c:pt>
                <c:pt idx="1144">
                  <c:v>227.67091520154827</c:v>
                </c:pt>
                <c:pt idx="1145">
                  <c:v>227.49031771913982</c:v>
                </c:pt>
                <c:pt idx="1146">
                  <c:v>227.30902726177115</c:v>
                </c:pt>
                <c:pt idx="1147">
                  <c:v>227.12704438168453</c:v>
                </c:pt>
                <c:pt idx="1148">
                  <c:v>226.94436963323125</c:v>
                </c:pt>
                <c:pt idx="1149">
                  <c:v>226.76100357287041</c:v>
                </c:pt>
                <c:pt idx="1150">
                  <c:v>226.57694675916667</c:v>
                </c:pt>
                <c:pt idx="1151">
                  <c:v>226.39219975278911</c:v>
                </c:pt>
                <c:pt idx="1152">
                  <c:v>226.20676311650911</c:v>
                </c:pt>
                <c:pt idx="1153">
                  <c:v>226.02063741519888</c:v>
                </c:pt>
                <c:pt idx="1154">
                  <c:v>225.83382321582951</c:v>
                </c:pt>
                <c:pt idx="1155">
                  <c:v>225.64632108746949</c:v>
                </c:pt>
                <c:pt idx="1156">
                  <c:v>225.45813160128282</c:v>
                </c:pt>
                <c:pt idx="1157">
                  <c:v>225.26925533052722</c:v>
                </c:pt>
                <c:pt idx="1158">
                  <c:v>225.07969285055273</c:v>
                </c:pt>
                <c:pt idx="1159">
                  <c:v>224.88944473879945</c:v>
                </c:pt>
                <c:pt idx="1160">
                  <c:v>224.69851157479619</c:v>
                </c:pt>
                <c:pt idx="1161">
                  <c:v>224.50689394015836</c:v>
                </c:pt>
                <c:pt idx="1162">
                  <c:v>224.31459241858659</c:v>
                </c:pt>
                <c:pt idx="1163">
                  <c:v>224.12160759586465</c:v>
                </c:pt>
                <c:pt idx="1164">
                  <c:v>223.9279400598578</c:v>
                </c:pt>
                <c:pt idx="1165">
                  <c:v>223.73359040051085</c:v>
                </c:pt>
                <c:pt idx="1166">
                  <c:v>223.53855920984665</c:v>
                </c:pt>
                <c:pt idx="1167">
                  <c:v>223.34284708196407</c:v>
                </c:pt>
                <c:pt idx="1168">
                  <c:v>223.14645461303601</c:v>
                </c:pt>
                <c:pt idx="1169">
                  <c:v>222.94938240130818</c:v>
                </c:pt>
                <c:pt idx="1170">
                  <c:v>222.75163104709665</c:v>
                </c:pt>
                <c:pt idx="1171">
                  <c:v>222.55320115278636</c:v>
                </c:pt>
                <c:pt idx="1172">
                  <c:v>222.35409332282913</c:v>
                </c:pt>
                <c:pt idx="1173">
                  <c:v>222.15430816374197</c:v>
                </c:pt>
                <c:pt idx="1174">
                  <c:v>221.95384628410514</c:v>
                </c:pt>
                <c:pt idx="1175">
                  <c:v>221.75270829456025</c:v>
                </c:pt>
                <c:pt idx="1176">
                  <c:v>221.55089480780853</c:v>
                </c:pt>
                <c:pt idx="1177">
                  <c:v>221.34840643860886</c:v>
                </c:pt>
                <c:pt idx="1178">
                  <c:v>221.14524380377591</c:v>
                </c:pt>
                <c:pt idx="1179">
                  <c:v>220.94140752217831</c:v>
                </c:pt>
                <c:pt idx="1180">
                  <c:v>220.73689821473673</c:v>
                </c:pt>
                <c:pt idx="1181">
                  <c:v>220.53171650442198</c:v>
                </c:pt>
                <c:pt idx="1182">
                  <c:v>220.32586301625309</c:v>
                </c:pt>
                <c:pt idx="1183">
                  <c:v>220.11933837729555</c:v>
                </c:pt>
                <c:pt idx="1184">
                  <c:v>219.91214321665922</c:v>
                </c:pt>
                <c:pt idx="1185">
                  <c:v>219.70427816549648</c:v>
                </c:pt>
                <c:pt idx="1186">
                  <c:v>219.49574385700029</c:v>
                </c:pt>
                <c:pt idx="1187">
                  <c:v>219.28654092640238</c:v>
                </c:pt>
                <c:pt idx="1188">
                  <c:v>219.07667001097113</c:v>
                </c:pt>
                <c:pt idx="1189">
                  <c:v>218.86613175000971</c:v>
                </c:pt>
                <c:pt idx="1190">
                  <c:v>218.65492678485424</c:v>
                </c:pt>
                <c:pt idx="1191">
                  <c:v>218.44305575887159</c:v>
                </c:pt>
                <c:pt idx="1192">
                  <c:v>218.23051931745772</c:v>
                </c:pt>
                <c:pt idx="1193">
                  <c:v>218.01731810803545</c:v>
                </c:pt>
                <c:pt idx="1194">
                  <c:v>217.80345278005277</c:v>
                </c:pt>
                <c:pt idx="1195">
                  <c:v>217.58892398498034</c:v>
                </c:pt>
                <c:pt idx="1196">
                  <c:v>217.37373237631022</c:v>
                </c:pt>
                <c:pt idx="1197">
                  <c:v>217.15787860955331</c:v>
                </c:pt>
                <c:pt idx="1198">
                  <c:v>216.94136334223762</c:v>
                </c:pt>
                <c:pt idx="1199">
                  <c:v>216.72418723390624</c:v>
                </c:pt>
                <c:pt idx="1200">
                  <c:v>216.50635094611522</c:v>
                </c:pt>
                <c:pt idx="1201">
                  <c:v>216.28785514243174</c:v>
                </c:pt>
                <c:pt idx="1202">
                  <c:v>216.06870048843183</c:v>
                </c:pt>
                <c:pt idx="1203">
                  <c:v>215.84888765169853</c:v>
                </c:pt>
                <c:pt idx="1204">
                  <c:v>215.62841730182001</c:v>
                </c:pt>
                <c:pt idx="1205">
                  <c:v>215.40729011038712</c:v>
                </c:pt>
                <c:pt idx="1206">
                  <c:v>215.18550675099164</c:v>
                </c:pt>
                <c:pt idx="1207">
                  <c:v>214.96306789922409</c:v>
                </c:pt>
                <c:pt idx="1208">
                  <c:v>214.73997423267187</c:v>
                </c:pt>
                <c:pt idx="1209">
                  <c:v>214.51622643091699</c:v>
                </c:pt>
                <c:pt idx="1210">
                  <c:v>214.29182517553397</c:v>
                </c:pt>
                <c:pt idx="1211">
                  <c:v>214.06677115008796</c:v>
                </c:pt>
                <c:pt idx="1212">
                  <c:v>213.84106504013261</c:v>
                </c:pt>
                <c:pt idx="1213">
                  <c:v>213.61470753320782</c:v>
                </c:pt>
                <c:pt idx="1214">
                  <c:v>213.3876993188378</c:v>
                </c:pt>
                <c:pt idx="1215">
                  <c:v>213.16004108852903</c:v>
                </c:pt>
                <c:pt idx="1216">
                  <c:v>212.9317335357679</c:v>
                </c:pt>
                <c:pt idx="1217">
                  <c:v>212.70277735601886</c:v>
                </c:pt>
                <c:pt idx="1218">
                  <c:v>212.47317324672207</c:v>
                </c:pt>
                <c:pt idx="1219">
                  <c:v>212.2429219072915</c:v>
                </c:pt>
                <c:pt idx="1220">
                  <c:v>212.01202403911262</c:v>
                </c:pt>
                <c:pt idx="1221">
                  <c:v>211.78048034554044</c:v>
                </c:pt>
                <c:pt idx="1222">
                  <c:v>211.54829153189721</c:v>
                </c:pt>
                <c:pt idx="1223">
                  <c:v>211.31545830547026</c:v>
                </c:pt>
                <c:pt idx="1224">
                  <c:v>211.08198137551005</c:v>
                </c:pt>
                <c:pt idx="1225">
                  <c:v>210.84786145322772</c:v>
                </c:pt>
                <c:pt idx="1226">
                  <c:v>210.61309925179322</c:v>
                </c:pt>
                <c:pt idx="1227">
                  <c:v>210.3776954863329</c:v>
                </c:pt>
                <c:pt idx="1228">
                  <c:v>210.14165087392746</c:v>
                </c:pt>
                <c:pt idx="1229">
                  <c:v>209.90496613360972</c:v>
                </c:pt>
                <c:pt idx="1230">
                  <c:v>209.66764198636247</c:v>
                </c:pt>
                <c:pt idx="1231">
                  <c:v>209.42967915511619</c:v>
                </c:pt>
                <c:pt idx="1232">
                  <c:v>209.19107836474697</c:v>
                </c:pt>
                <c:pt idx="1233">
                  <c:v>208.95184034207412</c:v>
                </c:pt>
                <c:pt idx="1234">
                  <c:v>208.71196581585824</c:v>
                </c:pt>
                <c:pt idx="1235">
                  <c:v>208.47145551679867</c:v>
                </c:pt>
                <c:pt idx="1236">
                  <c:v>208.23031017753152</c:v>
                </c:pt>
                <c:pt idx="1237">
                  <c:v>207.98853053262732</c:v>
                </c:pt>
                <c:pt idx="1238">
                  <c:v>207.74611731858872</c:v>
                </c:pt>
                <c:pt idx="1239">
                  <c:v>207.50307127384863</c:v>
                </c:pt>
                <c:pt idx="1240">
                  <c:v>207.25939313876719</c:v>
                </c:pt>
                <c:pt idx="1241">
                  <c:v>207.01508365563043</c:v>
                </c:pt>
                <c:pt idx="1242">
                  <c:v>206.77014356864731</c:v>
                </c:pt>
                <c:pt idx="1243">
                  <c:v>206.52457362394784</c:v>
                </c:pt>
                <c:pt idx="1244">
                  <c:v>206.27837456958071</c:v>
                </c:pt>
                <c:pt idx="1245">
                  <c:v>206.03154715551085</c:v>
                </c:pt>
                <c:pt idx="1246">
                  <c:v>205.78409213361746</c:v>
                </c:pt>
                <c:pt idx="1247">
                  <c:v>205.53601025769137</c:v>
                </c:pt>
                <c:pt idx="1248">
                  <c:v>205.28730228343306</c:v>
                </c:pt>
                <c:pt idx="1249">
                  <c:v>205.03796896845006</c:v>
                </c:pt>
                <c:pt idx="1250">
                  <c:v>204.78801107225499</c:v>
                </c:pt>
                <c:pt idx="1251">
                  <c:v>204.53742935626295</c:v>
                </c:pt>
                <c:pt idx="1252">
                  <c:v>204.28622458378925</c:v>
                </c:pt>
                <c:pt idx="1253">
                  <c:v>204.03439752004721</c:v>
                </c:pt>
                <c:pt idx="1254">
                  <c:v>203.78194893214581</c:v>
                </c:pt>
                <c:pt idx="1255">
                  <c:v>203.52887958908707</c:v>
                </c:pt>
                <c:pt idx="1256">
                  <c:v>203.27519026176421</c:v>
                </c:pt>
                <c:pt idx="1257">
                  <c:v>203.0208817229589</c:v>
                </c:pt>
                <c:pt idx="1258">
                  <c:v>202.76595474733904</c:v>
                </c:pt>
                <c:pt idx="1259">
                  <c:v>202.51041011145634</c:v>
                </c:pt>
                <c:pt idx="1260">
                  <c:v>202.25424859374425</c:v>
                </c:pt>
                <c:pt idx="1261">
                  <c:v>201.99747097451504</c:v>
                </c:pt>
                <c:pt idx="1262">
                  <c:v>201.74007803595794</c:v>
                </c:pt>
                <c:pt idx="1263">
                  <c:v>201.48207056213644</c:v>
                </c:pt>
                <c:pt idx="1264">
                  <c:v>201.22344933898606</c:v>
                </c:pt>
                <c:pt idx="1265">
                  <c:v>200.96421515431189</c:v>
                </c:pt>
                <c:pt idx="1266">
                  <c:v>200.70436879778623</c:v>
                </c:pt>
                <c:pt idx="1267">
                  <c:v>200.44391106094611</c:v>
                </c:pt>
                <c:pt idx="1268">
                  <c:v>200.18284273719104</c:v>
                </c:pt>
                <c:pt idx="1269">
                  <c:v>199.92116462178038</c:v>
                </c:pt>
                <c:pt idx="1270">
                  <c:v>199.65887751183095</c:v>
                </c:pt>
                <c:pt idx="1271">
                  <c:v>199.39598220631487</c:v>
                </c:pt>
                <c:pt idx="1272">
                  <c:v>199.13247950605685</c:v>
                </c:pt>
                <c:pt idx="1273">
                  <c:v>198.86837021373179</c:v>
                </c:pt>
                <c:pt idx="1274">
                  <c:v>198.60365513386239</c:v>
                </c:pt>
                <c:pt idx="1275">
                  <c:v>198.3383350728167</c:v>
                </c:pt>
                <c:pt idx="1276">
                  <c:v>198.07241083880561</c:v>
                </c:pt>
                <c:pt idx="1277">
                  <c:v>197.80588324188048</c:v>
                </c:pt>
                <c:pt idx="1278">
                  <c:v>197.53875309393061</c:v>
                </c:pt>
                <c:pt idx="1279">
                  <c:v>197.27102120868071</c:v>
                </c:pt>
                <c:pt idx="1280">
                  <c:v>197.00268840168854</c:v>
                </c:pt>
                <c:pt idx="1281">
                  <c:v>196.73375549034245</c:v>
                </c:pt>
                <c:pt idx="1282">
                  <c:v>196.46422329385862</c:v>
                </c:pt>
                <c:pt idx="1283">
                  <c:v>196.19409263327893</c:v>
                </c:pt>
                <c:pt idx="1284">
                  <c:v>195.92336433146809</c:v>
                </c:pt>
                <c:pt idx="1285">
                  <c:v>195.65203921311166</c:v>
                </c:pt>
                <c:pt idx="1286">
                  <c:v>195.38011810471289</c:v>
                </c:pt>
                <c:pt idx="1287">
                  <c:v>195.1076018345907</c:v>
                </c:pt>
                <c:pt idx="1288">
                  <c:v>194.83449123287681</c:v>
                </c:pt>
                <c:pt idx="1289">
                  <c:v>194.56078713151356</c:v>
                </c:pt>
                <c:pt idx="1290">
                  <c:v>194.28649036425108</c:v>
                </c:pt>
                <c:pt idx="1291">
                  <c:v>194.0116017666449</c:v>
                </c:pt>
                <c:pt idx="1292">
                  <c:v>193.73612217605333</c:v>
                </c:pt>
                <c:pt idx="1293">
                  <c:v>193.46005243163501</c:v>
                </c:pt>
                <c:pt idx="1294">
                  <c:v>193.18339337434625</c:v>
                </c:pt>
                <c:pt idx="1295">
                  <c:v>192.90614584693853</c:v>
                </c:pt>
                <c:pt idx="1296">
                  <c:v>192.62831069395585</c:v>
                </c:pt>
                <c:pt idx="1297">
                  <c:v>192.34988876173236</c:v>
                </c:pt>
                <c:pt idx="1298">
                  <c:v>192.07088089838948</c:v>
                </c:pt>
                <c:pt idx="1299">
                  <c:v>191.79128795383357</c:v>
                </c:pt>
                <c:pt idx="1300">
                  <c:v>191.51111077975321</c:v>
                </c:pt>
                <c:pt idx="1301">
                  <c:v>191.23035022961668</c:v>
                </c:pt>
                <c:pt idx="1302">
                  <c:v>190.94900715866933</c:v>
                </c:pt>
                <c:pt idx="1303">
                  <c:v>190.66708242393088</c:v>
                </c:pt>
                <c:pt idx="1304">
                  <c:v>190.38457688419302</c:v>
                </c:pt>
                <c:pt idx="1305">
                  <c:v>190.10149140001661</c:v>
                </c:pt>
                <c:pt idx="1306">
                  <c:v>189.8178268337291</c:v>
                </c:pt>
                <c:pt idx="1307">
                  <c:v>189.53358404942199</c:v>
                </c:pt>
                <c:pt idx="1308">
                  <c:v>189.24876391294805</c:v>
                </c:pt>
                <c:pt idx="1309">
                  <c:v>188.96336729191893</c:v>
                </c:pt>
                <c:pt idx="1310">
                  <c:v>188.67739505570205</c:v>
                </c:pt>
                <c:pt idx="1311">
                  <c:v>188.39084807541855</c:v>
                </c:pt>
                <c:pt idx="1312">
                  <c:v>188.10372722394024</c:v>
                </c:pt>
                <c:pt idx="1313">
                  <c:v>187.81603337588695</c:v>
                </c:pt>
                <c:pt idx="1314">
                  <c:v>187.52776740762408</c:v>
                </c:pt>
                <c:pt idx="1315">
                  <c:v>187.23893019725978</c:v>
                </c:pt>
                <c:pt idx="1316">
                  <c:v>186.94952262464227</c:v>
                </c:pt>
                <c:pt idx="1317">
                  <c:v>186.65954557135717</c:v>
                </c:pt>
                <c:pt idx="1318">
                  <c:v>186.36899992072489</c:v>
                </c:pt>
                <c:pt idx="1319">
                  <c:v>186.07788655779783</c:v>
                </c:pt>
                <c:pt idx="1320">
                  <c:v>185.78620636935793</c:v>
                </c:pt>
                <c:pt idx="1321">
                  <c:v>185.49396024391348</c:v>
                </c:pt>
                <c:pt idx="1322">
                  <c:v>185.20114907169693</c:v>
                </c:pt>
                <c:pt idx="1323">
                  <c:v>184.90777374466188</c:v>
                </c:pt>
                <c:pt idx="1324">
                  <c:v>184.61383515648052</c:v>
                </c:pt>
                <c:pt idx="1325">
                  <c:v>184.31933420254063</c:v>
                </c:pt>
                <c:pt idx="1326">
                  <c:v>184.02427177994323</c:v>
                </c:pt>
                <c:pt idx="1327">
                  <c:v>183.72864878749965</c:v>
                </c:pt>
                <c:pt idx="1328">
                  <c:v>183.43246612572881</c:v>
                </c:pt>
                <c:pt idx="1329">
                  <c:v>183.13572469685437</c:v>
                </c:pt>
                <c:pt idx="1330">
                  <c:v>182.83842540480234</c:v>
                </c:pt>
                <c:pt idx="1331">
                  <c:v>182.54056915519783</c:v>
                </c:pt>
                <c:pt idx="1332">
                  <c:v>182.24215685536265</c:v>
                </c:pt>
                <c:pt idx="1333">
                  <c:v>181.94318941431246</c:v>
                </c:pt>
                <c:pt idx="1334">
                  <c:v>181.64366774275385</c:v>
                </c:pt>
                <c:pt idx="1335">
                  <c:v>181.34359275308182</c:v>
                </c:pt>
                <c:pt idx="1336">
                  <c:v>181.04296535937681</c:v>
                </c:pt>
                <c:pt idx="1337">
                  <c:v>180.74178647740203</c:v>
                </c:pt>
                <c:pt idx="1338">
                  <c:v>180.44005702460055</c:v>
                </c:pt>
                <c:pt idx="1339">
                  <c:v>180.13777792009273</c:v>
                </c:pt>
                <c:pt idx="1340">
                  <c:v>179.83495008467287</c:v>
                </c:pt>
                <c:pt idx="1341">
                  <c:v>179.53157444080733</c:v>
                </c:pt>
                <c:pt idx="1342">
                  <c:v>179.22765191263085</c:v>
                </c:pt>
                <c:pt idx="1343">
                  <c:v>178.92318342594416</c:v>
                </c:pt>
                <c:pt idx="1344">
                  <c:v>178.61816990821109</c:v>
                </c:pt>
                <c:pt idx="1345">
                  <c:v>178.31261228855567</c:v>
                </c:pt>
                <c:pt idx="1346">
                  <c:v>178.00651149775942</c:v>
                </c:pt>
                <c:pt idx="1347">
                  <c:v>177.69986846825847</c:v>
                </c:pt>
                <c:pt idx="1348">
                  <c:v>177.39268413414061</c:v>
                </c:pt>
                <c:pt idx="1349">
                  <c:v>177.08495943114264</c:v>
                </c:pt>
                <c:pt idx="1350">
                  <c:v>176.77669529664732</c:v>
                </c:pt>
                <c:pt idx="1351">
                  <c:v>176.46789266968074</c:v>
                </c:pt>
                <c:pt idx="1352">
                  <c:v>176.15855249090919</c:v>
                </c:pt>
                <c:pt idx="1353">
                  <c:v>175.84867570263654</c:v>
                </c:pt>
                <c:pt idx="1354">
                  <c:v>175.5382632488012</c:v>
                </c:pt>
                <c:pt idx="1355">
                  <c:v>175.22731607497337</c:v>
                </c:pt>
                <c:pt idx="1356">
                  <c:v>174.91583512835203</c:v>
                </c:pt>
                <c:pt idx="1357">
                  <c:v>174.6038213577622</c:v>
                </c:pt>
                <c:pt idx="1358">
                  <c:v>174.29127571365188</c:v>
                </c:pt>
                <c:pt idx="1359">
                  <c:v>173.97819914808937</c:v>
                </c:pt>
                <c:pt idx="1360">
                  <c:v>173.66459261476015</c:v>
                </c:pt>
                <c:pt idx="1361">
                  <c:v>173.35045706896412</c:v>
                </c:pt>
                <c:pt idx="1362">
                  <c:v>173.03579346761262</c:v>
                </c:pt>
                <c:pt idx="1363">
                  <c:v>172.72060276922554</c:v>
                </c:pt>
                <c:pt idx="1364">
                  <c:v>172.40488593392837</c:v>
                </c:pt>
                <c:pt idx="1365">
                  <c:v>172.08864392344944</c:v>
                </c:pt>
                <c:pt idx="1366">
                  <c:v>171.77187770111675</c:v>
                </c:pt>
                <c:pt idx="1367">
                  <c:v>171.45458823185507</c:v>
                </c:pt>
                <c:pt idx="1368">
                  <c:v>171.13677648218322</c:v>
                </c:pt>
                <c:pt idx="1369">
                  <c:v>170.81844342021097</c:v>
                </c:pt>
                <c:pt idx="1370">
                  <c:v>170.49959001563585</c:v>
                </c:pt>
                <c:pt idx="1371">
                  <c:v>170.1802172397407</c:v>
                </c:pt>
                <c:pt idx="1372">
                  <c:v>169.86032606539041</c:v>
                </c:pt>
                <c:pt idx="1373">
                  <c:v>169.53991746702897</c:v>
                </c:pt>
                <c:pt idx="1374">
                  <c:v>169.21899242067656</c:v>
                </c:pt>
                <c:pt idx="1375">
                  <c:v>168.8975519039264</c:v>
                </c:pt>
                <c:pt idx="1376">
                  <c:v>168.5755968959422</c:v>
                </c:pt>
                <c:pt idx="1377">
                  <c:v>168.25312837745474</c:v>
                </c:pt>
                <c:pt idx="1378">
                  <c:v>167.93014733075898</c:v>
                </c:pt>
                <c:pt idx="1379">
                  <c:v>167.60665473971125</c:v>
                </c:pt>
                <c:pt idx="1380">
                  <c:v>167.28265158972607</c:v>
                </c:pt>
                <c:pt idx="1381">
                  <c:v>166.95813886777321</c:v>
                </c:pt>
                <c:pt idx="1382">
                  <c:v>166.63311756237471</c:v>
                </c:pt>
                <c:pt idx="1383">
                  <c:v>166.30758866360185</c:v>
                </c:pt>
                <c:pt idx="1384">
                  <c:v>165.98155316307214</c:v>
                </c:pt>
                <c:pt idx="1385">
                  <c:v>165.65501205394617</c:v>
                </c:pt>
                <c:pt idx="1386">
                  <c:v>165.32796633092474</c:v>
                </c:pt>
                <c:pt idx="1387">
                  <c:v>165.00041699024598</c:v>
                </c:pt>
                <c:pt idx="1388">
                  <c:v>164.67236502968194</c:v>
                </c:pt>
                <c:pt idx="1389">
                  <c:v>164.3438114485358</c:v>
                </c:pt>
                <c:pt idx="1390">
                  <c:v>164.01475724763873</c:v>
                </c:pt>
                <c:pt idx="1391">
                  <c:v>163.68520342934687</c:v>
                </c:pt>
                <c:pt idx="1392">
                  <c:v>163.35515099753835</c:v>
                </c:pt>
                <c:pt idx="1393">
                  <c:v>163.02460095761006</c:v>
                </c:pt>
                <c:pt idx="1394">
                  <c:v>162.69355431647477</c:v>
                </c:pt>
                <c:pt idx="1395">
                  <c:v>162.36201208255801</c:v>
                </c:pt>
                <c:pt idx="1396">
                  <c:v>162.02997526579486</c:v>
                </c:pt>
                <c:pt idx="1397">
                  <c:v>161.69744487762705</c:v>
                </c:pt>
                <c:pt idx="1398">
                  <c:v>161.36442193099984</c:v>
                </c:pt>
                <c:pt idx="1399">
                  <c:v>161.03090744035887</c:v>
                </c:pt>
                <c:pt idx="1400">
                  <c:v>160.69690242164711</c:v>
                </c:pt>
                <c:pt idx="1401">
                  <c:v>160.3624078923018</c:v>
                </c:pt>
                <c:pt idx="1402">
                  <c:v>160.02742487125124</c:v>
                </c:pt>
                <c:pt idx="1403">
                  <c:v>159.69195437891182</c:v>
                </c:pt>
                <c:pt idx="1404">
                  <c:v>159.35599743718487</c:v>
                </c:pt>
                <c:pt idx="1405">
                  <c:v>159.01955506945347</c:v>
                </c:pt>
                <c:pt idx="1406">
                  <c:v>158.68262830057941</c:v>
                </c:pt>
                <c:pt idx="1407">
                  <c:v>158.34521815690007</c:v>
                </c:pt>
                <c:pt idx="1408">
                  <c:v>158.00732566622531</c:v>
                </c:pt>
                <c:pt idx="1409">
                  <c:v>157.6689518578342</c:v>
                </c:pt>
                <c:pt idx="1410">
                  <c:v>157.33009776247195</c:v>
                </c:pt>
                <c:pt idx="1411">
                  <c:v>156.99076441234712</c:v>
                </c:pt>
                <c:pt idx="1412">
                  <c:v>156.65095284112778</c:v>
                </c:pt>
                <c:pt idx="1413">
                  <c:v>156.310664083939</c:v>
                </c:pt>
                <c:pt idx="1414">
                  <c:v>155.96989917735937</c:v>
                </c:pt>
                <c:pt idx="1415">
                  <c:v>155.62865915941777</c:v>
                </c:pt>
                <c:pt idx="1416">
                  <c:v>155.2869450695905</c:v>
                </c:pt>
                <c:pt idx="1417">
                  <c:v>154.94475794879799</c:v>
                </c:pt>
                <c:pt idx="1418">
                  <c:v>154.60209883940152</c:v>
                </c:pt>
                <c:pt idx="1419">
                  <c:v>154.25896878520018</c:v>
                </c:pt>
                <c:pt idx="1420">
                  <c:v>153.91536883142766</c:v>
                </c:pt>
                <c:pt idx="1421">
                  <c:v>153.57130002474881</c:v>
                </c:pt>
                <c:pt idx="1422">
                  <c:v>153.22676341325717</c:v>
                </c:pt>
                <c:pt idx="1423">
                  <c:v>152.8817600464709</c:v>
                </c:pt>
                <c:pt idx="1424">
                  <c:v>152.53629097533002</c:v>
                </c:pt>
                <c:pt idx="1425">
                  <c:v>152.19035725219331</c:v>
                </c:pt>
                <c:pt idx="1426">
                  <c:v>151.84395993083487</c:v>
                </c:pt>
                <c:pt idx="1427">
                  <c:v>151.49710006644102</c:v>
                </c:pt>
                <c:pt idx="1428">
                  <c:v>151.149778715607</c:v>
                </c:pt>
                <c:pt idx="1429">
                  <c:v>150.80199693633404</c:v>
                </c:pt>
                <c:pt idx="1430">
                  <c:v>150.45375578802552</c:v>
                </c:pt>
                <c:pt idx="1431">
                  <c:v>150.10505633148441</c:v>
                </c:pt>
                <c:pt idx="1432">
                  <c:v>149.7558996289099</c:v>
                </c:pt>
                <c:pt idx="1433">
                  <c:v>149.40628674389379</c:v>
                </c:pt>
                <c:pt idx="1434">
                  <c:v>149.05621874141747</c:v>
                </c:pt>
                <c:pt idx="1435">
                  <c:v>148.7056966878489</c:v>
                </c:pt>
                <c:pt idx="1436">
                  <c:v>148.35472165093896</c:v>
                </c:pt>
                <c:pt idx="1437">
                  <c:v>148.00329469981853</c:v>
                </c:pt>
                <c:pt idx="1438">
                  <c:v>147.65141690499502</c:v>
                </c:pt>
                <c:pt idx="1439">
                  <c:v>147.29908933834923</c:v>
                </c:pt>
                <c:pt idx="1440">
                  <c:v>146.94631307313205</c:v>
                </c:pt>
                <c:pt idx="1441">
                  <c:v>146.59308918396113</c:v>
                </c:pt>
                <c:pt idx="1442">
                  <c:v>146.23941874681771</c:v>
                </c:pt>
                <c:pt idx="1443">
                  <c:v>145.88530283904328</c:v>
                </c:pt>
                <c:pt idx="1444">
                  <c:v>145.53074253933627</c:v>
                </c:pt>
                <c:pt idx="1445">
                  <c:v>145.17573892774891</c:v>
                </c:pt>
                <c:pt idx="1446">
                  <c:v>144.82029308568369</c:v>
                </c:pt>
                <c:pt idx="1447">
                  <c:v>144.46440609589038</c:v>
                </c:pt>
                <c:pt idx="1448">
                  <c:v>144.10807904246241</c:v>
                </c:pt>
                <c:pt idx="1449">
                  <c:v>143.75131301083377</c:v>
                </c:pt>
                <c:pt idx="1450">
                  <c:v>143.39410908777566</c:v>
                </c:pt>
                <c:pt idx="1451">
                  <c:v>143.03646836139325</c:v>
                </c:pt>
                <c:pt idx="1452">
                  <c:v>142.67839192112217</c:v>
                </c:pt>
                <c:pt idx="1453">
                  <c:v>142.31988085772531</c:v>
                </c:pt>
                <c:pt idx="1454">
                  <c:v>141.96093626328963</c:v>
                </c:pt>
                <c:pt idx="1455">
                  <c:v>141.60155923122255</c:v>
                </c:pt>
                <c:pt idx="1456">
                  <c:v>141.24175085624879</c:v>
                </c:pt>
                <c:pt idx="1457">
                  <c:v>140.88151223440721</c:v>
                </c:pt>
                <c:pt idx="1458">
                  <c:v>140.52084446304701</c:v>
                </c:pt>
                <c:pt idx="1459">
                  <c:v>140.15974864082494</c:v>
                </c:pt>
                <c:pt idx="1460">
                  <c:v>139.79822586770126</c:v>
                </c:pt>
                <c:pt idx="1461">
                  <c:v>139.43627724493712</c:v>
                </c:pt>
                <c:pt idx="1462">
                  <c:v>139.07390387509082</c:v>
                </c:pt>
                <c:pt idx="1463">
                  <c:v>138.71110686201447</c:v>
                </c:pt>
                <c:pt idx="1464">
                  <c:v>138.34788731085072</c:v>
                </c:pt>
                <c:pt idx="1465">
                  <c:v>137.98424632802931</c:v>
                </c:pt>
                <c:pt idx="1466">
                  <c:v>137.62018502126369</c:v>
                </c:pt>
                <c:pt idx="1467">
                  <c:v>137.25570449954768</c:v>
                </c:pt>
                <c:pt idx="1468">
                  <c:v>136.89080587315235</c:v>
                </c:pt>
                <c:pt idx="1469">
                  <c:v>136.52549025362208</c:v>
                </c:pt>
                <c:pt idx="1470">
                  <c:v>136.15975875377163</c:v>
                </c:pt>
                <c:pt idx="1471">
                  <c:v>135.79361248768257</c:v>
                </c:pt>
                <c:pt idx="1472">
                  <c:v>135.42705257069989</c:v>
                </c:pt>
                <c:pt idx="1473">
                  <c:v>135.06008011942873</c:v>
                </c:pt>
                <c:pt idx="1474">
                  <c:v>134.69269625173087</c:v>
                </c:pt>
                <c:pt idx="1475">
                  <c:v>134.3249020867211</c:v>
                </c:pt>
                <c:pt idx="1476">
                  <c:v>133.95669874476434</c:v>
                </c:pt>
                <c:pt idx="1477">
                  <c:v>133.58808734747171</c:v>
                </c:pt>
                <c:pt idx="1478">
                  <c:v>133.21906901769768</c:v>
                </c:pt>
                <c:pt idx="1479">
                  <c:v>132.84964487953593</c:v>
                </c:pt>
                <c:pt idx="1480">
                  <c:v>132.47981605831649</c:v>
                </c:pt>
                <c:pt idx="1481">
                  <c:v>132.10958368060207</c:v>
                </c:pt>
                <c:pt idx="1482">
                  <c:v>131.73894887418473</c:v>
                </c:pt>
                <c:pt idx="1483">
                  <c:v>131.36791276808233</c:v>
                </c:pt>
                <c:pt idx="1484">
                  <c:v>130.99647649253521</c:v>
                </c:pt>
                <c:pt idx="1485">
                  <c:v>130.62464117900265</c:v>
                </c:pt>
                <c:pt idx="1486">
                  <c:v>130.25240796015959</c:v>
                </c:pt>
                <c:pt idx="1487">
                  <c:v>129.87977796989287</c:v>
                </c:pt>
                <c:pt idx="1488">
                  <c:v>129.5067523432981</c:v>
                </c:pt>
                <c:pt idx="1489">
                  <c:v>129.13333221667608</c:v>
                </c:pt>
                <c:pt idx="1490">
                  <c:v>128.75951872752918</c:v>
                </c:pt>
                <c:pt idx="1491">
                  <c:v>128.38531301455822</c:v>
                </c:pt>
                <c:pt idx="1492">
                  <c:v>128.0107162176586</c:v>
                </c:pt>
                <c:pt idx="1493">
                  <c:v>127.63572947791721</c:v>
                </c:pt>
                <c:pt idx="1494">
                  <c:v>127.26035393760863</c:v>
                </c:pt>
                <c:pt idx="1495">
                  <c:v>126.8845907401919</c:v>
                </c:pt>
                <c:pt idx="1496">
                  <c:v>126.50844103030684</c:v>
                </c:pt>
                <c:pt idx="1497">
                  <c:v>126.13190595377074</c:v>
                </c:pt>
                <c:pt idx="1498">
                  <c:v>125.75498665757473</c:v>
                </c:pt>
                <c:pt idx="1499">
                  <c:v>125.37768428988036</c:v>
                </c:pt>
                <c:pt idx="1500">
                  <c:v>125.00000000001604</c:v>
                </c:pt>
                <c:pt idx="1501">
                  <c:v>124.62193493847366</c:v>
                </c:pt>
                <c:pt idx="1502">
                  <c:v>124.24349025690488</c:v>
                </c:pt>
                <c:pt idx="1503">
                  <c:v>123.86466710811796</c:v>
                </c:pt>
                <c:pt idx="1504">
                  <c:v>123.48546664607395</c:v>
                </c:pt>
                <c:pt idx="1505">
                  <c:v>123.10589002588303</c:v>
                </c:pt>
                <c:pt idx="1506">
                  <c:v>122.72593840380149</c:v>
                </c:pt>
                <c:pt idx="1507">
                  <c:v>122.34561293722788</c:v>
                </c:pt>
                <c:pt idx="1508">
                  <c:v>121.96491478469953</c:v>
                </c:pt>
                <c:pt idx="1509">
                  <c:v>121.58384510588903</c:v>
                </c:pt>
                <c:pt idx="1510">
                  <c:v>121.2024050616007</c:v>
                </c:pt>
                <c:pt idx="1511">
                  <c:v>120.82059581376708</c:v>
                </c:pt>
                <c:pt idx="1512">
                  <c:v>120.43841852544524</c:v>
                </c:pt>
                <c:pt idx="1513">
                  <c:v>120.05587436081369</c:v>
                </c:pt>
                <c:pt idx="1514">
                  <c:v>119.67296448516821</c:v>
                </c:pt>
                <c:pt idx="1515">
                  <c:v>119.28969006491864</c:v>
                </c:pt>
                <c:pt idx="1516">
                  <c:v>118.90605226758539</c:v>
                </c:pt>
                <c:pt idx="1517">
                  <c:v>118.52205226179568</c:v>
                </c:pt>
                <c:pt idx="1518">
                  <c:v>118.13769121728016</c:v>
                </c:pt>
                <c:pt idx="1519">
                  <c:v>117.75297030486931</c:v>
                </c:pt>
                <c:pt idx="1520">
                  <c:v>117.36789069648954</c:v>
                </c:pt>
                <c:pt idx="1521">
                  <c:v>116.98245356516023</c:v>
                </c:pt>
                <c:pt idx="1522">
                  <c:v>116.59666008498971</c:v>
                </c:pt>
                <c:pt idx="1523">
                  <c:v>116.21051143117177</c:v>
                </c:pt>
                <c:pt idx="1524">
                  <c:v>115.82400877998234</c:v>
                </c:pt>
                <c:pt idx="1525">
                  <c:v>115.43715330877542</c:v>
                </c:pt>
                <c:pt idx="1526">
                  <c:v>115.04994619597989</c:v>
                </c:pt>
                <c:pt idx="1527">
                  <c:v>114.66238862109574</c:v>
                </c:pt>
                <c:pt idx="1528">
                  <c:v>114.27448176469061</c:v>
                </c:pt>
                <c:pt idx="1529">
                  <c:v>113.88622680839599</c:v>
                </c:pt>
                <c:pt idx="1530">
                  <c:v>113.49762493490384</c:v>
                </c:pt>
                <c:pt idx="1531">
                  <c:v>113.10867732796285</c:v>
                </c:pt>
                <c:pt idx="1532">
                  <c:v>112.71938517237491</c:v>
                </c:pt>
                <c:pt idx="1533">
                  <c:v>112.32974965399141</c:v>
                </c:pt>
                <c:pt idx="1534">
                  <c:v>111.93977195970972</c:v>
                </c:pt>
                <c:pt idx="1535">
                  <c:v>111.54945327746952</c:v>
                </c:pt>
                <c:pt idx="1536">
                  <c:v>111.15879479624924</c:v>
                </c:pt>
                <c:pt idx="1537">
                  <c:v>110.76779770606234</c:v>
                </c:pt>
                <c:pt idx="1538">
                  <c:v>110.37646319795375</c:v>
                </c:pt>
                <c:pt idx="1539">
                  <c:v>109.98479246399627</c:v>
                </c:pt>
                <c:pt idx="1540">
                  <c:v>109.59278669728688</c:v>
                </c:pt>
                <c:pt idx="1541">
                  <c:v>109.20044709194313</c:v>
                </c:pt>
                <c:pt idx="1542">
                  <c:v>108.80777484309949</c:v>
                </c:pt>
                <c:pt idx="1543">
                  <c:v>108.41477114690372</c:v>
                </c:pt>
                <c:pt idx="1544">
                  <c:v>108.02143720051326</c:v>
                </c:pt>
                <c:pt idx="1545">
                  <c:v>107.62777420209152</c:v>
                </c:pt>
                <c:pt idx="1546">
                  <c:v>107.23378335080425</c:v>
                </c:pt>
                <c:pt idx="1547">
                  <c:v>106.83946584681581</c:v>
                </c:pt>
                <c:pt idx="1548">
                  <c:v>106.4448228912859</c:v>
                </c:pt>
                <c:pt idx="1549">
                  <c:v>106.04985568636543</c:v>
                </c:pt>
                <c:pt idx="1550">
                  <c:v>105.65456543519278</c:v>
                </c:pt>
                <c:pt idx="1551">
                  <c:v>105.25895334189072</c:v>
                </c:pt>
                <c:pt idx="1552">
                  <c:v>104.86302061156228</c:v>
                </c:pt>
                <c:pt idx="1553">
                  <c:v>104.46676845028722</c:v>
                </c:pt>
                <c:pt idx="1554">
                  <c:v>104.07019806511838</c:v>
                </c:pt>
                <c:pt idx="1555">
                  <c:v>103.67331066407787</c:v>
                </c:pt>
                <c:pt idx="1556">
                  <c:v>103.2761074561536</c:v>
                </c:pt>
                <c:pt idx="1557">
                  <c:v>102.87858965129539</c:v>
                </c:pt>
                <c:pt idx="1558">
                  <c:v>102.48075846041132</c:v>
                </c:pt>
                <c:pt idx="1559">
                  <c:v>102.0826150953644</c:v>
                </c:pt>
                <c:pt idx="1560">
                  <c:v>101.68416076896825</c:v>
                </c:pt>
                <c:pt idx="1561">
                  <c:v>101.28539669498389</c:v>
                </c:pt>
                <c:pt idx="1562">
                  <c:v>100.8863240881158</c:v>
                </c:pt>
                <c:pt idx="1563">
                  <c:v>100.48694416400838</c:v>
                </c:pt>
                <c:pt idx="1564">
                  <c:v>100.08725813924221</c:v>
                </c:pt>
                <c:pt idx="1565">
                  <c:v>99.687267231330068</c:v>
                </c:pt>
                <c:pt idx="1566">
                  <c:v>99.286972658713694</c:v>
                </c:pt>
                <c:pt idx="1567">
                  <c:v>98.886375640759823</c:v>
                </c:pt>
                <c:pt idx="1568">
                  <c:v>98.485477397756412</c:v>
                </c:pt>
                <c:pt idx="1569">
                  <c:v>98.084279150908941</c:v>
                </c:pt>
                <c:pt idx="1570">
                  <c:v>97.682782122337045</c:v>
                </c:pt>
                <c:pt idx="1571">
                  <c:v>97.28098753507021</c:v>
                </c:pt>
                <c:pt idx="1572">
                  <c:v>96.878896613044432</c:v>
                </c:pt>
                <c:pt idx="1573">
                  <c:v>96.476510581098367</c:v>
                </c:pt>
                <c:pt idx="1574">
                  <c:v>96.073830664969691</c:v>
                </c:pt>
                <c:pt idx="1575">
                  <c:v>95.670858091291237</c:v>
                </c:pt>
                <c:pt idx="1576">
                  <c:v>95.267594087587369</c:v>
                </c:pt>
                <c:pt idx="1577">
                  <c:v>94.864039882270148</c:v>
                </c:pt>
                <c:pt idx="1578">
                  <c:v>94.460196704635692</c:v>
                </c:pt>
                <c:pt idx="1579">
                  <c:v>94.056065784860351</c:v>
                </c:pt>
                <c:pt idx="1580">
                  <c:v>93.651648353997004</c:v>
                </c:pt>
                <c:pt idx="1581">
                  <c:v>93.246945643971259</c:v>
                </c:pt>
                <c:pt idx="1582">
                  <c:v>92.841958887577761</c:v>
                </c:pt>
                <c:pt idx="1583">
                  <c:v>92.436689318476425</c:v>
                </c:pt>
                <c:pt idx="1584">
                  <c:v>92.03113817118863</c:v>
                </c:pt>
                <c:pt idx="1585">
                  <c:v>91.625306681093505</c:v>
                </c:pt>
                <c:pt idx="1586">
                  <c:v>91.219196084424141</c:v>
                </c:pt>
                <c:pt idx="1587">
                  <c:v>90.812807618263847</c:v>
                </c:pt>
                <c:pt idx="1588">
                  <c:v>90.406142520542389</c:v>
                </c:pt>
                <c:pt idx="1589">
                  <c:v>89.999202030032137</c:v>
                </c:pt>
                <c:pt idx="1590">
                  <c:v>89.591987386344442</c:v>
                </c:pt>
                <c:pt idx="1591">
                  <c:v>89.184499829925713</c:v>
                </c:pt>
                <c:pt idx="1592">
                  <c:v>88.776740602053721</c:v>
                </c:pt>
                <c:pt idx="1593">
                  <c:v>88.368710944833666</c:v>
                </c:pt>
                <c:pt idx="1594">
                  <c:v>87.96041210119499</c:v>
                </c:pt>
                <c:pt idx="1595">
                  <c:v>87.551845314886421</c:v>
                </c:pt>
                <c:pt idx="1596">
                  <c:v>87.143011830473398</c:v>
                </c:pt>
                <c:pt idx="1597">
                  <c:v>86.73391289333361</c:v>
                </c:pt>
                <c:pt idx="1598">
                  <c:v>86.324549749653343</c:v>
                </c:pt>
                <c:pt idx="1599">
                  <c:v>85.914923646423745</c:v>
                </c:pt>
                <c:pt idx="1600">
                  <c:v>85.505035831436942</c:v>
                </c:pt>
                <c:pt idx="1601">
                  <c:v>85.094887553282334</c:v>
                </c:pt>
                <c:pt idx="1602">
                  <c:v>84.684480061342668</c:v>
                </c:pt>
                <c:pt idx="1603">
                  <c:v>84.273814605790392</c:v>
                </c:pt>
                <c:pt idx="1604">
                  <c:v>83.862892437583568</c:v>
                </c:pt>
                <c:pt idx="1605">
                  <c:v>83.451714808462569</c:v>
                </c:pt>
                <c:pt idx="1606">
                  <c:v>83.040282970945711</c:v>
                </c:pt>
                <c:pt idx="1607">
                  <c:v>82.628598178325674</c:v>
                </c:pt>
                <c:pt idx="1608">
                  <c:v>82.216661684665766</c:v>
                </c:pt>
                <c:pt idx="1609">
                  <c:v>81.804474744796067</c:v>
                </c:pt>
                <c:pt idx="1610">
                  <c:v>81.3920386143093</c:v>
                </c:pt>
                <c:pt idx="1611">
                  <c:v>80.979354549557527</c:v>
                </c:pt>
                <c:pt idx="1612">
                  <c:v>80.566423807647979</c:v>
                </c:pt>
                <c:pt idx="1613">
                  <c:v>80.153247646439311</c:v>
                </c:pt>
                <c:pt idx="1614">
                  <c:v>79.739827324537671</c:v>
                </c:pt>
                <c:pt idx="1615">
                  <c:v>79.326164101293259</c:v>
                </c:pt>
                <c:pt idx="1616">
                  <c:v>78.912259236795876</c:v>
                </c:pt>
                <c:pt idx="1617">
                  <c:v>78.49811399187152</c:v>
                </c:pt>
                <c:pt idx="1618">
                  <c:v>78.083729628078473</c:v>
                </c:pt>
                <c:pt idx="1619">
                  <c:v>77.669107407703322</c:v>
                </c:pt>
                <c:pt idx="1620">
                  <c:v>77.254248593757268</c:v>
                </c:pt>
                <c:pt idx="1621">
                  <c:v>76.839154449972199</c:v>
                </c:pt>
                <c:pt idx="1622">
                  <c:v>76.423826240796899</c:v>
                </c:pt>
                <c:pt idx="1623">
                  <c:v>76.008265231393096</c:v>
                </c:pt>
                <c:pt idx="1624">
                  <c:v>75.592472687631798</c:v>
                </c:pt>
                <c:pt idx="1625">
                  <c:v>75.176449876088881</c:v>
                </c:pt>
                <c:pt idx="1626">
                  <c:v>74.760198064042299</c:v>
                </c:pt>
                <c:pt idx="1627">
                  <c:v>74.34371851946716</c:v>
                </c:pt>
                <c:pt idx="1628">
                  <c:v>73.927012511032387</c:v>
                </c:pt>
                <c:pt idx="1629">
                  <c:v>73.51008130809673</c:v>
                </c:pt>
                <c:pt idx="1630">
                  <c:v>73.09292618070495</c:v>
                </c:pt>
                <c:pt idx="1631">
                  <c:v>72.675548399583931</c:v>
                </c:pt>
                <c:pt idx="1632">
                  <c:v>72.257949236138742</c:v>
                </c:pt>
                <c:pt idx="1633">
                  <c:v>71.840129962448884</c:v>
                </c:pt>
                <c:pt idx="1634">
                  <c:v>71.422091851264312</c:v>
                </c:pt>
                <c:pt idx="1635">
                  <c:v>71.003836176001613</c:v>
                </c:pt>
                <c:pt idx="1636">
                  <c:v>70.585364210740124</c:v>
                </c:pt>
                <c:pt idx="1637">
                  <c:v>70.166677230217985</c:v>
                </c:pt>
                <c:pt idx="1638">
                  <c:v>69.747776509828384</c:v>
                </c:pt>
                <c:pt idx="1639">
                  <c:v>69.328663325615565</c:v>
                </c:pt>
                <c:pt idx="1640">
                  <c:v>68.909338954270936</c:v>
                </c:pt>
                <c:pt idx="1641">
                  <c:v>68.489804673129299</c:v>
                </c:pt>
                <c:pt idx="1642">
                  <c:v>68.070061760164805</c:v>
                </c:pt>
                <c:pt idx="1643">
                  <c:v>67.650111493987168</c:v>
                </c:pt>
                <c:pt idx="1644">
                  <c:v>67.229955153837707</c:v>
                </c:pt>
                <c:pt idx="1645">
                  <c:v>66.809594019585546</c:v>
                </c:pt>
                <c:pt idx="1646">
                  <c:v>66.389029371723566</c:v>
                </c:pt>
                <c:pt idx="1647">
                  <c:v>65.968262491364626</c:v>
                </c:pt>
                <c:pt idx="1648">
                  <c:v>65.547294660237625</c:v>
                </c:pt>
                <c:pt idx="1649">
                  <c:v>65.126127160683453</c:v>
                </c:pt>
                <c:pt idx="1650">
                  <c:v>64.704761275651592</c:v>
                </c:pt>
                <c:pt idx="1651">
                  <c:v>64.283198288695488</c:v>
                </c:pt>
                <c:pt idx="1652">
                  <c:v>63.861439483969107</c:v>
                </c:pt>
                <c:pt idx="1653">
                  <c:v>63.439486146222926</c:v>
                </c:pt>
                <c:pt idx="1654">
                  <c:v>63.017339560800067</c:v>
                </c:pt>
                <c:pt idx="1655">
                  <c:v>62.59500101363205</c:v>
                </c:pt>
                <c:pt idx="1656">
                  <c:v>62.172471791235424</c:v>
                </c:pt>
                <c:pt idx="1657">
                  <c:v>61.749753180707494</c:v>
                </c:pt>
                <c:pt idx="1658">
                  <c:v>61.326846469722447</c:v>
                </c:pt>
                <c:pt idx="1659">
                  <c:v>60.903752946527469</c:v>
                </c:pt>
                <c:pt idx="1660">
                  <c:v>60.480473899938694</c:v>
                </c:pt>
                <c:pt idx="1661">
                  <c:v>60.057010619337731</c:v>
                </c:pt>
                <c:pt idx="1662">
                  <c:v>59.633364394667055</c:v>
                </c:pt>
                <c:pt idx="1663">
                  <c:v>59.209536516426539</c:v>
                </c:pt>
                <c:pt idx="1664">
                  <c:v>58.785528275669414</c:v>
                </c:pt>
                <c:pt idx="1665">
                  <c:v>58.361340963998295</c:v>
                </c:pt>
                <c:pt idx="1666">
                  <c:v>57.936975873561309</c:v>
                </c:pt>
                <c:pt idx="1667">
                  <c:v>57.512434297048117</c:v>
                </c:pt>
                <c:pt idx="1668">
                  <c:v>57.087717527685982</c:v>
                </c:pt>
                <c:pt idx="1669">
                  <c:v>56.662826859235956</c:v>
                </c:pt>
                <c:pt idx="1670">
                  <c:v>56.237763585988475</c:v>
                </c:pt>
                <c:pt idx="1671">
                  <c:v>55.812529002759995</c:v>
                </c:pt>
                <c:pt idx="1672">
                  <c:v>55.387124404889015</c:v>
                </c:pt>
                <c:pt idx="1673">
                  <c:v>54.961551088231609</c:v>
                </c:pt>
                <c:pt idx="1674">
                  <c:v>54.535810349157899</c:v>
                </c:pt>
                <c:pt idx="1675">
                  <c:v>54.109903484548013</c:v>
                </c:pt>
                <c:pt idx="1676">
                  <c:v>53.68383179178813</c:v>
                </c:pt>
                <c:pt idx="1677">
                  <c:v>53.257596568766509</c:v>
                </c:pt>
                <c:pt idx="1678">
                  <c:v>52.831199113869559</c:v>
                </c:pt>
                <c:pt idx="1679">
                  <c:v>52.404640725977885</c:v>
                </c:pt>
                <c:pt idx="1680">
                  <c:v>51.977922704462301</c:v>
                </c:pt>
                <c:pt idx="1681">
                  <c:v>51.55104634917992</c:v>
                </c:pt>
                <c:pt idx="1682">
                  <c:v>51.124012960470125</c:v>
                </c:pt>
                <c:pt idx="1683">
                  <c:v>50.696823839150696</c:v>
                </c:pt>
                <c:pt idx="1684">
                  <c:v>50.269480286513776</c:v>
                </c:pt>
                <c:pt idx="1685">
                  <c:v>49.841983604321939</c:v>
                </c:pt>
                <c:pt idx="1686">
                  <c:v>49.414335094804215</c:v>
                </c:pt>
                <c:pt idx="1687">
                  <c:v>48.986536060652142</c:v>
                </c:pt>
                <c:pt idx="1688">
                  <c:v>48.55858780501574</c:v>
                </c:pt>
                <c:pt idx="1689">
                  <c:v>48.130491631499645</c:v>
                </c:pt>
                <c:pt idx="1690">
                  <c:v>47.702248844159023</c:v>
                </c:pt>
                <c:pt idx="1691">
                  <c:v>47.273860747495675</c:v>
                </c:pt>
                <c:pt idx="1692">
                  <c:v>46.845328646454043</c:v>
                </c:pt>
                <c:pt idx="1693">
                  <c:v>46.416653846417226</c:v>
                </c:pt>
                <c:pt idx="1694">
                  <c:v>45.987837653202995</c:v>
                </c:pt>
                <c:pt idx="1695">
                  <c:v>45.558881373059748</c:v>
                </c:pt>
                <c:pt idx="1696">
                  <c:v>45.129786312662908</c:v>
                </c:pt>
                <c:pt idx="1697">
                  <c:v>44.700553779110351</c:v>
                </c:pt>
                <c:pt idx="1698">
                  <c:v>44.271185079918808</c:v>
                </c:pt>
                <c:pt idx="1699">
                  <c:v>43.841681523019908</c:v>
                </c:pt>
                <c:pt idx="1700">
                  <c:v>43.412044416755748</c:v>
                </c:pt>
                <c:pt idx="1701">
                  <c:v>42.982275069875577</c:v>
                </c:pt>
                <c:pt idx="1702">
                  <c:v>42.552374791531363</c:v>
                </c:pt>
                <c:pt idx="1703">
                  <c:v>42.122344891273904</c:v>
                </c:pt>
                <c:pt idx="1704">
                  <c:v>41.692186679048866</c:v>
                </c:pt>
                <c:pt idx="1705">
                  <c:v>41.261901465192743</c:v>
                </c:pt>
                <c:pt idx="1706">
                  <c:v>40.831490560428819</c:v>
                </c:pt>
                <c:pt idx="1707">
                  <c:v>40.400955275863573</c:v>
                </c:pt>
                <c:pt idx="1708">
                  <c:v>39.970296922982037</c:v>
                </c:pt>
                <c:pt idx="1709">
                  <c:v>39.539516813644241</c:v>
                </c:pt>
                <c:pt idx="1710">
                  <c:v>39.108616260081099</c:v>
                </c:pt>
                <c:pt idx="1711">
                  <c:v>38.677596574890444</c:v>
                </c:pt>
                <c:pt idx="1712">
                  <c:v>38.246459071032966</c:v>
                </c:pt>
                <c:pt idx="1713">
                  <c:v>37.815205061828287</c:v>
                </c:pt>
                <c:pt idx="1714">
                  <c:v>37.38383586095101</c:v>
                </c:pt>
                <c:pt idx="1715">
                  <c:v>36.95235278242631</c:v>
                </c:pt>
                <c:pt idx="1716">
                  <c:v>36.520757140626593</c:v>
                </c:pt>
                <c:pt idx="1717">
                  <c:v>36.089050250266922</c:v>
                </c:pt>
                <c:pt idx="1718">
                  <c:v>35.657233426401561</c:v>
                </c:pt>
                <c:pt idx="1719">
                  <c:v>35.225307984419352</c:v>
                </c:pt>
                <c:pt idx="1720">
                  <c:v>34.793275240040074</c:v>
                </c:pt>
                <c:pt idx="1721">
                  <c:v>34.361136509310413</c:v>
                </c:pt>
                <c:pt idx="1722">
                  <c:v>33.92889310859988</c:v>
                </c:pt>
                <c:pt idx="1723">
                  <c:v>33.496546354596823</c:v>
                </c:pt>
                <c:pt idx="1724">
                  <c:v>33.064097564304461</c:v>
                </c:pt>
                <c:pt idx="1725">
                  <c:v>32.631548055036774</c:v>
                </c:pt>
                <c:pt idx="1726">
                  <c:v>32.198899144414611</c:v>
                </c:pt>
                <c:pt idx="1727">
                  <c:v>31.766152150361563</c:v>
                </c:pt>
                <c:pt idx="1728">
                  <c:v>31.33330839110004</c:v>
                </c:pt>
                <c:pt idx="1729">
                  <c:v>30.900369185147184</c:v>
                </c:pt>
                <c:pt idx="1730">
                  <c:v>30.46733585131091</c:v>
                </c:pt>
                <c:pt idx="1731">
                  <c:v>30.034209708685847</c:v>
                </c:pt>
                <c:pt idx="1732">
                  <c:v>29.600992076649341</c:v>
                </c:pt>
                <c:pt idx="1733">
                  <c:v>29.167684274857429</c:v>
                </c:pt>
                <c:pt idx="1734">
                  <c:v>28.734287623240821</c:v>
                </c:pt>
                <c:pt idx="1735">
                  <c:v>28.30080344200088</c:v>
                </c:pt>
                <c:pt idx="1736">
                  <c:v>27.867233051605599</c:v>
                </c:pt>
                <c:pt idx="1737">
                  <c:v>27.433577772785579</c:v>
                </c:pt>
                <c:pt idx="1738">
                  <c:v>26.999838926530007</c:v>
                </c:pt>
                <c:pt idx="1739">
                  <c:v>26.566017834082626</c:v>
                </c:pt>
                <c:pt idx="1740">
                  <c:v>26.132115816937727</c:v>
                </c:pt>
                <c:pt idx="1741">
                  <c:v>25.698134196835984</c:v>
                </c:pt>
                <c:pt idx="1742">
                  <c:v>25.264074295760896</c:v>
                </c:pt>
                <c:pt idx="1743">
                  <c:v>24.829937435934095</c:v>
                </c:pt>
                <c:pt idx="1744">
                  <c:v>24.395724939811849</c:v>
                </c:pt>
                <c:pt idx="1745">
                  <c:v>23.961438130080509</c:v>
                </c:pt>
                <c:pt idx="1746">
                  <c:v>23.527078329653126</c:v>
                </c:pt>
                <c:pt idx="1747">
                  <c:v>23.092646861664974</c:v>
                </c:pt>
                <c:pt idx="1748">
                  <c:v>22.658145049469645</c:v>
                </c:pt>
                <c:pt idx="1749">
                  <c:v>22.223574216635019</c:v>
                </c:pt>
                <c:pt idx="1750">
                  <c:v>21.788935686939212</c:v>
                </c:pt>
                <c:pt idx="1751">
                  <c:v>21.354230784366568</c:v>
                </c:pt>
                <c:pt idx="1752">
                  <c:v>20.919460833103493</c:v>
                </c:pt>
                <c:pt idx="1753">
                  <c:v>20.484627157534884</c:v>
                </c:pt>
                <c:pt idx="1754">
                  <c:v>20.049731082239411</c:v>
                </c:pt>
                <c:pt idx="1755">
                  <c:v>19.614773931985948</c:v>
                </c:pt>
                <c:pt idx="1756">
                  <c:v>19.179757031729402</c:v>
                </c:pt>
                <c:pt idx="1757">
                  <c:v>18.744681706606695</c:v>
                </c:pt>
                <c:pt idx="1758">
                  <c:v>18.309549281932725</c:v>
                </c:pt>
                <c:pt idx="1759">
                  <c:v>17.874361083196423</c:v>
                </c:pt>
                <c:pt idx="1760">
                  <c:v>17.439118436056297</c:v>
                </c:pt>
                <c:pt idx="1761">
                  <c:v>17.003822666337047</c:v>
                </c:pt>
                <c:pt idx="1762">
                  <c:v>16.568475100024958</c:v>
                </c:pt>
                <c:pt idx="1763">
                  <c:v>16.133077063264444</c:v>
                </c:pt>
                <c:pt idx="1764">
                  <c:v>15.697629882353327</c:v>
                </c:pt>
                <c:pt idx="1765">
                  <c:v>15.262134883739231</c:v>
                </c:pt>
                <c:pt idx="1766">
                  <c:v>14.826593394015449</c:v>
                </c:pt>
                <c:pt idx="1767">
                  <c:v>14.391006739916893</c:v>
                </c:pt>
                <c:pt idx="1768">
                  <c:v>13.955376248316052</c:v>
                </c:pt>
                <c:pt idx="1769">
                  <c:v>13.519703246218954</c:v>
                </c:pt>
                <c:pt idx="1770">
                  <c:v>13.08398906076112</c:v>
                </c:pt>
                <c:pt idx="1771">
                  <c:v>12.648235019203518</c:v>
                </c:pt>
                <c:pt idx="1772">
                  <c:v>12.212442448928535</c:v>
                </c:pt>
                <c:pt idx="1773">
                  <c:v>11.776612677435914</c:v>
                </c:pt>
                <c:pt idx="1774">
                  <c:v>11.340747032338722</c:v>
                </c:pt>
                <c:pt idx="1775">
                  <c:v>10.904846841359307</c:v>
                </c:pt>
                <c:pt idx="1776">
                  <c:v>10.468913432325243</c:v>
                </c:pt>
                <c:pt idx="1777">
                  <c:v>10.032948133165299</c:v>
                </c:pt>
                <c:pt idx="1778">
                  <c:v>9.5969522719053799</c:v>
                </c:pt>
                <c:pt idx="1779">
                  <c:v>9.160927176664492</c:v>
                </c:pt>
                <c:pt idx="1780">
                  <c:v>8.7248741756506938</c:v>
                </c:pt>
                <c:pt idx="1781">
                  <c:v>8.2887945971570502</c:v>
                </c:pt>
                <c:pt idx="1782">
                  <c:v>7.8526897695575819</c:v>
                </c:pt>
                <c:pt idx="1783">
                  <c:v>7.4165610213032256</c:v>
                </c:pt>
                <c:pt idx="1784">
                  <c:v>6.980409680917786</c:v>
                </c:pt>
                <c:pt idx="1785">
                  <c:v>6.5442370769938822</c:v>
                </c:pt>
                <c:pt idx="1786">
                  <c:v>6.1080445381889099</c:v>
                </c:pt>
                <c:pt idx="1787">
                  <c:v>5.6718333932208784</c:v>
                </c:pt>
                <c:pt idx="1788">
                  <c:v>5.2356049708648076</c:v>
                </c:pt>
                <c:pt idx="1789">
                  <c:v>4.7993605999481224</c:v>
                </c:pt>
                <c:pt idx="1790">
                  <c:v>4.3631016093466126</c:v>
                </c:pt>
                <c:pt idx="1791">
                  <c:v>3.9268293279809314</c:v>
                </c:pt>
                <c:pt idx="1792">
                  <c:v>3.490545084812108</c:v>
                </c:pt>
                <c:pt idx="1793">
                  <c:v>3.05425020883761</c:v>
                </c:pt>
                <c:pt idx="1794">
                  <c:v>2.6179460290872938</c:v>
                </c:pt>
                <c:pt idx="1795">
                  <c:v>2.1816338746193567</c:v>
                </c:pt>
                <c:pt idx="1796">
                  <c:v>1.7453150745162886</c:v>
                </c:pt>
                <c:pt idx="1797">
                  <c:v>1.308990957880712</c:v>
                </c:pt>
                <c:pt idx="1798">
                  <c:v>0.87266285383177733</c:v>
                </c:pt>
                <c:pt idx="1799">
                  <c:v>0.43633209150044883</c:v>
                </c:pt>
                <c:pt idx="1800">
                  <c:v>2.5898825185138863E-11</c:v>
                </c:pt>
                <c:pt idx="1801">
                  <c:v>-0.43633209144865126</c:v>
                </c:pt>
                <c:pt idx="1802">
                  <c:v>-0.87266285377986907</c:v>
                </c:pt>
                <c:pt idx="1803">
                  <c:v>-1.3089909578289149</c:v>
                </c:pt>
                <c:pt idx="1804">
                  <c:v>-1.7453150744642703</c:v>
                </c:pt>
                <c:pt idx="1805">
                  <c:v>-2.1816338745674502</c:v>
                </c:pt>
                <c:pt idx="1806">
                  <c:v>-2.6179460290352772</c:v>
                </c:pt>
                <c:pt idx="1807">
                  <c:v>-3.0542502087857053</c:v>
                </c:pt>
                <c:pt idx="1808">
                  <c:v>-3.4905450847602042</c:v>
                </c:pt>
                <c:pt idx="1809">
                  <c:v>-3.9268293279290289</c:v>
                </c:pt>
                <c:pt idx="1810">
                  <c:v>-4.3631016092947119</c:v>
                </c:pt>
                <c:pt idx="1811">
                  <c:v>-4.7993605998963345</c:v>
                </c:pt>
                <c:pt idx="1812">
                  <c:v>-5.2356049708130206</c:v>
                </c:pt>
                <c:pt idx="1813">
                  <c:v>-5.6718333931689839</c:v>
                </c:pt>
                <c:pt idx="1814">
                  <c:v>-6.1080445381370163</c:v>
                </c:pt>
                <c:pt idx="1815">
                  <c:v>-6.5442370769418803</c:v>
                </c:pt>
                <c:pt idx="1816">
                  <c:v>-6.9804096808658977</c:v>
                </c:pt>
                <c:pt idx="1817">
                  <c:v>-7.4165610212512298</c:v>
                </c:pt>
                <c:pt idx="1818">
                  <c:v>-7.8526897695056981</c:v>
                </c:pt>
                <c:pt idx="1819">
                  <c:v>-8.28879459710517</c:v>
                </c:pt>
                <c:pt idx="1820">
                  <c:v>-8.7248741755988171</c:v>
                </c:pt>
                <c:pt idx="1821">
                  <c:v>-9.160927176612617</c:v>
                </c:pt>
                <c:pt idx="1822">
                  <c:v>-9.5969522718536187</c:v>
                </c:pt>
                <c:pt idx="1823">
                  <c:v>-10.032948133113432</c:v>
                </c:pt>
                <c:pt idx="1824">
                  <c:v>-10.46891343227349</c:v>
                </c:pt>
                <c:pt idx="1825">
                  <c:v>-10.904846841307448</c:v>
                </c:pt>
                <c:pt idx="1826">
                  <c:v>-11.340747032286979</c:v>
                </c:pt>
                <c:pt idx="1827">
                  <c:v>-11.776612677384062</c:v>
                </c:pt>
                <c:pt idx="1828">
                  <c:v>-12.212442448876576</c:v>
                </c:pt>
                <c:pt idx="1829">
                  <c:v>-12.648235019151675</c:v>
                </c:pt>
                <c:pt idx="1830">
                  <c:v>-13.083989060709282</c:v>
                </c:pt>
                <c:pt idx="1831">
                  <c:v>-13.519703246167122</c:v>
                </c:pt>
                <c:pt idx="1832">
                  <c:v>-13.955376248264225</c:v>
                </c:pt>
                <c:pt idx="1833">
                  <c:v>-14.391006739865182</c:v>
                </c:pt>
                <c:pt idx="1834">
                  <c:v>-14.826593393963632</c:v>
                </c:pt>
                <c:pt idx="1835">
                  <c:v>-15.26213488368753</c:v>
                </c:pt>
                <c:pt idx="1836">
                  <c:v>-15.697629882301522</c:v>
                </c:pt>
                <c:pt idx="1837">
                  <c:v>-16.133077063212756</c:v>
                </c:pt>
                <c:pt idx="1838">
                  <c:v>-16.568475099973163</c:v>
                </c:pt>
                <c:pt idx="1839">
                  <c:v>-17.003822666285259</c:v>
                </c:pt>
                <c:pt idx="1840">
                  <c:v>-17.439118436004406</c:v>
                </c:pt>
                <c:pt idx="1841">
                  <c:v>-17.874361083144649</c:v>
                </c:pt>
                <c:pt idx="1842">
                  <c:v>-18.309549281880955</c:v>
                </c:pt>
                <c:pt idx="1843">
                  <c:v>-18.744681706554935</c:v>
                </c:pt>
                <c:pt idx="1844">
                  <c:v>-19.179757031677756</c:v>
                </c:pt>
                <c:pt idx="1845">
                  <c:v>-19.614773931934199</c:v>
                </c:pt>
                <c:pt idx="1846">
                  <c:v>-20.049731082187783</c:v>
                </c:pt>
                <c:pt idx="1847">
                  <c:v>-20.484627157483146</c:v>
                </c:pt>
                <c:pt idx="1848">
                  <c:v>-20.919460833051875</c:v>
                </c:pt>
                <c:pt idx="1849">
                  <c:v>-21.354230784314737</c:v>
                </c:pt>
                <c:pt idx="1850">
                  <c:v>-21.788935686887502</c:v>
                </c:pt>
                <c:pt idx="1851">
                  <c:v>-22.223574216583206</c:v>
                </c:pt>
                <c:pt idx="1852">
                  <c:v>-22.65814504941795</c:v>
                </c:pt>
                <c:pt idx="1853">
                  <c:v>-23.092646861613176</c:v>
                </c:pt>
                <c:pt idx="1854">
                  <c:v>-23.527078329601448</c:v>
                </c:pt>
                <c:pt idx="1855">
                  <c:v>-23.961438130028839</c:v>
                </c:pt>
                <c:pt idx="1856">
                  <c:v>-24.395724939760189</c:v>
                </c:pt>
                <c:pt idx="1857">
                  <c:v>-24.829937435882552</c:v>
                </c:pt>
                <c:pt idx="1858">
                  <c:v>-25.264074295709253</c:v>
                </c:pt>
                <c:pt idx="1859">
                  <c:v>-25.698134196784459</c:v>
                </c:pt>
                <c:pt idx="1860">
                  <c:v>-26.132115816885989</c:v>
                </c:pt>
                <c:pt idx="1861">
                  <c:v>-26.566017834031012</c:v>
                </c:pt>
                <c:pt idx="1862">
                  <c:v>-26.99983892647829</c:v>
                </c:pt>
                <c:pt idx="1863">
                  <c:v>-27.433577772733987</c:v>
                </c:pt>
                <c:pt idx="1864">
                  <c:v>-27.867233051554013</c:v>
                </c:pt>
                <c:pt idx="1865">
                  <c:v>-28.300803441949302</c:v>
                </c:pt>
                <c:pt idx="1866">
                  <c:v>-28.734287623189253</c:v>
                </c:pt>
                <c:pt idx="1867">
                  <c:v>-29.167684274805982</c:v>
                </c:pt>
                <c:pt idx="1868">
                  <c:v>-29.600992076597798</c:v>
                </c:pt>
                <c:pt idx="1869">
                  <c:v>-30.034209708634425</c:v>
                </c:pt>
                <c:pt idx="1870">
                  <c:v>-30.467335851259389</c:v>
                </c:pt>
                <c:pt idx="1871">
                  <c:v>-30.900369185095784</c:v>
                </c:pt>
                <c:pt idx="1872">
                  <c:v>-31.333308391048536</c:v>
                </c:pt>
                <c:pt idx="1873">
                  <c:v>-31.766152150309964</c:v>
                </c:pt>
                <c:pt idx="1874">
                  <c:v>-32.198899144363132</c:v>
                </c:pt>
                <c:pt idx="1875">
                  <c:v>-32.631548054985309</c:v>
                </c:pt>
                <c:pt idx="1876">
                  <c:v>-33.064097564253004</c:v>
                </c:pt>
                <c:pt idx="1877">
                  <c:v>-33.496546354545387</c:v>
                </c:pt>
                <c:pt idx="1878">
                  <c:v>-33.928893108548557</c:v>
                </c:pt>
                <c:pt idx="1879">
                  <c:v>-34.361136509258998</c:v>
                </c:pt>
                <c:pt idx="1880">
                  <c:v>-34.793275239988787</c:v>
                </c:pt>
                <c:pt idx="1881">
                  <c:v>-35.225307984367959</c:v>
                </c:pt>
                <c:pt idx="1882">
                  <c:v>-35.657233426350302</c:v>
                </c:pt>
                <c:pt idx="1883">
                  <c:v>-36.089050250215557</c:v>
                </c:pt>
                <c:pt idx="1884">
                  <c:v>-36.520757140575249</c:v>
                </c:pt>
                <c:pt idx="1885">
                  <c:v>-36.952352782374867</c:v>
                </c:pt>
                <c:pt idx="1886">
                  <c:v>-37.383835860899687</c:v>
                </c:pt>
                <c:pt idx="1887">
                  <c:v>-37.815205061776979</c:v>
                </c:pt>
                <c:pt idx="1888">
                  <c:v>-38.246459070981672</c:v>
                </c:pt>
                <c:pt idx="1889">
                  <c:v>-38.677596574839271</c:v>
                </c:pt>
                <c:pt idx="1890">
                  <c:v>-39.108616260029827</c:v>
                </c:pt>
                <c:pt idx="1891">
                  <c:v>-39.539516813593096</c:v>
                </c:pt>
                <c:pt idx="1892">
                  <c:v>-39.9702969229308</c:v>
                </c:pt>
                <c:pt idx="1893">
                  <c:v>-40.40095527581245</c:v>
                </c:pt>
                <c:pt idx="1894">
                  <c:v>-40.831490560377603</c:v>
                </c:pt>
                <c:pt idx="1895">
                  <c:v>-41.261901465141541</c:v>
                </c:pt>
                <c:pt idx="1896">
                  <c:v>-41.692186678997572</c:v>
                </c:pt>
                <c:pt idx="1897">
                  <c:v>-42.122344891222738</c:v>
                </c:pt>
                <c:pt idx="1898">
                  <c:v>-42.552374791480105</c:v>
                </c:pt>
                <c:pt idx="1899">
                  <c:v>-42.982275069824446</c:v>
                </c:pt>
                <c:pt idx="1900">
                  <c:v>-43.412044416704624</c:v>
                </c:pt>
                <c:pt idx="1901">
                  <c:v>-43.841681522968798</c:v>
                </c:pt>
                <c:pt idx="1902">
                  <c:v>-44.271185079867827</c:v>
                </c:pt>
                <c:pt idx="1903">
                  <c:v>-44.700553779059277</c:v>
                </c:pt>
                <c:pt idx="1904">
                  <c:v>-45.129786312611962</c:v>
                </c:pt>
                <c:pt idx="1905">
                  <c:v>-45.558881373008703</c:v>
                </c:pt>
                <c:pt idx="1906">
                  <c:v>-45.987837653151971</c:v>
                </c:pt>
                <c:pt idx="1907">
                  <c:v>-46.416653846366103</c:v>
                </c:pt>
                <c:pt idx="1908">
                  <c:v>-46.845328646403054</c:v>
                </c:pt>
                <c:pt idx="1909">
                  <c:v>-47.273860747444594</c:v>
                </c:pt>
                <c:pt idx="1910">
                  <c:v>-47.702248844108063</c:v>
                </c:pt>
                <c:pt idx="1911">
                  <c:v>-48.130491631448706</c:v>
                </c:pt>
                <c:pt idx="1912">
                  <c:v>-48.558587804964823</c:v>
                </c:pt>
                <c:pt idx="1913">
                  <c:v>-48.986536060601239</c:v>
                </c:pt>
                <c:pt idx="1914">
                  <c:v>-49.414335094753447</c:v>
                </c:pt>
                <c:pt idx="1915">
                  <c:v>-49.841983604271078</c:v>
                </c:pt>
                <c:pt idx="1916">
                  <c:v>-50.269480286463036</c:v>
                </c:pt>
                <c:pt idx="1917">
                  <c:v>-50.696823839099871</c:v>
                </c:pt>
                <c:pt idx="1918">
                  <c:v>-51.124012960419208</c:v>
                </c:pt>
                <c:pt idx="1919">
                  <c:v>-51.551046349129123</c:v>
                </c:pt>
                <c:pt idx="1920">
                  <c:v>-51.977922704411419</c:v>
                </c:pt>
                <c:pt idx="1921">
                  <c:v>-52.404640725927131</c:v>
                </c:pt>
                <c:pt idx="1922">
                  <c:v>-52.831199113818826</c:v>
                </c:pt>
                <c:pt idx="1923">
                  <c:v>-53.257596568715798</c:v>
                </c:pt>
                <c:pt idx="1924">
                  <c:v>-53.683831791737433</c:v>
                </c:pt>
                <c:pt idx="1925">
                  <c:v>-54.109903484497444</c:v>
                </c:pt>
                <c:pt idx="1926">
                  <c:v>-54.535810349107237</c:v>
                </c:pt>
                <c:pt idx="1927">
                  <c:v>-54.961551088181075</c:v>
                </c:pt>
                <c:pt idx="1928">
                  <c:v>-55.387124404838396</c:v>
                </c:pt>
                <c:pt idx="1929">
                  <c:v>-55.812529002709503</c:v>
                </c:pt>
                <c:pt idx="1930">
                  <c:v>-56.237763585937792</c:v>
                </c:pt>
                <c:pt idx="1931">
                  <c:v>-56.662826859185394</c:v>
                </c:pt>
                <c:pt idx="1932">
                  <c:v>-57.087717527635448</c:v>
                </c:pt>
                <c:pt idx="1933">
                  <c:v>-57.512434296997604</c:v>
                </c:pt>
                <c:pt idx="1934">
                  <c:v>-57.936975873510924</c:v>
                </c:pt>
                <c:pt idx="1935">
                  <c:v>-58.361340963947825</c:v>
                </c:pt>
                <c:pt idx="1936">
                  <c:v>-58.785528275619065</c:v>
                </c:pt>
                <c:pt idx="1937">
                  <c:v>-59.209536516376112</c:v>
                </c:pt>
                <c:pt idx="1938">
                  <c:v>-59.633364394616756</c:v>
                </c:pt>
                <c:pt idx="1939">
                  <c:v>-60.057010619287347</c:v>
                </c:pt>
                <c:pt idx="1940">
                  <c:v>-60.480473899888437</c:v>
                </c:pt>
                <c:pt idx="1941">
                  <c:v>-60.903752946477013</c:v>
                </c:pt>
                <c:pt idx="1942">
                  <c:v>-61.32684646967212</c:v>
                </c:pt>
                <c:pt idx="1943">
                  <c:v>-61.749753180657081</c:v>
                </c:pt>
                <c:pt idx="1944">
                  <c:v>-62.172471791185146</c:v>
                </c:pt>
                <c:pt idx="1945">
                  <c:v>-62.595001013581786</c:v>
                </c:pt>
                <c:pt idx="1946">
                  <c:v>-63.017339560749825</c:v>
                </c:pt>
                <c:pt idx="1947">
                  <c:v>-63.439486146172811</c:v>
                </c:pt>
                <c:pt idx="1948">
                  <c:v>-63.861439483918922</c:v>
                </c:pt>
                <c:pt idx="1949">
                  <c:v>-64.283198288645437</c:v>
                </c:pt>
                <c:pt idx="1950">
                  <c:v>-64.704761275601456</c:v>
                </c:pt>
                <c:pt idx="1951">
                  <c:v>-65.126127160633445</c:v>
                </c:pt>
                <c:pt idx="1952">
                  <c:v>-65.547294660187418</c:v>
                </c:pt>
                <c:pt idx="1953">
                  <c:v>-65.968262491314562</c:v>
                </c:pt>
                <c:pt idx="1954">
                  <c:v>-66.389029371673416</c:v>
                </c:pt>
                <c:pt idx="1955">
                  <c:v>-66.809594019535524</c:v>
                </c:pt>
                <c:pt idx="1956">
                  <c:v>-67.229955153787728</c:v>
                </c:pt>
                <c:pt idx="1957">
                  <c:v>-67.650111493937189</c:v>
                </c:pt>
                <c:pt idx="1958">
                  <c:v>-68.070061760114868</c:v>
                </c:pt>
                <c:pt idx="1959">
                  <c:v>-68.489804673079476</c:v>
                </c:pt>
                <c:pt idx="1960">
                  <c:v>-68.909338954221056</c:v>
                </c:pt>
                <c:pt idx="1961">
                  <c:v>-69.328663325565799</c:v>
                </c:pt>
                <c:pt idx="1962">
                  <c:v>-69.747776509778532</c:v>
                </c:pt>
                <c:pt idx="1963">
                  <c:v>-70.166677230168062</c:v>
                </c:pt>
                <c:pt idx="1964">
                  <c:v>-70.585364210690315</c:v>
                </c:pt>
                <c:pt idx="1965">
                  <c:v>-71.003836175951733</c:v>
                </c:pt>
                <c:pt idx="1966">
                  <c:v>-71.42209185121456</c:v>
                </c:pt>
                <c:pt idx="1967">
                  <c:v>-71.84012996239916</c:v>
                </c:pt>
                <c:pt idx="1968">
                  <c:v>-72.257949236089047</c:v>
                </c:pt>
                <c:pt idx="1969">
                  <c:v>-72.675548399534264</c:v>
                </c:pt>
                <c:pt idx="1970">
                  <c:v>-73.092926180655425</c:v>
                </c:pt>
                <c:pt idx="1971">
                  <c:v>-73.51008130804712</c:v>
                </c:pt>
                <c:pt idx="1972">
                  <c:v>-73.927012510982891</c:v>
                </c:pt>
                <c:pt idx="1973">
                  <c:v>-74.343718519417592</c:v>
                </c:pt>
                <c:pt idx="1974">
                  <c:v>-74.76019806399286</c:v>
                </c:pt>
                <c:pt idx="1975">
                  <c:v>-75.176449876039371</c:v>
                </c:pt>
                <c:pt idx="1976">
                  <c:v>-75.592472687582301</c:v>
                </c:pt>
                <c:pt idx="1977">
                  <c:v>-76.008265231343628</c:v>
                </c:pt>
                <c:pt idx="1978">
                  <c:v>-76.423826240747474</c:v>
                </c:pt>
                <c:pt idx="1979">
                  <c:v>-76.839154449922816</c:v>
                </c:pt>
                <c:pt idx="1980">
                  <c:v>-77.254248593707885</c:v>
                </c:pt>
                <c:pt idx="1981">
                  <c:v>-77.669107407654081</c:v>
                </c:pt>
                <c:pt idx="1982">
                  <c:v>-78.083729628029147</c:v>
                </c:pt>
                <c:pt idx="1983">
                  <c:v>-78.49811399182235</c:v>
                </c:pt>
                <c:pt idx="1984">
                  <c:v>-78.912259236746621</c:v>
                </c:pt>
                <c:pt idx="1985">
                  <c:v>-79.326164101244132</c:v>
                </c:pt>
                <c:pt idx="1986">
                  <c:v>-79.739827324488473</c:v>
                </c:pt>
                <c:pt idx="1987">
                  <c:v>-80.153247646390142</c:v>
                </c:pt>
                <c:pt idx="1988">
                  <c:v>-80.566423807598738</c:v>
                </c:pt>
                <c:pt idx="1989">
                  <c:v>-80.979354549508415</c:v>
                </c:pt>
                <c:pt idx="1990">
                  <c:v>-81.392038614260116</c:v>
                </c:pt>
                <c:pt idx="1991">
                  <c:v>-81.804474744747026</c:v>
                </c:pt>
                <c:pt idx="1992">
                  <c:v>-82.216661684616852</c:v>
                </c:pt>
                <c:pt idx="1993">
                  <c:v>-82.62859817827669</c:v>
                </c:pt>
                <c:pt idx="1994">
                  <c:v>-83.04028297089684</c:v>
                </c:pt>
                <c:pt idx="1995">
                  <c:v>-83.451714808413641</c:v>
                </c:pt>
                <c:pt idx="1996">
                  <c:v>-83.862892437534754</c:v>
                </c:pt>
                <c:pt idx="1997">
                  <c:v>-84.273814605741421</c:v>
                </c:pt>
                <c:pt idx="1998">
                  <c:v>-84.68448006129384</c:v>
                </c:pt>
                <c:pt idx="1999">
                  <c:v>-85.094887553233406</c:v>
                </c:pt>
                <c:pt idx="2000">
                  <c:v>-85.505035831388156</c:v>
                </c:pt>
                <c:pt idx="2001">
                  <c:v>-85.914923646374874</c:v>
                </c:pt>
                <c:pt idx="2002">
                  <c:v>-86.324549749604628</c:v>
                </c:pt>
                <c:pt idx="2003">
                  <c:v>-86.733912893284923</c:v>
                </c:pt>
                <c:pt idx="2004">
                  <c:v>-87.143011830424854</c:v>
                </c:pt>
                <c:pt idx="2005">
                  <c:v>-87.551845314837806</c:v>
                </c:pt>
                <c:pt idx="2006">
                  <c:v>-87.960412101146503</c:v>
                </c:pt>
                <c:pt idx="2007">
                  <c:v>-88.368710944785207</c:v>
                </c:pt>
                <c:pt idx="2008">
                  <c:v>-88.776740602005077</c:v>
                </c:pt>
                <c:pt idx="2009">
                  <c:v>-89.184499829877225</c:v>
                </c:pt>
                <c:pt idx="2010">
                  <c:v>-89.591987386295884</c:v>
                </c:pt>
                <c:pt idx="2011">
                  <c:v>-89.999202029983707</c:v>
                </c:pt>
                <c:pt idx="2012">
                  <c:v>-90.406142520493972</c:v>
                </c:pt>
                <c:pt idx="2013">
                  <c:v>-90.812807618215487</c:v>
                </c:pt>
                <c:pt idx="2014">
                  <c:v>-91.219196084375795</c:v>
                </c:pt>
                <c:pt idx="2015">
                  <c:v>-91.625306681045302</c:v>
                </c:pt>
                <c:pt idx="2016">
                  <c:v>-92.03113817114037</c:v>
                </c:pt>
                <c:pt idx="2017">
                  <c:v>-92.436689318428307</c:v>
                </c:pt>
                <c:pt idx="2018">
                  <c:v>-92.841958887529572</c:v>
                </c:pt>
                <c:pt idx="2019">
                  <c:v>-93.246945643923183</c:v>
                </c:pt>
                <c:pt idx="2020">
                  <c:v>-93.651648353948872</c:v>
                </c:pt>
                <c:pt idx="2021">
                  <c:v>-94.056065784812361</c:v>
                </c:pt>
                <c:pt idx="2022">
                  <c:v>-94.460196704587631</c:v>
                </c:pt>
                <c:pt idx="2023">
                  <c:v>-94.864039882222116</c:v>
                </c:pt>
                <c:pt idx="2024">
                  <c:v>-95.267594087539365</c:v>
                </c:pt>
                <c:pt idx="2025">
                  <c:v>-95.670858091243275</c:v>
                </c:pt>
                <c:pt idx="2026">
                  <c:v>-96.073830664921871</c:v>
                </c:pt>
                <c:pt idx="2027">
                  <c:v>-96.476510581050491</c:v>
                </c:pt>
                <c:pt idx="2028">
                  <c:v>-96.87889661299667</c:v>
                </c:pt>
                <c:pt idx="2029">
                  <c:v>-97.28098753502239</c:v>
                </c:pt>
                <c:pt idx="2030">
                  <c:v>-97.682782122289353</c:v>
                </c:pt>
                <c:pt idx="2031">
                  <c:v>-98.084279150861178</c:v>
                </c:pt>
                <c:pt idx="2032">
                  <c:v>-98.485477397708706</c:v>
                </c:pt>
                <c:pt idx="2033">
                  <c:v>-98.886375640712032</c:v>
                </c:pt>
                <c:pt idx="2034">
                  <c:v>-99.286972658666073</c:v>
                </c:pt>
                <c:pt idx="2035">
                  <c:v>-99.687267231282348</c:v>
                </c:pt>
                <c:pt idx="2036">
                  <c:v>-100.08725813919465</c:v>
                </c:pt>
                <c:pt idx="2037">
                  <c:v>-100.48694416396094</c:v>
                </c:pt>
                <c:pt idx="2038">
                  <c:v>-100.88632408806831</c:v>
                </c:pt>
                <c:pt idx="2039">
                  <c:v>-101.28539669493654</c:v>
                </c:pt>
                <c:pt idx="2040">
                  <c:v>-101.68416076892083</c:v>
                </c:pt>
                <c:pt idx="2041">
                  <c:v>-102.08261509531712</c:v>
                </c:pt>
                <c:pt idx="2042">
                  <c:v>-102.48075846036397</c:v>
                </c:pt>
                <c:pt idx="2043">
                  <c:v>-102.87858965124808</c:v>
                </c:pt>
                <c:pt idx="2044">
                  <c:v>-103.27610745610623</c:v>
                </c:pt>
                <c:pt idx="2045">
                  <c:v>-103.67331066403064</c:v>
                </c:pt>
                <c:pt idx="2046">
                  <c:v>-104.07019806507108</c:v>
                </c:pt>
                <c:pt idx="2047">
                  <c:v>-104.46676845024007</c:v>
                </c:pt>
                <c:pt idx="2048">
                  <c:v>-104.86302061151515</c:v>
                </c:pt>
                <c:pt idx="2049">
                  <c:v>-105.25895334184364</c:v>
                </c:pt>
                <c:pt idx="2050">
                  <c:v>-105.65456543514573</c:v>
                </c:pt>
                <c:pt idx="2051">
                  <c:v>-106.04985568631852</c:v>
                </c:pt>
                <c:pt idx="2052">
                  <c:v>-106.44482289123904</c:v>
                </c:pt>
                <c:pt idx="2053">
                  <c:v>-106.83946584676887</c:v>
                </c:pt>
                <c:pt idx="2054">
                  <c:v>-107.23378335075735</c:v>
                </c:pt>
                <c:pt idx="2055">
                  <c:v>-107.62777420204456</c:v>
                </c:pt>
                <c:pt idx="2056">
                  <c:v>-108.02143720046645</c:v>
                </c:pt>
                <c:pt idx="2057">
                  <c:v>-108.41477114685685</c:v>
                </c:pt>
                <c:pt idx="2058">
                  <c:v>-108.80777484305275</c:v>
                </c:pt>
                <c:pt idx="2059">
                  <c:v>-109.20044709189642</c:v>
                </c:pt>
                <c:pt idx="2060">
                  <c:v>-109.59278669724023</c:v>
                </c:pt>
                <c:pt idx="2061">
                  <c:v>-109.98479246394966</c:v>
                </c:pt>
                <c:pt idx="2062">
                  <c:v>-110.37646319790728</c:v>
                </c:pt>
                <c:pt idx="2063">
                  <c:v>-110.7677977060158</c:v>
                </c:pt>
                <c:pt idx="2064">
                  <c:v>-111.15879479620284</c:v>
                </c:pt>
                <c:pt idx="2065">
                  <c:v>-111.54945327742308</c:v>
                </c:pt>
                <c:pt idx="2066">
                  <c:v>-111.9397719596634</c:v>
                </c:pt>
                <c:pt idx="2067">
                  <c:v>-112.32974965394503</c:v>
                </c:pt>
                <c:pt idx="2068">
                  <c:v>-112.71938517232847</c:v>
                </c:pt>
                <c:pt idx="2069">
                  <c:v>-113.10867732791655</c:v>
                </c:pt>
                <c:pt idx="2070">
                  <c:v>-113.49762493485758</c:v>
                </c:pt>
                <c:pt idx="2071">
                  <c:v>-113.88622680834978</c:v>
                </c:pt>
                <c:pt idx="2072">
                  <c:v>-114.27448176464443</c:v>
                </c:pt>
                <c:pt idx="2073">
                  <c:v>-114.66238862104973</c:v>
                </c:pt>
                <c:pt idx="2074">
                  <c:v>-115.04994619593381</c:v>
                </c:pt>
                <c:pt idx="2075">
                  <c:v>-115.43715330872948</c:v>
                </c:pt>
                <c:pt idx="2076">
                  <c:v>-115.82400877993634</c:v>
                </c:pt>
                <c:pt idx="2077">
                  <c:v>-116.21051143112589</c:v>
                </c:pt>
                <c:pt idx="2078">
                  <c:v>-116.59666008494371</c:v>
                </c:pt>
                <c:pt idx="2079">
                  <c:v>-116.98245356511434</c:v>
                </c:pt>
                <c:pt idx="2080">
                  <c:v>-117.3678906964436</c:v>
                </c:pt>
                <c:pt idx="2081">
                  <c:v>-117.75297030482351</c:v>
                </c:pt>
                <c:pt idx="2082">
                  <c:v>-118.1376912172345</c:v>
                </c:pt>
                <c:pt idx="2083">
                  <c:v>-118.52205226174999</c:v>
                </c:pt>
                <c:pt idx="2084">
                  <c:v>-118.90605226753982</c:v>
                </c:pt>
                <c:pt idx="2085">
                  <c:v>-119.28969006487303</c:v>
                </c:pt>
                <c:pt idx="2086">
                  <c:v>-119.67296448512273</c:v>
                </c:pt>
                <c:pt idx="2087">
                  <c:v>-120.05587436076816</c:v>
                </c:pt>
                <c:pt idx="2088">
                  <c:v>-120.43841852539985</c:v>
                </c:pt>
                <c:pt idx="2089">
                  <c:v>-120.82059581372154</c:v>
                </c:pt>
                <c:pt idx="2090">
                  <c:v>-121.2024050615553</c:v>
                </c:pt>
                <c:pt idx="2091">
                  <c:v>-121.58384510584358</c:v>
                </c:pt>
                <c:pt idx="2092">
                  <c:v>-121.96491478465423</c:v>
                </c:pt>
                <c:pt idx="2093">
                  <c:v>-122.34561293718262</c:v>
                </c:pt>
                <c:pt idx="2094">
                  <c:v>-122.72593840375627</c:v>
                </c:pt>
                <c:pt idx="2095">
                  <c:v>-123.10589002583784</c:v>
                </c:pt>
                <c:pt idx="2096">
                  <c:v>-123.48546664602891</c:v>
                </c:pt>
                <c:pt idx="2097">
                  <c:v>-123.86466710807296</c:v>
                </c:pt>
                <c:pt idx="2098">
                  <c:v>-124.24349025685983</c:v>
                </c:pt>
                <c:pt idx="2099">
                  <c:v>-124.62193493842867</c:v>
                </c:pt>
                <c:pt idx="2100">
                  <c:v>-124.999999999971</c:v>
                </c:pt>
                <c:pt idx="2101">
                  <c:v>-125.37768428983546</c:v>
                </c:pt>
                <c:pt idx="2102">
                  <c:v>-125.75498665752977</c:v>
                </c:pt>
                <c:pt idx="2103">
                  <c:v>-126.13190595372592</c:v>
                </c:pt>
                <c:pt idx="2104">
                  <c:v>-126.50844103026208</c:v>
                </c:pt>
                <c:pt idx="2105">
                  <c:v>-126.88459074014716</c:v>
                </c:pt>
                <c:pt idx="2106">
                  <c:v>-127.26035393756396</c:v>
                </c:pt>
                <c:pt idx="2107">
                  <c:v>-127.63572947787266</c:v>
                </c:pt>
                <c:pt idx="2108">
                  <c:v>-128.01071621761403</c:v>
                </c:pt>
                <c:pt idx="2109">
                  <c:v>-128.38531301451377</c:v>
                </c:pt>
                <c:pt idx="2110">
                  <c:v>-128.7595187274847</c:v>
                </c:pt>
                <c:pt idx="2111">
                  <c:v>-129.13333221663174</c:v>
                </c:pt>
                <c:pt idx="2112">
                  <c:v>-129.50675234325374</c:v>
                </c:pt>
                <c:pt idx="2113">
                  <c:v>-129.87977796984842</c:v>
                </c:pt>
                <c:pt idx="2114">
                  <c:v>-130.25240796011528</c:v>
                </c:pt>
                <c:pt idx="2115">
                  <c:v>-130.62464117895843</c:v>
                </c:pt>
                <c:pt idx="2116">
                  <c:v>-130.99647649249098</c:v>
                </c:pt>
                <c:pt idx="2117">
                  <c:v>-131.36791276803817</c:v>
                </c:pt>
                <c:pt idx="2118">
                  <c:v>-131.7389488741407</c:v>
                </c:pt>
                <c:pt idx="2119">
                  <c:v>-132.10958368055799</c:v>
                </c:pt>
                <c:pt idx="2120">
                  <c:v>-132.47981605827255</c:v>
                </c:pt>
                <c:pt idx="2121">
                  <c:v>-132.84964487949196</c:v>
                </c:pt>
                <c:pt idx="2122">
                  <c:v>-133.21906901765385</c:v>
                </c:pt>
                <c:pt idx="2123">
                  <c:v>-133.58808734742786</c:v>
                </c:pt>
                <c:pt idx="2124">
                  <c:v>-133.95669874472051</c:v>
                </c:pt>
                <c:pt idx="2125">
                  <c:v>-134.32490208667724</c:v>
                </c:pt>
                <c:pt idx="2126">
                  <c:v>-134.69269625168715</c:v>
                </c:pt>
                <c:pt idx="2127">
                  <c:v>-135.06008011938505</c:v>
                </c:pt>
                <c:pt idx="2128">
                  <c:v>-135.42705257065626</c:v>
                </c:pt>
                <c:pt idx="2129">
                  <c:v>-135.79361248763908</c:v>
                </c:pt>
                <c:pt idx="2130">
                  <c:v>-136.15975875372811</c:v>
                </c:pt>
                <c:pt idx="2131">
                  <c:v>-136.52549025357868</c:v>
                </c:pt>
                <c:pt idx="2132">
                  <c:v>-136.89080587310889</c:v>
                </c:pt>
                <c:pt idx="2133">
                  <c:v>-137.25570449950439</c:v>
                </c:pt>
                <c:pt idx="2134">
                  <c:v>-137.62018502122027</c:v>
                </c:pt>
                <c:pt idx="2135">
                  <c:v>-137.984246327986</c:v>
                </c:pt>
                <c:pt idx="2136">
                  <c:v>-138.34788731080741</c:v>
                </c:pt>
                <c:pt idx="2137">
                  <c:v>-138.7111068619713</c:v>
                </c:pt>
                <c:pt idx="2138">
                  <c:v>-139.07390387504762</c:v>
                </c:pt>
                <c:pt idx="2139">
                  <c:v>-139.43627724489406</c:v>
                </c:pt>
                <c:pt idx="2140">
                  <c:v>-139.79822586765823</c:v>
                </c:pt>
                <c:pt idx="2141">
                  <c:v>-140.15974864078197</c:v>
                </c:pt>
                <c:pt idx="2142">
                  <c:v>-140.52084446300421</c:v>
                </c:pt>
                <c:pt idx="2143">
                  <c:v>-140.88151223436432</c:v>
                </c:pt>
                <c:pt idx="2144">
                  <c:v>-141.24175085620604</c:v>
                </c:pt>
                <c:pt idx="2145">
                  <c:v>-141.60155923117969</c:v>
                </c:pt>
                <c:pt idx="2146">
                  <c:v>-141.96093626324691</c:v>
                </c:pt>
                <c:pt idx="2147">
                  <c:v>-142.31988085768253</c:v>
                </c:pt>
                <c:pt idx="2148">
                  <c:v>-142.67839192107954</c:v>
                </c:pt>
                <c:pt idx="2149">
                  <c:v>-143.03646836135067</c:v>
                </c:pt>
                <c:pt idx="2150">
                  <c:v>-143.39410908773317</c:v>
                </c:pt>
                <c:pt idx="2151">
                  <c:v>-143.75131301079128</c:v>
                </c:pt>
                <c:pt idx="2152">
                  <c:v>-144.10807904242006</c:v>
                </c:pt>
                <c:pt idx="2153">
                  <c:v>-144.46440609584801</c:v>
                </c:pt>
                <c:pt idx="2154">
                  <c:v>-144.82029308564148</c:v>
                </c:pt>
                <c:pt idx="2155">
                  <c:v>-145.17573892770662</c:v>
                </c:pt>
                <c:pt idx="2156">
                  <c:v>-145.53074253929415</c:v>
                </c:pt>
                <c:pt idx="2157">
                  <c:v>-145.8853028390011</c:v>
                </c:pt>
                <c:pt idx="2158">
                  <c:v>-146.2394187467755</c:v>
                </c:pt>
                <c:pt idx="2159">
                  <c:v>-146.59308918391909</c:v>
                </c:pt>
                <c:pt idx="2160">
                  <c:v>-146.94631307309007</c:v>
                </c:pt>
                <c:pt idx="2161">
                  <c:v>-147.29908933830728</c:v>
                </c:pt>
                <c:pt idx="2162">
                  <c:v>-147.65141690495315</c:v>
                </c:pt>
                <c:pt idx="2163">
                  <c:v>-148.00329469977677</c:v>
                </c:pt>
                <c:pt idx="2164">
                  <c:v>-148.3547216508972</c:v>
                </c:pt>
                <c:pt idx="2165">
                  <c:v>-148.70569668780726</c:v>
                </c:pt>
                <c:pt idx="2166">
                  <c:v>-149.0562187413758</c:v>
                </c:pt>
                <c:pt idx="2167">
                  <c:v>-149.40628674385223</c:v>
                </c:pt>
                <c:pt idx="2168">
                  <c:v>-149.75589962886835</c:v>
                </c:pt>
                <c:pt idx="2169">
                  <c:v>-150.105056331443</c:v>
                </c:pt>
                <c:pt idx="2170">
                  <c:v>-150.45375578798397</c:v>
                </c:pt>
                <c:pt idx="2171">
                  <c:v>-150.80199693629262</c:v>
                </c:pt>
                <c:pt idx="2172">
                  <c:v>-151.14977871556565</c:v>
                </c:pt>
                <c:pt idx="2173">
                  <c:v>-151.49710006639972</c:v>
                </c:pt>
                <c:pt idx="2174">
                  <c:v>-151.84395993079374</c:v>
                </c:pt>
                <c:pt idx="2175">
                  <c:v>-152.19035725215215</c:v>
                </c:pt>
                <c:pt idx="2176">
                  <c:v>-152.53629097528901</c:v>
                </c:pt>
                <c:pt idx="2177">
                  <c:v>-152.8817600464298</c:v>
                </c:pt>
                <c:pt idx="2178">
                  <c:v>-153.22676341321625</c:v>
                </c:pt>
                <c:pt idx="2179">
                  <c:v>-153.57130002470788</c:v>
                </c:pt>
                <c:pt idx="2180">
                  <c:v>-153.91536883138673</c:v>
                </c:pt>
                <c:pt idx="2181">
                  <c:v>-154.25896878515923</c:v>
                </c:pt>
                <c:pt idx="2182">
                  <c:v>-154.60209883936074</c:v>
                </c:pt>
                <c:pt idx="2183">
                  <c:v>-154.94475794875714</c:v>
                </c:pt>
                <c:pt idx="2184">
                  <c:v>-155.28694506954983</c:v>
                </c:pt>
                <c:pt idx="2185">
                  <c:v>-155.62865915937712</c:v>
                </c:pt>
                <c:pt idx="2186">
                  <c:v>-155.96989917731881</c:v>
                </c:pt>
                <c:pt idx="2187">
                  <c:v>-156.31066408389856</c:v>
                </c:pt>
                <c:pt idx="2188">
                  <c:v>-156.65095284108736</c:v>
                </c:pt>
                <c:pt idx="2189">
                  <c:v>-156.99076441230679</c:v>
                </c:pt>
                <c:pt idx="2190">
                  <c:v>-157.33009776243162</c:v>
                </c:pt>
                <c:pt idx="2191">
                  <c:v>-157.66895185779393</c:v>
                </c:pt>
                <c:pt idx="2192">
                  <c:v>-158.00732566618501</c:v>
                </c:pt>
                <c:pt idx="2193">
                  <c:v>-158.34521815685991</c:v>
                </c:pt>
                <c:pt idx="2194">
                  <c:v>-158.68262830053922</c:v>
                </c:pt>
                <c:pt idx="2195">
                  <c:v>-159.0195550694134</c:v>
                </c:pt>
                <c:pt idx="2196">
                  <c:v>-159.35599743714488</c:v>
                </c:pt>
                <c:pt idx="2197">
                  <c:v>-159.69195437887188</c:v>
                </c:pt>
                <c:pt idx="2198">
                  <c:v>-160.02742487121137</c:v>
                </c:pt>
                <c:pt idx="2199">
                  <c:v>-160.36240789226204</c:v>
                </c:pt>
                <c:pt idx="2200">
                  <c:v>-160.69690242160738</c:v>
                </c:pt>
                <c:pt idx="2201">
                  <c:v>-161.03090744031925</c:v>
                </c:pt>
                <c:pt idx="2202">
                  <c:v>-161.36442193096022</c:v>
                </c:pt>
                <c:pt idx="2203">
                  <c:v>-161.6974448775874</c:v>
                </c:pt>
                <c:pt idx="2204">
                  <c:v>-162.02997526575533</c:v>
                </c:pt>
                <c:pt idx="2205">
                  <c:v>-162.36201208251845</c:v>
                </c:pt>
                <c:pt idx="2206">
                  <c:v>-162.69355431643538</c:v>
                </c:pt>
                <c:pt idx="2207">
                  <c:v>-163.0246009575707</c:v>
                </c:pt>
                <c:pt idx="2208">
                  <c:v>-163.35515099749904</c:v>
                </c:pt>
                <c:pt idx="2209">
                  <c:v>-163.68520342930765</c:v>
                </c:pt>
                <c:pt idx="2210">
                  <c:v>-164.01475724759962</c:v>
                </c:pt>
                <c:pt idx="2211">
                  <c:v>-164.34381144849669</c:v>
                </c:pt>
                <c:pt idx="2212">
                  <c:v>-164.67236502964298</c:v>
                </c:pt>
                <c:pt idx="2213">
                  <c:v>-165.00041699020699</c:v>
                </c:pt>
                <c:pt idx="2214">
                  <c:v>-165.32796633088586</c:v>
                </c:pt>
                <c:pt idx="2215">
                  <c:v>-165.6550120539072</c:v>
                </c:pt>
                <c:pt idx="2216">
                  <c:v>-165.98155316303334</c:v>
                </c:pt>
                <c:pt idx="2217">
                  <c:v>-166.30758866356308</c:v>
                </c:pt>
                <c:pt idx="2218">
                  <c:v>-166.633117562336</c:v>
                </c:pt>
                <c:pt idx="2219">
                  <c:v>-166.95813886773468</c:v>
                </c:pt>
                <c:pt idx="2220">
                  <c:v>-167.2826515896875</c:v>
                </c:pt>
                <c:pt idx="2221">
                  <c:v>-167.60665473967282</c:v>
                </c:pt>
                <c:pt idx="2222">
                  <c:v>-167.93014733072053</c:v>
                </c:pt>
                <c:pt idx="2223">
                  <c:v>-168.25312837741643</c:v>
                </c:pt>
                <c:pt idx="2224">
                  <c:v>-168.57559689590389</c:v>
                </c:pt>
                <c:pt idx="2225">
                  <c:v>-168.8975519038882</c:v>
                </c:pt>
                <c:pt idx="2226">
                  <c:v>-169.21899242063827</c:v>
                </c:pt>
                <c:pt idx="2227">
                  <c:v>-169.53991746699086</c:v>
                </c:pt>
                <c:pt idx="2228">
                  <c:v>-169.86032606535227</c:v>
                </c:pt>
                <c:pt idx="2229">
                  <c:v>-170.18021723970267</c:v>
                </c:pt>
                <c:pt idx="2230">
                  <c:v>-170.49959001559787</c:v>
                </c:pt>
                <c:pt idx="2231">
                  <c:v>-170.81844342017305</c:v>
                </c:pt>
                <c:pt idx="2232">
                  <c:v>-171.13677648214545</c:v>
                </c:pt>
                <c:pt idx="2233">
                  <c:v>-171.4545882318173</c:v>
                </c:pt>
                <c:pt idx="2234">
                  <c:v>-171.77187770107909</c:v>
                </c:pt>
                <c:pt idx="2235">
                  <c:v>-172.08864392341178</c:v>
                </c:pt>
                <c:pt idx="2236">
                  <c:v>-172.40488593389082</c:v>
                </c:pt>
                <c:pt idx="2237">
                  <c:v>-172.72060276918793</c:v>
                </c:pt>
                <c:pt idx="2238">
                  <c:v>-173.03579346757513</c:v>
                </c:pt>
                <c:pt idx="2239">
                  <c:v>-173.35045706892663</c:v>
                </c:pt>
                <c:pt idx="2240">
                  <c:v>-173.66459261472281</c:v>
                </c:pt>
                <c:pt idx="2241">
                  <c:v>-173.97819914805208</c:v>
                </c:pt>
                <c:pt idx="2242">
                  <c:v>-174.29127571361468</c:v>
                </c:pt>
                <c:pt idx="2243">
                  <c:v>-174.60382135772502</c:v>
                </c:pt>
                <c:pt idx="2244">
                  <c:v>-174.91583512831502</c:v>
                </c:pt>
                <c:pt idx="2245">
                  <c:v>-175.22731607493637</c:v>
                </c:pt>
                <c:pt idx="2246">
                  <c:v>-175.53826324876434</c:v>
                </c:pt>
                <c:pt idx="2247">
                  <c:v>-175.84867570259965</c:v>
                </c:pt>
                <c:pt idx="2248">
                  <c:v>-176.1585524908723</c:v>
                </c:pt>
                <c:pt idx="2249">
                  <c:v>-176.46789266964396</c:v>
                </c:pt>
                <c:pt idx="2250">
                  <c:v>-176.77669529661054</c:v>
                </c:pt>
                <c:pt idx="2251">
                  <c:v>-177.084959431106</c:v>
                </c:pt>
                <c:pt idx="2252">
                  <c:v>-177.39268413410403</c:v>
                </c:pt>
                <c:pt idx="2253">
                  <c:v>-177.69986846822195</c:v>
                </c:pt>
                <c:pt idx="2254">
                  <c:v>-178.00651149772298</c:v>
                </c:pt>
                <c:pt idx="2255">
                  <c:v>-178.31261228851935</c:v>
                </c:pt>
                <c:pt idx="2256">
                  <c:v>-178.61816990817476</c:v>
                </c:pt>
                <c:pt idx="2257">
                  <c:v>-178.92318342590798</c:v>
                </c:pt>
                <c:pt idx="2258">
                  <c:v>-179.22765191259467</c:v>
                </c:pt>
                <c:pt idx="2259">
                  <c:v>-179.53157444077129</c:v>
                </c:pt>
                <c:pt idx="2260">
                  <c:v>-179.83495008463683</c:v>
                </c:pt>
                <c:pt idx="2261">
                  <c:v>-180.13777792005672</c:v>
                </c:pt>
                <c:pt idx="2262">
                  <c:v>-180.44005702456465</c:v>
                </c:pt>
                <c:pt idx="2263">
                  <c:v>-180.74178647736616</c:v>
                </c:pt>
                <c:pt idx="2264">
                  <c:v>-181.042965359341</c:v>
                </c:pt>
                <c:pt idx="2265">
                  <c:v>-181.34359275304607</c:v>
                </c:pt>
                <c:pt idx="2266">
                  <c:v>-181.64366774271826</c:v>
                </c:pt>
                <c:pt idx="2267">
                  <c:v>-181.94318941427684</c:v>
                </c:pt>
                <c:pt idx="2268">
                  <c:v>-182.24215685532721</c:v>
                </c:pt>
                <c:pt idx="2269">
                  <c:v>-182.54056915516236</c:v>
                </c:pt>
                <c:pt idx="2270">
                  <c:v>-182.83842540476704</c:v>
                </c:pt>
                <c:pt idx="2271">
                  <c:v>-183.13572469681904</c:v>
                </c:pt>
                <c:pt idx="2272">
                  <c:v>-183.43246612569357</c:v>
                </c:pt>
                <c:pt idx="2273">
                  <c:v>-183.72864878746438</c:v>
                </c:pt>
                <c:pt idx="2274">
                  <c:v>-184.0242717799081</c:v>
                </c:pt>
                <c:pt idx="2275">
                  <c:v>-184.31933420250547</c:v>
                </c:pt>
                <c:pt idx="2276">
                  <c:v>-184.61383515644553</c:v>
                </c:pt>
                <c:pt idx="2277">
                  <c:v>-184.90777374462704</c:v>
                </c:pt>
                <c:pt idx="2278">
                  <c:v>-185.20114907166209</c:v>
                </c:pt>
                <c:pt idx="2279">
                  <c:v>-185.49396024387877</c:v>
                </c:pt>
                <c:pt idx="2280">
                  <c:v>-185.78620636932317</c:v>
                </c:pt>
                <c:pt idx="2281">
                  <c:v>-186.07788655776324</c:v>
                </c:pt>
                <c:pt idx="2282">
                  <c:v>-186.36899992069021</c:v>
                </c:pt>
                <c:pt idx="2283">
                  <c:v>-186.65954557132264</c:v>
                </c:pt>
                <c:pt idx="2284">
                  <c:v>-186.94952262460771</c:v>
                </c:pt>
                <c:pt idx="2285">
                  <c:v>-187.23893019722539</c:v>
                </c:pt>
                <c:pt idx="2286">
                  <c:v>-187.52776740758969</c:v>
                </c:pt>
                <c:pt idx="2287">
                  <c:v>-187.8160333758527</c:v>
                </c:pt>
                <c:pt idx="2288">
                  <c:v>-188.10372722390602</c:v>
                </c:pt>
                <c:pt idx="2289">
                  <c:v>-188.39084807538444</c:v>
                </c:pt>
                <c:pt idx="2290">
                  <c:v>-188.677395055668</c:v>
                </c:pt>
                <c:pt idx="2291">
                  <c:v>-188.96336729188502</c:v>
                </c:pt>
                <c:pt idx="2292">
                  <c:v>-189.24876391291411</c:v>
                </c:pt>
                <c:pt idx="2293">
                  <c:v>-189.53358404938808</c:v>
                </c:pt>
                <c:pt idx="2294">
                  <c:v>-189.81782683369542</c:v>
                </c:pt>
                <c:pt idx="2295">
                  <c:v>-190.10149139998285</c:v>
                </c:pt>
                <c:pt idx="2296">
                  <c:v>-190.38457688415946</c:v>
                </c:pt>
                <c:pt idx="2297">
                  <c:v>-190.66708242389723</c:v>
                </c:pt>
                <c:pt idx="2298">
                  <c:v>-190.94900715863588</c:v>
                </c:pt>
                <c:pt idx="2299">
                  <c:v>-191.23035022958317</c:v>
                </c:pt>
                <c:pt idx="2300">
                  <c:v>-191.5111107797199</c:v>
                </c:pt>
                <c:pt idx="2301">
                  <c:v>-191.79128795380018</c:v>
                </c:pt>
                <c:pt idx="2302">
                  <c:v>-192.07088089835634</c:v>
                </c:pt>
                <c:pt idx="2303">
                  <c:v>-192.34988876169913</c:v>
                </c:pt>
                <c:pt idx="2304">
                  <c:v>-192.62831069392286</c:v>
                </c:pt>
                <c:pt idx="2305">
                  <c:v>-192.90614584690559</c:v>
                </c:pt>
                <c:pt idx="2306">
                  <c:v>-193.18339337431337</c:v>
                </c:pt>
                <c:pt idx="2307">
                  <c:v>-193.46005243160218</c:v>
                </c:pt>
                <c:pt idx="2308">
                  <c:v>-193.73612217602044</c:v>
                </c:pt>
                <c:pt idx="2309">
                  <c:v>-194.01160176661222</c:v>
                </c:pt>
                <c:pt idx="2310">
                  <c:v>-194.28649036421834</c:v>
                </c:pt>
                <c:pt idx="2311">
                  <c:v>-194.56078713148102</c:v>
                </c:pt>
                <c:pt idx="2312">
                  <c:v>-194.83449123284421</c:v>
                </c:pt>
                <c:pt idx="2313">
                  <c:v>-195.1076018345583</c:v>
                </c:pt>
                <c:pt idx="2314">
                  <c:v>-195.38011810468046</c:v>
                </c:pt>
                <c:pt idx="2315">
                  <c:v>-195.65203921307941</c:v>
                </c:pt>
                <c:pt idx="2316">
                  <c:v>-195.92336433143592</c:v>
                </c:pt>
                <c:pt idx="2317">
                  <c:v>-196.19409263324675</c:v>
                </c:pt>
                <c:pt idx="2318">
                  <c:v>-196.46422329382651</c:v>
                </c:pt>
                <c:pt idx="2319">
                  <c:v>-196.73375549031041</c:v>
                </c:pt>
                <c:pt idx="2320">
                  <c:v>-197.0026884016566</c:v>
                </c:pt>
                <c:pt idx="2321">
                  <c:v>-197.27102120864882</c:v>
                </c:pt>
                <c:pt idx="2322">
                  <c:v>-197.53875309389878</c:v>
                </c:pt>
                <c:pt idx="2323">
                  <c:v>-197.80588324184862</c:v>
                </c:pt>
                <c:pt idx="2324">
                  <c:v>-198.07241083877395</c:v>
                </c:pt>
                <c:pt idx="2325">
                  <c:v>-198.33833507278496</c:v>
                </c:pt>
                <c:pt idx="2326">
                  <c:v>-198.60365513383084</c:v>
                </c:pt>
                <c:pt idx="2327">
                  <c:v>-198.86837021370036</c:v>
                </c:pt>
                <c:pt idx="2328">
                  <c:v>-199.13247950602548</c:v>
                </c:pt>
                <c:pt idx="2329">
                  <c:v>-199.39598220628358</c:v>
                </c:pt>
                <c:pt idx="2330">
                  <c:v>-199.65887751179969</c:v>
                </c:pt>
                <c:pt idx="2331">
                  <c:v>-199.92116462174917</c:v>
                </c:pt>
                <c:pt idx="2332">
                  <c:v>-200.18284273715994</c:v>
                </c:pt>
                <c:pt idx="2333">
                  <c:v>-200.4439110609151</c:v>
                </c:pt>
                <c:pt idx="2334">
                  <c:v>-200.70436879775528</c:v>
                </c:pt>
                <c:pt idx="2335">
                  <c:v>-200.96421515428099</c:v>
                </c:pt>
                <c:pt idx="2336">
                  <c:v>-201.22344933895525</c:v>
                </c:pt>
                <c:pt idx="2337">
                  <c:v>-201.48207056210572</c:v>
                </c:pt>
                <c:pt idx="2338">
                  <c:v>-201.74007803592727</c:v>
                </c:pt>
                <c:pt idx="2339">
                  <c:v>-201.99747097448449</c:v>
                </c:pt>
                <c:pt idx="2340">
                  <c:v>-202.25424859371375</c:v>
                </c:pt>
                <c:pt idx="2341">
                  <c:v>-202.51041011142593</c:v>
                </c:pt>
                <c:pt idx="2342">
                  <c:v>-202.76595474730863</c:v>
                </c:pt>
                <c:pt idx="2343">
                  <c:v>-203.02088172292858</c:v>
                </c:pt>
                <c:pt idx="2344">
                  <c:v>-203.27519026173394</c:v>
                </c:pt>
                <c:pt idx="2345">
                  <c:v>-203.52887958905688</c:v>
                </c:pt>
                <c:pt idx="2346">
                  <c:v>-203.78194893211568</c:v>
                </c:pt>
                <c:pt idx="2347">
                  <c:v>-204.03439752001719</c:v>
                </c:pt>
                <c:pt idx="2348">
                  <c:v>-204.28622458375935</c:v>
                </c:pt>
                <c:pt idx="2349">
                  <c:v>-204.5374293562331</c:v>
                </c:pt>
                <c:pt idx="2350">
                  <c:v>-204.78801107222523</c:v>
                </c:pt>
                <c:pt idx="2351">
                  <c:v>-205.03796896842036</c:v>
                </c:pt>
                <c:pt idx="2352">
                  <c:v>-205.28730228340336</c:v>
                </c:pt>
                <c:pt idx="2353">
                  <c:v>-205.53601025766176</c:v>
                </c:pt>
                <c:pt idx="2354">
                  <c:v>-205.78409213358793</c:v>
                </c:pt>
                <c:pt idx="2355">
                  <c:v>-206.03154715548141</c:v>
                </c:pt>
                <c:pt idx="2356">
                  <c:v>-206.27837456955132</c:v>
                </c:pt>
                <c:pt idx="2357">
                  <c:v>-206.52457362391854</c:v>
                </c:pt>
                <c:pt idx="2358">
                  <c:v>-206.77014356861807</c:v>
                </c:pt>
                <c:pt idx="2359">
                  <c:v>-207.01508365560125</c:v>
                </c:pt>
                <c:pt idx="2360">
                  <c:v>-207.25939313873812</c:v>
                </c:pt>
                <c:pt idx="2361">
                  <c:v>-207.50307127381961</c:v>
                </c:pt>
                <c:pt idx="2362">
                  <c:v>-207.74611731855984</c:v>
                </c:pt>
                <c:pt idx="2363">
                  <c:v>-207.98853053259847</c:v>
                </c:pt>
                <c:pt idx="2364">
                  <c:v>-208.23031017750287</c:v>
                </c:pt>
                <c:pt idx="2365">
                  <c:v>-208.47145551676996</c:v>
                </c:pt>
                <c:pt idx="2366">
                  <c:v>-208.7119658158297</c:v>
                </c:pt>
                <c:pt idx="2367">
                  <c:v>-208.95184034204556</c:v>
                </c:pt>
                <c:pt idx="2368">
                  <c:v>-209.19107836471846</c:v>
                </c:pt>
                <c:pt idx="2369">
                  <c:v>-209.4296791550878</c:v>
                </c:pt>
                <c:pt idx="2370">
                  <c:v>-209.66764198633413</c:v>
                </c:pt>
                <c:pt idx="2371">
                  <c:v>-209.90496613358147</c:v>
                </c:pt>
                <c:pt idx="2372">
                  <c:v>-210.14165087389927</c:v>
                </c:pt>
                <c:pt idx="2373">
                  <c:v>-210.37769548630482</c:v>
                </c:pt>
                <c:pt idx="2374">
                  <c:v>-210.61309925176519</c:v>
                </c:pt>
                <c:pt idx="2375">
                  <c:v>-210.8478614531999</c:v>
                </c:pt>
                <c:pt idx="2376">
                  <c:v>-211.08198137548217</c:v>
                </c:pt>
                <c:pt idx="2377">
                  <c:v>-211.3154583054426</c:v>
                </c:pt>
                <c:pt idx="2378">
                  <c:v>-211.54829153186949</c:v>
                </c:pt>
                <c:pt idx="2379">
                  <c:v>-211.78048034551296</c:v>
                </c:pt>
                <c:pt idx="2380">
                  <c:v>-212.01202403908505</c:v>
                </c:pt>
                <c:pt idx="2381">
                  <c:v>-212.24292190726413</c:v>
                </c:pt>
                <c:pt idx="2382">
                  <c:v>-212.47317324669464</c:v>
                </c:pt>
                <c:pt idx="2383">
                  <c:v>-212.70277735599151</c:v>
                </c:pt>
                <c:pt idx="2384">
                  <c:v>-212.93173353574065</c:v>
                </c:pt>
                <c:pt idx="2385">
                  <c:v>-213.16004108850186</c:v>
                </c:pt>
                <c:pt idx="2386">
                  <c:v>-213.38769931881083</c:v>
                </c:pt>
                <c:pt idx="2387">
                  <c:v>-213.61470753318073</c:v>
                </c:pt>
                <c:pt idx="2388">
                  <c:v>-213.84106504010572</c:v>
                </c:pt>
                <c:pt idx="2389">
                  <c:v>-214.06677115006104</c:v>
                </c:pt>
                <c:pt idx="2390">
                  <c:v>-214.2918251755072</c:v>
                </c:pt>
                <c:pt idx="2391">
                  <c:v>-214.51622643089021</c:v>
                </c:pt>
                <c:pt idx="2392">
                  <c:v>-214.73997423264535</c:v>
                </c:pt>
                <c:pt idx="2393">
                  <c:v>-214.96306789919754</c:v>
                </c:pt>
                <c:pt idx="2394">
                  <c:v>-215.18550675096526</c:v>
                </c:pt>
                <c:pt idx="2395">
                  <c:v>-215.40729011036072</c:v>
                </c:pt>
                <c:pt idx="2396">
                  <c:v>-215.6284173017938</c:v>
                </c:pt>
                <c:pt idx="2397">
                  <c:v>-215.84888765167241</c:v>
                </c:pt>
                <c:pt idx="2398">
                  <c:v>-216.0687004884056</c:v>
                </c:pt>
                <c:pt idx="2399">
                  <c:v>-216.2878551424057</c:v>
                </c:pt>
                <c:pt idx="2400">
                  <c:v>-216.50635094608916</c:v>
                </c:pt>
                <c:pt idx="2401">
                  <c:v>-216.72418723388037</c:v>
                </c:pt>
                <c:pt idx="2402">
                  <c:v>-216.94136334221173</c:v>
                </c:pt>
                <c:pt idx="2403">
                  <c:v>-217.15787860952759</c:v>
                </c:pt>
                <c:pt idx="2404">
                  <c:v>-217.37373237628447</c:v>
                </c:pt>
                <c:pt idx="2405">
                  <c:v>-217.58892398495476</c:v>
                </c:pt>
                <c:pt idx="2406">
                  <c:v>-217.80345278002727</c:v>
                </c:pt>
                <c:pt idx="2407">
                  <c:v>-218.01731810801013</c:v>
                </c:pt>
                <c:pt idx="2408">
                  <c:v>-218.23051931743242</c:v>
                </c:pt>
                <c:pt idx="2409">
                  <c:v>-218.44305575884638</c:v>
                </c:pt>
                <c:pt idx="2410">
                  <c:v>-218.65492678482906</c:v>
                </c:pt>
                <c:pt idx="2411">
                  <c:v>-218.86613174998462</c:v>
                </c:pt>
                <c:pt idx="2412">
                  <c:v>-219.07667001094612</c:v>
                </c:pt>
                <c:pt idx="2413">
                  <c:v>-219.28654092637734</c:v>
                </c:pt>
                <c:pt idx="2414">
                  <c:v>-219.49574385697545</c:v>
                </c:pt>
                <c:pt idx="2415">
                  <c:v>-219.70427816547161</c:v>
                </c:pt>
                <c:pt idx="2416">
                  <c:v>-219.91214321663455</c:v>
                </c:pt>
                <c:pt idx="2417">
                  <c:v>-220.11933837727096</c:v>
                </c:pt>
                <c:pt idx="2418">
                  <c:v>-220.32586301622857</c:v>
                </c:pt>
                <c:pt idx="2419">
                  <c:v>-220.53171650439751</c:v>
                </c:pt>
                <c:pt idx="2420">
                  <c:v>-220.73689821471234</c:v>
                </c:pt>
                <c:pt idx="2421">
                  <c:v>-220.94140752215401</c:v>
                </c:pt>
                <c:pt idx="2422">
                  <c:v>-221.1452438037517</c:v>
                </c:pt>
                <c:pt idx="2423">
                  <c:v>-221.34840643858476</c:v>
                </c:pt>
                <c:pt idx="2424">
                  <c:v>-221.55089480778452</c:v>
                </c:pt>
                <c:pt idx="2425">
                  <c:v>-221.75270829453632</c:v>
                </c:pt>
                <c:pt idx="2426">
                  <c:v>-221.95384628408127</c:v>
                </c:pt>
                <c:pt idx="2427">
                  <c:v>-222.15430816371818</c:v>
                </c:pt>
                <c:pt idx="2428">
                  <c:v>-222.3540933228054</c:v>
                </c:pt>
                <c:pt idx="2429">
                  <c:v>-222.55320115276271</c:v>
                </c:pt>
                <c:pt idx="2430">
                  <c:v>-222.75163104707309</c:v>
                </c:pt>
                <c:pt idx="2431">
                  <c:v>-222.94938240128471</c:v>
                </c:pt>
                <c:pt idx="2432">
                  <c:v>-223.14645461301259</c:v>
                </c:pt>
                <c:pt idx="2433">
                  <c:v>-223.34284708194065</c:v>
                </c:pt>
                <c:pt idx="2434">
                  <c:v>-223.53855920982338</c:v>
                </c:pt>
                <c:pt idx="2435">
                  <c:v>-223.73359040048766</c:v>
                </c:pt>
                <c:pt idx="2436">
                  <c:v>-223.92794005983467</c:v>
                </c:pt>
                <c:pt idx="2437">
                  <c:v>-224.12160759584162</c:v>
                </c:pt>
                <c:pt idx="2438">
                  <c:v>-224.31459241856368</c:v>
                </c:pt>
                <c:pt idx="2439">
                  <c:v>-224.50689394013551</c:v>
                </c:pt>
                <c:pt idx="2440">
                  <c:v>-224.69851157477342</c:v>
                </c:pt>
                <c:pt idx="2441">
                  <c:v>-224.88944473877677</c:v>
                </c:pt>
                <c:pt idx="2442">
                  <c:v>-225.07969285053014</c:v>
                </c:pt>
                <c:pt idx="2443">
                  <c:v>-225.26925533050471</c:v>
                </c:pt>
                <c:pt idx="2444">
                  <c:v>-225.45813160126033</c:v>
                </c:pt>
                <c:pt idx="2445">
                  <c:v>-225.64632108744709</c:v>
                </c:pt>
                <c:pt idx="2446">
                  <c:v>-225.8338232158072</c:v>
                </c:pt>
                <c:pt idx="2447">
                  <c:v>-226.02063741517665</c:v>
                </c:pt>
                <c:pt idx="2448">
                  <c:v>-226.20676311648697</c:v>
                </c:pt>
                <c:pt idx="2449">
                  <c:v>-226.39219975276706</c:v>
                </c:pt>
                <c:pt idx="2450">
                  <c:v>-226.5769467591447</c:v>
                </c:pt>
                <c:pt idx="2451">
                  <c:v>-226.76100357284849</c:v>
                </c:pt>
                <c:pt idx="2452">
                  <c:v>-226.9443696332095</c:v>
                </c:pt>
                <c:pt idx="2453">
                  <c:v>-227.12704438166281</c:v>
                </c:pt>
                <c:pt idx="2454">
                  <c:v>-227.30902726174958</c:v>
                </c:pt>
                <c:pt idx="2455">
                  <c:v>-227.49031771911828</c:v>
                </c:pt>
                <c:pt idx="2456">
                  <c:v>-227.6709152015269</c:v>
                </c:pt>
                <c:pt idx="2457">
                  <c:v>-227.8508191588439</c:v>
                </c:pt>
                <c:pt idx="2458">
                  <c:v>-228.03002904305089</c:v>
                </c:pt>
                <c:pt idx="2459">
                  <c:v>-228.2085443082434</c:v>
                </c:pt>
                <c:pt idx="2460">
                  <c:v>-228.38636441063298</c:v>
                </c:pt>
                <c:pt idx="2461">
                  <c:v>-228.56348880854875</c:v>
                </c:pt>
                <c:pt idx="2462">
                  <c:v>-228.73991696243905</c:v>
                </c:pt>
                <c:pt idx="2463">
                  <c:v>-228.9156483348732</c:v>
                </c:pt>
                <c:pt idx="2464">
                  <c:v>-229.0906823905429</c:v>
                </c:pt>
                <c:pt idx="2465">
                  <c:v>-229.26501859626404</c:v>
                </c:pt>
                <c:pt idx="2466">
                  <c:v>-229.43865642097839</c:v>
                </c:pt>
                <c:pt idx="2467">
                  <c:v>-229.61159533575503</c:v>
                </c:pt>
                <c:pt idx="2468">
                  <c:v>-229.78383481379183</c:v>
                </c:pt>
                <c:pt idx="2469">
                  <c:v>-229.95537433041775</c:v>
                </c:pt>
                <c:pt idx="2470">
                  <c:v>-230.1262133630934</c:v>
                </c:pt>
                <c:pt idx="2471">
                  <c:v>-230.29635139141376</c:v>
                </c:pt>
                <c:pt idx="2472">
                  <c:v>-230.46578789710858</c:v>
                </c:pt>
                <c:pt idx="2473">
                  <c:v>-230.6345223640451</c:v>
                </c:pt>
                <c:pt idx="2474">
                  <c:v>-230.8025542782288</c:v>
                </c:pt>
                <c:pt idx="2475">
                  <c:v>-230.9698831278053</c:v>
                </c:pt>
                <c:pt idx="2476">
                  <c:v>-231.13650840306204</c:v>
                </c:pt>
                <c:pt idx="2477">
                  <c:v>-231.30242959642928</c:v>
                </c:pt>
                <c:pt idx="2478">
                  <c:v>-231.4676462024826</c:v>
                </c:pt>
                <c:pt idx="2479">
                  <c:v>-231.63215771794319</c:v>
                </c:pt>
                <c:pt idx="2480">
                  <c:v>-231.79596364168083</c:v>
                </c:pt>
                <c:pt idx="2481">
                  <c:v>-231.95906347471399</c:v>
                </c:pt>
                <c:pt idx="2482">
                  <c:v>-232.12145672021251</c:v>
                </c:pt>
                <c:pt idx="2483">
                  <c:v>-232.28314288349813</c:v>
                </c:pt>
                <c:pt idx="2484">
                  <c:v>-232.4441214720471</c:v>
                </c:pt>
                <c:pt idx="2485">
                  <c:v>-232.60439199549035</c:v>
                </c:pt>
                <c:pt idx="2486">
                  <c:v>-232.76395396561645</c:v>
                </c:pt>
                <c:pt idx="2487">
                  <c:v>-232.92280689637164</c:v>
                </c:pt>
                <c:pt idx="2488">
                  <c:v>-233.08095030386244</c:v>
                </c:pt>
                <c:pt idx="2489">
                  <c:v>-233.23838370635681</c:v>
                </c:pt>
                <c:pt idx="2490">
                  <c:v>-233.39510662428495</c:v>
                </c:pt>
                <c:pt idx="2491">
                  <c:v>-233.55111858024205</c:v>
                </c:pt>
                <c:pt idx="2492">
                  <c:v>-233.70641909898825</c:v>
                </c:pt>
                <c:pt idx="2493">
                  <c:v>-233.86100770745162</c:v>
                </c:pt>
                <c:pt idx="2494">
                  <c:v>-234.01488393472809</c:v>
                </c:pt>
                <c:pt idx="2495">
                  <c:v>-234.16804731208433</c:v>
                </c:pt>
                <c:pt idx="2496">
                  <c:v>-234.32049737295776</c:v>
                </c:pt>
                <c:pt idx="2497">
                  <c:v>-234.47223365295943</c:v>
                </c:pt>
                <c:pt idx="2498">
                  <c:v>-234.62325568987407</c:v>
                </c:pt>
                <c:pt idx="2499">
                  <c:v>-234.77356302366243</c:v>
                </c:pt>
                <c:pt idx="2500">
                  <c:v>-234.92315519646232</c:v>
                </c:pt>
                <c:pt idx="2501">
                  <c:v>-235.07203175258999</c:v>
                </c:pt>
                <c:pt idx="2502">
                  <c:v>-235.2201922385417</c:v>
                </c:pt>
                <c:pt idx="2503">
                  <c:v>-235.36763620299482</c:v>
                </c:pt>
                <c:pt idx="2504">
                  <c:v>-235.51436319680963</c:v>
                </c:pt>
                <c:pt idx="2505">
                  <c:v>-235.66037277303005</c:v>
                </c:pt>
                <c:pt idx="2506">
                  <c:v>-235.80566448688583</c:v>
                </c:pt>
                <c:pt idx="2507">
                  <c:v>-235.95023789579292</c:v>
                </c:pt>
                <c:pt idx="2508">
                  <c:v>-236.09409255935597</c:v>
                </c:pt>
                <c:pt idx="2509">
                  <c:v>-236.23722803936846</c:v>
                </c:pt>
                <c:pt idx="2510">
                  <c:v>-236.37964389981502</c:v>
                </c:pt>
                <c:pt idx="2511">
                  <c:v>-236.52133970687223</c:v>
                </c:pt>
                <c:pt idx="2512">
                  <c:v>-236.66231502891006</c:v>
                </c:pt>
                <c:pt idx="2513">
                  <c:v>-236.80256943649323</c:v>
                </c:pt>
                <c:pt idx="2514">
                  <c:v>-236.94210250238251</c:v>
                </c:pt>
                <c:pt idx="2515">
                  <c:v>-237.08091380153598</c:v>
                </c:pt>
                <c:pt idx="2516">
                  <c:v>-237.21900291111035</c:v>
                </c:pt>
                <c:pt idx="2517">
                  <c:v>-237.35636941046224</c:v>
                </c:pt>
                <c:pt idx="2518">
                  <c:v>-237.49301288114941</c:v>
                </c:pt>
                <c:pt idx="2519">
                  <c:v>-237.62893290693233</c:v>
                </c:pt>
                <c:pt idx="2520">
                  <c:v>-237.76412907377485</c:v>
                </c:pt>
                <c:pt idx="2521">
                  <c:v>-237.89860096984609</c:v>
                </c:pt>
                <c:pt idx="2522">
                  <c:v>-238.03234818552127</c:v>
                </c:pt>
                <c:pt idx="2523">
                  <c:v>-238.16537031338322</c:v>
                </c:pt>
                <c:pt idx="2524">
                  <c:v>-238.29766694822348</c:v>
                </c:pt>
                <c:pt idx="2525">
                  <c:v>-238.42923768704352</c:v>
                </c:pt>
                <c:pt idx="2526">
                  <c:v>-238.56008212905607</c:v>
                </c:pt>
                <c:pt idx="2527">
                  <c:v>-238.69019987568626</c:v>
                </c:pt>
                <c:pt idx="2528">
                  <c:v>-238.81959053057292</c:v>
                </c:pt>
                <c:pt idx="2529">
                  <c:v>-238.94825369956959</c:v>
                </c:pt>
                <c:pt idx="2530">
                  <c:v>-239.07618899074598</c:v>
                </c:pt>
                <c:pt idx="2531">
                  <c:v>-239.20339601438903</c:v>
                </c:pt>
                <c:pt idx="2532">
                  <c:v>-239.32987438300407</c:v>
                </c:pt>
                <c:pt idx="2533">
                  <c:v>-239.45562371131604</c:v>
                </c:pt>
                <c:pt idx="2534">
                  <c:v>-239.58064361627069</c:v>
                </c:pt>
                <c:pt idx="2535">
                  <c:v>-239.70493371703571</c:v>
                </c:pt>
                <c:pt idx="2536">
                  <c:v>-239.82849363500188</c:v>
                </c:pt>
                <c:pt idx="2537">
                  <c:v>-239.95132299378429</c:v>
                </c:pt>
                <c:pt idx="2538">
                  <c:v>-240.07342141922342</c:v>
                </c:pt>
                <c:pt idx="2539">
                  <c:v>-240.19478853938625</c:v>
                </c:pt>
                <c:pt idx="2540">
                  <c:v>-240.31542398456747</c:v>
                </c:pt>
                <c:pt idx="2541">
                  <c:v>-240.43532738729067</c:v>
                </c:pt>
                <c:pt idx="2542">
                  <c:v>-240.55449838230925</c:v>
                </c:pt>
                <c:pt idx="2543">
                  <c:v>-240.67293660660769</c:v>
                </c:pt>
                <c:pt idx="2544">
                  <c:v>-240.79064169940258</c:v>
                </c:pt>
                <c:pt idx="2545">
                  <c:v>-240.90761330214386</c:v>
                </c:pt>
                <c:pt idx="2546">
                  <c:v>-241.02385105851579</c:v>
                </c:pt>
                <c:pt idx="2547">
                  <c:v>-241.13935461443779</c:v>
                </c:pt>
                <c:pt idx="2548">
                  <c:v>-241.25412361806619</c:v>
                </c:pt>
                <c:pt idx="2549">
                  <c:v>-241.36815771979465</c:v>
                </c:pt>
                <c:pt idx="2550">
                  <c:v>-241.48145657225552</c:v>
                </c:pt>
                <c:pt idx="2551">
                  <c:v>-241.59401983032086</c:v>
                </c:pt>
                <c:pt idx="2552">
                  <c:v>-241.70584715110343</c:v>
                </c:pt>
                <c:pt idx="2553">
                  <c:v>-241.81693819395787</c:v>
                </c:pt>
                <c:pt idx="2554">
                  <c:v>-241.92729262048155</c:v>
                </c:pt>
                <c:pt idx="2555">
                  <c:v>-242.03691009451575</c:v>
                </c:pt>
                <c:pt idx="2556">
                  <c:v>-242.14579028214663</c:v>
                </c:pt>
                <c:pt idx="2557">
                  <c:v>-242.25393285170637</c:v>
                </c:pt>
                <c:pt idx="2558">
                  <c:v>-242.36133747377372</c:v>
                </c:pt>
                <c:pt idx="2559">
                  <c:v>-242.46800382117584</c:v>
                </c:pt>
                <c:pt idx="2560">
                  <c:v>-242.57393156898826</c:v>
                </c:pt>
                <c:pt idx="2561">
                  <c:v>-242.67912039453697</c:v>
                </c:pt>
                <c:pt idx="2562">
                  <c:v>-242.78356997739837</c:v>
                </c:pt>
                <c:pt idx="2563">
                  <c:v>-242.88727999940099</c:v>
                </c:pt>
                <c:pt idx="2564">
                  <c:v>-242.99025014462609</c:v>
                </c:pt>
                <c:pt idx="2565">
                  <c:v>-243.09248009940876</c:v>
                </c:pt>
                <c:pt idx="2566">
                  <c:v>-243.19396955233884</c:v>
                </c:pt>
                <c:pt idx="2567">
                  <c:v>-243.29471819426192</c:v>
                </c:pt>
                <c:pt idx="2568">
                  <c:v>-243.39472571827997</c:v>
                </c:pt>
                <c:pt idx="2569">
                  <c:v>-243.49399181975292</c:v>
                </c:pt>
                <c:pt idx="2570">
                  <c:v>-243.5925161962989</c:v>
                </c:pt>
                <c:pt idx="2571">
                  <c:v>-243.69029854779563</c:v>
                </c:pt>
                <c:pt idx="2572">
                  <c:v>-243.7873385763811</c:v>
                </c:pt>
                <c:pt idx="2573">
                  <c:v>-243.88363598645455</c:v>
                </c:pt>
                <c:pt idx="2574">
                  <c:v>-243.97919048467736</c:v>
                </c:pt>
                <c:pt idx="2575">
                  <c:v>-244.07400177997394</c:v>
                </c:pt>
                <c:pt idx="2576">
                  <c:v>-244.16806958353268</c:v>
                </c:pt>
                <c:pt idx="2577">
                  <c:v>-244.26139360880666</c:v>
                </c:pt>
                <c:pt idx="2578">
                  <c:v>-244.35397357151487</c:v>
                </c:pt>
                <c:pt idx="2579">
                  <c:v>-244.44580918964255</c:v>
                </c:pt>
                <c:pt idx="2580">
                  <c:v>-244.5369001834425</c:v>
                </c:pt>
                <c:pt idx="2581">
                  <c:v>-244.62724627543577</c:v>
                </c:pt>
                <c:pt idx="2582">
                  <c:v>-244.71684719041249</c:v>
                </c:pt>
                <c:pt idx="2583">
                  <c:v>-244.80570265543275</c:v>
                </c:pt>
                <c:pt idx="2584">
                  <c:v>-244.89381239982748</c:v>
                </c:pt>
                <c:pt idx="2585">
                  <c:v>-244.98117615519894</c:v>
                </c:pt>
                <c:pt idx="2586">
                  <c:v>-245.06779365542212</c:v>
                </c:pt>
                <c:pt idx="2587">
                  <c:v>-245.15366463664498</c:v>
                </c:pt>
                <c:pt idx="2588">
                  <c:v>-245.23878883728966</c:v>
                </c:pt>
                <c:pt idx="2589">
                  <c:v>-245.32316599805318</c:v>
                </c:pt>
                <c:pt idx="2590">
                  <c:v>-245.40679586190799</c:v>
                </c:pt>
                <c:pt idx="2591">
                  <c:v>-245.48967817410298</c:v>
                </c:pt>
                <c:pt idx="2592">
                  <c:v>-245.57181268216436</c:v>
                </c:pt>
                <c:pt idx="2593">
                  <c:v>-245.65319913589607</c:v>
                </c:pt>
                <c:pt idx="2594">
                  <c:v>-245.73383728738091</c:v>
                </c:pt>
                <c:pt idx="2595">
                  <c:v>-245.81372689098112</c:v>
                </c:pt>
                <c:pt idx="2596">
                  <c:v>-245.89286770333902</c:v>
                </c:pt>
                <c:pt idx="2597">
                  <c:v>-245.97125948337802</c:v>
                </c:pt>
                <c:pt idx="2598">
                  <c:v>-246.04890199230317</c:v>
                </c:pt>
                <c:pt idx="2599">
                  <c:v>-246.12579499360197</c:v>
                </c:pt>
                <c:pt idx="2600">
                  <c:v>-246.20193825304486</c:v>
                </c:pt>
                <c:pt idx="2601">
                  <c:v>-246.27733153868644</c:v>
                </c:pt>
                <c:pt idx="2602">
                  <c:v>-246.3519746208656</c:v>
                </c:pt>
                <c:pt idx="2603">
                  <c:v>-246.42586727220652</c:v>
                </c:pt>
                <c:pt idx="2604">
                  <c:v>-246.49900926761947</c:v>
                </c:pt>
                <c:pt idx="2605">
                  <c:v>-246.57140038430117</c:v>
                </c:pt>
                <c:pt idx="2606">
                  <c:v>-246.64304040173576</c:v>
                </c:pt>
                <c:pt idx="2607">
                  <c:v>-246.71392910169536</c:v>
                </c:pt>
                <c:pt idx="2608">
                  <c:v>-246.78406626824057</c:v>
                </c:pt>
                <c:pt idx="2609">
                  <c:v>-246.85345168772153</c:v>
                </c:pt>
                <c:pt idx="2610">
                  <c:v>-246.92208514877817</c:v>
                </c:pt>
                <c:pt idx="2611">
                  <c:v>-246.98996644234109</c:v>
                </c:pt>
                <c:pt idx="2612">
                  <c:v>-247.05709536163215</c:v>
                </c:pt>
                <c:pt idx="2613">
                  <c:v>-247.12347170216489</c:v>
                </c:pt>
                <c:pt idx="2614">
                  <c:v>-247.18909526174554</c:v>
                </c:pt>
                <c:pt idx="2615">
                  <c:v>-247.25396584047337</c:v>
                </c:pt>
                <c:pt idx="2616">
                  <c:v>-247.31808324074132</c:v>
                </c:pt>
                <c:pt idx="2617">
                  <c:v>-247.38144726723669</c:v>
                </c:pt>
                <c:pt idx="2618">
                  <c:v>-247.44405772694168</c:v>
                </c:pt>
                <c:pt idx="2619">
                  <c:v>-247.5059144291339</c:v>
                </c:pt>
                <c:pt idx="2620">
                  <c:v>-247.56701718538716</c:v>
                </c:pt>
                <c:pt idx="2621">
                  <c:v>-247.62736580957184</c:v>
                </c:pt>
                <c:pt idx="2622">
                  <c:v>-247.68696011785562</c:v>
                </c:pt>
                <c:pt idx="2623">
                  <c:v>-247.74579992870392</c:v>
                </c:pt>
                <c:pt idx="2624">
                  <c:v>-247.80388506288031</c:v>
                </c:pt>
                <c:pt idx="2625">
                  <c:v>-247.86121534344761</c:v>
                </c:pt>
                <c:pt idx="2626">
                  <c:v>-247.91779059576766</c:v>
                </c:pt>
                <c:pt idx="2627">
                  <c:v>-247.97361064750257</c:v>
                </c:pt>
                <c:pt idx="2628">
                  <c:v>-248.02867532861467</c:v>
                </c:pt>
                <c:pt idx="2629">
                  <c:v>-248.08298447136747</c:v>
                </c:pt>
                <c:pt idx="2630">
                  <c:v>-248.1365379103259</c:v>
                </c:pt>
                <c:pt idx="2631">
                  <c:v>-248.18933548235682</c:v>
                </c:pt>
                <c:pt idx="2632">
                  <c:v>-248.24137702662978</c:v>
                </c:pt>
                <c:pt idx="2633">
                  <c:v>-248.2926623846171</c:v>
                </c:pt>
                <c:pt idx="2634">
                  <c:v>-248.34319140009475</c:v>
                </c:pt>
                <c:pt idx="2635">
                  <c:v>-248.39296391914266</c:v>
                </c:pt>
                <c:pt idx="2636">
                  <c:v>-248.44197979014493</c:v>
                </c:pt>
                <c:pt idx="2637">
                  <c:v>-248.49023886379084</c:v>
                </c:pt>
                <c:pt idx="2638">
                  <c:v>-248.53774099307483</c:v>
                </c:pt>
                <c:pt idx="2639">
                  <c:v>-248.5844860332972</c:v>
                </c:pt>
                <c:pt idx="2640">
                  <c:v>-248.6304738420645</c:v>
                </c:pt>
                <c:pt idx="2641">
                  <c:v>-248.67570427928976</c:v>
                </c:pt>
                <c:pt idx="2642">
                  <c:v>-248.72017720719333</c:v>
                </c:pt>
                <c:pt idx="2643">
                  <c:v>-248.76389249030294</c:v>
                </c:pt>
                <c:pt idx="2644">
                  <c:v>-248.80684999545423</c:v>
                </c:pt>
                <c:pt idx="2645">
                  <c:v>-248.84904959179119</c:v>
                </c:pt>
                <c:pt idx="2646">
                  <c:v>-248.89049115076659</c:v>
                </c:pt>
                <c:pt idx="2647">
                  <c:v>-248.93117454614216</c:v>
                </c:pt>
                <c:pt idx="2648">
                  <c:v>-248.97109965398931</c:v>
                </c:pt>
                <c:pt idx="2649">
                  <c:v>-249.0102663526892</c:v>
                </c:pt>
                <c:pt idx="2650">
                  <c:v>-249.04867452293325</c:v>
                </c:pt>
                <c:pt idx="2651">
                  <c:v>-249.08632404772354</c:v>
                </c:pt>
                <c:pt idx="2652">
                  <c:v>-249.12321481237311</c:v>
                </c:pt>
                <c:pt idx="2653">
                  <c:v>-249.15934670450625</c:v>
                </c:pt>
                <c:pt idx="2654">
                  <c:v>-249.19471961405893</c:v>
                </c:pt>
                <c:pt idx="2655">
                  <c:v>-249.22933343327921</c:v>
                </c:pt>
                <c:pt idx="2656">
                  <c:v>-249.26318805672733</c:v>
                </c:pt>
                <c:pt idx="2657">
                  <c:v>-249.29628338127628</c:v>
                </c:pt>
                <c:pt idx="2658">
                  <c:v>-249.32861930611193</c:v>
                </c:pt>
                <c:pt idx="2659">
                  <c:v>-249.3601957327335</c:v>
                </c:pt>
                <c:pt idx="2660">
                  <c:v>-249.39101256495363</c:v>
                </c:pt>
                <c:pt idx="2661">
                  <c:v>-249.42106970889893</c:v>
                </c:pt>
                <c:pt idx="2662">
                  <c:v>-249.4503670730102</c:v>
                </c:pt>
                <c:pt idx="2663">
                  <c:v>-249.47890456804251</c:v>
                </c:pt>
                <c:pt idx="2664">
                  <c:v>-249.50668210706573</c:v>
                </c:pt>
                <c:pt idx="2665">
                  <c:v>-249.53369960546462</c:v>
                </c:pt>
                <c:pt idx="2666">
                  <c:v>-249.55995698093926</c:v>
                </c:pt>
                <c:pt idx="2667">
                  <c:v>-249.58545415350511</c:v>
                </c:pt>
                <c:pt idx="2668">
                  <c:v>-249.61019104549334</c:v>
                </c:pt>
                <c:pt idx="2669">
                  <c:v>-249.63416758155111</c:v>
                </c:pt>
                <c:pt idx="2670">
                  <c:v>-249.65738368864169</c:v>
                </c:pt>
                <c:pt idx="2671">
                  <c:v>-249.67983929604483</c:v>
                </c:pt>
                <c:pt idx="2672">
                  <c:v>-249.70153433535685</c:v>
                </c:pt>
                <c:pt idx="2673">
                  <c:v>-249.72246874049088</c:v>
                </c:pt>
                <c:pt idx="2674">
                  <c:v>-249.74264244767716</c:v>
                </c:pt>
                <c:pt idx="2675">
                  <c:v>-249.76205539546297</c:v>
                </c:pt>
                <c:pt idx="2676">
                  <c:v>-249.78070752471319</c:v>
                </c:pt>
                <c:pt idx="2677">
                  <c:v>-249.79859877861017</c:v>
                </c:pt>
                <c:pt idx="2678">
                  <c:v>-249.81572910265402</c:v>
                </c:pt>
                <c:pt idx="2679">
                  <c:v>-249.83209844466285</c:v>
                </c:pt>
                <c:pt idx="2680">
                  <c:v>-249.84770675477279</c:v>
                </c:pt>
                <c:pt idx="2681">
                  <c:v>-249.86255398543818</c:v>
                </c:pt>
                <c:pt idx="2682">
                  <c:v>-249.87664009143185</c:v>
                </c:pt>
                <c:pt idx="2683">
                  <c:v>-249.88996502984503</c:v>
                </c:pt>
                <c:pt idx="2684">
                  <c:v>-249.90252876008768</c:v>
                </c:pt>
                <c:pt idx="2685">
                  <c:v>-249.91433124388848</c:v>
                </c:pt>
                <c:pt idx="2686">
                  <c:v>-249.92537244529501</c:v>
                </c:pt>
                <c:pt idx="2687">
                  <c:v>-249.93565233067383</c:v>
                </c:pt>
                <c:pt idx="2688">
                  <c:v>-249.94517086871068</c:v>
                </c:pt>
                <c:pt idx="2689">
                  <c:v>-249.95392803041045</c:v>
                </c:pt>
                <c:pt idx="2690">
                  <c:v>-249.96192378909723</c:v>
                </c:pt>
                <c:pt idx="2691">
                  <c:v>-249.96915812041465</c:v>
                </c:pt>
                <c:pt idx="2692">
                  <c:v>-249.97563100232563</c:v>
                </c:pt>
                <c:pt idx="2693">
                  <c:v>-249.98134241511261</c:v>
                </c:pt>
                <c:pt idx="2694">
                  <c:v>-249.98629234137769</c:v>
                </c:pt>
                <c:pt idx="2695">
                  <c:v>-249.99048076604254</c:v>
                </c:pt>
                <c:pt idx="2696">
                  <c:v>-249.9939076763485</c:v>
                </c:pt>
                <c:pt idx="2697">
                  <c:v>-249.99657306185654</c:v>
                </c:pt>
                <c:pt idx="2698">
                  <c:v>-249.99847691444748</c:v>
                </c:pt>
                <c:pt idx="2699">
                  <c:v>-249.99961922832188</c:v>
                </c:pt>
                <c:pt idx="2700">
                  <c:v>-250</c:v>
                </c:pt>
                <c:pt idx="2701">
                  <c:v>-249.99961922832199</c:v>
                </c:pt>
                <c:pt idx="2702">
                  <c:v>-249.99847691444771</c:v>
                </c:pt>
                <c:pt idx="2703">
                  <c:v>-249.99657306185685</c:v>
                </c:pt>
                <c:pt idx="2704">
                  <c:v>-249.9939076763489</c:v>
                </c:pt>
                <c:pt idx="2705">
                  <c:v>-249.99048076604308</c:v>
                </c:pt>
                <c:pt idx="2706">
                  <c:v>-249.98629234137834</c:v>
                </c:pt>
                <c:pt idx="2707">
                  <c:v>-249.98134241511337</c:v>
                </c:pt>
                <c:pt idx="2708">
                  <c:v>-249.97563100232648</c:v>
                </c:pt>
                <c:pt idx="2709">
                  <c:v>-249.96915812041561</c:v>
                </c:pt>
                <c:pt idx="2710">
                  <c:v>-249.96192378909834</c:v>
                </c:pt>
                <c:pt idx="2711">
                  <c:v>-249.95392803041165</c:v>
                </c:pt>
                <c:pt idx="2712">
                  <c:v>-249.94517086871198</c:v>
                </c:pt>
                <c:pt idx="2713">
                  <c:v>-249.93565233067525</c:v>
                </c:pt>
                <c:pt idx="2714">
                  <c:v>-249.92537244529649</c:v>
                </c:pt>
                <c:pt idx="2715">
                  <c:v>-249.9143312438901</c:v>
                </c:pt>
                <c:pt idx="2716">
                  <c:v>-249.90252876008941</c:v>
                </c:pt>
                <c:pt idx="2717">
                  <c:v>-249.88996502984691</c:v>
                </c:pt>
                <c:pt idx="2718">
                  <c:v>-249.87664009143381</c:v>
                </c:pt>
                <c:pt idx="2719">
                  <c:v>-249.86255398544026</c:v>
                </c:pt>
                <c:pt idx="2720">
                  <c:v>-249.84770675477495</c:v>
                </c:pt>
                <c:pt idx="2721">
                  <c:v>-249.83209844466515</c:v>
                </c:pt>
                <c:pt idx="2722">
                  <c:v>-249.81572910265641</c:v>
                </c:pt>
                <c:pt idx="2723">
                  <c:v>-249.79859877861264</c:v>
                </c:pt>
                <c:pt idx="2724">
                  <c:v>-249.78070752471578</c:v>
                </c:pt>
                <c:pt idx="2725">
                  <c:v>-249.76205539546567</c:v>
                </c:pt>
                <c:pt idx="2726">
                  <c:v>-249.74264244767997</c:v>
                </c:pt>
                <c:pt idx="2727">
                  <c:v>-249.72246874049384</c:v>
                </c:pt>
                <c:pt idx="2728">
                  <c:v>-249.7015343353599</c:v>
                </c:pt>
                <c:pt idx="2729">
                  <c:v>-249.67983929604799</c:v>
                </c:pt>
                <c:pt idx="2730">
                  <c:v>-249.65738368864493</c:v>
                </c:pt>
                <c:pt idx="2731">
                  <c:v>-249.63416758155446</c:v>
                </c:pt>
                <c:pt idx="2732">
                  <c:v>-249.6101910454968</c:v>
                </c:pt>
                <c:pt idx="2733">
                  <c:v>-249.58545415350869</c:v>
                </c:pt>
                <c:pt idx="2734">
                  <c:v>-249.55995698094296</c:v>
                </c:pt>
                <c:pt idx="2735">
                  <c:v>-249.53369960546843</c:v>
                </c:pt>
                <c:pt idx="2736">
                  <c:v>-249.50668210706962</c:v>
                </c:pt>
                <c:pt idx="2737">
                  <c:v>-249.47890456804649</c:v>
                </c:pt>
                <c:pt idx="2738">
                  <c:v>-249.45036707301429</c:v>
                </c:pt>
                <c:pt idx="2739">
                  <c:v>-249.42106970890319</c:v>
                </c:pt>
                <c:pt idx="2740">
                  <c:v>-249.39101256495798</c:v>
                </c:pt>
                <c:pt idx="2741">
                  <c:v>-249.36019573273791</c:v>
                </c:pt>
                <c:pt idx="2742">
                  <c:v>-249.32861930611651</c:v>
                </c:pt>
                <c:pt idx="2743">
                  <c:v>-249.29628338128094</c:v>
                </c:pt>
                <c:pt idx="2744">
                  <c:v>-249.2631880567321</c:v>
                </c:pt>
                <c:pt idx="2745">
                  <c:v>-249.22933343328407</c:v>
                </c:pt>
                <c:pt idx="2746">
                  <c:v>-249.19471961406393</c:v>
                </c:pt>
                <c:pt idx="2747">
                  <c:v>-249.15934670451131</c:v>
                </c:pt>
                <c:pt idx="2748">
                  <c:v>-249.12321481237828</c:v>
                </c:pt>
                <c:pt idx="2749">
                  <c:v>-249.08632404772885</c:v>
                </c:pt>
                <c:pt idx="2750">
                  <c:v>-249.04867452293865</c:v>
                </c:pt>
                <c:pt idx="2751">
                  <c:v>-249.01026635269471</c:v>
                </c:pt>
                <c:pt idx="2752">
                  <c:v>-248.97109965399494</c:v>
                </c:pt>
                <c:pt idx="2753">
                  <c:v>-248.9311745461479</c:v>
                </c:pt>
                <c:pt idx="2754">
                  <c:v>-248.89049115077242</c:v>
                </c:pt>
                <c:pt idx="2755">
                  <c:v>-248.84904959179715</c:v>
                </c:pt>
                <c:pt idx="2756">
                  <c:v>-248.80684999546028</c:v>
                </c:pt>
                <c:pt idx="2757">
                  <c:v>-248.76389249030908</c:v>
                </c:pt>
                <c:pt idx="2758">
                  <c:v>-248.72017720719958</c:v>
                </c:pt>
                <c:pt idx="2759">
                  <c:v>-248.67570427929613</c:v>
                </c:pt>
                <c:pt idx="2760">
                  <c:v>-248.63047384207096</c:v>
                </c:pt>
                <c:pt idx="2761">
                  <c:v>-248.58448603330382</c:v>
                </c:pt>
                <c:pt idx="2762">
                  <c:v>-248.53774099308154</c:v>
                </c:pt>
                <c:pt idx="2763">
                  <c:v>-248.49023886379766</c:v>
                </c:pt>
                <c:pt idx="2764">
                  <c:v>-248.44197979015183</c:v>
                </c:pt>
                <c:pt idx="2765">
                  <c:v>-248.39296391914965</c:v>
                </c:pt>
                <c:pt idx="2766">
                  <c:v>-248.34319140010192</c:v>
                </c:pt>
                <c:pt idx="2767">
                  <c:v>-248.29266238462438</c:v>
                </c:pt>
                <c:pt idx="2768">
                  <c:v>-248.24137702663711</c:v>
                </c:pt>
                <c:pt idx="2769">
                  <c:v>-248.1893354823643</c:v>
                </c:pt>
                <c:pt idx="2770">
                  <c:v>-248.13653791033346</c:v>
                </c:pt>
                <c:pt idx="2771">
                  <c:v>-248.08298447137514</c:v>
                </c:pt>
                <c:pt idx="2772">
                  <c:v>-248.02867532862246</c:v>
                </c:pt>
                <c:pt idx="2773">
                  <c:v>-247.97361064751044</c:v>
                </c:pt>
                <c:pt idx="2774">
                  <c:v>-247.91779059577567</c:v>
                </c:pt>
                <c:pt idx="2775">
                  <c:v>-247.86121534345568</c:v>
                </c:pt>
                <c:pt idx="2776">
                  <c:v>-247.80388506288853</c:v>
                </c:pt>
                <c:pt idx="2777">
                  <c:v>-247.74579992871222</c:v>
                </c:pt>
                <c:pt idx="2778">
                  <c:v>-247.68696011786406</c:v>
                </c:pt>
                <c:pt idx="2779">
                  <c:v>-247.62736580958043</c:v>
                </c:pt>
                <c:pt idx="2780">
                  <c:v>-247.56701718539577</c:v>
                </c:pt>
                <c:pt idx="2781">
                  <c:v>-247.50591442914262</c:v>
                </c:pt>
                <c:pt idx="2782">
                  <c:v>-247.44405772695049</c:v>
                </c:pt>
                <c:pt idx="2783">
                  <c:v>-247.38144726724565</c:v>
                </c:pt>
                <c:pt idx="2784">
                  <c:v>-247.31808324075041</c:v>
                </c:pt>
                <c:pt idx="2785">
                  <c:v>-247.25396584048258</c:v>
                </c:pt>
                <c:pt idx="2786">
                  <c:v>-247.1890952617548</c:v>
                </c:pt>
                <c:pt idx="2787">
                  <c:v>-247.12347170217427</c:v>
                </c:pt>
                <c:pt idx="2788">
                  <c:v>-247.05709536164161</c:v>
                </c:pt>
                <c:pt idx="2789">
                  <c:v>-246.98996644235072</c:v>
                </c:pt>
                <c:pt idx="2790">
                  <c:v>-246.92208514878791</c:v>
                </c:pt>
                <c:pt idx="2791">
                  <c:v>-246.85345168773134</c:v>
                </c:pt>
                <c:pt idx="2792">
                  <c:v>-246.78406626825048</c:v>
                </c:pt>
                <c:pt idx="2793">
                  <c:v>-246.71392910170536</c:v>
                </c:pt>
                <c:pt idx="2794">
                  <c:v>-246.64304040174591</c:v>
                </c:pt>
                <c:pt idx="2795">
                  <c:v>-246.57140038431143</c:v>
                </c:pt>
                <c:pt idx="2796">
                  <c:v>-246.49900926762982</c:v>
                </c:pt>
                <c:pt idx="2797">
                  <c:v>-246.42586727221703</c:v>
                </c:pt>
                <c:pt idx="2798">
                  <c:v>-246.35197462087615</c:v>
                </c:pt>
                <c:pt idx="2799">
                  <c:v>-246.27733153869713</c:v>
                </c:pt>
                <c:pt idx="2800">
                  <c:v>-246.20193825305569</c:v>
                </c:pt>
                <c:pt idx="2801">
                  <c:v>-246.12579499361283</c:v>
                </c:pt>
                <c:pt idx="2802">
                  <c:v>-246.04890199231423</c:v>
                </c:pt>
                <c:pt idx="2803">
                  <c:v>-245.97125948338913</c:v>
                </c:pt>
                <c:pt idx="2804">
                  <c:v>-245.89286770335019</c:v>
                </c:pt>
                <c:pt idx="2805">
                  <c:v>-245.8137268909924</c:v>
                </c:pt>
                <c:pt idx="2806">
                  <c:v>-245.7338372873923</c:v>
                </c:pt>
                <c:pt idx="2807">
                  <c:v>-245.65319913590761</c:v>
                </c:pt>
                <c:pt idx="2808">
                  <c:v>-245.57181268217602</c:v>
                </c:pt>
                <c:pt idx="2809">
                  <c:v>-245.48967817411472</c:v>
                </c:pt>
                <c:pt idx="2810">
                  <c:v>-245.40679586191982</c:v>
                </c:pt>
                <c:pt idx="2811">
                  <c:v>-245.32316599806515</c:v>
                </c:pt>
                <c:pt idx="2812">
                  <c:v>-245.23878883730177</c:v>
                </c:pt>
                <c:pt idx="2813">
                  <c:v>-245.15366463665717</c:v>
                </c:pt>
                <c:pt idx="2814">
                  <c:v>-245.06779365543437</c:v>
                </c:pt>
                <c:pt idx="2815">
                  <c:v>-244.9811761552113</c:v>
                </c:pt>
                <c:pt idx="2816">
                  <c:v>-244.89381239983993</c:v>
                </c:pt>
                <c:pt idx="2817">
                  <c:v>-244.80570265544537</c:v>
                </c:pt>
                <c:pt idx="2818">
                  <c:v>-244.71684719042526</c:v>
                </c:pt>
                <c:pt idx="2819">
                  <c:v>-244.62724627544858</c:v>
                </c:pt>
                <c:pt idx="2820">
                  <c:v>-244.53690018345537</c:v>
                </c:pt>
                <c:pt idx="2821">
                  <c:v>-244.44580918965556</c:v>
                </c:pt>
                <c:pt idx="2822">
                  <c:v>-244.35397357152797</c:v>
                </c:pt>
                <c:pt idx="2823">
                  <c:v>-244.26139360881993</c:v>
                </c:pt>
                <c:pt idx="2824">
                  <c:v>-244.16806958354601</c:v>
                </c:pt>
                <c:pt idx="2825">
                  <c:v>-244.07400177998738</c:v>
                </c:pt>
                <c:pt idx="2826">
                  <c:v>-243.97919048469092</c:v>
                </c:pt>
                <c:pt idx="2827">
                  <c:v>-243.88363598646819</c:v>
                </c:pt>
                <c:pt idx="2828">
                  <c:v>-243.78733857639489</c:v>
                </c:pt>
                <c:pt idx="2829">
                  <c:v>-243.69029854780953</c:v>
                </c:pt>
                <c:pt idx="2830">
                  <c:v>-243.59251619631291</c:v>
                </c:pt>
                <c:pt idx="2831">
                  <c:v>-243.49399181976699</c:v>
                </c:pt>
                <c:pt idx="2832">
                  <c:v>-243.39472571829415</c:v>
                </c:pt>
                <c:pt idx="2833">
                  <c:v>-243.29471819427619</c:v>
                </c:pt>
                <c:pt idx="2834">
                  <c:v>-243.19396955235322</c:v>
                </c:pt>
                <c:pt idx="2835">
                  <c:v>-243.09248009942328</c:v>
                </c:pt>
                <c:pt idx="2836">
                  <c:v>-242.99025014464073</c:v>
                </c:pt>
                <c:pt idx="2837">
                  <c:v>-242.88727999941565</c:v>
                </c:pt>
                <c:pt idx="2838">
                  <c:v>-242.78356997741315</c:v>
                </c:pt>
                <c:pt idx="2839">
                  <c:v>-242.6791203945518</c:v>
                </c:pt>
                <c:pt idx="2840">
                  <c:v>-242.57393156900329</c:v>
                </c:pt>
                <c:pt idx="2841">
                  <c:v>-242.46800382119088</c:v>
                </c:pt>
                <c:pt idx="2842">
                  <c:v>-242.36133747378889</c:v>
                </c:pt>
                <c:pt idx="2843">
                  <c:v>-242.25393285172154</c:v>
                </c:pt>
                <c:pt idx="2844">
                  <c:v>-242.14579028216195</c:v>
                </c:pt>
                <c:pt idx="2845">
                  <c:v>-242.03691009453109</c:v>
                </c:pt>
                <c:pt idx="2846">
                  <c:v>-241.92729262049701</c:v>
                </c:pt>
                <c:pt idx="2847">
                  <c:v>-241.81693819397339</c:v>
                </c:pt>
                <c:pt idx="2848">
                  <c:v>-241.705847151119</c:v>
                </c:pt>
                <c:pt idx="2849">
                  <c:v>-241.59401983033652</c:v>
                </c:pt>
                <c:pt idx="2850">
                  <c:v>-241.48145657227124</c:v>
                </c:pt>
                <c:pt idx="2851">
                  <c:v>-241.36815771981045</c:v>
                </c:pt>
                <c:pt idx="2852">
                  <c:v>-241.25412361808205</c:v>
                </c:pt>
                <c:pt idx="2853">
                  <c:v>-241.13935461445374</c:v>
                </c:pt>
                <c:pt idx="2854">
                  <c:v>-241.0238510585317</c:v>
                </c:pt>
                <c:pt idx="2855">
                  <c:v>-240.90761330215989</c:v>
                </c:pt>
                <c:pt idx="2856">
                  <c:v>-240.79064169941876</c:v>
                </c:pt>
                <c:pt idx="2857">
                  <c:v>-240.67293660662386</c:v>
                </c:pt>
                <c:pt idx="2858">
                  <c:v>-240.55449838232553</c:v>
                </c:pt>
                <c:pt idx="2859">
                  <c:v>-240.43532738730707</c:v>
                </c:pt>
                <c:pt idx="2860">
                  <c:v>-240.31542398458387</c:v>
                </c:pt>
                <c:pt idx="2861">
                  <c:v>-240.19478853940271</c:v>
                </c:pt>
                <c:pt idx="2862">
                  <c:v>-240.07342141923993</c:v>
                </c:pt>
                <c:pt idx="2863">
                  <c:v>-239.95132299380089</c:v>
                </c:pt>
                <c:pt idx="2864">
                  <c:v>-239.82849363501859</c:v>
                </c:pt>
                <c:pt idx="2865">
                  <c:v>-239.7049337170524</c:v>
                </c:pt>
                <c:pt idx="2866">
                  <c:v>-239.58064361628749</c:v>
                </c:pt>
                <c:pt idx="2867">
                  <c:v>-239.45562371133292</c:v>
                </c:pt>
                <c:pt idx="2868">
                  <c:v>-239.32987438302098</c:v>
                </c:pt>
                <c:pt idx="2869">
                  <c:v>-239.20339601440605</c:v>
                </c:pt>
                <c:pt idx="2870">
                  <c:v>-239.07618899076303</c:v>
                </c:pt>
                <c:pt idx="2871">
                  <c:v>-238.94825369958667</c:v>
                </c:pt>
                <c:pt idx="2872">
                  <c:v>-238.81959053059006</c:v>
                </c:pt>
                <c:pt idx="2873">
                  <c:v>-238.69019987570348</c:v>
                </c:pt>
                <c:pt idx="2874">
                  <c:v>-238.56008212907338</c:v>
                </c:pt>
                <c:pt idx="2875">
                  <c:v>-238.42923768706083</c:v>
                </c:pt>
                <c:pt idx="2876">
                  <c:v>-238.29766694824085</c:v>
                </c:pt>
                <c:pt idx="2877">
                  <c:v>-238.16537031340067</c:v>
                </c:pt>
                <c:pt idx="2878">
                  <c:v>-238.03234818553875</c:v>
                </c:pt>
                <c:pt idx="2879">
                  <c:v>-237.89860096986365</c:v>
                </c:pt>
                <c:pt idx="2880">
                  <c:v>-237.76412907379247</c:v>
                </c:pt>
                <c:pt idx="2881">
                  <c:v>-237.62893290695004</c:v>
                </c:pt>
                <c:pt idx="2882">
                  <c:v>-237.4930128811672</c:v>
                </c:pt>
                <c:pt idx="2883">
                  <c:v>-237.35636941047997</c:v>
                </c:pt>
                <c:pt idx="2884">
                  <c:v>-237.21900291112817</c:v>
                </c:pt>
                <c:pt idx="2885">
                  <c:v>-237.08091380155383</c:v>
                </c:pt>
                <c:pt idx="2886">
                  <c:v>-236.94210250240047</c:v>
                </c:pt>
                <c:pt idx="2887">
                  <c:v>-236.80256943651125</c:v>
                </c:pt>
                <c:pt idx="2888">
                  <c:v>-236.66231502892805</c:v>
                </c:pt>
                <c:pt idx="2889">
                  <c:v>-236.52133970689033</c:v>
                </c:pt>
                <c:pt idx="2890">
                  <c:v>-236.37964389983321</c:v>
                </c:pt>
                <c:pt idx="2891">
                  <c:v>-236.23722803938668</c:v>
                </c:pt>
                <c:pt idx="2892">
                  <c:v>-236.09409255937425</c:v>
                </c:pt>
                <c:pt idx="2893">
                  <c:v>-235.95023789581123</c:v>
                </c:pt>
                <c:pt idx="2894">
                  <c:v>-235.80566448690416</c:v>
                </c:pt>
                <c:pt idx="2895">
                  <c:v>-235.66037277304852</c:v>
                </c:pt>
                <c:pt idx="2896">
                  <c:v>-235.51436319682807</c:v>
                </c:pt>
                <c:pt idx="2897">
                  <c:v>-235.3676362030134</c:v>
                </c:pt>
                <c:pt idx="2898">
                  <c:v>-235.22019223856026</c:v>
                </c:pt>
                <c:pt idx="2899">
                  <c:v>-235.07203175260855</c:v>
                </c:pt>
                <c:pt idx="2900">
                  <c:v>-234.92315519648093</c:v>
                </c:pt>
                <c:pt idx="2901">
                  <c:v>-234.77356302368108</c:v>
                </c:pt>
                <c:pt idx="2902">
                  <c:v>-234.6232556898928</c:v>
                </c:pt>
                <c:pt idx="2903">
                  <c:v>-234.47223365297816</c:v>
                </c:pt>
                <c:pt idx="2904">
                  <c:v>-234.32049737297669</c:v>
                </c:pt>
                <c:pt idx="2905">
                  <c:v>-234.16804731210317</c:v>
                </c:pt>
                <c:pt idx="2906">
                  <c:v>-234.01488393474702</c:v>
                </c:pt>
                <c:pt idx="2907">
                  <c:v>-233.86100770747058</c:v>
                </c:pt>
                <c:pt idx="2908">
                  <c:v>-233.70641909900729</c:v>
                </c:pt>
                <c:pt idx="2909">
                  <c:v>-233.55111858026109</c:v>
                </c:pt>
                <c:pt idx="2910">
                  <c:v>-233.39510662430411</c:v>
                </c:pt>
                <c:pt idx="2911">
                  <c:v>-233.23838370637586</c:v>
                </c:pt>
                <c:pt idx="2912">
                  <c:v>-233.08095030388168</c:v>
                </c:pt>
                <c:pt idx="2913">
                  <c:v>-232.9228068963908</c:v>
                </c:pt>
                <c:pt idx="2914">
                  <c:v>-232.76395396563566</c:v>
                </c:pt>
                <c:pt idx="2915">
                  <c:v>-232.60439199550976</c:v>
                </c:pt>
                <c:pt idx="2916">
                  <c:v>-232.44412147206634</c:v>
                </c:pt>
                <c:pt idx="2917">
                  <c:v>-232.28314288351754</c:v>
                </c:pt>
                <c:pt idx="2918">
                  <c:v>-232.12145672023195</c:v>
                </c:pt>
                <c:pt idx="2919">
                  <c:v>-231.95906347473345</c:v>
                </c:pt>
                <c:pt idx="2920">
                  <c:v>-231.79596364170035</c:v>
                </c:pt>
                <c:pt idx="2921">
                  <c:v>-231.63215771796268</c:v>
                </c:pt>
                <c:pt idx="2922">
                  <c:v>-231.46764620250207</c:v>
                </c:pt>
                <c:pt idx="2923">
                  <c:v>-231.30242959644895</c:v>
                </c:pt>
                <c:pt idx="2924">
                  <c:v>-231.13650840308165</c:v>
                </c:pt>
                <c:pt idx="2925">
                  <c:v>-230.96988312782509</c:v>
                </c:pt>
                <c:pt idx="2926">
                  <c:v>-230.80255427824852</c:v>
                </c:pt>
                <c:pt idx="2927">
                  <c:v>-230.63452236406485</c:v>
                </c:pt>
                <c:pt idx="2928">
                  <c:v>-230.46578789712839</c:v>
                </c:pt>
                <c:pt idx="2929">
                  <c:v>-230.29635139143352</c:v>
                </c:pt>
                <c:pt idx="2930">
                  <c:v>-230.12621336311332</c:v>
                </c:pt>
                <c:pt idx="2931">
                  <c:v>-229.95537433043759</c:v>
                </c:pt>
                <c:pt idx="2932">
                  <c:v>-229.78383481381181</c:v>
                </c:pt>
                <c:pt idx="2933">
                  <c:v>-229.61159533577495</c:v>
                </c:pt>
                <c:pt idx="2934">
                  <c:v>-229.43865642099837</c:v>
                </c:pt>
                <c:pt idx="2935">
                  <c:v>-229.26501859628408</c:v>
                </c:pt>
                <c:pt idx="2936">
                  <c:v>-229.09068239056293</c:v>
                </c:pt>
                <c:pt idx="2937">
                  <c:v>-228.91564833489332</c:v>
                </c:pt>
                <c:pt idx="2938">
                  <c:v>-228.73991696245918</c:v>
                </c:pt>
                <c:pt idx="2939">
                  <c:v>-228.56348880856885</c:v>
                </c:pt>
                <c:pt idx="2940">
                  <c:v>-228.38636441065316</c:v>
                </c:pt>
                <c:pt idx="2941">
                  <c:v>-228.20854430826367</c:v>
                </c:pt>
                <c:pt idx="2942">
                  <c:v>-228.03002904307115</c:v>
                </c:pt>
                <c:pt idx="2943">
                  <c:v>-227.85081915886423</c:v>
                </c:pt>
                <c:pt idx="2944">
                  <c:v>-227.67091520154702</c:v>
                </c:pt>
                <c:pt idx="2945">
                  <c:v>-227.49031771913857</c:v>
                </c:pt>
                <c:pt idx="2946">
                  <c:v>-227.30902726176993</c:v>
                </c:pt>
                <c:pt idx="2947">
                  <c:v>-227.12704438168319</c:v>
                </c:pt>
                <c:pt idx="2948">
                  <c:v>-226.94436963322991</c:v>
                </c:pt>
                <c:pt idx="2949">
                  <c:v>-226.7610035728689</c:v>
                </c:pt>
                <c:pt idx="2950">
                  <c:v>-226.57694675916508</c:v>
                </c:pt>
                <c:pt idx="2951">
                  <c:v>-226.39219975278752</c:v>
                </c:pt>
                <c:pt idx="2952">
                  <c:v>-226.20676311650746</c:v>
                </c:pt>
                <c:pt idx="2953">
                  <c:v>-226.02063741519717</c:v>
                </c:pt>
                <c:pt idx="2954">
                  <c:v>-225.83382321582769</c:v>
                </c:pt>
                <c:pt idx="2955">
                  <c:v>-225.64632108746758</c:v>
                </c:pt>
                <c:pt idx="2956">
                  <c:v>-225.45813160128088</c:v>
                </c:pt>
                <c:pt idx="2957">
                  <c:v>-225.26925533052528</c:v>
                </c:pt>
                <c:pt idx="2958">
                  <c:v>-225.07969285055077</c:v>
                </c:pt>
                <c:pt idx="2959">
                  <c:v>-224.88944473879741</c:v>
                </c:pt>
                <c:pt idx="2960">
                  <c:v>-224.69851157479408</c:v>
                </c:pt>
                <c:pt idx="2961">
                  <c:v>-224.50689394015615</c:v>
                </c:pt>
                <c:pt idx="2962">
                  <c:v>-224.31459241858428</c:v>
                </c:pt>
                <c:pt idx="2963">
                  <c:v>-224.12160759586234</c:v>
                </c:pt>
                <c:pt idx="2964">
                  <c:v>-223.92794005985544</c:v>
                </c:pt>
                <c:pt idx="2965">
                  <c:v>-223.7335904005084</c:v>
                </c:pt>
                <c:pt idx="2966">
                  <c:v>-223.53855920984412</c:v>
                </c:pt>
                <c:pt idx="2967">
                  <c:v>-223.34284708196137</c:v>
                </c:pt>
                <c:pt idx="2968">
                  <c:v>-223.14645461303337</c:v>
                </c:pt>
                <c:pt idx="2969">
                  <c:v>-222.94938240130554</c:v>
                </c:pt>
                <c:pt idx="2970">
                  <c:v>-222.75163104709392</c:v>
                </c:pt>
                <c:pt idx="2971">
                  <c:v>-222.5532011527836</c:v>
                </c:pt>
                <c:pt idx="2972">
                  <c:v>-222.35409332282626</c:v>
                </c:pt>
                <c:pt idx="2973">
                  <c:v>-222.15430816373899</c:v>
                </c:pt>
                <c:pt idx="2974">
                  <c:v>-221.95384628410213</c:v>
                </c:pt>
                <c:pt idx="2975">
                  <c:v>-221.75270829455715</c:v>
                </c:pt>
                <c:pt idx="2976">
                  <c:v>-221.55089480780543</c:v>
                </c:pt>
                <c:pt idx="2977">
                  <c:v>-221.34840643860562</c:v>
                </c:pt>
                <c:pt idx="2978">
                  <c:v>-221.14524380377256</c:v>
                </c:pt>
                <c:pt idx="2979">
                  <c:v>-220.94140752217496</c:v>
                </c:pt>
                <c:pt idx="2980">
                  <c:v>-220.73689821473326</c:v>
                </c:pt>
                <c:pt idx="2981">
                  <c:v>-220.53171650441845</c:v>
                </c:pt>
                <c:pt idx="2982">
                  <c:v>-220.32586301624949</c:v>
                </c:pt>
                <c:pt idx="2983">
                  <c:v>-220.11933837729183</c:v>
                </c:pt>
                <c:pt idx="2984">
                  <c:v>-219.91214321665549</c:v>
                </c:pt>
                <c:pt idx="2985">
                  <c:v>-219.70427816549261</c:v>
                </c:pt>
                <c:pt idx="2986">
                  <c:v>-219.49574385699643</c:v>
                </c:pt>
                <c:pt idx="2987">
                  <c:v>-219.28654092639852</c:v>
                </c:pt>
                <c:pt idx="2988">
                  <c:v>-219.07667001096712</c:v>
                </c:pt>
                <c:pt idx="2989">
                  <c:v>-218.86613175000559</c:v>
                </c:pt>
                <c:pt idx="2990">
                  <c:v>-218.65492678484998</c:v>
                </c:pt>
                <c:pt idx="2991">
                  <c:v>-218.44305575886736</c:v>
                </c:pt>
                <c:pt idx="2992">
                  <c:v>-218.23051931745348</c:v>
                </c:pt>
                <c:pt idx="2993">
                  <c:v>-218.01731810803113</c:v>
                </c:pt>
                <c:pt idx="2994">
                  <c:v>-217.80345278004836</c:v>
                </c:pt>
                <c:pt idx="2995">
                  <c:v>-217.58892398497582</c:v>
                </c:pt>
                <c:pt idx="2996">
                  <c:v>-217.37373237630555</c:v>
                </c:pt>
                <c:pt idx="2997">
                  <c:v>-217.15787860954865</c:v>
                </c:pt>
                <c:pt idx="2998">
                  <c:v>-216.94136334223285</c:v>
                </c:pt>
                <c:pt idx="2999">
                  <c:v>-216.72418723390143</c:v>
                </c:pt>
                <c:pt idx="3000">
                  <c:v>-216.5063509461103</c:v>
                </c:pt>
                <c:pt idx="3001">
                  <c:v>-216.28785514242668</c:v>
                </c:pt>
                <c:pt idx="3002">
                  <c:v>-216.06870048842674</c:v>
                </c:pt>
                <c:pt idx="3003">
                  <c:v>-215.84888765169339</c:v>
                </c:pt>
                <c:pt idx="3004">
                  <c:v>-215.62841730181486</c:v>
                </c:pt>
                <c:pt idx="3005">
                  <c:v>-215.40729011038184</c:v>
                </c:pt>
                <c:pt idx="3006">
                  <c:v>-215.18550675098621</c:v>
                </c:pt>
                <c:pt idx="3007">
                  <c:v>-214.96306789921869</c:v>
                </c:pt>
                <c:pt idx="3008">
                  <c:v>-214.7399742326663</c:v>
                </c:pt>
                <c:pt idx="3009">
                  <c:v>-214.51622643091136</c:v>
                </c:pt>
                <c:pt idx="3010">
                  <c:v>-214.2918251755282</c:v>
                </c:pt>
                <c:pt idx="3011">
                  <c:v>-214.06677115008208</c:v>
                </c:pt>
                <c:pt idx="3012">
                  <c:v>-213.84106504012669</c:v>
                </c:pt>
                <c:pt idx="3013">
                  <c:v>-213.61470753320179</c:v>
                </c:pt>
                <c:pt idx="3014">
                  <c:v>-213.38769931883181</c:v>
                </c:pt>
                <c:pt idx="3015">
                  <c:v>-213.16004108852303</c:v>
                </c:pt>
                <c:pt idx="3016">
                  <c:v>-212.93173353576179</c:v>
                </c:pt>
                <c:pt idx="3017">
                  <c:v>-212.70277735601258</c:v>
                </c:pt>
                <c:pt idx="3018">
                  <c:v>-212.47317324671565</c:v>
                </c:pt>
                <c:pt idx="3019">
                  <c:v>-212.24292190728505</c:v>
                </c:pt>
                <c:pt idx="3020">
                  <c:v>-212.01202403910619</c:v>
                </c:pt>
                <c:pt idx="3021">
                  <c:v>-211.78048034553387</c:v>
                </c:pt>
                <c:pt idx="3022">
                  <c:v>-211.54829153189058</c:v>
                </c:pt>
                <c:pt idx="3023">
                  <c:v>-211.31545830546352</c:v>
                </c:pt>
                <c:pt idx="3024">
                  <c:v>-211.08198137550315</c:v>
                </c:pt>
                <c:pt idx="3025">
                  <c:v>-210.84786145322082</c:v>
                </c:pt>
                <c:pt idx="3026">
                  <c:v>-210.61309925178617</c:v>
                </c:pt>
                <c:pt idx="3027">
                  <c:v>-210.37769548632585</c:v>
                </c:pt>
                <c:pt idx="3028">
                  <c:v>-210.14165087392024</c:v>
                </c:pt>
                <c:pt idx="3029">
                  <c:v>-209.90496613360239</c:v>
                </c:pt>
                <c:pt idx="3030">
                  <c:v>-209.66764198635511</c:v>
                </c:pt>
                <c:pt idx="3031">
                  <c:v>-209.42967915510869</c:v>
                </c:pt>
                <c:pt idx="3032">
                  <c:v>-209.19107836473944</c:v>
                </c:pt>
                <c:pt idx="3033">
                  <c:v>-208.95184034206645</c:v>
                </c:pt>
                <c:pt idx="3034">
                  <c:v>-208.71196581585042</c:v>
                </c:pt>
                <c:pt idx="3035">
                  <c:v>-208.47145551679083</c:v>
                </c:pt>
                <c:pt idx="3036">
                  <c:v>-208.23031017752356</c:v>
                </c:pt>
                <c:pt idx="3037">
                  <c:v>-207.98853053261934</c:v>
                </c:pt>
                <c:pt idx="3038">
                  <c:v>-207.74611731858079</c:v>
                </c:pt>
                <c:pt idx="3039">
                  <c:v>-207.50307127384045</c:v>
                </c:pt>
                <c:pt idx="3040">
                  <c:v>-207.2593931387589</c:v>
                </c:pt>
                <c:pt idx="3041">
                  <c:v>-207.01508365562196</c:v>
                </c:pt>
                <c:pt idx="3042">
                  <c:v>-206.77014356863884</c:v>
                </c:pt>
                <c:pt idx="3043">
                  <c:v>-206.52457362393938</c:v>
                </c:pt>
                <c:pt idx="3044">
                  <c:v>-206.27837456957207</c:v>
                </c:pt>
                <c:pt idx="3045">
                  <c:v>-206.0315471555021</c:v>
                </c:pt>
                <c:pt idx="3046">
                  <c:v>-205.78409213360865</c:v>
                </c:pt>
                <c:pt idx="3047">
                  <c:v>-205.53601025768242</c:v>
                </c:pt>
                <c:pt idx="3048">
                  <c:v>-205.28730228342405</c:v>
                </c:pt>
                <c:pt idx="3049">
                  <c:v>-205.03796896844099</c:v>
                </c:pt>
                <c:pt idx="3050">
                  <c:v>-204.78801107224592</c:v>
                </c:pt>
                <c:pt idx="3051">
                  <c:v>-204.53742935625371</c:v>
                </c:pt>
                <c:pt idx="3052">
                  <c:v>-204.28622458377984</c:v>
                </c:pt>
                <c:pt idx="3053">
                  <c:v>-204.0343975200378</c:v>
                </c:pt>
                <c:pt idx="3054">
                  <c:v>-203.78194893213617</c:v>
                </c:pt>
                <c:pt idx="3055">
                  <c:v>-203.52887958907743</c:v>
                </c:pt>
                <c:pt idx="3056">
                  <c:v>-203.27519026175443</c:v>
                </c:pt>
                <c:pt idx="3057">
                  <c:v>-203.02088172294893</c:v>
                </c:pt>
                <c:pt idx="3058">
                  <c:v>-202.76595474732906</c:v>
                </c:pt>
                <c:pt idx="3059">
                  <c:v>-202.51041011144628</c:v>
                </c:pt>
                <c:pt idx="3060">
                  <c:v>-202.25424859373413</c:v>
                </c:pt>
                <c:pt idx="3061">
                  <c:v>-201.99747097450492</c:v>
                </c:pt>
                <c:pt idx="3062">
                  <c:v>-201.74007803594753</c:v>
                </c:pt>
                <c:pt idx="3063">
                  <c:v>-201.48207056212601</c:v>
                </c:pt>
                <c:pt idx="3064">
                  <c:v>-201.22344933897546</c:v>
                </c:pt>
                <c:pt idx="3065">
                  <c:v>-200.96421515430126</c:v>
                </c:pt>
                <c:pt idx="3066">
                  <c:v>-200.7043687977756</c:v>
                </c:pt>
                <c:pt idx="3067">
                  <c:v>-200.44391106093531</c:v>
                </c:pt>
                <c:pt idx="3068">
                  <c:v>-200.18284273718007</c:v>
                </c:pt>
                <c:pt idx="3069">
                  <c:v>-199.92116462176935</c:v>
                </c:pt>
                <c:pt idx="3070">
                  <c:v>-199.65887751181978</c:v>
                </c:pt>
                <c:pt idx="3071">
                  <c:v>-199.39598220630373</c:v>
                </c:pt>
                <c:pt idx="3072">
                  <c:v>-199.13247950604554</c:v>
                </c:pt>
                <c:pt idx="3073">
                  <c:v>-198.86837021372031</c:v>
                </c:pt>
                <c:pt idx="3074">
                  <c:v>-198.60365513385088</c:v>
                </c:pt>
                <c:pt idx="3075">
                  <c:v>-198.33833507280502</c:v>
                </c:pt>
                <c:pt idx="3076">
                  <c:v>-198.0724108387939</c:v>
                </c:pt>
                <c:pt idx="3077">
                  <c:v>-197.80588324186863</c:v>
                </c:pt>
                <c:pt idx="3078">
                  <c:v>-197.53875309391873</c:v>
                </c:pt>
                <c:pt idx="3079">
                  <c:v>-197.27102120866866</c:v>
                </c:pt>
                <c:pt idx="3080">
                  <c:v>-197.00268840167635</c:v>
                </c:pt>
                <c:pt idx="3081">
                  <c:v>-196.7337554903302</c:v>
                </c:pt>
                <c:pt idx="3082">
                  <c:v>-196.4642232938462</c:v>
                </c:pt>
                <c:pt idx="3083">
                  <c:v>-196.19409263326648</c:v>
                </c:pt>
                <c:pt idx="3084">
                  <c:v>-195.92336433145567</c:v>
                </c:pt>
                <c:pt idx="3085">
                  <c:v>-195.65203921309896</c:v>
                </c:pt>
                <c:pt idx="3086">
                  <c:v>-195.38011810470019</c:v>
                </c:pt>
                <c:pt idx="3087">
                  <c:v>-195.10760183457779</c:v>
                </c:pt>
                <c:pt idx="3088">
                  <c:v>-194.83449123286388</c:v>
                </c:pt>
                <c:pt idx="3089">
                  <c:v>-194.5607871315006</c:v>
                </c:pt>
                <c:pt idx="3090">
                  <c:v>-194.28649036423781</c:v>
                </c:pt>
                <c:pt idx="3091">
                  <c:v>-194.0116017666316</c:v>
                </c:pt>
                <c:pt idx="3092">
                  <c:v>-193.73612217603986</c:v>
                </c:pt>
                <c:pt idx="3093">
                  <c:v>-193.46005243162151</c:v>
                </c:pt>
                <c:pt idx="3094">
                  <c:v>-193.18339337433275</c:v>
                </c:pt>
                <c:pt idx="3095">
                  <c:v>-192.90614584692483</c:v>
                </c:pt>
                <c:pt idx="3096">
                  <c:v>-192.62831069394201</c:v>
                </c:pt>
                <c:pt idx="3097">
                  <c:v>-192.34988876171849</c:v>
                </c:pt>
                <c:pt idx="3098">
                  <c:v>-192.07088089837544</c:v>
                </c:pt>
                <c:pt idx="3099">
                  <c:v>-191.79128795381948</c:v>
                </c:pt>
                <c:pt idx="3100">
                  <c:v>-191.51111077973894</c:v>
                </c:pt>
                <c:pt idx="3101">
                  <c:v>-191.23035022960227</c:v>
                </c:pt>
                <c:pt idx="3102">
                  <c:v>-190.94900715865487</c:v>
                </c:pt>
                <c:pt idx="3103">
                  <c:v>-190.66708242391624</c:v>
                </c:pt>
                <c:pt idx="3104">
                  <c:v>-190.38457688417836</c:v>
                </c:pt>
                <c:pt idx="3105">
                  <c:v>-190.10149140000181</c:v>
                </c:pt>
                <c:pt idx="3106">
                  <c:v>-189.81782683371426</c:v>
                </c:pt>
                <c:pt idx="3107">
                  <c:v>-189.53358404940698</c:v>
                </c:pt>
                <c:pt idx="3108">
                  <c:v>-189.24876391293287</c:v>
                </c:pt>
                <c:pt idx="3109">
                  <c:v>-188.96336729190367</c:v>
                </c:pt>
                <c:pt idx="3110">
                  <c:v>-188.67739505568665</c:v>
                </c:pt>
                <c:pt idx="3111">
                  <c:v>-188.39084807540314</c:v>
                </c:pt>
                <c:pt idx="3112">
                  <c:v>-188.10372722392475</c:v>
                </c:pt>
                <c:pt idx="3113">
                  <c:v>-187.81603337587114</c:v>
                </c:pt>
                <c:pt idx="3114">
                  <c:v>-187.52776740760825</c:v>
                </c:pt>
                <c:pt idx="3115">
                  <c:v>-187.23893019724377</c:v>
                </c:pt>
                <c:pt idx="3116">
                  <c:v>-186.94952262462618</c:v>
                </c:pt>
                <c:pt idx="3117">
                  <c:v>-186.65954557134106</c:v>
                </c:pt>
                <c:pt idx="3118">
                  <c:v>-186.36899992070849</c:v>
                </c:pt>
                <c:pt idx="3119">
                  <c:v>-186.07788655778145</c:v>
                </c:pt>
                <c:pt idx="3120">
                  <c:v>-185.7862063693415</c:v>
                </c:pt>
                <c:pt idx="3121">
                  <c:v>-185.49396024389691</c:v>
                </c:pt>
                <c:pt idx="3122">
                  <c:v>-185.20114907168033</c:v>
                </c:pt>
                <c:pt idx="3123">
                  <c:v>-184.90777374464508</c:v>
                </c:pt>
                <c:pt idx="3124">
                  <c:v>-184.61383515646349</c:v>
                </c:pt>
                <c:pt idx="3125">
                  <c:v>-184.31933420252352</c:v>
                </c:pt>
                <c:pt idx="3126">
                  <c:v>-184.02427177992598</c:v>
                </c:pt>
                <c:pt idx="3127">
                  <c:v>-183.72864878748234</c:v>
                </c:pt>
                <c:pt idx="3128">
                  <c:v>-183.43246612571133</c:v>
                </c:pt>
                <c:pt idx="3129">
                  <c:v>-183.13572469683692</c:v>
                </c:pt>
                <c:pt idx="3130">
                  <c:v>-182.83842540478472</c:v>
                </c:pt>
                <c:pt idx="3131">
                  <c:v>-182.54056915518001</c:v>
                </c:pt>
                <c:pt idx="3132">
                  <c:v>-182.24215685534483</c:v>
                </c:pt>
                <c:pt idx="3133">
                  <c:v>-181.94318941429441</c:v>
                </c:pt>
                <c:pt idx="3134">
                  <c:v>-181.64366774273577</c:v>
                </c:pt>
                <c:pt idx="3135">
                  <c:v>-181.34359275306355</c:v>
                </c:pt>
                <c:pt idx="3136">
                  <c:v>-181.04296535935839</c:v>
                </c:pt>
                <c:pt idx="3137">
                  <c:v>-180.74178647738356</c:v>
                </c:pt>
                <c:pt idx="3138">
                  <c:v>-180.4400570245819</c:v>
                </c:pt>
                <c:pt idx="3139">
                  <c:v>-180.13777792007397</c:v>
                </c:pt>
                <c:pt idx="3140">
                  <c:v>-179.83495008465414</c:v>
                </c:pt>
                <c:pt idx="3141">
                  <c:v>-179.53157444078826</c:v>
                </c:pt>
                <c:pt idx="3142">
                  <c:v>-179.22765191261175</c:v>
                </c:pt>
                <c:pt idx="3143">
                  <c:v>-178.92318342592503</c:v>
                </c:pt>
                <c:pt idx="3144">
                  <c:v>-178.61816990819176</c:v>
                </c:pt>
                <c:pt idx="3145">
                  <c:v>-178.31261228853631</c:v>
                </c:pt>
                <c:pt idx="3146">
                  <c:v>-178.00651149773972</c:v>
                </c:pt>
                <c:pt idx="3147">
                  <c:v>-177.69986846823875</c:v>
                </c:pt>
                <c:pt idx="3148">
                  <c:v>-177.39268413412086</c:v>
                </c:pt>
                <c:pt idx="3149">
                  <c:v>-177.08495943112268</c:v>
                </c:pt>
                <c:pt idx="3150">
                  <c:v>-176.77669529662734</c:v>
                </c:pt>
                <c:pt idx="3151">
                  <c:v>-176.46789266966056</c:v>
                </c:pt>
                <c:pt idx="3152">
                  <c:v>-176.15855249088884</c:v>
                </c:pt>
                <c:pt idx="3153">
                  <c:v>-175.84867570261611</c:v>
                </c:pt>
                <c:pt idx="3154">
                  <c:v>-175.53826324878059</c:v>
                </c:pt>
                <c:pt idx="3155">
                  <c:v>-175.22731607495274</c:v>
                </c:pt>
                <c:pt idx="3156">
                  <c:v>-174.9158351283312</c:v>
                </c:pt>
                <c:pt idx="3157">
                  <c:v>-174.60382135774134</c:v>
                </c:pt>
                <c:pt idx="3158">
                  <c:v>-174.29127571363082</c:v>
                </c:pt>
                <c:pt idx="3159">
                  <c:v>-173.97819914806811</c:v>
                </c:pt>
                <c:pt idx="3160">
                  <c:v>-173.66459261473884</c:v>
                </c:pt>
                <c:pt idx="3161">
                  <c:v>-173.3504570689426</c:v>
                </c:pt>
                <c:pt idx="3162">
                  <c:v>-173.03579346759108</c:v>
                </c:pt>
                <c:pt idx="3163">
                  <c:v>-172.72060276920382</c:v>
                </c:pt>
                <c:pt idx="3164">
                  <c:v>-172.40488593390651</c:v>
                </c:pt>
                <c:pt idx="3165">
                  <c:v>-172.08864392342755</c:v>
                </c:pt>
                <c:pt idx="3166">
                  <c:v>-171.77187770109481</c:v>
                </c:pt>
                <c:pt idx="3167">
                  <c:v>-171.45458823183296</c:v>
                </c:pt>
                <c:pt idx="3168">
                  <c:v>-171.13677648216108</c:v>
                </c:pt>
                <c:pt idx="3169">
                  <c:v>-170.81844342018837</c:v>
                </c:pt>
                <c:pt idx="3170">
                  <c:v>-170.49959001561322</c:v>
                </c:pt>
                <c:pt idx="3171">
                  <c:v>-170.18021723971805</c:v>
                </c:pt>
                <c:pt idx="3172">
                  <c:v>-169.86032606536756</c:v>
                </c:pt>
                <c:pt idx="3173">
                  <c:v>-169.53991746700609</c:v>
                </c:pt>
                <c:pt idx="3174">
                  <c:v>-169.21899242065345</c:v>
                </c:pt>
                <c:pt idx="3175">
                  <c:v>-168.89755190390315</c:v>
                </c:pt>
                <c:pt idx="3176">
                  <c:v>-168.57559689591895</c:v>
                </c:pt>
                <c:pt idx="3177">
                  <c:v>-168.2531283774313</c:v>
                </c:pt>
                <c:pt idx="3178">
                  <c:v>-167.93014733073551</c:v>
                </c:pt>
                <c:pt idx="3179">
                  <c:v>-167.60665473968754</c:v>
                </c:pt>
                <c:pt idx="3180">
                  <c:v>-167.28265158970214</c:v>
                </c:pt>
                <c:pt idx="3181">
                  <c:v>-166.95813886774926</c:v>
                </c:pt>
                <c:pt idx="3182">
                  <c:v>-166.63311756235058</c:v>
                </c:pt>
                <c:pt idx="3183">
                  <c:v>-166.30758866357763</c:v>
                </c:pt>
                <c:pt idx="3184">
                  <c:v>-165.98155316304769</c:v>
                </c:pt>
                <c:pt idx="3185">
                  <c:v>-165.65501205392167</c:v>
                </c:pt>
                <c:pt idx="3186">
                  <c:v>-165.32796633090007</c:v>
                </c:pt>
                <c:pt idx="3187">
                  <c:v>-165.00041699022114</c:v>
                </c:pt>
                <c:pt idx="3188">
                  <c:v>-164.67236502965707</c:v>
                </c:pt>
                <c:pt idx="3189">
                  <c:v>-164.34381144851073</c:v>
                </c:pt>
                <c:pt idx="3190">
                  <c:v>-164.0147572476136</c:v>
                </c:pt>
                <c:pt idx="3191">
                  <c:v>-163.68520342932155</c:v>
                </c:pt>
                <c:pt idx="3192">
                  <c:v>-163.35515099751279</c:v>
                </c:pt>
                <c:pt idx="3193">
                  <c:v>-163.02460095758451</c:v>
                </c:pt>
                <c:pt idx="3194">
                  <c:v>-162.69355431644919</c:v>
                </c:pt>
                <c:pt idx="3195">
                  <c:v>-162.3620120825322</c:v>
                </c:pt>
                <c:pt idx="3196">
                  <c:v>-162.029975265769</c:v>
                </c:pt>
                <c:pt idx="3197">
                  <c:v>-161.69744487760082</c:v>
                </c:pt>
                <c:pt idx="3198">
                  <c:v>-161.36442193097358</c:v>
                </c:pt>
                <c:pt idx="3199">
                  <c:v>-161.03090744033258</c:v>
                </c:pt>
                <c:pt idx="3200">
                  <c:v>-160.69690242162059</c:v>
                </c:pt>
                <c:pt idx="3201">
                  <c:v>-160.36240789227523</c:v>
                </c:pt>
                <c:pt idx="3202">
                  <c:v>-160.0274248712245</c:v>
                </c:pt>
                <c:pt idx="3203">
                  <c:v>-159.69195437888487</c:v>
                </c:pt>
                <c:pt idx="3204">
                  <c:v>-159.35599743715787</c:v>
                </c:pt>
                <c:pt idx="3205">
                  <c:v>-159.01955506942625</c:v>
                </c:pt>
                <c:pt idx="3206">
                  <c:v>-158.68262830055215</c:v>
                </c:pt>
                <c:pt idx="3207">
                  <c:v>-158.34521815687265</c:v>
                </c:pt>
                <c:pt idx="3208">
                  <c:v>-158.00732566619763</c:v>
                </c:pt>
                <c:pt idx="3209">
                  <c:v>-157.66895185780646</c:v>
                </c:pt>
                <c:pt idx="3210">
                  <c:v>-157.3300977624441</c:v>
                </c:pt>
                <c:pt idx="3211">
                  <c:v>-156.99076441231921</c:v>
                </c:pt>
                <c:pt idx="3212">
                  <c:v>-156.65095284109969</c:v>
                </c:pt>
                <c:pt idx="3213">
                  <c:v>-156.31066408391086</c:v>
                </c:pt>
                <c:pt idx="3214">
                  <c:v>-155.96989917733094</c:v>
                </c:pt>
                <c:pt idx="3215">
                  <c:v>-155.62865915938912</c:v>
                </c:pt>
                <c:pt idx="3216">
                  <c:v>-155.28694506956182</c:v>
                </c:pt>
                <c:pt idx="3217">
                  <c:v>-154.94475794876925</c:v>
                </c:pt>
                <c:pt idx="3218">
                  <c:v>-154.60209883937259</c:v>
                </c:pt>
                <c:pt idx="3219">
                  <c:v>-154.25896878517119</c:v>
                </c:pt>
                <c:pt idx="3220">
                  <c:v>-153.91536883139824</c:v>
                </c:pt>
                <c:pt idx="3221">
                  <c:v>-153.57130002471951</c:v>
                </c:pt>
                <c:pt idx="3222">
                  <c:v>-153.22676341322781</c:v>
                </c:pt>
                <c:pt idx="3223">
                  <c:v>-152.88176004644131</c:v>
                </c:pt>
                <c:pt idx="3224">
                  <c:v>-152.5362909753004</c:v>
                </c:pt>
                <c:pt idx="3225">
                  <c:v>-152.19035725216352</c:v>
                </c:pt>
                <c:pt idx="3226">
                  <c:v>-151.84395993080483</c:v>
                </c:pt>
                <c:pt idx="3227">
                  <c:v>-151.49710006641092</c:v>
                </c:pt>
                <c:pt idx="3228">
                  <c:v>-151.1497787155767</c:v>
                </c:pt>
                <c:pt idx="3229">
                  <c:v>-150.8019969363036</c:v>
                </c:pt>
                <c:pt idx="3230">
                  <c:v>-150.45375578799488</c:v>
                </c:pt>
                <c:pt idx="3231">
                  <c:v>-150.10505633145362</c:v>
                </c:pt>
                <c:pt idx="3232">
                  <c:v>-149.75589962887909</c:v>
                </c:pt>
                <c:pt idx="3233">
                  <c:v>-149.40628674386272</c:v>
                </c:pt>
                <c:pt idx="3234">
                  <c:v>-149.05621874138637</c:v>
                </c:pt>
                <c:pt idx="3235">
                  <c:v>-148.70569668781758</c:v>
                </c:pt>
                <c:pt idx="3236">
                  <c:v>-148.35472165090744</c:v>
                </c:pt>
                <c:pt idx="3237">
                  <c:v>-148.00329469978695</c:v>
                </c:pt>
                <c:pt idx="3238">
                  <c:v>-147.65141690496324</c:v>
                </c:pt>
                <c:pt idx="3239">
                  <c:v>-147.29908933831743</c:v>
                </c:pt>
                <c:pt idx="3240">
                  <c:v>-146.94631307310019</c:v>
                </c:pt>
                <c:pt idx="3241">
                  <c:v>-146.59308918392904</c:v>
                </c:pt>
                <c:pt idx="3242">
                  <c:v>-146.23941874678539</c:v>
                </c:pt>
                <c:pt idx="3243">
                  <c:v>-145.88530283901073</c:v>
                </c:pt>
                <c:pt idx="3244">
                  <c:v>-145.5307425393037</c:v>
                </c:pt>
                <c:pt idx="3245">
                  <c:v>-145.17573892771628</c:v>
                </c:pt>
                <c:pt idx="3246">
                  <c:v>-144.82029308565089</c:v>
                </c:pt>
                <c:pt idx="3247">
                  <c:v>-144.4644060958575</c:v>
                </c:pt>
                <c:pt idx="3248">
                  <c:v>-144.10807904242932</c:v>
                </c:pt>
                <c:pt idx="3249">
                  <c:v>-143.75131301080043</c:v>
                </c:pt>
                <c:pt idx="3250">
                  <c:v>-143.39410908774232</c:v>
                </c:pt>
                <c:pt idx="3251">
                  <c:v>-143.03646836135968</c:v>
                </c:pt>
                <c:pt idx="3252">
                  <c:v>-142.67839192108855</c:v>
                </c:pt>
                <c:pt idx="3253">
                  <c:v>-142.31988085769149</c:v>
                </c:pt>
                <c:pt idx="3254">
                  <c:v>-141.96093626325558</c:v>
                </c:pt>
                <c:pt idx="3255">
                  <c:v>-141.60155923118847</c:v>
                </c:pt>
                <c:pt idx="3256">
                  <c:v>-141.24175085621454</c:v>
                </c:pt>
                <c:pt idx="3257">
                  <c:v>-140.88151223437293</c:v>
                </c:pt>
                <c:pt idx="3258">
                  <c:v>-140.52084446301254</c:v>
                </c:pt>
                <c:pt idx="3259">
                  <c:v>-140.15974864079013</c:v>
                </c:pt>
                <c:pt idx="3260">
                  <c:v>-139.79822586766642</c:v>
                </c:pt>
                <c:pt idx="3261">
                  <c:v>-139.43627724490204</c:v>
                </c:pt>
                <c:pt idx="3262">
                  <c:v>-139.07390387505569</c:v>
                </c:pt>
                <c:pt idx="3263">
                  <c:v>-138.71110686197932</c:v>
                </c:pt>
                <c:pt idx="3264">
                  <c:v>-138.34788731081534</c:v>
                </c:pt>
                <c:pt idx="3265">
                  <c:v>-137.98424632799367</c:v>
                </c:pt>
                <c:pt idx="3266">
                  <c:v>-137.62018502122783</c:v>
                </c:pt>
                <c:pt idx="3267">
                  <c:v>-137.25570449951189</c:v>
                </c:pt>
                <c:pt idx="3268">
                  <c:v>-136.89080587311651</c:v>
                </c:pt>
                <c:pt idx="3269">
                  <c:v>-136.52549025358601</c:v>
                </c:pt>
                <c:pt idx="3270">
                  <c:v>-136.15975875373533</c:v>
                </c:pt>
                <c:pt idx="3271">
                  <c:v>-135.79361248764624</c:v>
                </c:pt>
                <c:pt idx="3272">
                  <c:v>-135.42705257066334</c:v>
                </c:pt>
                <c:pt idx="3273">
                  <c:v>-135.06008011939213</c:v>
                </c:pt>
                <c:pt idx="3274">
                  <c:v>-134.69269625169395</c:v>
                </c:pt>
                <c:pt idx="3275">
                  <c:v>-134.32490208668415</c:v>
                </c:pt>
                <c:pt idx="3276">
                  <c:v>-133.95669874472716</c:v>
                </c:pt>
                <c:pt idx="3277">
                  <c:v>-133.5880873474344</c:v>
                </c:pt>
                <c:pt idx="3278">
                  <c:v>-133.2190690176603</c:v>
                </c:pt>
                <c:pt idx="3279">
                  <c:v>-132.84964487949836</c:v>
                </c:pt>
                <c:pt idx="3280">
                  <c:v>-132.47981605827886</c:v>
                </c:pt>
                <c:pt idx="3281">
                  <c:v>-132.10958368056421</c:v>
                </c:pt>
                <c:pt idx="3282">
                  <c:v>-131.73894887414664</c:v>
                </c:pt>
                <c:pt idx="3283">
                  <c:v>-131.36791276804419</c:v>
                </c:pt>
                <c:pt idx="3284">
                  <c:v>-130.99647649249681</c:v>
                </c:pt>
                <c:pt idx="3285">
                  <c:v>-130.62464117896428</c:v>
                </c:pt>
                <c:pt idx="3286">
                  <c:v>-130.25240796012093</c:v>
                </c:pt>
                <c:pt idx="3287">
                  <c:v>-129.87977796985402</c:v>
                </c:pt>
                <c:pt idx="3288">
                  <c:v>-129.50675234325919</c:v>
                </c:pt>
                <c:pt idx="3289">
                  <c:v>-129.13333221663694</c:v>
                </c:pt>
                <c:pt idx="3290">
                  <c:v>-128.75951872749002</c:v>
                </c:pt>
                <c:pt idx="3291">
                  <c:v>-128.385313014519</c:v>
                </c:pt>
                <c:pt idx="3292">
                  <c:v>-128.01071621761918</c:v>
                </c:pt>
                <c:pt idx="3293">
                  <c:v>-127.63572947787752</c:v>
                </c:pt>
                <c:pt idx="3294">
                  <c:v>-127.26035393756871</c:v>
                </c:pt>
                <c:pt idx="3295">
                  <c:v>-126.88459074015194</c:v>
                </c:pt>
                <c:pt idx="3296">
                  <c:v>-126.50844103026684</c:v>
                </c:pt>
                <c:pt idx="3297">
                  <c:v>-126.1319059537305</c:v>
                </c:pt>
                <c:pt idx="3298">
                  <c:v>-125.75498665753426</c:v>
                </c:pt>
                <c:pt idx="3299">
                  <c:v>-125.37768428983983</c:v>
                </c:pt>
                <c:pt idx="3300">
                  <c:v>-124.99999999997532</c:v>
                </c:pt>
                <c:pt idx="3301">
                  <c:v>-124.62193493843289</c:v>
                </c:pt>
                <c:pt idx="3302">
                  <c:v>-124.24349025686395</c:v>
                </c:pt>
                <c:pt idx="3303">
                  <c:v>-123.86466710807699</c:v>
                </c:pt>
                <c:pt idx="3304">
                  <c:v>-123.48546664603266</c:v>
                </c:pt>
                <c:pt idx="3305">
                  <c:v>-123.1058900258415</c:v>
                </c:pt>
                <c:pt idx="3306">
                  <c:v>-122.72593840375994</c:v>
                </c:pt>
                <c:pt idx="3307">
                  <c:v>-122.34561293718609</c:v>
                </c:pt>
                <c:pt idx="3308">
                  <c:v>-121.96491478465769</c:v>
                </c:pt>
                <c:pt idx="3309">
                  <c:v>-121.58384510584695</c:v>
                </c:pt>
                <c:pt idx="3310">
                  <c:v>-121.20240506155839</c:v>
                </c:pt>
                <c:pt idx="3311">
                  <c:v>-120.82059581372474</c:v>
                </c:pt>
                <c:pt idx="3312">
                  <c:v>-120.43841852540275</c:v>
                </c:pt>
                <c:pt idx="3313">
                  <c:v>-120.05587436077117</c:v>
                </c:pt>
                <c:pt idx="3314">
                  <c:v>-119.67296448512563</c:v>
                </c:pt>
                <c:pt idx="3315">
                  <c:v>-119.28969006487566</c:v>
                </c:pt>
                <c:pt idx="3316">
                  <c:v>-118.90605226754235</c:v>
                </c:pt>
                <c:pt idx="3317">
                  <c:v>-118.52205226175242</c:v>
                </c:pt>
                <c:pt idx="3318">
                  <c:v>-118.13769121723685</c:v>
                </c:pt>
                <c:pt idx="3319">
                  <c:v>-117.75297030482584</c:v>
                </c:pt>
                <c:pt idx="3320">
                  <c:v>-117.36789069644584</c:v>
                </c:pt>
                <c:pt idx="3321">
                  <c:v>-116.98245356511629</c:v>
                </c:pt>
                <c:pt idx="3322">
                  <c:v>-116.59666008494575</c:v>
                </c:pt>
                <c:pt idx="3323">
                  <c:v>-116.21051143112767</c:v>
                </c:pt>
                <c:pt idx="3324">
                  <c:v>-115.82400877993818</c:v>
                </c:pt>
                <c:pt idx="3325">
                  <c:v>-115.43715330873104</c:v>
                </c:pt>
                <c:pt idx="3326">
                  <c:v>-115.04994619593526</c:v>
                </c:pt>
                <c:pt idx="3327">
                  <c:v>-114.66238862105109</c:v>
                </c:pt>
                <c:pt idx="3328">
                  <c:v>-114.27448176464569</c:v>
                </c:pt>
                <c:pt idx="3329">
                  <c:v>-113.88622680835104</c:v>
                </c:pt>
                <c:pt idx="3330">
                  <c:v>-113.49762493485865</c:v>
                </c:pt>
                <c:pt idx="3331">
                  <c:v>-113.10867732791763</c:v>
                </c:pt>
                <c:pt idx="3332">
                  <c:v>-112.71938517232945</c:v>
                </c:pt>
                <c:pt idx="3333">
                  <c:v>-112.32974965394571</c:v>
                </c:pt>
                <c:pt idx="3334">
                  <c:v>-111.93977195966399</c:v>
                </c:pt>
                <c:pt idx="3335">
                  <c:v>-111.54945327742357</c:v>
                </c:pt>
                <c:pt idx="3336">
                  <c:v>-111.15879479620324</c:v>
                </c:pt>
                <c:pt idx="3337">
                  <c:v>-110.76779770601627</c:v>
                </c:pt>
                <c:pt idx="3338">
                  <c:v>-110.37646319790726</c:v>
                </c:pt>
                <c:pt idx="3339">
                  <c:v>-109.98479246394973</c:v>
                </c:pt>
                <c:pt idx="3340">
                  <c:v>-109.59278669724011</c:v>
                </c:pt>
                <c:pt idx="3341">
                  <c:v>-109.20044709189632</c:v>
                </c:pt>
                <c:pt idx="3342">
                  <c:v>-108.80777484305264</c:v>
                </c:pt>
                <c:pt idx="3343">
                  <c:v>-108.41477114685644</c:v>
                </c:pt>
                <c:pt idx="3344">
                  <c:v>-108.02143720046594</c:v>
                </c:pt>
                <c:pt idx="3345">
                  <c:v>-107.62777420204414</c:v>
                </c:pt>
                <c:pt idx="3346">
                  <c:v>-107.23378335075662</c:v>
                </c:pt>
                <c:pt idx="3347">
                  <c:v>-106.83946584676826</c:v>
                </c:pt>
                <c:pt idx="3348">
                  <c:v>-106.44482289123812</c:v>
                </c:pt>
                <c:pt idx="3349">
                  <c:v>-106.0498556863173</c:v>
                </c:pt>
                <c:pt idx="3350">
                  <c:v>-105.6545654351446</c:v>
                </c:pt>
                <c:pt idx="3351">
                  <c:v>-105.2589533418423</c:v>
                </c:pt>
                <c:pt idx="3352">
                  <c:v>-104.86302061151383</c:v>
                </c:pt>
                <c:pt idx="3353">
                  <c:v>-104.46676845023855</c:v>
                </c:pt>
                <c:pt idx="3354">
                  <c:v>-104.07019806506965</c:v>
                </c:pt>
                <c:pt idx="3355">
                  <c:v>-103.6733106640289</c:v>
                </c:pt>
                <c:pt idx="3356">
                  <c:v>-103.27610745610438</c:v>
                </c:pt>
                <c:pt idx="3357">
                  <c:v>-102.87858965124614</c:v>
                </c:pt>
                <c:pt idx="3358">
                  <c:v>-102.48075846036194</c:v>
                </c:pt>
                <c:pt idx="3359">
                  <c:v>-102.08261509531498</c:v>
                </c:pt>
                <c:pt idx="3360">
                  <c:v>-101.68416076891859</c:v>
                </c:pt>
                <c:pt idx="3361">
                  <c:v>-101.28539669493397</c:v>
                </c:pt>
                <c:pt idx="3362">
                  <c:v>-100.88632408806585</c:v>
                </c:pt>
                <c:pt idx="3363">
                  <c:v>-100.48694416395817</c:v>
                </c:pt>
                <c:pt idx="3364">
                  <c:v>-100.08725813919187</c:v>
                </c:pt>
                <c:pt idx="3365">
                  <c:v>-99.687267231279691</c:v>
                </c:pt>
                <c:pt idx="3366">
                  <c:v>-99.28697265866289</c:v>
                </c:pt>
                <c:pt idx="3367">
                  <c:v>-98.886375640708977</c:v>
                </c:pt>
                <c:pt idx="3368">
                  <c:v>-98.48547739770531</c:v>
                </c:pt>
                <c:pt idx="3369">
                  <c:v>-98.08427915085791</c:v>
                </c:pt>
                <c:pt idx="3370">
                  <c:v>-97.682782122285971</c:v>
                </c:pt>
                <c:pt idx="3371">
                  <c:v>-97.280987535018696</c:v>
                </c:pt>
                <c:pt idx="3372">
                  <c:v>-96.878896612992875</c:v>
                </c:pt>
                <c:pt idx="3373">
                  <c:v>-96.476510581046782</c:v>
                </c:pt>
                <c:pt idx="3374">
                  <c:v>-96.07383066491785</c:v>
                </c:pt>
                <c:pt idx="3375">
                  <c:v>-95.670858091239367</c:v>
                </c:pt>
                <c:pt idx="3376">
                  <c:v>-95.267594087535244</c:v>
                </c:pt>
                <c:pt idx="3377">
                  <c:v>-94.864039882217781</c:v>
                </c:pt>
                <c:pt idx="3378">
                  <c:v>-94.460196704583296</c:v>
                </c:pt>
                <c:pt idx="3379">
                  <c:v>-94.056065784807714</c:v>
                </c:pt>
                <c:pt idx="3380">
                  <c:v>-93.651648353944324</c:v>
                </c:pt>
                <c:pt idx="3381">
                  <c:v>-93.246945643918338</c:v>
                </c:pt>
                <c:pt idx="3382">
                  <c:v>-92.841958887524825</c:v>
                </c:pt>
                <c:pt idx="3383">
                  <c:v>-92.436689318423234</c:v>
                </c:pt>
                <c:pt idx="3384">
                  <c:v>-92.031138171135183</c:v>
                </c:pt>
                <c:pt idx="3385">
                  <c:v>-91.625306681040016</c:v>
                </c:pt>
                <c:pt idx="3386">
                  <c:v>-91.219196084370409</c:v>
                </c:pt>
                <c:pt idx="3387">
                  <c:v>-90.812807618210087</c:v>
                </c:pt>
                <c:pt idx="3388">
                  <c:v>-90.406142520488373</c:v>
                </c:pt>
                <c:pt idx="3389">
                  <c:v>-89.999202029977894</c:v>
                </c:pt>
                <c:pt idx="3390">
                  <c:v>-89.591987386290171</c:v>
                </c:pt>
                <c:pt idx="3391">
                  <c:v>-89.184499829871186</c:v>
                </c:pt>
                <c:pt idx="3392">
                  <c:v>-88.776740601999151</c:v>
                </c:pt>
                <c:pt idx="3393">
                  <c:v>-88.368710944779181</c:v>
                </c:pt>
                <c:pt idx="3394">
                  <c:v>-87.960412101139937</c:v>
                </c:pt>
                <c:pt idx="3395">
                  <c:v>-87.55184531483134</c:v>
                </c:pt>
                <c:pt idx="3396">
                  <c:v>-87.143011830418288</c:v>
                </c:pt>
                <c:pt idx="3397">
                  <c:v>-86.733912893278244</c:v>
                </c:pt>
                <c:pt idx="3398">
                  <c:v>-86.324549749597935</c:v>
                </c:pt>
                <c:pt idx="3399">
                  <c:v>-85.914923646368095</c:v>
                </c:pt>
                <c:pt idx="3400">
                  <c:v>-85.505035831381051</c:v>
                </c:pt>
                <c:pt idx="3401">
                  <c:v>-85.0948875532264</c:v>
                </c:pt>
                <c:pt idx="3402">
                  <c:v>-84.684480061286507</c:v>
                </c:pt>
                <c:pt idx="3403">
                  <c:v>-84.273814605734188</c:v>
                </c:pt>
                <c:pt idx="3404">
                  <c:v>-83.862892437527222</c:v>
                </c:pt>
                <c:pt idx="3405">
                  <c:v>-83.451714808405981</c:v>
                </c:pt>
                <c:pt idx="3406">
                  <c:v>-83.040282970889081</c:v>
                </c:pt>
                <c:pt idx="3407">
                  <c:v>-82.628598178268803</c:v>
                </c:pt>
                <c:pt idx="3408">
                  <c:v>-82.216661684608866</c:v>
                </c:pt>
                <c:pt idx="3409">
                  <c:v>-81.804474744738826</c:v>
                </c:pt>
                <c:pt idx="3410">
                  <c:v>-81.392038614252016</c:v>
                </c:pt>
                <c:pt idx="3411">
                  <c:v>-80.979354549499988</c:v>
                </c:pt>
                <c:pt idx="3412">
                  <c:v>-80.566423807590198</c:v>
                </c:pt>
                <c:pt idx="3413">
                  <c:v>-80.153247646381502</c:v>
                </c:pt>
                <c:pt idx="3414">
                  <c:v>-79.73982732447972</c:v>
                </c:pt>
                <c:pt idx="3415">
                  <c:v>-79.326164101235278</c:v>
                </c:pt>
                <c:pt idx="3416">
                  <c:v>-78.91225923673764</c:v>
                </c:pt>
                <c:pt idx="3417">
                  <c:v>-78.498113991813057</c:v>
                </c:pt>
                <c:pt idx="3418">
                  <c:v>-78.083729628019967</c:v>
                </c:pt>
                <c:pt idx="3419">
                  <c:v>-77.669107407644759</c:v>
                </c:pt>
                <c:pt idx="3420">
                  <c:v>-77.254248593698478</c:v>
                </c:pt>
                <c:pt idx="3421">
                  <c:v>-76.839154449913394</c:v>
                </c:pt>
                <c:pt idx="3422">
                  <c:v>-76.423826240737625</c:v>
                </c:pt>
                <c:pt idx="3423">
                  <c:v>-76.00826523133378</c:v>
                </c:pt>
                <c:pt idx="3424">
                  <c:v>-75.592472687572339</c:v>
                </c:pt>
                <c:pt idx="3425">
                  <c:v>-75.176449876029281</c:v>
                </c:pt>
                <c:pt idx="3426">
                  <c:v>-74.760198063982685</c:v>
                </c:pt>
                <c:pt idx="3427">
                  <c:v>-74.343718519407304</c:v>
                </c:pt>
                <c:pt idx="3428">
                  <c:v>-73.927012510972276</c:v>
                </c:pt>
                <c:pt idx="3429">
                  <c:v>-73.51008130803659</c:v>
                </c:pt>
                <c:pt idx="3430">
                  <c:v>-73.092926180644568</c:v>
                </c:pt>
                <c:pt idx="3431">
                  <c:v>-72.675548399523521</c:v>
                </c:pt>
                <c:pt idx="3432">
                  <c:v>-72.25794923607809</c:v>
                </c:pt>
                <c:pt idx="3433">
                  <c:v>-71.840129962387991</c:v>
                </c:pt>
                <c:pt idx="3434">
                  <c:v>-71.422091851203376</c:v>
                </c:pt>
                <c:pt idx="3435">
                  <c:v>-71.003836175940449</c:v>
                </c:pt>
                <c:pt idx="3436">
                  <c:v>-70.585364210678904</c:v>
                </c:pt>
                <c:pt idx="3437">
                  <c:v>-70.166677230156523</c:v>
                </c:pt>
                <c:pt idx="3438">
                  <c:v>-69.747776509766894</c:v>
                </c:pt>
                <c:pt idx="3439">
                  <c:v>-69.328663325553819</c:v>
                </c:pt>
                <c:pt idx="3440">
                  <c:v>-68.909338954208962</c:v>
                </c:pt>
                <c:pt idx="3441">
                  <c:v>-68.489804673067297</c:v>
                </c:pt>
                <c:pt idx="3442">
                  <c:v>-68.07006176010276</c:v>
                </c:pt>
                <c:pt idx="3443">
                  <c:v>-67.650111493924882</c:v>
                </c:pt>
                <c:pt idx="3444">
                  <c:v>-67.229955153775407</c:v>
                </c:pt>
                <c:pt idx="3445">
                  <c:v>-66.809594019522777</c:v>
                </c:pt>
                <c:pt idx="3446">
                  <c:v>-66.389029371660754</c:v>
                </c:pt>
                <c:pt idx="3447">
                  <c:v>-65.968262491301786</c:v>
                </c:pt>
                <c:pt idx="3448">
                  <c:v>-65.547294660174543</c:v>
                </c:pt>
                <c:pt idx="3449">
                  <c:v>-65.126127160620456</c:v>
                </c:pt>
                <c:pt idx="3450">
                  <c:v>-64.704761275588353</c:v>
                </c:pt>
                <c:pt idx="3451">
                  <c:v>-64.283198288632008</c:v>
                </c:pt>
                <c:pt idx="3452">
                  <c:v>-63.861439483905599</c:v>
                </c:pt>
                <c:pt idx="3453">
                  <c:v>-63.439486146159155</c:v>
                </c:pt>
                <c:pt idx="3454">
                  <c:v>-63.017339560736168</c:v>
                </c:pt>
                <c:pt idx="3455">
                  <c:v>-62.595001013567909</c:v>
                </c:pt>
                <c:pt idx="3456">
                  <c:v>-62.172471791171041</c:v>
                </c:pt>
                <c:pt idx="3457">
                  <c:v>-61.749753180643083</c:v>
                </c:pt>
                <c:pt idx="3458">
                  <c:v>-61.326846469657788</c:v>
                </c:pt>
                <c:pt idx="3459">
                  <c:v>-60.903752946462781</c:v>
                </c:pt>
                <c:pt idx="3460">
                  <c:v>-60.480473899873878</c:v>
                </c:pt>
                <c:pt idx="3461">
                  <c:v>-60.057010619272667</c:v>
                </c:pt>
                <c:pt idx="3462">
                  <c:v>-59.633364394601962</c:v>
                </c:pt>
                <c:pt idx="3463">
                  <c:v>-59.209536516361212</c:v>
                </c:pt>
                <c:pt idx="3464">
                  <c:v>-58.785528275604051</c:v>
                </c:pt>
                <c:pt idx="3465">
                  <c:v>-58.36134096393269</c:v>
                </c:pt>
                <c:pt idx="3466">
                  <c:v>-57.936975873495676</c:v>
                </c:pt>
                <c:pt idx="3467">
                  <c:v>-57.512434296982235</c:v>
                </c:pt>
                <c:pt idx="3468">
                  <c:v>-57.087717527619859</c:v>
                </c:pt>
                <c:pt idx="3469">
                  <c:v>-56.662826859169698</c:v>
                </c:pt>
                <c:pt idx="3470">
                  <c:v>-56.237763585922195</c:v>
                </c:pt>
                <c:pt idx="3471">
                  <c:v>-55.81252900269358</c:v>
                </c:pt>
                <c:pt idx="3472">
                  <c:v>-55.387124404822572</c:v>
                </c:pt>
                <c:pt idx="3473">
                  <c:v>-54.961551088164704</c:v>
                </c:pt>
                <c:pt idx="3474">
                  <c:v>-54.535810349090966</c:v>
                </c:pt>
                <c:pt idx="3475">
                  <c:v>-54.109903484481059</c:v>
                </c:pt>
                <c:pt idx="3476">
                  <c:v>-53.683831791720934</c:v>
                </c:pt>
                <c:pt idx="3477">
                  <c:v>-53.257596568699284</c:v>
                </c:pt>
                <c:pt idx="3478">
                  <c:v>-52.831199113802093</c:v>
                </c:pt>
                <c:pt idx="3479">
                  <c:v>-52.404640725910184</c:v>
                </c:pt>
                <c:pt idx="3480">
                  <c:v>-51.977922704394572</c:v>
                </c:pt>
                <c:pt idx="3481">
                  <c:v>-51.551046349111935</c:v>
                </c:pt>
                <c:pt idx="3482">
                  <c:v>-51.124012960402119</c:v>
                </c:pt>
                <c:pt idx="3483">
                  <c:v>-50.696823839082448</c:v>
                </c:pt>
                <c:pt idx="3484">
                  <c:v>-50.269480286445287</c:v>
                </c:pt>
                <c:pt idx="3485">
                  <c:v>-49.841983604253429</c:v>
                </c:pt>
                <c:pt idx="3486">
                  <c:v>-49.414335094735463</c:v>
                </c:pt>
                <c:pt idx="3487">
                  <c:v>-48.986536060583362</c:v>
                </c:pt>
                <c:pt idx="3488">
                  <c:v>-48.558587804946725</c:v>
                </c:pt>
                <c:pt idx="3489">
                  <c:v>-48.130491631430601</c:v>
                </c:pt>
                <c:pt idx="3490">
                  <c:v>-47.702248844089738</c:v>
                </c:pt>
                <c:pt idx="3491">
                  <c:v>-47.273860747426149</c:v>
                </c:pt>
                <c:pt idx="3492">
                  <c:v>-46.845328646384495</c:v>
                </c:pt>
                <c:pt idx="3493">
                  <c:v>-46.416653846347657</c:v>
                </c:pt>
                <c:pt idx="3494">
                  <c:v>-45.987837653133184</c:v>
                </c:pt>
                <c:pt idx="3495">
                  <c:v>-45.558881372989802</c:v>
                </c:pt>
                <c:pt idx="3496">
                  <c:v>-45.129786312592728</c:v>
                </c:pt>
                <c:pt idx="3497">
                  <c:v>-44.700553779040142</c:v>
                </c:pt>
                <c:pt idx="3498">
                  <c:v>-44.271185079848578</c:v>
                </c:pt>
                <c:pt idx="3499">
                  <c:v>-43.841681522949322</c:v>
                </c:pt>
                <c:pt idx="3500">
                  <c:v>-43.412044416685148</c:v>
                </c:pt>
                <c:pt idx="3501">
                  <c:v>-42.982275069804736</c:v>
                </c:pt>
                <c:pt idx="3502">
                  <c:v>-42.552374791460281</c:v>
                </c:pt>
                <c:pt idx="3503">
                  <c:v>-42.122344891202808</c:v>
                </c:pt>
                <c:pt idx="3504">
                  <c:v>-41.692186678977521</c:v>
                </c:pt>
                <c:pt idx="3505">
                  <c:v>-41.261901465121376</c:v>
                </c:pt>
                <c:pt idx="3506">
                  <c:v>-40.831490560357324</c:v>
                </c:pt>
                <c:pt idx="3507">
                  <c:v>-40.400955275791837</c:v>
                </c:pt>
                <c:pt idx="3508">
                  <c:v>-39.970296922910279</c:v>
                </c:pt>
                <c:pt idx="3509">
                  <c:v>-39.539516813572249</c:v>
                </c:pt>
                <c:pt idx="3510">
                  <c:v>-39.108616260009093</c:v>
                </c:pt>
                <c:pt idx="3511">
                  <c:v>-38.677596574818189</c:v>
                </c:pt>
                <c:pt idx="3512">
                  <c:v>-38.246459070960476</c:v>
                </c:pt>
                <c:pt idx="3513">
                  <c:v>-37.815205061755776</c:v>
                </c:pt>
                <c:pt idx="3514">
                  <c:v>-37.38383586087815</c:v>
                </c:pt>
                <c:pt idx="3515">
                  <c:v>-36.952352782353437</c:v>
                </c:pt>
                <c:pt idx="3516">
                  <c:v>-36.520757140553698</c:v>
                </c:pt>
                <c:pt idx="3517">
                  <c:v>-36.0890502501939</c:v>
                </c:pt>
                <c:pt idx="3518">
                  <c:v>-35.657233426328304</c:v>
                </c:pt>
                <c:pt idx="3519">
                  <c:v>-35.225307984345847</c:v>
                </c:pt>
                <c:pt idx="3520">
                  <c:v>-34.793275239966562</c:v>
                </c:pt>
                <c:pt idx="3521">
                  <c:v>-34.361136509236879</c:v>
                </c:pt>
                <c:pt idx="3522">
                  <c:v>-33.928893108526097</c:v>
                </c:pt>
                <c:pt idx="3523">
                  <c:v>-33.496546354522813</c:v>
                </c:pt>
                <c:pt idx="3524">
                  <c:v>-33.06409756423043</c:v>
                </c:pt>
                <c:pt idx="3525">
                  <c:v>-32.631548054962508</c:v>
                </c:pt>
                <c:pt idx="3526">
                  <c:v>-32.198899144340324</c:v>
                </c:pt>
                <c:pt idx="3527">
                  <c:v>-31.766152150287038</c:v>
                </c:pt>
                <c:pt idx="3528">
                  <c:v>-31.333308391025501</c:v>
                </c:pt>
                <c:pt idx="3529">
                  <c:v>-30.90036918507241</c:v>
                </c:pt>
                <c:pt idx="3530">
                  <c:v>-30.467335851235894</c:v>
                </c:pt>
                <c:pt idx="3531">
                  <c:v>-30.034209708610817</c:v>
                </c:pt>
                <c:pt idx="3532">
                  <c:v>-29.600992076574077</c:v>
                </c:pt>
                <c:pt idx="3533">
                  <c:v>-29.167684274782147</c:v>
                </c:pt>
                <c:pt idx="3534">
                  <c:v>-28.734287623165304</c:v>
                </c:pt>
                <c:pt idx="3535">
                  <c:v>-28.30080344192513</c:v>
                </c:pt>
                <c:pt idx="3536">
                  <c:v>-27.867233051529833</c:v>
                </c:pt>
                <c:pt idx="3537">
                  <c:v>-27.433577772709576</c:v>
                </c:pt>
                <c:pt idx="3538">
                  <c:v>-26.999838926453993</c:v>
                </c:pt>
                <c:pt idx="3539">
                  <c:v>-26.566017834006598</c:v>
                </c:pt>
                <c:pt idx="3540">
                  <c:v>-26.132115816861241</c:v>
                </c:pt>
                <c:pt idx="3541">
                  <c:v>-25.698134196759593</c:v>
                </c:pt>
                <c:pt idx="3542">
                  <c:v>-25.264074295684274</c:v>
                </c:pt>
                <c:pt idx="3543">
                  <c:v>-24.829937435857456</c:v>
                </c:pt>
                <c:pt idx="3544">
                  <c:v>-24.395724939735089</c:v>
                </c:pt>
                <c:pt idx="3545">
                  <c:v>-23.961438130003515</c:v>
                </c:pt>
                <c:pt idx="3546">
                  <c:v>-23.527078329575893</c:v>
                </c:pt>
                <c:pt idx="3547">
                  <c:v>-23.092646861587731</c:v>
                </c:pt>
                <c:pt idx="3548">
                  <c:v>-22.658145049392168</c:v>
                </c:pt>
                <c:pt idx="3549">
                  <c:v>-22.223574216557527</c:v>
                </c:pt>
                <c:pt idx="3550">
                  <c:v>-21.788935686861489</c:v>
                </c:pt>
                <c:pt idx="3551">
                  <c:v>-21.35423078428861</c:v>
                </c:pt>
                <c:pt idx="3552">
                  <c:v>-20.919460833025639</c:v>
                </c:pt>
                <c:pt idx="3553">
                  <c:v>-20.484627157456796</c:v>
                </c:pt>
                <c:pt idx="3554">
                  <c:v>-20.049731082161312</c:v>
                </c:pt>
                <c:pt idx="3555">
                  <c:v>-19.614773931907617</c:v>
                </c:pt>
                <c:pt idx="3556">
                  <c:v>-19.179757031651061</c:v>
                </c:pt>
                <c:pt idx="3557">
                  <c:v>-18.744681706528123</c:v>
                </c:pt>
                <c:pt idx="3558">
                  <c:v>-18.309549281853919</c:v>
                </c:pt>
                <c:pt idx="3559">
                  <c:v>-17.874361083117499</c:v>
                </c:pt>
                <c:pt idx="3560">
                  <c:v>-17.439118435977143</c:v>
                </c:pt>
                <c:pt idx="3561">
                  <c:v>-17.003822666257882</c:v>
                </c:pt>
                <c:pt idx="3562">
                  <c:v>-16.568475099945672</c:v>
                </c:pt>
                <c:pt idx="3563">
                  <c:v>-16.133077063184928</c:v>
                </c:pt>
                <c:pt idx="3564">
                  <c:v>-15.6976298822738</c:v>
                </c:pt>
                <c:pt idx="3565">
                  <c:v>-15.262134883659474</c:v>
                </c:pt>
                <c:pt idx="3566">
                  <c:v>-14.826593393935683</c:v>
                </c:pt>
                <c:pt idx="3567">
                  <c:v>-14.39100673983712</c:v>
                </c:pt>
                <c:pt idx="3568">
                  <c:v>-13.955376248235828</c:v>
                </c:pt>
                <c:pt idx="3569">
                  <c:v>-13.519703246138722</c:v>
                </c:pt>
                <c:pt idx="3570">
                  <c:v>-13.083989060680658</c:v>
                </c:pt>
                <c:pt idx="3571">
                  <c:v>-12.648235019123051</c:v>
                </c:pt>
                <c:pt idx="3572">
                  <c:v>-12.21244244884806</c:v>
                </c:pt>
                <c:pt idx="3573">
                  <c:v>-11.77661267735521</c:v>
                </c:pt>
                <c:pt idx="3574">
                  <c:v>-11.34074703225779</c:v>
                </c:pt>
                <c:pt idx="3575">
                  <c:v>-10.904846841278367</c:v>
                </c:pt>
                <c:pt idx="3576">
                  <c:v>-10.468913432244078</c:v>
                </c:pt>
                <c:pt idx="3577">
                  <c:v>-10.032948133084124</c:v>
                </c:pt>
                <c:pt idx="3578">
                  <c:v>-9.5969522718239784</c:v>
                </c:pt>
                <c:pt idx="3579">
                  <c:v>-9.1609271765830851</c:v>
                </c:pt>
                <c:pt idx="3580">
                  <c:v>-8.7248741755690613</c:v>
                </c:pt>
                <c:pt idx="3581">
                  <c:v>-8.2887945970751922</c:v>
                </c:pt>
                <c:pt idx="3582">
                  <c:v>-7.8526897694757185</c:v>
                </c:pt>
                <c:pt idx="3583">
                  <c:v>-7.4165610212211366</c:v>
                </c:pt>
                <c:pt idx="3584">
                  <c:v>-6.9804096808356917</c:v>
                </c:pt>
                <c:pt idx="3585">
                  <c:v>-6.5442370769115614</c:v>
                </c:pt>
                <c:pt idx="3586">
                  <c:v>-6.1080445381063653</c:v>
                </c:pt>
                <c:pt idx="3587">
                  <c:v>-5.6718333931384413</c:v>
                </c:pt>
                <c:pt idx="3588">
                  <c:v>-5.2356049707821448</c:v>
                </c:pt>
                <c:pt idx="3589">
                  <c:v>-4.7993605998653459</c:v>
                </c:pt>
                <c:pt idx="3590">
                  <c:v>-4.3631016092638335</c:v>
                </c:pt>
                <c:pt idx="3591">
                  <c:v>-3.9268293278977051</c:v>
                </c:pt>
                <c:pt idx="3592">
                  <c:v>-3.4905450847288799</c:v>
                </c:pt>
                <c:pt idx="3593">
                  <c:v>-3.0542502087541581</c:v>
                </c:pt>
                <c:pt idx="3594">
                  <c:v>-2.6179460290038405</c:v>
                </c:pt>
                <c:pt idx="3595">
                  <c:v>-2.1816338745359016</c:v>
                </c:pt>
                <c:pt idx="3596">
                  <c:v>-1.7453150744323884</c:v>
                </c:pt>
                <c:pt idx="3597">
                  <c:v>-1.3089909577969219</c:v>
                </c:pt>
                <c:pt idx="3598">
                  <c:v>-0.8726628537479868</c:v>
                </c:pt>
                <c:pt idx="3599">
                  <c:v>-0.4363320914164357</c:v>
                </c:pt>
                <c:pt idx="3600">
                  <c:v>5.8114429067612772E-11</c:v>
                </c:pt>
                <c:pt idx="3601">
                  <c:v>0.43633209153288649</c:v>
                </c:pt>
                <c:pt idx="3602">
                  <c:v>0.87266285386421483</c:v>
                </c:pt>
                <c:pt idx="3603">
                  <c:v>1.3089909579133714</c:v>
                </c:pt>
                <c:pt idx="3604">
                  <c:v>1.7453150745488366</c:v>
                </c:pt>
                <c:pt idx="3605">
                  <c:v>2.1816338746523485</c:v>
                </c:pt>
                <c:pt idx="3606">
                  <c:v>2.6179460291202847</c:v>
                </c:pt>
                <c:pt idx="3607">
                  <c:v>3.0542502088708221</c:v>
                </c:pt>
                <c:pt idx="3608">
                  <c:v>3.4905450848453192</c:v>
                </c:pt>
                <c:pt idx="3609">
                  <c:v>3.9268293280143638</c:v>
                </c:pt>
                <c:pt idx="3610">
                  <c:v>4.3631016093800445</c:v>
                </c:pt>
                <c:pt idx="3611">
                  <c:v>4.7993605999817754</c:v>
                </c:pt>
                <c:pt idx="3612">
                  <c:v>5.2356049708985699</c:v>
                </c:pt>
                <c:pt idx="3613">
                  <c:v>5.6718333932546399</c:v>
                </c:pt>
                <c:pt idx="3614">
                  <c:v>6.1080445382227806</c:v>
                </c:pt>
                <c:pt idx="3615">
                  <c:v>6.5442370770277511</c:v>
                </c:pt>
                <c:pt idx="3616">
                  <c:v>6.9804096809520964</c:v>
                </c:pt>
                <c:pt idx="3617">
                  <c:v>7.416561021337758</c:v>
                </c:pt>
                <c:pt idx="3618">
                  <c:v>7.8526897695921116</c:v>
                </c:pt>
                <c:pt idx="3619">
                  <c:v>8.2887945971917993</c:v>
                </c:pt>
                <c:pt idx="3620">
                  <c:v>8.7248741756854429</c:v>
                </c:pt>
                <c:pt idx="3621">
                  <c:v>9.1609271766992375</c:v>
                </c:pt>
                <c:pt idx="3622">
                  <c:v>9.5969522719403439</c:v>
                </c:pt>
                <c:pt idx="3623">
                  <c:v>10.032948133200261</c:v>
                </c:pt>
                <c:pt idx="3624">
                  <c:v>10.468913432360425</c:v>
                </c:pt>
                <c:pt idx="3625">
                  <c:v>10.904846841394486</c:v>
                </c:pt>
                <c:pt idx="3626">
                  <c:v>11.340747032374123</c:v>
                </c:pt>
                <c:pt idx="3627">
                  <c:v>11.776612677471753</c:v>
                </c:pt>
                <c:pt idx="3628">
                  <c:v>12.212442448964371</c:v>
                </c:pt>
                <c:pt idx="3629">
                  <c:v>12.648235019239353</c:v>
                </c:pt>
                <c:pt idx="3630">
                  <c:v>13.083989060797171</c:v>
                </c:pt>
                <c:pt idx="3631">
                  <c:v>13.519703246255004</c:v>
                </c:pt>
                <c:pt idx="3632">
                  <c:v>13.955376248352319</c:v>
                </c:pt>
                <c:pt idx="3633">
                  <c:v>14.391006739953156</c:v>
                </c:pt>
                <c:pt idx="3634">
                  <c:v>14.826593394051931</c:v>
                </c:pt>
                <c:pt idx="3635">
                  <c:v>15.262134883775706</c:v>
                </c:pt>
                <c:pt idx="3636">
                  <c:v>15.697629882389801</c:v>
                </c:pt>
                <c:pt idx="3637">
                  <c:v>16.133077063301137</c:v>
                </c:pt>
                <c:pt idx="3638">
                  <c:v>16.568475100061647</c:v>
                </c:pt>
                <c:pt idx="3639">
                  <c:v>17.003822666374059</c:v>
                </c:pt>
                <c:pt idx="3640">
                  <c:v>17.43911843609353</c:v>
                </c:pt>
                <c:pt idx="3641">
                  <c:v>17.874361083233651</c:v>
                </c:pt>
                <c:pt idx="3642">
                  <c:v>18.309549281970277</c:v>
                </c:pt>
                <c:pt idx="3643">
                  <c:v>18.744681706644247</c:v>
                </c:pt>
                <c:pt idx="3644">
                  <c:v>19.179757031767167</c:v>
                </c:pt>
                <c:pt idx="3645">
                  <c:v>19.614773932023709</c:v>
                </c:pt>
                <c:pt idx="3646">
                  <c:v>20.049731082277166</c:v>
                </c:pt>
                <c:pt idx="3647">
                  <c:v>20.484627157572852</c:v>
                </c:pt>
                <c:pt idx="3648">
                  <c:v>20.919460833141461</c:v>
                </c:pt>
                <c:pt idx="3649">
                  <c:v>21.354230784404638</c:v>
                </c:pt>
                <c:pt idx="3650">
                  <c:v>21.78893568697772</c:v>
                </c:pt>
                <c:pt idx="3651">
                  <c:v>22.223574216673519</c:v>
                </c:pt>
                <c:pt idx="3652">
                  <c:v>22.658145049508359</c:v>
                </c:pt>
                <c:pt idx="3653">
                  <c:v>23.092646861703681</c:v>
                </c:pt>
                <c:pt idx="3654">
                  <c:v>23.527078329691829</c:v>
                </c:pt>
                <c:pt idx="3655">
                  <c:v>23.961438130119429</c:v>
                </c:pt>
                <c:pt idx="3656">
                  <c:v>24.395724939850762</c:v>
                </c:pt>
                <c:pt idx="3657">
                  <c:v>24.829937435973331</c:v>
                </c:pt>
                <c:pt idx="3658">
                  <c:v>25.264074295800128</c:v>
                </c:pt>
                <c:pt idx="3659">
                  <c:v>25.698134196875426</c:v>
                </c:pt>
                <c:pt idx="3660">
                  <c:v>26.132115816977052</c:v>
                </c:pt>
                <c:pt idx="3661">
                  <c:v>26.566017834122391</c:v>
                </c:pt>
                <c:pt idx="3662">
                  <c:v>26.999838926569762</c:v>
                </c:pt>
                <c:pt idx="3663">
                  <c:v>27.433577772825547</c:v>
                </c:pt>
                <c:pt idx="3664">
                  <c:v>27.867233051645556</c:v>
                </c:pt>
                <c:pt idx="3665">
                  <c:v>28.300803442041051</c:v>
                </c:pt>
                <c:pt idx="3666">
                  <c:v>28.734287623280984</c:v>
                </c:pt>
                <c:pt idx="3667">
                  <c:v>29.167684274897802</c:v>
                </c:pt>
                <c:pt idx="3668">
                  <c:v>29.600992076689707</c:v>
                </c:pt>
                <c:pt idx="3669">
                  <c:v>30.034209708726205</c:v>
                </c:pt>
                <c:pt idx="3670">
                  <c:v>30.467335851351482</c:v>
                </c:pt>
                <c:pt idx="3671">
                  <c:v>30.900369185187749</c:v>
                </c:pt>
                <c:pt idx="3672">
                  <c:v>31.333308391141035</c:v>
                </c:pt>
                <c:pt idx="3673">
                  <c:v>31.766152150402764</c:v>
                </c:pt>
                <c:pt idx="3674">
                  <c:v>32.198899144455801</c:v>
                </c:pt>
                <c:pt idx="3675">
                  <c:v>32.631548055078184</c:v>
                </c:pt>
                <c:pt idx="3676">
                  <c:v>33.064097564345857</c:v>
                </c:pt>
                <c:pt idx="3677">
                  <c:v>33.49654635463822</c:v>
                </c:pt>
                <c:pt idx="3678">
                  <c:v>33.928893108641475</c:v>
                </c:pt>
                <c:pt idx="3679">
                  <c:v>34.361136509352001</c:v>
                </c:pt>
                <c:pt idx="3680">
                  <c:v>34.793275240081876</c:v>
                </c:pt>
                <c:pt idx="3681">
                  <c:v>35.225307984461132</c:v>
                </c:pt>
                <c:pt idx="3682">
                  <c:v>35.657233426443554</c:v>
                </c:pt>
                <c:pt idx="3683">
                  <c:v>36.089050250308908</c:v>
                </c:pt>
                <c:pt idx="3684">
                  <c:v>36.520757140668898</c:v>
                </c:pt>
                <c:pt idx="3685">
                  <c:v>36.952352782468608</c:v>
                </c:pt>
                <c:pt idx="3686">
                  <c:v>37.383835860993507</c:v>
                </c:pt>
                <c:pt idx="3687">
                  <c:v>37.815205061870891</c:v>
                </c:pt>
                <c:pt idx="3688">
                  <c:v>38.246459071075776</c:v>
                </c:pt>
                <c:pt idx="3689">
                  <c:v>38.67759657493324</c:v>
                </c:pt>
                <c:pt idx="3690">
                  <c:v>39.108616260124109</c:v>
                </c:pt>
                <c:pt idx="3691">
                  <c:v>39.539516813687236</c:v>
                </c:pt>
                <c:pt idx="3692">
                  <c:v>39.97029692302501</c:v>
                </c:pt>
                <c:pt idx="3693">
                  <c:v>40.40095527590676</c:v>
                </c:pt>
                <c:pt idx="3694">
                  <c:v>40.831490560471991</c:v>
                </c:pt>
                <c:pt idx="3695">
                  <c:v>41.261901465236228</c:v>
                </c:pt>
                <c:pt idx="3696">
                  <c:v>41.692186679092558</c:v>
                </c:pt>
                <c:pt idx="3697">
                  <c:v>42.122344891317596</c:v>
                </c:pt>
                <c:pt idx="3698">
                  <c:v>42.552374791575254</c:v>
                </c:pt>
                <c:pt idx="3699">
                  <c:v>42.982275069919453</c:v>
                </c:pt>
                <c:pt idx="3700">
                  <c:v>43.412044416799603</c:v>
                </c:pt>
                <c:pt idx="3701">
                  <c:v>43.841681523063968</c:v>
                </c:pt>
                <c:pt idx="3702">
                  <c:v>44.271185079962969</c:v>
                </c:pt>
                <c:pt idx="3703">
                  <c:v>44.700553779154717</c:v>
                </c:pt>
                <c:pt idx="3704">
                  <c:v>45.12978631270726</c:v>
                </c:pt>
                <c:pt idx="3705">
                  <c:v>45.558881373104299</c:v>
                </c:pt>
                <c:pt idx="3706">
                  <c:v>45.987837653247865</c:v>
                </c:pt>
                <c:pt idx="3707">
                  <c:v>46.416653846462076</c:v>
                </c:pt>
                <c:pt idx="3708">
                  <c:v>46.845328646498885</c:v>
                </c:pt>
                <c:pt idx="3709">
                  <c:v>47.273860747540716</c:v>
                </c:pt>
                <c:pt idx="3710">
                  <c:v>47.70224884420405</c:v>
                </c:pt>
                <c:pt idx="3711">
                  <c:v>48.130491631544878</c:v>
                </c:pt>
                <c:pt idx="3712">
                  <c:v>48.558587805060959</c:v>
                </c:pt>
                <c:pt idx="3713">
                  <c:v>48.986536060697553</c:v>
                </c:pt>
                <c:pt idx="3714">
                  <c:v>49.414335094849619</c:v>
                </c:pt>
                <c:pt idx="3715">
                  <c:v>49.841983604367329</c:v>
                </c:pt>
                <c:pt idx="3716">
                  <c:v>50.269480286559364</c:v>
                </c:pt>
                <c:pt idx="3717">
                  <c:v>50.696823839196703</c:v>
                </c:pt>
                <c:pt idx="3718">
                  <c:v>51.124012960516112</c:v>
                </c:pt>
                <c:pt idx="3719">
                  <c:v>51.551046349226105</c:v>
                </c:pt>
                <c:pt idx="3720">
                  <c:v>51.977922704508472</c:v>
                </c:pt>
                <c:pt idx="3721">
                  <c:v>52.404640726024255</c:v>
                </c:pt>
                <c:pt idx="3722">
                  <c:v>52.831199113915922</c:v>
                </c:pt>
                <c:pt idx="3723">
                  <c:v>53.257596568812851</c:v>
                </c:pt>
                <c:pt idx="3724">
                  <c:v>53.68383179183467</c:v>
                </c:pt>
                <c:pt idx="3725">
                  <c:v>54.109903484594533</c:v>
                </c:pt>
                <c:pt idx="3726">
                  <c:v>54.535810349204617</c:v>
                </c:pt>
                <c:pt idx="3727">
                  <c:v>54.961551088278306</c:v>
                </c:pt>
                <c:pt idx="3728">
                  <c:v>55.387124404935911</c:v>
                </c:pt>
                <c:pt idx="3729">
                  <c:v>55.81252900280731</c:v>
                </c:pt>
                <c:pt idx="3730">
                  <c:v>56.237763586035662</c:v>
                </c:pt>
                <c:pt idx="3731">
                  <c:v>56.662826859283122</c:v>
                </c:pt>
                <c:pt idx="3732">
                  <c:v>57.08771752773346</c:v>
                </c:pt>
                <c:pt idx="3733">
                  <c:v>57.512434297095567</c:v>
                </c:pt>
                <c:pt idx="3734">
                  <c:v>57.936975873608958</c:v>
                </c:pt>
                <c:pt idx="3735">
                  <c:v>58.361340964045922</c:v>
                </c:pt>
                <c:pt idx="3736">
                  <c:v>58.78552827571724</c:v>
                </c:pt>
                <c:pt idx="3737">
                  <c:v>59.209536516474344</c:v>
                </c:pt>
                <c:pt idx="3738">
                  <c:v>59.633364394714839</c:v>
                </c:pt>
                <c:pt idx="3739">
                  <c:v>60.057010619385707</c:v>
                </c:pt>
                <c:pt idx="3740">
                  <c:v>60.480473899987082</c:v>
                </c:pt>
                <c:pt idx="3741">
                  <c:v>60.903752946575729</c:v>
                </c:pt>
                <c:pt idx="3742">
                  <c:v>61.326846469770892</c:v>
                </c:pt>
                <c:pt idx="3743">
                  <c:v>61.749753180755924</c:v>
                </c:pt>
                <c:pt idx="3744">
                  <c:v>62.172471791284053</c:v>
                </c:pt>
                <c:pt idx="3745">
                  <c:v>62.595001013680651</c:v>
                </c:pt>
                <c:pt idx="3746">
                  <c:v>63.017339560848654</c:v>
                </c:pt>
                <c:pt idx="3747">
                  <c:v>63.439486146271804</c:v>
                </c:pt>
                <c:pt idx="3748">
                  <c:v>63.861439484017971</c:v>
                </c:pt>
                <c:pt idx="3749">
                  <c:v>64.283198288744543</c:v>
                </c:pt>
                <c:pt idx="3750">
                  <c:v>64.704761275700619</c:v>
                </c:pt>
                <c:pt idx="3751">
                  <c:v>65.126127160732892</c:v>
                </c:pt>
                <c:pt idx="3752">
                  <c:v>65.547294660287136</c:v>
                </c:pt>
                <c:pt idx="3753">
                  <c:v>65.968262491414123</c:v>
                </c:pt>
                <c:pt idx="3754">
                  <c:v>66.389029371773034</c:v>
                </c:pt>
                <c:pt idx="3755">
                  <c:v>66.809594019635213</c:v>
                </c:pt>
                <c:pt idx="3756">
                  <c:v>67.22995515388736</c:v>
                </c:pt>
                <c:pt idx="3757">
                  <c:v>67.650111494036992</c:v>
                </c:pt>
                <c:pt idx="3758">
                  <c:v>68.0700617602146</c:v>
                </c:pt>
                <c:pt idx="3759">
                  <c:v>68.489804673179293</c:v>
                </c:pt>
                <c:pt idx="3760">
                  <c:v>68.909338954320901</c:v>
                </c:pt>
                <c:pt idx="3761">
                  <c:v>69.328663325665488</c:v>
                </c:pt>
                <c:pt idx="3762">
                  <c:v>69.747776509878719</c:v>
                </c:pt>
                <c:pt idx="3763">
                  <c:v>70.166677230268505</c:v>
                </c:pt>
                <c:pt idx="3764">
                  <c:v>70.585364210790615</c:v>
                </c:pt>
                <c:pt idx="3765">
                  <c:v>71.003836176052303</c:v>
                </c:pt>
                <c:pt idx="3766">
                  <c:v>71.422091851314988</c:v>
                </c:pt>
                <c:pt idx="3767">
                  <c:v>71.840129962499731</c:v>
                </c:pt>
                <c:pt idx="3768">
                  <c:v>72.257949236189575</c:v>
                </c:pt>
                <c:pt idx="3769">
                  <c:v>72.675548399634721</c:v>
                </c:pt>
                <c:pt idx="3770">
                  <c:v>73.092926180755939</c:v>
                </c:pt>
                <c:pt idx="3771">
                  <c:v>73.510081308147676</c:v>
                </c:pt>
                <c:pt idx="3772">
                  <c:v>73.927012511083518</c:v>
                </c:pt>
                <c:pt idx="3773">
                  <c:v>74.343718519518262</c:v>
                </c:pt>
                <c:pt idx="3774">
                  <c:v>74.7601980640938</c:v>
                </c:pt>
                <c:pt idx="3775">
                  <c:v>75.176449876140552</c:v>
                </c:pt>
                <c:pt idx="3776">
                  <c:v>75.59247268768334</c:v>
                </c:pt>
                <c:pt idx="3777">
                  <c:v>76.00826523144471</c:v>
                </c:pt>
                <c:pt idx="3778">
                  <c:v>76.423826240848712</c:v>
                </c:pt>
                <c:pt idx="3779">
                  <c:v>76.839154450023997</c:v>
                </c:pt>
                <c:pt idx="3780">
                  <c:v>77.254248593809237</c:v>
                </c:pt>
                <c:pt idx="3781">
                  <c:v>77.669107407755249</c:v>
                </c:pt>
                <c:pt idx="3782">
                  <c:v>78.083729628130584</c:v>
                </c:pt>
                <c:pt idx="3783">
                  <c:v>78.498113991923617</c:v>
                </c:pt>
                <c:pt idx="3784">
                  <c:v>78.91225923684793</c:v>
                </c:pt>
                <c:pt idx="3785">
                  <c:v>79.326164101345697</c:v>
                </c:pt>
                <c:pt idx="3786">
                  <c:v>79.739827324590294</c:v>
                </c:pt>
                <c:pt idx="3787">
                  <c:v>80.15324764649182</c:v>
                </c:pt>
                <c:pt idx="3788">
                  <c:v>80.566423807700659</c:v>
                </c:pt>
                <c:pt idx="3789">
                  <c:v>80.979354549610164</c:v>
                </c:pt>
                <c:pt idx="3790">
                  <c:v>81.392038614362122</c:v>
                </c:pt>
                <c:pt idx="3791">
                  <c:v>81.804474744848861</c:v>
                </c:pt>
                <c:pt idx="3792">
                  <c:v>82.21666168471863</c:v>
                </c:pt>
                <c:pt idx="3793">
                  <c:v>82.628598178378709</c:v>
                </c:pt>
                <c:pt idx="3794">
                  <c:v>83.040282970998703</c:v>
                </c:pt>
                <c:pt idx="3795">
                  <c:v>83.451714808515746</c:v>
                </c:pt>
                <c:pt idx="3796">
                  <c:v>83.862892437637129</c:v>
                </c:pt>
                <c:pt idx="3797">
                  <c:v>84.273814605843825</c:v>
                </c:pt>
                <c:pt idx="3798">
                  <c:v>84.684480061396286</c:v>
                </c:pt>
                <c:pt idx="3799">
                  <c:v>85.094887553335894</c:v>
                </c:pt>
                <c:pt idx="3800">
                  <c:v>85.505035831490474</c:v>
                </c:pt>
                <c:pt idx="3801">
                  <c:v>85.914923646477448</c:v>
                </c:pt>
                <c:pt idx="3802">
                  <c:v>86.324549749707018</c:v>
                </c:pt>
                <c:pt idx="3803">
                  <c:v>86.733912893387455</c:v>
                </c:pt>
                <c:pt idx="3804">
                  <c:v>87.143011830527229</c:v>
                </c:pt>
                <c:pt idx="3805">
                  <c:v>87.551845314940422</c:v>
                </c:pt>
                <c:pt idx="3806">
                  <c:v>87.960412101248934</c:v>
                </c:pt>
                <c:pt idx="3807">
                  <c:v>88.368710944888107</c:v>
                </c:pt>
                <c:pt idx="3808">
                  <c:v>88.776740602108006</c:v>
                </c:pt>
                <c:pt idx="3809">
                  <c:v>89.184499829980183</c:v>
                </c:pt>
                <c:pt idx="3810">
                  <c:v>89.59198738639887</c:v>
                </c:pt>
                <c:pt idx="3811">
                  <c:v>89.999202030086735</c:v>
                </c:pt>
                <c:pt idx="3812">
                  <c:v>90.406142520596944</c:v>
                </c:pt>
                <c:pt idx="3813">
                  <c:v>90.812807618318587</c:v>
                </c:pt>
                <c:pt idx="3814">
                  <c:v>91.219196084478824</c:v>
                </c:pt>
                <c:pt idx="3815">
                  <c:v>91.625306681148174</c:v>
                </c:pt>
                <c:pt idx="3816">
                  <c:v>92.031138171243455</c:v>
                </c:pt>
                <c:pt idx="3817">
                  <c:v>92.436689318531222</c:v>
                </c:pt>
                <c:pt idx="3818">
                  <c:v>92.841958887632728</c:v>
                </c:pt>
                <c:pt idx="3819">
                  <c:v>93.246945644026596</c:v>
                </c:pt>
                <c:pt idx="3820">
                  <c:v>93.651648354052298</c:v>
                </c:pt>
                <c:pt idx="3821">
                  <c:v>94.056065784915816</c:v>
                </c:pt>
                <c:pt idx="3822">
                  <c:v>94.460196704691114</c:v>
                </c:pt>
                <c:pt idx="3823">
                  <c:v>94.864039882325528</c:v>
                </c:pt>
                <c:pt idx="3824">
                  <c:v>95.267594087642905</c:v>
                </c:pt>
                <c:pt idx="3825">
                  <c:v>95.670858091346744</c:v>
                </c:pt>
                <c:pt idx="3826">
                  <c:v>96.073830665025369</c:v>
                </c:pt>
                <c:pt idx="3827">
                  <c:v>96.476510581154002</c:v>
                </c:pt>
                <c:pt idx="3828">
                  <c:v>96.87889661310021</c:v>
                </c:pt>
                <c:pt idx="3829">
                  <c:v>97.280987535125959</c:v>
                </c:pt>
                <c:pt idx="3830">
                  <c:v>97.682782122393164</c:v>
                </c:pt>
                <c:pt idx="3831">
                  <c:v>98.084279150965216</c:v>
                </c:pt>
                <c:pt idx="3832">
                  <c:v>98.485477397812545</c:v>
                </c:pt>
                <c:pt idx="3833">
                  <c:v>98.886375640815928</c:v>
                </c:pt>
                <c:pt idx="3834">
                  <c:v>99.286972658769955</c:v>
                </c:pt>
                <c:pt idx="3835">
                  <c:v>99.687267231386286</c:v>
                </c:pt>
                <c:pt idx="3836">
                  <c:v>100.08725813929858</c:v>
                </c:pt>
                <c:pt idx="3837">
                  <c:v>100.48694416406481</c:v>
                </c:pt>
                <c:pt idx="3838">
                  <c:v>100.8863240881724</c:v>
                </c:pt>
                <c:pt idx="3839">
                  <c:v>101.28539669504045</c:v>
                </c:pt>
                <c:pt idx="3840">
                  <c:v>101.68416076902477</c:v>
                </c:pt>
                <c:pt idx="3841">
                  <c:v>102.08261509542127</c:v>
                </c:pt>
                <c:pt idx="3842">
                  <c:v>102.48075846046835</c:v>
                </c:pt>
                <c:pt idx="3843">
                  <c:v>102.87858965135227</c:v>
                </c:pt>
                <c:pt idx="3844">
                  <c:v>103.27610745621064</c:v>
                </c:pt>
                <c:pt idx="3845">
                  <c:v>103.67331066413487</c:v>
                </c:pt>
                <c:pt idx="3846">
                  <c:v>104.07019806517552</c:v>
                </c:pt>
                <c:pt idx="3847">
                  <c:v>104.46676845034433</c:v>
                </c:pt>
                <c:pt idx="3848">
                  <c:v>104.86302061161933</c:v>
                </c:pt>
                <c:pt idx="3849">
                  <c:v>105.25895334194793</c:v>
                </c:pt>
                <c:pt idx="3850">
                  <c:v>105.65456543524995</c:v>
                </c:pt>
                <c:pt idx="3851">
                  <c:v>106.04985568642275</c:v>
                </c:pt>
                <c:pt idx="3852">
                  <c:v>106.44482289134369</c:v>
                </c:pt>
                <c:pt idx="3853">
                  <c:v>106.83946584687354</c:v>
                </c:pt>
                <c:pt idx="3854">
                  <c:v>107.23378335086201</c:v>
                </c:pt>
                <c:pt idx="3855">
                  <c:v>107.62777420214925</c:v>
                </c:pt>
                <c:pt idx="3856">
                  <c:v>108.02143720057094</c:v>
                </c:pt>
                <c:pt idx="3857">
                  <c:v>108.41477114696156</c:v>
                </c:pt>
                <c:pt idx="3858">
                  <c:v>108.80777484315728</c:v>
                </c:pt>
                <c:pt idx="3859">
                  <c:v>109.20044709200107</c:v>
                </c:pt>
                <c:pt idx="3860">
                  <c:v>109.59278669734478</c:v>
                </c:pt>
                <c:pt idx="3861">
                  <c:v>109.98479246405432</c:v>
                </c:pt>
                <c:pt idx="3862">
                  <c:v>110.37646319801175</c:v>
                </c:pt>
                <c:pt idx="3863">
                  <c:v>110.76779770612028</c:v>
                </c:pt>
                <c:pt idx="3864">
                  <c:v>111.15879479630753</c:v>
                </c:pt>
                <c:pt idx="3865">
                  <c:v>111.54945327752796</c:v>
                </c:pt>
                <c:pt idx="3866">
                  <c:v>111.93977195976811</c:v>
                </c:pt>
                <c:pt idx="3867">
                  <c:v>112.32974965404995</c:v>
                </c:pt>
                <c:pt idx="3868">
                  <c:v>112.71938517243339</c:v>
                </c:pt>
                <c:pt idx="3869">
                  <c:v>113.10867732802149</c:v>
                </c:pt>
                <c:pt idx="3870">
                  <c:v>113.49762493496242</c:v>
                </c:pt>
                <c:pt idx="3871">
                  <c:v>113.88622680845451</c:v>
                </c:pt>
                <c:pt idx="3872">
                  <c:v>114.27448176474927</c:v>
                </c:pt>
                <c:pt idx="3873">
                  <c:v>114.66238862115436</c:v>
                </c:pt>
                <c:pt idx="3874">
                  <c:v>115.04994619603866</c:v>
                </c:pt>
                <c:pt idx="3875">
                  <c:v>115.43715330883452</c:v>
                </c:pt>
                <c:pt idx="3876">
                  <c:v>115.82400878004138</c:v>
                </c:pt>
                <c:pt idx="3877">
                  <c:v>116.21051143123096</c:v>
                </c:pt>
                <c:pt idx="3878">
                  <c:v>116.59666008504877</c:v>
                </c:pt>
                <c:pt idx="3879">
                  <c:v>116.9824535652192</c:v>
                </c:pt>
                <c:pt idx="3880">
                  <c:v>117.36789069654866</c:v>
                </c:pt>
                <c:pt idx="3881">
                  <c:v>117.75297030492837</c:v>
                </c:pt>
                <c:pt idx="3882">
                  <c:v>118.13769121733947</c:v>
                </c:pt>
                <c:pt idx="3883">
                  <c:v>118.52205226185494</c:v>
                </c:pt>
                <c:pt idx="3884">
                  <c:v>118.90605226764478</c:v>
                </c:pt>
                <c:pt idx="3885">
                  <c:v>119.28969006497799</c:v>
                </c:pt>
                <c:pt idx="3886">
                  <c:v>119.67296448522788</c:v>
                </c:pt>
                <c:pt idx="3887">
                  <c:v>120.0558743608733</c:v>
                </c:pt>
                <c:pt idx="3888">
                  <c:v>120.43841852550499</c:v>
                </c:pt>
                <c:pt idx="3889">
                  <c:v>120.82059581382667</c:v>
                </c:pt>
                <c:pt idx="3890">
                  <c:v>121.20240506166044</c:v>
                </c:pt>
                <c:pt idx="3891">
                  <c:v>121.5838451059487</c:v>
                </c:pt>
                <c:pt idx="3892">
                  <c:v>121.96491478475934</c:v>
                </c:pt>
                <c:pt idx="3893">
                  <c:v>122.34561293728764</c:v>
                </c:pt>
                <c:pt idx="3894">
                  <c:v>122.72593840386119</c:v>
                </c:pt>
                <c:pt idx="3895">
                  <c:v>123.10589002594286</c:v>
                </c:pt>
                <c:pt idx="3896">
                  <c:v>123.48546664613372</c:v>
                </c:pt>
                <c:pt idx="3897">
                  <c:v>123.86466710817814</c:v>
                </c:pt>
                <c:pt idx="3898">
                  <c:v>124.24349025696519</c:v>
                </c:pt>
                <c:pt idx="3899">
                  <c:v>124.62193493853384</c:v>
                </c:pt>
                <c:pt idx="3900">
                  <c:v>125.00000000007635</c:v>
                </c:pt>
                <c:pt idx="3901">
                  <c:v>125.37768428994059</c:v>
                </c:pt>
                <c:pt idx="3902">
                  <c:v>125.7549866576349</c:v>
                </c:pt>
                <c:pt idx="3903">
                  <c:v>126.13190595383105</c:v>
                </c:pt>
                <c:pt idx="3904">
                  <c:v>126.50844103036709</c:v>
                </c:pt>
                <c:pt idx="3905">
                  <c:v>126.88459074025226</c:v>
                </c:pt>
                <c:pt idx="3906">
                  <c:v>127.26035393766897</c:v>
                </c:pt>
                <c:pt idx="3907">
                  <c:v>127.63572947797766</c:v>
                </c:pt>
                <c:pt idx="3908">
                  <c:v>128.01071621771899</c:v>
                </c:pt>
                <c:pt idx="3909">
                  <c:v>128.38531301461893</c:v>
                </c:pt>
                <c:pt idx="3910">
                  <c:v>128.75951872758984</c:v>
                </c:pt>
                <c:pt idx="3911">
                  <c:v>129.13333221673685</c:v>
                </c:pt>
                <c:pt idx="3912">
                  <c:v>129.50675234335881</c:v>
                </c:pt>
                <c:pt idx="3913">
                  <c:v>129.87977796995369</c:v>
                </c:pt>
                <c:pt idx="3914">
                  <c:v>130.25240796022032</c:v>
                </c:pt>
                <c:pt idx="3915">
                  <c:v>130.62464117906356</c:v>
                </c:pt>
                <c:pt idx="3916">
                  <c:v>130.99647649259603</c:v>
                </c:pt>
                <c:pt idx="3917">
                  <c:v>131.36791276814307</c:v>
                </c:pt>
                <c:pt idx="3918">
                  <c:v>131.73894887424558</c:v>
                </c:pt>
                <c:pt idx="3919">
                  <c:v>132.10958368066289</c:v>
                </c:pt>
                <c:pt idx="3920">
                  <c:v>132.47981605837762</c:v>
                </c:pt>
                <c:pt idx="3921">
                  <c:v>132.84964487959715</c:v>
                </c:pt>
                <c:pt idx="3922">
                  <c:v>133.21906901775884</c:v>
                </c:pt>
                <c:pt idx="3923">
                  <c:v>133.58808734753302</c:v>
                </c:pt>
                <c:pt idx="3924">
                  <c:v>133.95669874482547</c:v>
                </c:pt>
                <c:pt idx="3925">
                  <c:v>134.32490208678217</c:v>
                </c:pt>
                <c:pt idx="3926">
                  <c:v>134.69269625179206</c:v>
                </c:pt>
                <c:pt idx="3927">
                  <c:v>135.06008011948995</c:v>
                </c:pt>
                <c:pt idx="3928">
                  <c:v>135.42705257076125</c:v>
                </c:pt>
                <c:pt idx="3929">
                  <c:v>135.79361248774381</c:v>
                </c:pt>
                <c:pt idx="3930">
                  <c:v>136.15975875383302</c:v>
                </c:pt>
                <c:pt idx="3931">
                  <c:v>136.52549025368376</c:v>
                </c:pt>
                <c:pt idx="3932">
                  <c:v>136.89080587321396</c:v>
                </c:pt>
                <c:pt idx="3933">
                  <c:v>137.25570449960921</c:v>
                </c:pt>
                <c:pt idx="3934">
                  <c:v>137.62018502132526</c:v>
                </c:pt>
                <c:pt idx="3935">
                  <c:v>137.98424632809079</c:v>
                </c:pt>
                <c:pt idx="3936">
                  <c:v>138.34788731091231</c:v>
                </c:pt>
                <c:pt idx="3937">
                  <c:v>138.71110686207604</c:v>
                </c:pt>
                <c:pt idx="3938">
                  <c:v>139.07390387515247</c:v>
                </c:pt>
                <c:pt idx="3939">
                  <c:v>139.43627724499871</c:v>
                </c:pt>
                <c:pt idx="3940">
                  <c:v>139.79822586776274</c:v>
                </c:pt>
                <c:pt idx="3941">
                  <c:v>140.15974864088656</c:v>
                </c:pt>
                <c:pt idx="3942">
                  <c:v>140.52084446310903</c:v>
                </c:pt>
                <c:pt idx="3943">
                  <c:v>140.88151223446911</c:v>
                </c:pt>
                <c:pt idx="3944">
                  <c:v>141.24175085631083</c:v>
                </c:pt>
                <c:pt idx="3945">
                  <c:v>141.60155923128443</c:v>
                </c:pt>
                <c:pt idx="3946">
                  <c:v>141.96093626335161</c:v>
                </c:pt>
                <c:pt idx="3947">
                  <c:v>142.31988085778724</c:v>
                </c:pt>
                <c:pt idx="3948">
                  <c:v>142.67839192118399</c:v>
                </c:pt>
                <c:pt idx="3949">
                  <c:v>143.03646836145521</c:v>
                </c:pt>
                <c:pt idx="3950">
                  <c:v>143.39410908783753</c:v>
                </c:pt>
                <c:pt idx="3951">
                  <c:v>143.75131301089573</c:v>
                </c:pt>
                <c:pt idx="3952">
                  <c:v>144.10807904252428</c:v>
                </c:pt>
                <c:pt idx="3953">
                  <c:v>144.46440609595237</c:v>
                </c:pt>
                <c:pt idx="3954">
                  <c:v>144.82029308574599</c:v>
                </c:pt>
                <c:pt idx="3955">
                  <c:v>145.1757389278111</c:v>
                </c:pt>
                <c:pt idx="3956">
                  <c:v>145.5307425393984</c:v>
                </c:pt>
                <c:pt idx="3957">
                  <c:v>145.88530283910546</c:v>
                </c:pt>
                <c:pt idx="3958">
                  <c:v>146.23941874687983</c:v>
                </c:pt>
                <c:pt idx="3959">
                  <c:v>146.59308918402337</c:v>
                </c:pt>
                <c:pt idx="3960">
                  <c:v>146.94631307319423</c:v>
                </c:pt>
                <c:pt idx="3961">
                  <c:v>147.29908933841151</c:v>
                </c:pt>
                <c:pt idx="3962">
                  <c:v>147.6514169050572</c:v>
                </c:pt>
                <c:pt idx="3963">
                  <c:v>148.00329469988063</c:v>
                </c:pt>
                <c:pt idx="3964">
                  <c:v>148.35472165100117</c:v>
                </c:pt>
                <c:pt idx="3965">
                  <c:v>148.70569668791137</c:v>
                </c:pt>
                <c:pt idx="3966">
                  <c:v>149.05621874147988</c:v>
                </c:pt>
                <c:pt idx="3967">
                  <c:v>149.40628674395626</c:v>
                </c:pt>
                <c:pt idx="3968">
                  <c:v>149.75589962897232</c:v>
                </c:pt>
                <c:pt idx="3969">
                  <c:v>150.10505633154693</c:v>
                </c:pt>
                <c:pt idx="3970">
                  <c:v>150.45375578808788</c:v>
                </c:pt>
                <c:pt idx="3971">
                  <c:v>150.80199693639628</c:v>
                </c:pt>
                <c:pt idx="3972">
                  <c:v>151.14977871566944</c:v>
                </c:pt>
                <c:pt idx="3973">
                  <c:v>151.49710006650338</c:v>
                </c:pt>
                <c:pt idx="3974">
                  <c:v>151.84395993089734</c:v>
                </c:pt>
                <c:pt idx="3975">
                  <c:v>152.19035725225572</c:v>
                </c:pt>
                <c:pt idx="3976">
                  <c:v>152.53629097539266</c:v>
                </c:pt>
                <c:pt idx="3977">
                  <c:v>152.88176004653363</c:v>
                </c:pt>
                <c:pt idx="3978">
                  <c:v>153.22676341331984</c:v>
                </c:pt>
                <c:pt idx="3979">
                  <c:v>153.57130002481139</c:v>
                </c:pt>
                <c:pt idx="3980">
                  <c:v>153.91536883149021</c:v>
                </c:pt>
                <c:pt idx="3981">
                  <c:v>154.25896878526265</c:v>
                </c:pt>
                <c:pt idx="3982">
                  <c:v>154.60209883946411</c:v>
                </c:pt>
                <c:pt idx="3983">
                  <c:v>154.94475794886048</c:v>
                </c:pt>
                <c:pt idx="3984">
                  <c:v>155.28694506965306</c:v>
                </c:pt>
                <c:pt idx="3985">
                  <c:v>155.62865915948024</c:v>
                </c:pt>
                <c:pt idx="3986">
                  <c:v>155.96989917742178</c:v>
                </c:pt>
                <c:pt idx="3987">
                  <c:v>156.31066408400173</c:v>
                </c:pt>
                <c:pt idx="3988">
                  <c:v>156.65095284119062</c:v>
                </c:pt>
                <c:pt idx="3989">
                  <c:v>156.99076441240985</c:v>
                </c:pt>
                <c:pt idx="3990">
                  <c:v>157.33009776253479</c:v>
                </c:pt>
                <c:pt idx="3991">
                  <c:v>157.66895185789684</c:v>
                </c:pt>
                <c:pt idx="3992">
                  <c:v>158.00732566628807</c:v>
                </c:pt>
                <c:pt idx="3993">
                  <c:v>158.34521815696274</c:v>
                </c:pt>
                <c:pt idx="3994">
                  <c:v>158.68262830064197</c:v>
                </c:pt>
                <c:pt idx="3995">
                  <c:v>159.01955506951609</c:v>
                </c:pt>
                <c:pt idx="3996">
                  <c:v>159.3559974372474</c:v>
                </c:pt>
                <c:pt idx="3997">
                  <c:v>159.69195437897446</c:v>
                </c:pt>
                <c:pt idx="3998">
                  <c:v>160.02742487131377</c:v>
                </c:pt>
                <c:pt idx="3999">
                  <c:v>160.36240789236459</c:v>
                </c:pt>
                <c:pt idx="4000">
                  <c:v>160.69690242170998</c:v>
                </c:pt>
                <c:pt idx="4001">
                  <c:v>161.03090744042166</c:v>
                </c:pt>
                <c:pt idx="4002">
                  <c:v>161.36442193106251</c:v>
                </c:pt>
                <c:pt idx="4003">
                  <c:v>161.6974448776898</c:v>
                </c:pt>
                <c:pt idx="4004">
                  <c:v>162.02997526585753</c:v>
                </c:pt>
                <c:pt idx="4005">
                  <c:v>162.36201208262074</c:v>
                </c:pt>
                <c:pt idx="4006">
                  <c:v>162.69355431653742</c:v>
                </c:pt>
                <c:pt idx="4007">
                  <c:v>163.02460095767276</c:v>
                </c:pt>
                <c:pt idx="4008">
                  <c:v>163.35515099760096</c:v>
                </c:pt>
                <c:pt idx="4009">
                  <c:v>163.6852034294094</c:v>
                </c:pt>
                <c:pt idx="4010">
                  <c:v>164.01475724770148</c:v>
                </c:pt>
                <c:pt idx="4011">
                  <c:v>164.34381144859864</c:v>
                </c:pt>
                <c:pt idx="4012">
                  <c:v>164.6723650297447</c:v>
                </c:pt>
                <c:pt idx="4013">
                  <c:v>165.00041699030879</c:v>
                </c:pt>
                <c:pt idx="4014">
                  <c:v>165.32796633098744</c:v>
                </c:pt>
                <c:pt idx="4015">
                  <c:v>165.65501205400886</c:v>
                </c:pt>
                <c:pt idx="4016">
                  <c:v>165.98155316313475</c:v>
                </c:pt>
                <c:pt idx="4017">
                  <c:v>166.3075886636646</c:v>
                </c:pt>
                <c:pt idx="4018">
                  <c:v>166.63311756243738</c:v>
                </c:pt>
                <c:pt idx="4019">
                  <c:v>166.95813886783577</c:v>
                </c:pt>
                <c:pt idx="4020">
                  <c:v>167.28265158978868</c:v>
                </c:pt>
                <c:pt idx="4021">
                  <c:v>167.60665473977411</c:v>
                </c:pt>
                <c:pt idx="4022">
                  <c:v>167.93014733082177</c:v>
                </c:pt>
                <c:pt idx="4023">
                  <c:v>168.25312837751758</c:v>
                </c:pt>
                <c:pt idx="4024">
                  <c:v>168.57559689600492</c:v>
                </c:pt>
                <c:pt idx="4025">
                  <c:v>168.89755190398918</c:v>
                </c:pt>
                <c:pt idx="4026">
                  <c:v>169.21899242073914</c:v>
                </c:pt>
                <c:pt idx="4027">
                  <c:v>169.5399174670915</c:v>
                </c:pt>
                <c:pt idx="4028">
                  <c:v>169.86032606545302</c:v>
                </c:pt>
                <c:pt idx="4029">
                  <c:v>170.18021723980317</c:v>
                </c:pt>
                <c:pt idx="4030">
                  <c:v>170.49959001569837</c:v>
                </c:pt>
                <c:pt idx="4031">
                  <c:v>170.81844342027338</c:v>
                </c:pt>
                <c:pt idx="4032">
                  <c:v>171.13677648224595</c:v>
                </c:pt>
                <c:pt idx="4033">
                  <c:v>171.45458823191785</c:v>
                </c:pt>
                <c:pt idx="4034">
                  <c:v>171.77187770117942</c:v>
                </c:pt>
                <c:pt idx="4035">
                  <c:v>172.08864392351202</c:v>
                </c:pt>
                <c:pt idx="4036">
                  <c:v>172.40488593399101</c:v>
                </c:pt>
                <c:pt idx="4037">
                  <c:v>172.72060276928801</c:v>
                </c:pt>
                <c:pt idx="4038">
                  <c:v>173.03579346767512</c:v>
                </c:pt>
                <c:pt idx="4039">
                  <c:v>173.35045706902653</c:v>
                </c:pt>
                <c:pt idx="4040">
                  <c:v>173.66459261482262</c:v>
                </c:pt>
                <c:pt idx="4041">
                  <c:v>173.97819914815173</c:v>
                </c:pt>
                <c:pt idx="4042">
                  <c:v>174.29127571371413</c:v>
                </c:pt>
                <c:pt idx="4043">
                  <c:v>174.6038213578245</c:v>
                </c:pt>
                <c:pt idx="4044">
                  <c:v>174.91583512841456</c:v>
                </c:pt>
                <c:pt idx="4045">
                  <c:v>175.22731607503579</c:v>
                </c:pt>
                <c:pt idx="4046">
                  <c:v>175.53826324886367</c:v>
                </c:pt>
                <c:pt idx="4047">
                  <c:v>175.8486757026989</c:v>
                </c:pt>
                <c:pt idx="4048">
                  <c:v>176.15855249097163</c:v>
                </c:pt>
                <c:pt idx="4049">
                  <c:v>176.46789266974307</c:v>
                </c:pt>
                <c:pt idx="4050">
                  <c:v>176.77669529670953</c:v>
                </c:pt>
                <c:pt idx="4051">
                  <c:v>177.08495943120485</c:v>
                </c:pt>
                <c:pt idx="4052">
                  <c:v>177.39268413420274</c:v>
                </c:pt>
                <c:pt idx="4053">
                  <c:v>177.69986846832063</c:v>
                </c:pt>
                <c:pt idx="4054">
                  <c:v>178.00651149782149</c:v>
                </c:pt>
                <c:pt idx="4055">
                  <c:v>178.31261228861794</c:v>
                </c:pt>
                <c:pt idx="4056">
                  <c:v>178.61816990827339</c:v>
                </c:pt>
                <c:pt idx="4057">
                  <c:v>178.92318342600635</c:v>
                </c:pt>
                <c:pt idx="4058">
                  <c:v>179.22765191269295</c:v>
                </c:pt>
                <c:pt idx="4059">
                  <c:v>179.53157444086946</c:v>
                </c:pt>
                <c:pt idx="4060">
                  <c:v>179.83495008473488</c:v>
                </c:pt>
                <c:pt idx="4061">
                  <c:v>180.13777792015469</c:v>
                </c:pt>
                <c:pt idx="4062">
                  <c:v>180.44005702466251</c:v>
                </c:pt>
                <c:pt idx="4063">
                  <c:v>180.74178647746402</c:v>
                </c:pt>
                <c:pt idx="4064">
                  <c:v>181.04296535943871</c:v>
                </c:pt>
                <c:pt idx="4065">
                  <c:v>181.34359275314358</c:v>
                </c:pt>
                <c:pt idx="4066">
                  <c:v>181.64366774281578</c:v>
                </c:pt>
                <c:pt idx="4067">
                  <c:v>181.94318941437442</c:v>
                </c:pt>
                <c:pt idx="4068">
                  <c:v>182.24215685542455</c:v>
                </c:pt>
                <c:pt idx="4069">
                  <c:v>182.54056915525976</c:v>
                </c:pt>
                <c:pt idx="4070">
                  <c:v>182.83842540486415</c:v>
                </c:pt>
                <c:pt idx="4071">
                  <c:v>183.13572469691618</c:v>
                </c:pt>
                <c:pt idx="4072">
                  <c:v>183.43246612579046</c:v>
                </c:pt>
                <c:pt idx="4073">
                  <c:v>183.72864878756118</c:v>
                </c:pt>
                <c:pt idx="4074">
                  <c:v>184.02427178000477</c:v>
                </c:pt>
                <c:pt idx="4075">
                  <c:v>184.31933420260205</c:v>
                </c:pt>
                <c:pt idx="4076">
                  <c:v>184.613835156542</c:v>
                </c:pt>
                <c:pt idx="4077">
                  <c:v>184.90777374472361</c:v>
                </c:pt>
                <c:pt idx="4078">
                  <c:v>185.20114907175855</c:v>
                </c:pt>
                <c:pt idx="4079">
                  <c:v>185.49396024397512</c:v>
                </c:pt>
                <c:pt idx="4080">
                  <c:v>185.78620636941943</c:v>
                </c:pt>
                <c:pt idx="4081">
                  <c:v>186.07788655785922</c:v>
                </c:pt>
                <c:pt idx="4082">
                  <c:v>186.36899992078625</c:v>
                </c:pt>
                <c:pt idx="4083">
                  <c:v>186.65954557141839</c:v>
                </c:pt>
                <c:pt idx="4084">
                  <c:v>186.94952262470352</c:v>
                </c:pt>
                <c:pt idx="4085">
                  <c:v>187.23893019732094</c:v>
                </c:pt>
                <c:pt idx="4086">
                  <c:v>187.52776740768525</c:v>
                </c:pt>
                <c:pt idx="4087">
                  <c:v>187.81603337594802</c:v>
                </c:pt>
                <c:pt idx="4088">
                  <c:v>188.10372722400115</c:v>
                </c:pt>
                <c:pt idx="4089">
                  <c:v>188.39084807547968</c:v>
                </c:pt>
                <c:pt idx="4090">
                  <c:v>188.67739505576318</c:v>
                </c:pt>
                <c:pt idx="4091">
                  <c:v>188.96336729197989</c:v>
                </c:pt>
                <c:pt idx="4092">
                  <c:v>189.24876391300913</c:v>
                </c:pt>
                <c:pt idx="4093">
                  <c:v>189.5335840494829</c:v>
                </c:pt>
                <c:pt idx="4094">
                  <c:v>189.81782683379004</c:v>
                </c:pt>
                <c:pt idx="4095">
                  <c:v>190.10149140007744</c:v>
                </c:pt>
                <c:pt idx="4096">
                  <c:v>190.3845768842537</c:v>
                </c:pt>
                <c:pt idx="4097">
                  <c:v>190.66708242399159</c:v>
                </c:pt>
                <c:pt idx="4098">
                  <c:v>190.9490071587299</c:v>
                </c:pt>
                <c:pt idx="4099">
                  <c:v>191.23035022967727</c:v>
                </c:pt>
                <c:pt idx="4100">
                  <c:v>191.51111077981395</c:v>
                </c:pt>
                <c:pt idx="4101">
                  <c:v>191.7912879538942</c:v>
                </c:pt>
                <c:pt idx="4102">
                  <c:v>192.07088089845013</c:v>
                </c:pt>
                <c:pt idx="4103">
                  <c:v>192.34988876179287</c:v>
                </c:pt>
                <c:pt idx="4104">
                  <c:v>192.62831069401625</c:v>
                </c:pt>
                <c:pt idx="4105">
                  <c:v>192.90614584699892</c:v>
                </c:pt>
                <c:pt idx="4106">
                  <c:v>193.18339337440651</c:v>
                </c:pt>
                <c:pt idx="4107">
                  <c:v>193.46005243169529</c:v>
                </c:pt>
                <c:pt idx="4108">
                  <c:v>193.73612217611347</c:v>
                </c:pt>
                <c:pt idx="4109">
                  <c:v>194.01160176670504</c:v>
                </c:pt>
                <c:pt idx="4110">
                  <c:v>194.28649036431108</c:v>
                </c:pt>
                <c:pt idx="4111">
                  <c:v>194.56078713157373</c:v>
                </c:pt>
                <c:pt idx="4112">
                  <c:v>194.83449123293687</c:v>
                </c:pt>
                <c:pt idx="4113">
                  <c:v>195.10760183465072</c:v>
                </c:pt>
                <c:pt idx="4114">
                  <c:v>195.38011810477283</c:v>
                </c:pt>
                <c:pt idx="4115">
                  <c:v>195.65203921317161</c:v>
                </c:pt>
                <c:pt idx="4116">
                  <c:v>195.92336433152786</c:v>
                </c:pt>
                <c:pt idx="4117">
                  <c:v>196.19409263333864</c:v>
                </c:pt>
                <c:pt idx="4118">
                  <c:v>196.46422329391822</c:v>
                </c:pt>
                <c:pt idx="4119">
                  <c:v>196.7337554904019</c:v>
                </c:pt>
                <c:pt idx="4120">
                  <c:v>197.00268840174803</c:v>
                </c:pt>
                <c:pt idx="4121">
                  <c:v>197.27102120874005</c:v>
                </c:pt>
                <c:pt idx="4122">
                  <c:v>197.53875309399007</c:v>
                </c:pt>
                <c:pt idx="4123">
                  <c:v>197.80588324193997</c:v>
                </c:pt>
                <c:pt idx="4124">
                  <c:v>198.07241083886495</c:v>
                </c:pt>
                <c:pt idx="4125">
                  <c:v>198.33833507287605</c:v>
                </c:pt>
                <c:pt idx="4126">
                  <c:v>198.60365513392162</c:v>
                </c:pt>
                <c:pt idx="4127">
                  <c:v>198.86837021379088</c:v>
                </c:pt>
                <c:pt idx="4128">
                  <c:v>199.13247950611594</c:v>
                </c:pt>
                <c:pt idx="4129">
                  <c:v>199.39598220637384</c:v>
                </c:pt>
                <c:pt idx="4130">
                  <c:v>199.65887751188987</c:v>
                </c:pt>
                <c:pt idx="4131">
                  <c:v>199.92116462183913</c:v>
                </c:pt>
                <c:pt idx="4132">
                  <c:v>200.18284273724984</c:v>
                </c:pt>
                <c:pt idx="4133">
                  <c:v>200.4439110610048</c:v>
                </c:pt>
                <c:pt idx="4134">
                  <c:v>200.70436879784501</c:v>
                </c:pt>
                <c:pt idx="4135">
                  <c:v>200.96421515437055</c:v>
                </c:pt>
                <c:pt idx="4136">
                  <c:v>201.22344933904472</c:v>
                </c:pt>
                <c:pt idx="4137">
                  <c:v>201.48207056219493</c:v>
                </c:pt>
                <c:pt idx="4138">
                  <c:v>201.74007803601643</c:v>
                </c:pt>
                <c:pt idx="4139">
                  <c:v>201.99747097457342</c:v>
                </c:pt>
                <c:pt idx="4140">
                  <c:v>202.2542485938026</c:v>
                </c:pt>
                <c:pt idx="4141">
                  <c:v>202.51041011151457</c:v>
                </c:pt>
                <c:pt idx="4142">
                  <c:v>202.76595474739705</c:v>
                </c:pt>
                <c:pt idx="4143">
                  <c:v>203.02088172301691</c:v>
                </c:pt>
                <c:pt idx="4144">
                  <c:v>203.27519026182208</c:v>
                </c:pt>
                <c:pt idx="4145">
                  <c:v>203.52887958914505</c:v>
                </c:pt>
                <c:pt idx="4146">
                  <c:v>203.78194893220376</c:v>
                </c:pt>
                <c:pt idx="4147">
                  <c:v>204.03439752010507</c:v>
                </c:pt>
                <c:pt idx="4148">
                  <c:v>204.28622458384709</c:v>
                </c:pt>
                <c:pt idx="4149">
                  <c:v>204.53742935632067</c:v>
                </c:pt>
                <c:pt idx="4150">
                  <c:v>204.78801107231257</c:v>
                </c:pt>
                <c:pt idx="4151">
                  <c:v>205.03796896850761</c:v>
                </c:pt>
                <c:pt idx="4152">
                  <c:v>205.28730228349039</c:v>
                </c:pt>
                <c:pt idx="4153">
                  <c:v>205.5360102577487</c:v>
                </c:pt>
                <c:pt idx="4154">
                  <c:v>205.78409213367465</c:v>
                </c:pt>
                <c:pt idx="4155">
                  <c:v>206.03154715556803</c:v>
                </c:pt>
                <c:pt idx="4156">
                  <c:v>206.278374569638</c:v>
                </c:pt>
                <c:pt idx="4157">
                  <c:v>206.52457362400497</c:v>
                </c:pt>
                <c:pt idx="4158">
                  <c:v>206.7701435687043</c:v>
                </c:pt>
                <c:pt idx="4159">
                  <c:v>207.01508365568739</c:v>
                </c:pt>
                <c:pt idx="4160">
                  <c:v>207.25939313882401</c:v>
                </c:pt>
                <c:pt idx="4161">
                  <c:v>207.50307127390542</c:v>
                </c:pt>
                <c:pt idx="4162">
                  <c:v>207.74611731864545</c:v>
                </c:pt>
                <c:pt idx="4163">
                  <c:v>207.98853053268397</c:v>
                </c:pt>
                <c:pt idx="4164">
                  <c:v>208.230310177588</c:v>
                </c:pt>
                <c:pt idx="4165">
                  <c:v>208.471455516855</c:v>
                </c:pt>
                <c:pt idx="4166">
                  <c:v>208.71196581591454</c:v>
                </c:pt>
                <c:pt idx="4167">
                  <c:v>208.95184034213051</c:v>
                </c:pt>
                <c:pt idx="4168">
                  <c:v>209.19107836480319</c:v>
                </c:pt>
                <c:pt idx="4169">
                  <c:v>209.42967915517241</c:v>
                </c:pt>
                <c:pt idx="4170">
                  <c:v>209.66764198641854</c:v>
                </c:pt>
                <c:pt idx="4171">
                  <c:v>209.90496613366577</c:v>
                </c:pt>
                <c:pt idx="4172">
                  <c:v>210.14165087398334</c:v>
                </c:pt>
                <c:pt idx="4173">
                  <c:v>210.37769548638863</c:v>
                </c:pt>
                <c:pt idx="4174">
                  <c:v>210.61309925184892</c:v>
                </c:pt>
                <c:pt idx="4175">
                  <c:v>210.84786145328326</c:v>
                </c:pt>
                <c:pt idx="4176">
                  <c:v>211.08198137556556</c:v>
                </c:pt>
                <c:pt idx="4177">
                  <c:v>211.31545830552565</c:v>
                </c:pt>
                <c:pt idx="4178">
                  <c:v>211.54829153195254</c:v>
                </c:pt>
                <c:pt idx="4179">
                  <c:v>211.78048034559589</c:v>
                </c:pt>
                <c:pt idx="4180">
                  <c:v>212.0120240391679</c:v>
                </c:pt>
                <c:pt idx="4181">
                  <c:v>212.24292190734658</c:v>
                </c:pt>
                <c:pt idx="4182">
                  <c:v>212.47317324677712</c:v>
                </c:pt>
                <c:pt idx="4183">
                  <c:v>212.70277735607377</c:v>
                </c:pt>
                <c:pt idx="4184">
                  <c:v>212.93173353582279</c:v>
                </c:pt>
                <c:pt idx="4185">
                  <c:v>213.16004108858374</c:v>
                </c:pt>
                <c:pt idx="4186">
                  <c:v>213.38769931889249</c:v>
                </c:pt>
                <c:pt idx="4187">
                  <c:v>213.61470753326228</c:v>
                </c:pt>
                <c:pt idx="4188">
                  <c:v>213.84106504018692</c:v>
                </c:pt>
                <c:pt idx="4189">
                  <c:v>214.06677115014222</c:v>
                </c:pt>
                <c:pt idx="4190">
                  <c:v>214.29182517558829</c:v>
                </c:pt>
                <c:pt idx="4191">
                  <c:v>214.51622643097119</c:v>
                </c:pt>
                <c:pt idx="4192">
                  <c:v>214.73997423272607</c:v>
                </c:pt>
                <c:pt idx="4193">
                  <c:v>214.96306789927814</c:v>
                </c:pt>
                <c:pt idx="4194">
                  <c:v>215.18550675104558</c:v>
                </c:pt>
                <c:pt idx="4195">
                  <c:v>215.40729011044093</c:v>
                </c:pt>
                <c:pt idx="4196">
                  <c:v>215.62841730187367</c:v>
                </c:pt>
                <c:pt idx="4197">
                  <c:v>215.84888765175214</c:v>
                </c:pt>
                <c:pt idx="4198">
                  <c:v>216.06870048848523</c:v>
                </c:pt>
                <c:pt idx="4199">
                  <c:v>216.28785514248509</c:v>
                </c:pt>
                <c:pt idx="4200">
                  <c:v>216.50635094616842</c:v>
                </c:pt>
                <c:pt idx="4201">
                  <c:v>216.7241872339595</c:v>
                </c:pt>
                <c:pt idx="4202">
                  <c:v>216.94136334229083</c:v>
                </c:pt>
                <c:pt idx="4203">
                  <c:v>217.15787860960634</c:v>
                </c:pt>
                <c:pt idx="4204">
                  <c:v>217.37373237636319</c:v>
                </c:pt>
                <c:pt idx="4205">
                  <c:v>217.58892398503315</c:v>
                </c:pt>
                <c:pt idx="4206">
                  <c:v>217.8034527801054</c:v>
                </c:pt>
                <c:pt idx="4207">
                  <c:v>218.01731810808812</c:v>
                </c:pt>
                <c:pt idx="4208">
                  <c:v>218.23051931751019</c:v>
                </c:pt>
                <c:pt idx="4209">
                  <c:v>218.443055758924</c:v>
                </c:pt>
                <c:pt idx="4210">
                  <c:v>218.65492678490645</c:v>
                </c:pt>
                <c:pt idx="4211">
                  <c:v>218.86613175006187</c:v>
                </c:pt>
                <c:pt idx="4212">
                  <c:v>219.07667001102331</c:v>
                </c:pt>
                <c:pt idx="4213">
                  <c:v>219.28654092645442</c:v>
                </c:pt>
                <c:pt idx="4214">
                  <c:v>219.49574385705216</c:v>
                </c:pt>
                <c:pt idx="4215">
                  <c:v>219.70427816554829</c:v>
                </c:pt>
                <c:pt idx="4216">
                  <c:v>219.91214321671089</c:v>
                </c:pt>
                <c:pt idx="4217">
                  <c:v>220.11933837734716</c:v>
                </c:pt>
                <c:pt idx="4218">
                  <c:v>220.32586301630454</c:v>
                </c:pt>
                <c:pt idx="4219">
                  <c:v>220.53171650447331</c:v>
                </c:pt>
                <c:pt idx="4220">
                  <c:v>220.73689821478791</c:v>
                </c:pt>
                <c:pt idx="4221">
                  <c:v>220.94140752222935</c:v>
                </c:pt>
                <c:pt idx="4222">
                  <c:v>221.14524380382687</c:v>
                </c:pt>
                <c:pt idx="4223">
                  <c:v>221.34840643865965</c:v>
                </c:pt>
                <c:pt idx="4224">
                  <c:v>221.55089480785935</c:v>
                </c:pt>
                <c:pt idx="4225">
                  <c:v>221.75270829461101</c:v>
                </c:pt>
                <c:pt idx="4226">
                  <c:v>221.95384628415573</c:v>
                </c:pt>
                <c:pt idx="4227">
                  <c:v>222.15430816379251</c:v>
                </c:pt>
                <c:pt idx="4228">
                  <c:v>222.35409332287946</c:v>
                </c:pt>
                <c:pt idx="4229">
                  <c:v>222.55320115283652</c:v>
                </c:pt>
                <c:pt idx="4230">
                  <c:v>222.75163104714676</c:v>
                </c:pt>
                <c:pt idx="4231">
                  <c:v>222.94938240135812</c:v>
                </c:pt>
                <c:pt idx="4232">
                  <c:v>223.14645461308589</c:v>
                </c:pt>
                <c:pt idx="4233">
                  <c:v>223.34284708201369</c:v>
                </c:pt>
                <c:pt idx="4234">
                  <c:v>223.53855920989625</c:v>
                </c:pt>
                <c:pt idx="4235">
                  <c:v>223.73359040056044</c:v>
                </c:pt>
                <c:pt idx="4236">
                  <c:v>223.9279400599072</c:v>
                </c:pt>
                <c:pt idx="4237">
                  <c:v>224.12160759591393</c:v>
                </c:pt>
                <c:pt idx="4238">
                  <c:v>224.31459241863581</c:v>
                </c:pt>
                <c:pt idx="4239">
                  <c:v>224.50689394020739</c:v>
                </c:pt>
                <c:pt idx="4240">
                  <c:v>224.69851157484513</c:v>
                </c:pt>
                <c:pt idx="4241">
                  <c:v>224.88944473884825</c:v>
                </c:pt>
                <c:pt idx="4242">
                  <c:v>225.07969285060145</c:v>
                </c:pt>
                <c:pt idx="4243">
                  <c:v>225.26925533057576</c:v>
                </c:pt>
                <c:pt idx="4244">
                  <c:v>225.4581316013311</c:v>
                </c:pt>
                <c:pt idx="4245">
                  <c:v>225.64632108751772</c:v>
                </c:pt>
                <c:pt idx="4246">
                  <c:v>225.83382321587774</c:v>
                </c:pt>
                <c:pt idx="4247">
                  <c:v>226.02063741524694</c:v>
                </c:pt>
                <c:pt idx="4248">
                  <c:v>226.20676311655711</c:v>
                </c:pt>
                <c:pt idx="4249">
                  <c:v>226.39219975283692</c:v>
                </c:pt>
                <c:pt idx="4250">
                  <c:v>226.57694675921442</c:v>
                </c:pt>
                <c:pt idx="4251">
                  <c:v>226.76100357291796</c:v>
                </c:pt>
                <c:pt idx="4252">
                  <c:v>226.94436963327865</c:v>
                </c:pt>
                <c:pt idx="4253">
                  <c:v>227.12704438173185</c:v>
                </c:pt>
                <c:pt idx="4254">
                  <c:v>227.3090272618183</c:v>
                </c:pt>
                <c:pt idx="4255">
                  <c:v>227.49031771918686</c:v>
                </c:pt>
                <c:pt idx="4256">
                  <c:v>227.67091520159514</c:v>
                </c:pt>
                <c:pt idx="4257">
                  <c:v>227.85081915891215</c:v>
                </c:pt>
                <c:pt idx="4258">
                  <c:v>228.03002904311899</c:v>
                </c:pt>
                <c:pt idx="4259">
                  <c:v>228.20854430831122</c:v>
                </c:pt>
                <c:pt idx="4260">
                  <c:v>228.38636441070054</c:v>
                </c:pt>
                <c:pt idx="4261">
                  <c:v>228.56348880861611</c:v>
                </c:pt>
                <c:pt idx="4262">
                  <c:v>228.73991696250619</c:v>
                </c:pt>
                <c:pt idx="4263">
                  <c:v>228.91564833494013</c:v>
                </c:pt>
                <c:pt idx="4264">
                  <c:v>229.09068239060957</c:v>
                </c:pt>
                <c:pt idx="4265">
                  <c:v>229.26501859633052</c:v>
                </c:pt>
                <c:pt idx="4266">
                  <c:v>229.43865642104461</c:v>
                </c:pt>
                <c:pt idx="4267">
                  <c:v>229.61159533582091</c:v>
                </c:pt>
                <c:pt idx="4268">
                  <c:v>229.7838348138576</c:v>
                </c:pt>
                <c:pt idx="4269">
                  <c:v>229.95537433048335</c:v>
                </c:pt>
                <c:pt idx="4270">
                  <c:v>230.12621336315883</c:v>
                </c:pt>
                <c:pt idx="4271">
                  <c:v>230.29635139147891</c:v>
                </c:pt>
                <c:pt idx="4272">
                  <c:v>230.46578789717353</c:v>
                </c:pt>
                <c:pt idx="4273">
                  <c:v>230.63452236410987</c:v>
                </c:pt>
                <c:pt idx="4274">
                  <c:v>230.80255427829329</c:v>
                </c:pt>
                <c:pt idx="4275">
                  <c:v>230.96988312786954</c:v>
                </c:pt>
                <c:pt idx="4276">
                  <c:v>231.13650840312602</c:v>
                </c:pt>
                <c:pt idx="4277">
                  <c:v>231.30242959649306</c:v>
                </c:pt>
                <c:pt idx="4278">
                  <c:v>231.46764620254606</c:v>
                </c:pt>
                <c:pt idx="4279">
                  <c:v>231.63215771800648</c:v>
                </c:pt>
                <c:pt idx="4280">
                  <c:v>231.79596364174398</c:v>
                </c:pt>
                <c:pt idx="4281">
                  <c:v>231.959063474777</c:v>
                </c:pt>
                <c:pt idx="4282">
                  <c:v>232.12145672027518</c:v>
                </c:pt>
                <c:pt idx="4283">
                  <c:v>232.2831428835606</c:v>
                </c:pt>
                <c:pt idx="4284">
                  <c:v>232.44412147210926</c:v>
                </c:pt>
                <c:pt idx="4285">
                  <c:v>232.60439199555236</c:v>
                </c:pt>
                <c:pt idx="4286">
                  <c:v>232.76395396567818</c:v>
                </c:pt>
                <c:pt idx="4287">
                  <c:v>232.92280689643312</c:v>
                </c:pt>
                <c:pt idx="4288">
                  <c:v>233.08095030392377</c:v>
                </c:pt>
                <c:pt idx="4289">
                  <c:v>233.23838370641778</c:v>
                </c:pt>
                <c:pt idx="4290">
                  <c:v>233.39510662434574</c:v>
                </c:pt>
                <c:pt idx="4291">
                  <c:v>233.55111858030261</c:v>
                </c:pt>
                <c:pt idx="4292">
                  <c:v>233.7064190990487</c:v>
                </c:pt>
                <c:pt idx="4293">
                  <c:v>233.86100770751173</c:v>
                </c:pt>
                <c:pt idx="4294">
                  <c:v>234.01488393478806</c:v>
                </c:pt>
                <c:pt idx="4295">
                  <c:v>234.16804731214393</c:v>
                </c:pt>
                <c:pt idx="4296">
                  <c:v>234.32049737301728</c:v>
                </c:pt>
                <c:pt idx="4297">
                  <c:v>234.47223365301858</c:v>
                </c:pt>
                <c:pt idx="4298">
                  <c:v>234.62325568993296</c:v>
                </c:pt>
                <c:pt idx="4299">
                  <c:v>234.7735630237211</c:v>
                </c:pt>
                <c:pt idx="4300">
                  <c:v>234.9231551965207</c:v>
                </c:pt>
                <c:pt idx="4301">
                  <c:v>235.07203175264817</c:v>
                </c:pt>
                <c:pt idx="4302">
                  <c:v>235.22019223859974</c:v>
                </c:pt>
                <c:pt idx="4303">
                  <c:v>235.36763620305265</c:v>
                </c:pt>
                <c:pt idx="4304">
                  <c:v>235.51436319686718</c:v>
                </c:pt>
                <c:pt idx="4305">
                  <c:v>235.6603727730874</c:v>
                </c:pt>
                <c:pt idx="4306">
                  <c:v>235.80566448694282</c:v>
                </c:pt>
                <c:pt idx="4307">
                  <c:v>235.9502378958498</c:v>
                </c:pt>
                <c:pt idx="4308">
                  <c:v>236.0940925594125</c:v>
                </c:pt>
                <c:pt idx="4309">
                  <c:v>236.23722803942479</c:v>
                </c:pt>
                <c:pt idx="4310">
                  <c:v>236.37964389987104</c:v>
                </c:pt>
                <c:pt idx="4311">
                  <c:v>236.52133970692805</c:v>
                </c:pt>
                <c:pt idx="4312">
                  <c:v>236.66231502896557</c:v>
                </c:pt>
                <c:pt idx="4313">
                  <c:v>236.80256943654845</c:v>
                </c:pt>
                <c:pt idx="4314">
                  <c:v>236.94210250243762</c:v>
                </c:pt>
                <c:pt idx="4315">
                  <c:v>237.08091380159087</c:v>
                </c:pt>
                <c:pt idx="4316">
                  <c:v>237.21900291116492</c:v>
                </c:pt>
                <c:pt idx="4317">
                  <c:v>237.35636941051661</c:v>
                </c:pt>
                <c:pt idx="4318">
                  <c:v>237.49301288120355</c:v>
                </c:pt>
                <c:pt idx="4319">
                  <c:v>237.62893290698619</c:v>
                </c:pt>
                <c:pt idx="4320">
                  <c:v>237.76412907382843</c:v>
                </c:pt>
                <c:pt idx="4321">
                  <c:v>237.89860096989938</c:v>
                </c:pt>
                <c:pt idx="4322">
                  <c:v>238.03234818557434</c:v>
                </c:pt>
                <c:pt idx="4323">
                  <c:v>238.16537031343603</c:v>
                </c:pt>
                <c:pt idx="4324">
                  <c:v>238.29766694827603</c:v>
                </c:pt>
                <c:pt idx="4325">
                  <c:v>238.42923768709593</c:v>
                </c:pt>
                <c:pt idx="4326">
                  <c:v>238.5600821291082</c:v>
                </c:pt>
                <c:pt idx="4327">
                  <c:v>238.69019987573816</c:v>
                </c:pt>
                <c:pt idx="4328">
                  <c:v>238.81959053062451</c:v>
                </c:pt>
                <c:pt idx="4329">
                  <c:v>238.94825369962089</c:v>
                </c:pt>
                <c:pt idx="4330">
                  <c:v>239.07618899079708</c:v>
                </c:pt>
                <c:pt idx="4331">
                  <c:v>239.20339601443982</c:v>
                </c:pt>
                <c:pt idx="4332">
                  <c:v>239.32987438305463</c:v>
                </c:pt>
                <c:pt idx="4333">
                  <c:v>239.45562371136631</c:v>
                </c:pt>
                <c:pt idx="4334">
                  <c:v>239.58064361632071</c:v>
                </c:pt>
                <c:pt idx="4335">
                  <c:v>239.70493371708545</c:v>
                </c:pt>
                <c:pt idx="4336">
                  <c:v>239.8284936350515</c:v>
                </c:pt>
                <c:pt idx="4337">
                  <c:v>239.9513229938336</c:v>
                </c:pt>
                <c:pt idx="4338">
                  <c:v>240.07342141927245</c:v>
                </c:pt>
                <c:pt idx="4339">
                  <c:v>240.19478853943502</c:v>
                </c:pt>
                <c:pt idx="4340">
                  <c:v>240.31542398461602</c:v>
                </c:pt>
                <c:pt idx="4341">
                  <c:v>240.4353273873389</c:v>
                </c:pt>
                <c:pt idx="4342">
                  <c:v>240.55449838235722</c:v>
                </c:pt>
                <c:pt idx="4343">
                  <c:v>240.67293660665536</c:v>
                </c:pt>
                <c:pt idx="4344">
                  <c:v>240.79064169944999</c:v>
                </c:pt>
                <c:pt idx="4345">
                  <c:v>240.90761330219104</c:v>
                </c:pt>
                <c:pt idx="4346">
                  <c:v>241.02385105856257</c:v>
                </c:pt>
                <c:pt idx="4347">
                  <c:v>241.13935461448446</c:v>
                </c:pt>
                <c:pt idx="4348">
                  <c:v>241.25412361811263</c:v>
                </c:pt>
                <c:pt idx="4349">
                  <c:v>241.36815771984081</c:v>
                </c:pt>
                <c:pt idx="4350">
                  <c:v>241.48145657230143</c:v>
                </c:pt>
                <c:pt idx="4351">
                  <c:v>241.59401983036648</c:v>
                </c:pt>
                <c:pt idx="4352">
                  <c:v>241.70584715114876</c:v>
                </c:pt>
                <c:pt idx="4353">
                  <c:v>241.81693819400294</c:v>
                </c:pt>
                <c:pt idx="4354">
                  <c:v>241.92729262052632</c:v>
                </c:pt>
                <c:pt idx="4355">
                  <c:v>242.03691009456028</c:v>
                </c:pt>
                <c:pt idx="4356">
                  <c:v>242.14579028219089</c:v>
                </c:pt>
                <c:pt idx="4357">
                  <c:v>242.25393285175028</c:v>
                </c:pt>
                <c:pt idx="4358">
                  <c:v>242.3613374738174</c:v>
                </c:pt>
                <c:pt idx="4359">
                  <c:v>242.46800382121924</c:v>
                </c:pt>
                <c:pt idx="4360">
                  <c:v>242.57393156903146</c:v>
                </c:pt>
                <c:pt idx="4361">
                  <c:v>242.67912039457983</c:v>
                </c:pt>
                <c:pt idx="4362">
                  <c:v>242.78356997744095</c:v>
                </c:pt>
                <c:pt idx="4363">
                  <c:v>242.88727999944325</c:v>
                </c:pt>
                <c:pt idx="4364">
                  <c:v>242.99025014466804</c:v>
                </c:pt>
                <c:pt idx="4365">
                  <c:v>243.09248009945048</c:v>
                </c:pt>
                <c:pt idx="4366">
                  <c:v>243.19396955238022</c:v>
                </c:pt>
                <c:pt idx="4367">
                  <c:v>243.2947181943029</c:v>
                </c:pt>
                <c:pt idx="4368">
                  <c:v>243.39472571832073</c:v>
                </c:pt>
                <c:pt idx="4369">
                  <c:v>243.49399181979334</c:v>
                </c:pt>
                <c:pt idx="4370">
                  <c:v>243.59251619633909</c:v>
                </c:pt>
                <c:pt idx="4371">
                  <c:v>243.69029854783557</c:v>
                </c:pt>
                <c:pt idx="4372">
                  <c:v>243.78733857642069</c:v>
                </c:pt>
                <c:pt idx="4373">
                  <c:v>243.88363598649386</c:v>
                </c:pt>
                <c:pt idx="4374">
                  <c:v>243.9791904847163</c:v>
                </c:pt>
                <c:pt idx="4375">
                  <c:v>244.07400178001257</c:v>
                </c:pt>
                <c:pt idx="4376">
                  <c:v>244.16806958357103</c:v>
                </c:pt>
                <c:pt idx="4377">
                  <c:v>244.26139360884468</c:v>
                </c:pt>
                <c:pt idx="4378">
                  <c:v>244.35397357155259</c:v>
                </c:pt>
                <c:pt idx="4379">
                  <c:v>244.44580918967992</c:v>
                </c:pt>
                <c:pt idx="4380">
                  <c:v>244.53690018347959</c:v>
                </c:pt>
                <c:pt idx="4381">
                  <c:v>244.62724627547263</c:v>
                </c:pt>
                <c:pt idx="4382">
                  <c:v>244.71684719044907</c:v>
                </c:pt>
                <c:pt idx="4383">
                  <c:v>244.80570265546899</c:v>
                </c:pt>
                <c:pt idx="4384">
                  <c:v>244.89381239986338</c:v>
                </c:pt>
                <c:pt idx="4385">
                  <c:v>244.98117615523452</c:v>
                </c:pt>
                <c:pt idx="4386">
                  <c:v>245.06779365545739</c:v>
                </c:pt>
                <c:pt idx="4387">
                  <c:v>245.15366463667996</c:v>
                </c:pt>
                <c:pt idx="4388">
                  <c:v>245.23878883732439</c:v>
                </c:pt>
                <c:pt idx="4389">
                  <c:v>245.32316599808755</c:v>
                </c:pt>
                <c:pt idx="4390">
                  <c:v>245.40679586194204</c:v>
                </c:pt>
                <c:pt idx="4391">
                  <c:v>245.48967817413671</c:v>
                </c:pt>
                <c:pt idx="4392">
                  <c:v>245.57181268219782</c:v>
                </c:pt>
                <c:pt idx="4393">
                  <c:v>245.65319913592924</c:v>
                </c:pt>
                <c:pt idx="4394">
                  <c:v>245.73383728741379</c:v>
                </c:pt>
                <c:pt idx="4395">
                  <c:v>245.81372689101363</c:v>
                </c:pt>
                <c:pt idx="4396">
                  <c:v>245.89286770337125</c:v>
                </c:pt>
                <c:pt idx="4397">
                  <c:v>245.97125948340994</c:v>
                </c:pt>
                <c:pt idx="4398">
                  <c:v>246.04890199233483</c:v>
                </c:pt>
                <c:pt idx="4399">
                  <c:v>246.12579499363326</c:v>
                </c:pt>
                <c:pt idx="4400">
                  <c:v>246.20193825307587</c:v>
                </c:pt>
                <c:pt idx="4401">
                  <c:v>246.27733153871714</c:v>
                </c:pt>
                <c:pt idx="4402">
                  <c:v>246.35197462089596</c:v>
                </c:pt>
                <c:pt idx="4403">
                  <c:v>246.42586727223662</c:v>
                </c:pt>
                <c:pt idx="4404">
                  <c:v>246.49900926764928</c:v>
                </c:pt>
                <c:pt idx="4405">
                  <c:v>246.57140038433064</c:v>
                </c:pt>
                <c:pt idx="4406">
                  <c:v>246.64304040176495</c:v>
                </c:pt>
                <c:pt idx="4407">
                  <c:v>246.71392910172418</c:v>
                </c:pt>
                <c:pt idx="4408">
                  <c:v>246.7840662682691</c:v>
                </c:pt>
                <c:pt idx="4409">
                  <c:v>246.85345168774978</c:v>
                </c:pt>
                <c:pt idx="4410">
                  <c:v>246.9220851488061</c:v>
                </c:pt>
                <c:pt idx="4411">
                  <c:v>246.98996644236874</c:v>
                </c:pt>
                <c:pt idx="4412">
                  <c:v>247.05709536165944</c:v>
                </c:pt>
                <c:pt idx="4413">
                  <c:v>247.12347170219186</c:v>
                </c:pt>
                <c:pt idx="4414">
                  <c:v>247.18909526177222</c:v>
                </c:pt>
                <c:pt idx="4415">
                  <c:v>247.2539658404998</c:v>
                </c:pt>
                <c:pt idx="4416">
                  <c:v>247.31808324076744</c:v>
                </c:pt>
                <c:pt idx="4417">
                  <c:v>247.3814472672625</c:v>
                </c:pt>
                <c:pt idx="4418">
                  <c:v>247.44405772696712</c:v>
                </c:pt>
                <c:pt idx="4419">
                  <c:v>247.50591442915908</c:v>
                </c:pt>
                <c:pt idx="4420">
                  <c:v>247.567017185412</c:v>
                </c:pt>
                <c:pt idx="4421">
                  <c:v>247.6273658095964</c:v>
                </c:pt>
                <c:pt idx="4422">
                  <c:v>247.68696011787986</c:v>
                </c:pt>
                <c:pt idx="4423">
                  <c:v>247.74579992872779</c:v>
                </c:pt>
                <c:pt idx="4424">
                  <c:v>247.80388506290393</c:v>
                </c:pt>
                <c:pt idx="4425">
                  <c:v>247.86121534347086</c:v>
                </c:pt>
                <c:pt idx="4426">
                  <c:v>247.91779059579068</c:v>
                </c:pt>
                <c:pt idx="4427">
                  <c:v>247.97361064752528</c:v>
                </c:pt>
                <c:pt idx="4428">
                  <c:v>248.02867532863706</c:v>
                </c:pt>
                <c:pt idx="4429">
                  <c:v>248.08298447138958</c:v>
                </c:pt>
                <c:pt idx="4430">
                  <c:v>248.13653791034764</c:v>
                </c:pt>
                <c:pt idx="4431">
                  <c:v>248.18933548237825</c:v>
                </c:pt>
                <c:pt idx="4432">
                  <c:v>248.24137702665092</c:v>
                </c:pt>
                <c:pt idx="4433">
                  <c:v>248.29266238463794</c:v>
                </c:pt>
                <c:pt idx="4434">
                  <c:v>248.3431914001153</c:v>
                </c:pt>
                <c:pt idx="4435">
                  <c:v>248.39296391916281</c:v>
                </c:pt>
                <c:pt idx="4436">
                  <c:v>248.44197979016482</c:v>
                </c:pt>
                <c:pt idx="4437">
                  <c:v>248.49023886381045</c:v>
                </c:pt>
                <c:pt idx="4438">
                  <c:v>248.53774099309413</c:v>
                </c:pt>
                <c:pt idx="4439">
                  <c:v>248.58448603331618</c:v>
                </c:pt>
                <c:pt idx="4440">
                  <c:v>248.63047384208315</c:v>
                </c:pt>
                <c:pt idx="4441">
                  <c:v>248.67570427930809</c:v>
                </c:pt>
                <c:pt idx="4442">
                  <c:v>248.72017720721138</c:v>
                </c:pt>
                <c:pt idx="4443">
                  <c:v>248.76389249032067</c:v>
                </c:pt>
                <c:pt idx="4444">
                  <c:v>248.80684999547165</c:v>
                </c:pt>
                <c:pt idx="4445">
                  <c:v>248.84904959180832</c:v>
                </c:pt>
                <c:pt idx="4446">
                  <c:v>248.89049115078336</c:v>
                </c:pt>
                <c:pt idx="4447">
                  <c:v>248.93117454615864</c:v>
                </c:pt>
                <c:pt idx="4448">
                  <c:v>248.97109965400546</c:v>
                </c:pt>
                <c:pt idx="4449">
                  <c:v>249.01026635270506</c:v>
                </c:pt>
                <c:pt idx="4450">
                  <c:v>249.04867452294883</c:v>
                </c:pt>
                <c:pt idx="4451">
                  <c:v>249.08632404773877</c:v>
                </c:pt>
                <c:pt idx="4452">
                  <c:v>249.12321481238806</c:v>
                </c:pt>
                <c:pt idx="4453">
                  <c:v>249.15934670452086</c:v>
                </c:pt>
                <c:pt idx="4454">
                  <c:v>249.19471961407325</c:v>
                </c:pt>
                <c:pt idx="4455">
                  <c:v>249.22933343329319</c:v>
                </c:pt>
                <c:pt idx="4456">
                  <c:v>249.26318805674103</c:v>
                </c:pt>
                <c:pt idx="4457">
                  <c:v>249.29628338128967</c:v>
                </c:pt>
                <c:pt idx="4458">
                  <c:v>249.32861930612501</c:v>
                </c:pt>
                <c:pt idx="4459">
                  <c:v>249.36019573274623</c:v>
                </c:pt>
                <c:pt idx="4460">
                  <c:v>249.3910125649661</c:v>
                </c:pt>
                <c:pt idx="4461">
                  <c:v>249.42106970891109</c:v>
                </c:pt>
                <c:pt idx="4462">
                  <c:v>249.45036707302205</c:v>
                </c:pt>
                <c:pt idx="4463">
                  <c:v>249.47890456805402</c:v>
                </c:pt>
                <c:pt idx="4464">
                  <c:v>249.50668210707693</c:v>
                </c:pt>
                <c:pt idx="4465">
                  <c:v>249.53369960547553</c:v>
                </c:pt>
                <c:pt idx="4466">
                  <c:v>249.55995698094983</c:v>
                </c:pt>
                <c:pt idx="4467">
                  <c:v>249.58545415351537</c:v>
                </c:pt>
                <c:pt idx="4468">
                  <c:v>249.61019104550331</c:v>
                </c:pt>
                <c:pt idx="4469">
                  <c:v>249.63416758156075</c:v>
                </c:pt>
                <c:pt idx="4470">
                  <c:v>249.65738368865104</c:v>
                </c:pt>
                <c:pt idx="4471">
                  <c:v>249.6798392960539</c:v>
                </c:pt>
                <c:pt idx="4472">
                  <c:v>249.70153433536558</c:v>
                </c:pt>
                <c:pt idx="4473">
                  <c:v>249.72246874049932</c:v>
                </c:pt>
                <c:pt idx="4474">
                  <c:v>249.74264244768523</c:v>
                </c:pt>
                <c:pt idx="4475">
                  <c:v>249.76205539547078</c:v>
                </c:pt>
                <c:pt idx="4476">
                  <c:v>249.78070752472067</c:v>
                </c:pt>
                <c:pt idx="4477">
                  <c:v>249.79859877861733</c:v>
                </c:pt>
                <c:pt idx="4478">
                  <c:v>249.81572910266087</c:v>
                </c:pt>
                <c:pt idx="4479">
                  <c:v>249.83209844466938</c:v>
                </c:pt>
                <c:pt idx="4480">
                  <c:v>249.84770675477901</c:v>
                </c:pt>
                <c:pt idx="4481">
                  <c:v>249.86255398544409</c:v>
                </c:pt>
                <c:pt idx="4482">
                  <c:v>249.87664009143748</c:v>
                </c:pt>
                <c:pt idx="4483">
                  <c:v>249.88996502985034</c:v>
                </c:pt>
                <c:pt idx="4484">
                  <c:v>249.90252876009268</c:v>
                </c:pt>
                <c:pt idx="4485">
                  <c:v>249.91433124389314</c:v>
                </c:pt>
                <c:pt idx="4486">
                  <c:v>249.92537244529936</c:v>
                </c:pt>
                <c:pt idx="4487">
                  <c:v>249.93565233067787</c:v>
                </c:pt>
                <c:pt idx="4488">
                  <c:v>249.94517086871443</c:v>
                </c:pt>
                <c:pt idx="4489">
                  <c:v>249.95392803041386</c:v>
                </c:pt>
                <c:pt idx="4490">
                  <c:v>249.96192378910038</c:v>
                </c:pt>
                <c:pt idx="4491">
                  <c:v>249.96915812041746</c:v>
                </c:pt>
                <c:pt idx="4492">
                  <c:v>249.97563100232807</c:v>
                </c:pt>
                <c:pt idx="4493">
                  <c:v>249.9813424151148</c:v>
                </c:pt>
                <c:pt idx="4494">
                  <c:v>249.98629234137957</c:v>
                </c:pt>
                <c:pt idx="4495">
                  <c:v>249.9904807660441</c:v>
                </c:pt>
                <c:pt idx="4496">
                  <c:v>249.99390767634972</c:v>
                </c:pt>
                <c:pt idx="4497">
                  <c:v>249.99657306185748</c:v>
                </c:pt>
                <c:pt idx="4498">
                  <c:v>249.9984769144481</c:v>
                </c:pt>
                <c:pt idx="4499">
                  <c:v>249.99961922832216</c:v>
                </c:pt>
                <c:pt idx="4500">
                  <c:v>250</c:v>
                </c:pt>
                <c:pt idx="4501">
                  <c:v>249.99961922832168</c:v>
                </c:pt>
                <c:pt idx="4502">
                  <c:v>249.99847691444708</c:v>
                </c:pt>
                <c:pt idx="4503">
                  <c:v>249.99657306185594</c:v>
                </c:pt>
                <c:pt idx="4504">
                  <c:v>249.99390767634765</c:v>
                </c:pt>
                <c:pt idx="4505">
                  <c:v>249.99048076604151</c:v>
                </c:pt>
                <c:pt idx="4506">
                  <c:v>249.98629234137647</c:v>
                </c:pt>
                <c:pt idx="4507">
                  <c:v>249.98134241511119</c:v>
                </c:pt>
                <c:pt idx="4508">
                  <c:v>249.97563100232398</c:v>
                </c:pt>
                <c:pt idx="4509">
                  <c:v>249.96915812041283</c:v>
                </c:pt>
                <c:pt idx="4510">
                  <c:v>249.96192378909521</c:v>
                </c:pt>
                <c:pt idx="4511">
                  <c:v>249.95392803040821</c:v>
                </c:pt>
                <c:pt idx="4512">
                  <c:v>249.94517086870826</c:v>
                </c:pt>
                <c:pt idx="4513">
                  <c:v>249.93565233067119</c:v>
                </c:pt>
                <c:pt idx="4514">
                  <c:v>249.92537244529214</c:v>
                </c:pt>
                <c:pt idx="4515">
                  <c:v>249.91433124388544</c:v>
                </c:pt>
                <c:pt idx="4516">
                  <c:v>249.90252876008444</c:v>
                </c:pt>
                <c:pt idx="4517">
                  <c:v>249.88996502984159</c:v>
                </c:pt>
                <c:pt idx="4518">
                  <c:v>249.87664009142821</c:v>
                </c:pt>
                <c:pt idx="4519">
                  <c:v>249.86255398543435</c:v>
                </c:pt>
                <c:pt idx="4520">
                  <c:v>249.84770675476872</c:v>
                </c:pt>
                <c:pt idx="4521">
                  <c:v>249.83209844465858</c:v>
                </c:pt>
                <c:pt idx="4522">
                  <c:v>249.81572910264956</c:v>
                </c:pt>
                <c:pt idx="4523">
                  <c:v>249.79859877860551</c:v>
                </c:pt>
                <c:pt idx="4524">
                  <c:v>249.78070752470833</c:v>
                </c:pt>
                <c:pt idx="4525">
                  <c:v>249.76205539545791</c:v>
                </c:pt>
                <c:pt idx="4526">
                  <c:v>249.74264244767187</c:v>
                </c:pt>
                <c:pt idx="4527">
                  <c:v>249.7224687404854</c:v>
                </c:pt>
                <c:pt idx="4528">
                  <c:v>249.70153433535117</c:v>
                </c:pt>
                <c:pt idx="4529">
                  <c:v>249.67983929603892</c:v>
                </c:pt>
                <c:pt idx="4530">
                  <c:v>249.6573836886356</c:v>
                </c:pt>
                <c:pt idx="4531">
                  <c:v>249.6341675815448</c:v>
                </c:pt>
                <c:pt idx="4532">
                  <c:v>249.61019104548686</c:v>
                </c:pt>
                <c:pt idx="4533">
                  <c:v>249.58545415349843</c:v>
                </c:pt>
                <c:pt idx="4534">
                  <c:v>249.55995698093236</c:v>
                </c:pt>
                <c:pt idx="4535">
                  <c:v>249.53369960545754</c:v>
                </c:pt>
                <c:pt idx="4536">
                  <c:v>249.5066821070584</c:v>
                </c:pt>
                <c:pt idx="4537">
                  <c:v>249.47890456803501</c:v>
                </c:pt>
                <c:pt idx="4538">
                  <c:v>249.4503670730025</c:v>
                </c:pt>
                <c:pt idx="4539">
                  <c:v>249.42106970889103</c:v>
                </c:pt>
                <c:pt idx="4540">
                  <c:v>249.39101256494547</c:v>
                </c:pt>
                <c:pt idx="4541">
                  <c:v>249.36019573272517</c:v>
                </c:pt>
                <c:pt idx="4542">
                  <c:v>249.32861930610343</c:v>
                </c:pt>
                <c:pt idx="4543">
                  <c:v>249.29628338126756</c:v>
                </c:pt>
                <c:pt idx="4544">
                  <c:v>249.26318805671841</c:v>
                </c:pt>
                <c:pt idx="4545">
                  <c:v>249.22933343327009</c:v>
                </c:pt>
                <c:pt idx="4546">
                  <c:v>249.1947196140496</c:v>
                </c:pt>
                <c:pt idx="4547">
                  <c:v>249.1593467044967</c:v>
                </c:pt>
                <c:pt idx="4548">
                  <c:v>249.12321481236336</c:v>
                </c:pt>
                <c:pt idx="4549">
                  <c:v>249.08632404771362</c:v>
                </c:pt>
                <c:pt idx="4550">
                  <c:v>249.04867452292305</c:v>
                </c:pt>
                <c:pt idx="4551">
                  <c:v>249.01026635267883</c:v>
                </c:pt>
                <c:pt idx="4552">
                  <c:v>248.97109965397874</c:v>
                </c:pt>
                <c:pt idx="4553">
                  <c:v>248.93117454613142</c:v>
                </c:pt>
                <c:pt idx="4554">
                  <c:v>248.89049115075562</c:v>
                </c:pt>
                <c:pt idx="4555">
                  <c:v>248.84904959178004</c:v>
                </c:pt>
                <c:pt idx="4556">
                  <c:v>248.80684999544286</c:v>
                </c:pt>
                <c:pt idx="4557">
                  <c:v>248.76389249029137</c:v>
                </c:pt>
                <c:pt idx="4558">
                  <c:v>248.72017720718156</c:v>
                </c:pt>
                <c:pt idx="4559">
                  <c:v>248.6757042792778</c:v>
                </c:pt>
                <c:pt idx="4560">
                  <c:v>248.63047384205231</c:v>
                </c:pt>
                <c:pt idx="4561">
                  <c:v>248.5844860332848</c:v>
                </c:pt>
                <c:pt idx="4562">
                  <c:v>248.53774099306224</c:v>
                </c:pt>
                <c:pt idx="4563">
                  <c:v>248.49023886377805</c:v>
                </c:pt>
                <c:pt idx="4564">
                  <c:v>248.44197979013194</c:v>
                </c:pt>
                <c:pt idx="4565">
                  <c:v>248.39296391912944</c:v>
                </c:pt>
                <c:pt idx="4566">
                  <c:v>248.34319140008139</c:v>
                </c:pt>
                <c:pt idx="4567">
                  <c:v>248.29266238460352</c:v>
                </c:pt>
                <c:pt idx="4568">
                  <c:v>248.24137702661596</c:v>
                </c:pt>
                <c:pt idx="4569">
                  <c:v>248.18933548234284</c:v>
                </c:pt>
                <c:pt idx="4570">
                  <c:v>248.13653791031172</c:v>
                </c:pt>
                <c:pt idx="4571">
                  <c:v>248.08298447135311</c:v>
                </c:pt>
                <c:pt idx="4572">
                  <c:v>248.02867532860006</c:v>
                </c:pt>
                <c:pt idx="4573">
                  <c:v>247.9736106474877</c:v>
                </c:pt>
                <c:pt idx="4574">
                  <c:v>247.91779059575268</c:v>
                </c:pt>
                <c:pt idx="4575">
                  <c:v>247.86121534343235</c:v>
                </c:pt>
                <c:pt idx="4576">
                  <c:v>247.80388506286491</c:v>
                </c:pt>
                <c:pt idx="4577">
                  <c:v>247.74579992868826</c:v>
                </c:pt>
                <c:pt idx="4578">
                  <c:v>247.68696011783985</c:v>
                </c:pt>
                <c:pt idx="4579">
                  <c:v>247.62736580955587</c:v>
                </c:pt>
                <c:pt idx="4580">
                  <c:v>247.56701718537093</c:v>
                </c:pt>
                <c:pt idx="4581">
                  <c:v>247.50591442911752</c:v>
                </c:pt>
                <c:pt idx="4582">
                  <c:v>247.44405772692505</c:v>
                </c:pt>
                <c:pt idx="4583">
                  <c:v>247.38144726721993</c:v>
                </c:pt>
                <c:pt idx="4584">
                  <c:v>247.31808324072426</c:v>
                </c:pt>
                <c:pt idx="4585">
                  <c:v>247.25396584045612</c:v>
                </c:pt>
                <c:pt idx="4586">
                  <c:v>247.18909526172811</c:v>
                </c:pt>
                <c:pt idx="4587">
                  <c:v>247.12347170214727</c:v>
                </c:pt>
                <c:pt idx="4588">
                  <c:v>247.05709536161433</c:v>
                </c:pt>
                <c:pt idx="4589">
                  <c:v>246.98996644232307</c:v>
                </c:pt>
                <c:pt idx="4590">
                  <c:v>246.92208514875998</c:v>
                </c:pt>
                <c:pt idx="4591">
                  <c:v>246.85345168770311</c:v>
                </c:pt>
                <c:pt idx="4592">
                  <c:v>246.78406626822198</c:v>
                </c:pt>
                <c:pt idx="4593">
                  <c:v>246.71392910167654</c:v>
                </c:pt>
                <c:pt idx="4594">
                  <c:v>246.64304040171675</c:v>
                </c:pt>
                <c:pt idx="4595">
                  <c:v>246.5714003842819</c:v>
                </c:pt>
                <c:pt idx="4596">
                  <c:v>246.49900926760003</c:v>
                </c:pt>
                <c:pt idx="4597">
                  <c:v>246.42586727218691</c:v>
                </c:pt>
                <c:pt idx="4598">
                  <c:v>246.35197462084579</c:v>
                </c:pt>
                <c:pt idx="4599">
                  <c:v>246.2773315386664</c:v>
                </c:pt>
                <c:pt idx="4600">
                  <c:v>246.20193825302468</c:v>
                </c:pt>
                <c:pt idx="4601">
                  <c:v>246.12579499358154</c:v>
                </c:pt>
                <c:pt idx="4602">
                  <c:v>246.04890199228259</c:v>
                </c:pt>
                <c:pt idx="4603">
                  <c:v>245.97125948335727</c:v>
                </c:pt>
                <c:pt idx="4604">
                  <c:v>245.89286770331796</c:v>
                </c:pt>
                <c:pt idx="4605">
                  <c:v>245.81372689095988</c:v>
                </c:pt>
                <c:pt idx="4606">
                  <c:v>245.73383728735945</c:v>
                </c:pt>
                <c:pt idx="4607">
                  <c:v>245.65319913587444</c:v>
                </c:pt>
                <c:pt idx="4608">
                  <c:v>245.57181268214254</c:v>
                </c:pt>
                <c:pt idx="4609">
                  <c:v>245.48967817408101</c:v>
                </c:pt>
                <c:pt idx="4610">
                  <c:v>245.40679586188574</c:v>
                </c:pt>
                <c:pt idx="4611">
                  <c:v>245.32316599803079</c:v>
                </c:pt>
                <c:pt idx="4612">
                  <c:v>245.23878883726709</c:v>
                </c:pt>
                <c:pt idx="4613">
                  <c:v>245.15366463662218</c:v>
                </c:pt>
                <c:pt idx="4614">
                  <c:v>245.06779365539904</c:v>
                </c:pt>
                <c:pt idx="4615">
                  <c:v>244.98117615517572</c:v>
                </c:pt>
                <c:pt idx="4616">
                  <c:v>244.89381239980406</c:v>
                </c:pt>
                <c:pt idx="4617">
                  <c:v>244.80570265540916</c:v>
                </c:pt>
                <c:pt idx="4618">
                  <c:v>244.71684719038871</c:v>
                </c:pt>
                <c:pt idx="4619">
                  <c:v>244.62724627541178</c:v>
                </c:pt>
                <c:pt idx="4620">
                  <c:v>244.53690018341823</c:v>
                </c:pt>
                <c:pt idx="4621">
                  <c:v>244.44580918961807</c:v>
                </c:pt>
                <c:pt idx="4622">
                  <c:v>244.35397357149026</c:v>
                </c:pt>
                <c:pt idx="4623">
                  <c:v>244.2613936087819</c:v>
                </c:pt>
                <c:pt idx="4624">
                  <c:v>244.16806958350773</c:v>
                </c:pt>
                <c:pt idx="4625">
                  <c:v>244.07400177994873</c:v>
                </c:pt>
                <c:pt idx="4626">
                  <c:v>243.97919048465198</c:v>
                </c:pt>
                <c:pt idx="4627">
                  <c:v>243.88363598642897</c:v>
                </c:pt>
                <c:pt idx="4628">
                  <c:v>243.78733857635541</c:v>
                </c:pt>
                <c:pt idx="4629">
                  <c:v>243.69029854776966</c:v>
                </c:pt>
                <c:pt idx="4630">
                  <c:v>243.59251619627264</c:v>
                </c:pt>
                <c:pt idx="4631">
                  <c:v>243.49399181972646</c:v>
                </c:pt>
                <c:pt idx="4632">
                  <c:v>243.39472571825337</c:v>
                </c:pt>
                <c:pt idx="4633">
                  <c:v>243.29471819423509</c:v>
                </c:pt>
                <c:pt idx="4634">
                  <c:v>243.19396955231193</c:v>
                </c:pt>
                <c:pt idx="4635">
                  <c:v>243.09248009938156</c:v>
                </c:pt>
                <c:pt idx="4636">
                  <c:v>242.99025014459872</c:v>
                </c:pt>
                <c:pt idx="4637">
                  <c:v>242.88727999937342</c:v>
                </c:pt>
                <c:pt idx="4638">
                  <c:v>242.78356997737063</c:v>
                </c:pt>
                <c:pt idx="4639">
                  <c:v>242.67912039450903</c:v>
                </c:pt>
                <c:pt idx="4640">
                  <c:v>242.57393156896009</c:v>
                </c:pt>
                <c:pt idx="4641">
                  <c:v>242.46800382114731</c:v>
                </c:pt>
                <c:pt idx="4642">
                  <c:v>242.36133747374507</c:v>
                </c:pt>
                <c:pt idx="4643">
                  <c:v>242.25393285167746</c:v>
                </c:pt>
                <c:pt idx="4644">
                  <c:v>242.14579028211759</c:v>
                </c:pt>
                <c:pt idx="4645">
                  <c:v>242.03691009448636</c:v>
                </c:pt>
                <c:pt idx="4646">
                  <c:v>241.92729262045196</c:v>
                </c:pt>
                <c:pt idx="4647">
                  <c:v>241.81693819392808</c:v>
                </c:pt>
                <c:pt idx="4648">
                  <c:v>241.70584715107347</c:v>
                </c:pt>
                <c:pt idx="4649">
                  <c:v>241.59401983029068</c:v>
                </c:pt>
                <c:pt idx="4650">
                  <c:v>241.48145657222506</c:v>
                </c:pt>
                <c:pt idx="4651">
                  <c:v>241.36815771976387</c:v>
                </c:pt>
                <c:pt idx="4652">
                  <c:v>241.25412361803518</c:v>
                </c:pt>
                <c:pt idx="4653">
                  <c:v>241.13935461440659</c:v>
                </c:pt>
                <c:pt idx="4654">
                  <c:v>241.02385105848433</c:v>
                </c:pt>
                <c:pt idx="4655">
                  <c:v>240.90761330211228</c:v>
                </c:pt>
                <c:pt idx="4656">
                  <c:v>240.79064169937067</c:v>
                </c:pt>
                <c:pt idx="4657">
                  <c:v>240.67293660657558</c:v>
                </c:pt>
                <c:pt idx="4658">
                  <c:v>240.55449838227693</c:v>
                </c:pt>
                <c:pt idx="4659">
                  <c:v>240.43532738725818</c:v>
                </c:pt>
                <c:pt idx="4660">
                  <c:v>240.31542398453468</c:v>
                </c:pt>
                <c:pt idx="4661">
                  <c:v>240.19478853935323</c:v>
                </c:pt>
                <c:pt idx="4662">
                  <c:v>240.07342141919005</c:v>
                </c:pt>
                <c:pt idx="4663">
                  <c:v>239.95132299375075</c:v>
                </c:pt>
                <c:pt idx="4664">
                  <c:v>239.82849363496814</c:v>
                </c:pt>
                <c:pt idx="4665">
                  <c:v>239.70493371700175</c:v>
                </c:pt>
                <c:pt idx="4666">
                  <c:v>239.58064361623642</c:v>
                </c:pt>
                <c:pt idx="4667">
                  <c:v>239.45562371128156</c:v>
                </c:pt>
                <c:pt idx="4668">
                  <c:v>239.32987438296936</c:v>
                </c:pt>
                <c:pt idx="4669">
                  <c:v>239.20339601435415</c:v>
                </c:pt>
                <c:pt idx="4670">
                  <c:v>239.07618899071079</c:v>
                </c:pt>
                <c:pt idx="4671">
                  <c:v>238.94825369953418</c:v>
                </c:pt>
                <c:pt idx="4672">
                  <c:v>238.81959053053728</c:v>
                </c:pt>
                <c:pt idx="4673">
                  <c:v>238.69019987565045</c:v>
                </c:pt>
                <c:pt idx="4674">
                  <c:v>238.56008212901992</c:v>
                </c:pt>
                <c:pt idx="4675">
                  <c:v>238.42923768700717</c:v>
                </c:pt>
                <c:pt idx="4676">
                  <c:v>238.29766694818679</c:v>
                </c:pt>
                <c:pt idx="4677">
                  <c:v>238.16537031334633</c:v>
                </c:pt>
                <c:pt idx="4678">
                  <c:v>238.03234818548418</c:v>
                </c:pt>
                <c:pt idx="4679">
                  <c:v>237.89860096980877</c:v>
                </c:pt>
                <c:pt idx="4680">
                  <c:v>237.76412907373737</c:v>
                </c:pt>
                <c:pt idx="4681">
                  <c:v>237.62893290689451</c:v>
                </c:pt>
                <c:pt idx="4682">
                  <c:v>237.49301288111144</c:v>
                </c:pt>
                <c:pt idx="4683">
                  <c:v>237.35636941042401</c:v>
                </c:pt>
                <c:pt idx="4684">
                  <c:v>237.2190029110719</c:v>
                </c:pt>
                <c:pt idx="4685">
                  <c:v>237.08091380149722</c:v>
                </c:pt>
                <c:pt idx="4686">
                  <c:v>236.94210250234337</c:v>
                </c:pt>
                <c:pt idx="4687">
                  <c:v>236.80256943645389</c:v>
                </c:pt>
                <c:pt idx="4688">
                  <c:v>236.66231502887052</c:v>
                </c:pt>
                <c:pt idx="4689">
                  <c:v>236.52133970683249</c:v>
                </c:pt>
                <c:pt idx="4690">
                  <c:v>236.37964389977509</c:v>
                </c:pt>
                <c:pt idx="4691">
                  <c:v>236.23722803932819</c:v>
                </c:pt>
                <c:pt idx="4692">
                  <c:v>236.0940925593155</c:v>
                </c:pt>
                <c:pt idx="4693">
                  <c:v>235.95023789575231</c:v>
                </c:pt>
                <c:pt idx="4694">
                  <c:v>235.80566448684493</c:v>
                </c:pt>
                <c:pt idx="4695">
                  <c:v>235.66037277298901</c:v>
                </c:pt>
                <c:pt idx="4696">
                  <c:v>235.51436319676819</c:v>
                </c:pt>
                <c:pt idx="4697">
                  <c:v>235.36763620295309</c:v>
                </c:pt>
                <c:pt idx="4698">
                  <c:v>235.22019223849969</c:v>
                </c:pt>
                <c:pt idx="4699">
                  <c:v>235.07203175254779</c:v>
                </c:pt>
                <c:pt idx="4700">
                  <c:v>234.92315519641991</c:v>
                </c:pt>
                <c:pt idx="4701">
                  <c:v>234.77356302361966</c:v>
                </c:pt>
                <c:pt idx="4702">
                  <c:v>234.62325568983113</c:v>
                </c:pt>
                <c:pt idx="4703">
                  <c:v>234.47223365291626</c:v>
                </c:pt>
                <c:pt idx="4704">
                  <c:v>234.32049737291447</c:v>
                </c:pt>
                <c:pt idx="4705">
                  <c:v>234.16804731204073</c:v>
                </c:pt>
                <c:pt idx="4706">
                  <c:v>234.01488393468424</c:v>
                </c:pt>
                <c:pt idx="4707">
                  <c:v>233.86100770740731</c:v>
                </c:pt>
                <c:pt idx="4708">
                  <c:v>233.70641909894383</c:v>
                </c:pt>
                <c:pt idx="4709">
                  <c:v>233.55111858019734</c:v>
                </c:pt>
                <c:pt idx="4710">
                  <c:v>233.39510662424013</c:v>
                </c:pt>
                <c:pt idx="4711">
                  <c:v>233.23838370631171</c:v>
                </c:pt>
                <c:pt idx="4712">
                  <c:v>233.08095030381705</c:v>
                </c:pt>
                <c:pt idx="4713">
                  <c:v>232.92280689632597</c:v>
                </c:pt>
                <c:pt idx="4714">
                  <c:v>232.76395396557052</c:v>
                </c:pt>
                <c:pt idx="4715">
                  <c:v>232.60439199544433</c:v>
                </c:pt>
                <c:pt idx="4716">
                  <c:v>232.44412147200063</c:v>
                </c:pt>
                <c:pt idx="4717">
                  <c:v>232.28314288345155</c:v>
                </c:pt>
                <c:pt idx="4718">
                  <c:v>232.12145672016564</c:v>
                </c:pt>
                <c:pt idx="4719">
                  <c:v>231.95906347466683</c:v>
                </c:pt>
                <c:pt idx="4720">
                  <c:v>231.79596364163342</c:v>
                </c:pt>
                <c:pt idx="4721">
                  <c:v>231.63215771789561</c:v>
                </c:pt>
                <c:pt idx="4722">
                  <c:v>231.46764620243454</c:v>
                </c:pt>
                <c:pt idx="4723">
                  <c:v>231.3024295963811</c:v>
                </c:pt>
                <c:pt idx="4724">
                  <c:v>231.13650840301361</c:v>
                </c:pt>
                <c:pt idx="4725">
                  <c:v>230.96988312775676</c:v>
                </c:pt>
                <c:pt idx="4726">
                  <c:v>230.80255427818003</c:v>
                </c:pt>
                <c:pt idx="4727">
                  <c:v>230.63452236399596</c:v>
                </c:pt>
                <c:pt idx="4728">
                  <c:v>230.46578789705924</c:v>
                </c:pt>
                <c:pt idx="4729">
                  <c:v>230.29635139136414</c:v>
                </c:pt>
                <c:pt idx="4730">
                  <c:v>230.12621336304349</c:v>
                </c:pt>
                <c:pt idx="4731">
                  <c:v>229.95537433036756</c:v>
                </c:pt>
                <c:pt idx="4732">
                  <c:v>229.78383481374132</c:v>
                </c:pt>
                <c:pt idx="4733">
                  <c:v>229.61159533570424</c:v>
                </c:pt>
                <c:pt idx="4734">
                  <c:v>229.43865642092749</c:v>
                </c:pt>
                <c:pt idx="4735">
                  <c:v>229.26501859621294</c:v>
                </c:pt>
                <c:pt idx="4736">
                  <c:v>229.09068239049154</c:v>
                </c:pt>
                <c:pt idx="4737">
                  <c:v>228.91564833482147</c:v>
                </c:pt>
                <c:pt idx="4738">
                  <c:v>228.73991696238716</c:v>
                </c:pt>
                <c:pt idx="4739">
                  <c:v>228.5634888084966</c:v>
                </c:pt>
                <c:pt idx="4740">
                  <c:v>228.38636441058065</c:v>
                </c:pt>
                <c:pt idx="4741">
                  <c:v>228.20854430819071</c:v>
                </c:pt>
                <c:pt idx="4742">
                  <c:v>228.030029042998</c:v>
                </c:pt>
                <c:pt idx="4743">
                  <c:v>227.85081915879061</c:v>
                </c:pt>
                <c:pt idx="4744">
                  <c:v>227.67091520147329</c:v>
                </c:pt>
                <c:pt idx="4745">
                  <c:v>227.49031771906456</c:v>
                </c:pt>
                <c:pt idx="4746">
                  <c:v>227.30902726169563</c:v>
                </c:pt>
                <c:pt idx="4747">
                  <c:v>227.1270443816085</c:v>
                </c:pt>
                <c:pt idx="4748">
                  <c:v>226.94436963315496</c:v>
                </c:pt>
                <c:pt idx="4749">
                  <c:v>226.76100357279378</c:v>
                </c:pt>
                <c:pt idx="4750">
                  <c:v>226.57694675908976</c:v>
                </c:pt>
                <c:pt idx="4751">
                  <c:v>226.39219975271192</c:v>
                </c:pt>
                <c:pt idx="4752">
                  <c:v>226.20676311643143</c:v>
                </c:pt>
                <c:pt idx="4753">
                  <c:v>226.02063741512072</c:v>
                </c:pt>
                <c:pt idx="4754">
                  <c:v>225.83382321575104</c:v>
                </c:pt>
                <c:pt idx="4755">
                  <c:v>225.64632108739073</c:v>
                </c:pt>
                <c:pt idx="4756">
                  <c:v>225.45813160120375</c:v>
                </c:pt>
                <c:pt idx="4757">
                  <c:v>225.26925533044795</c:v>
                </c:pt>
                <c:pt idx="4758">
                  <c:v>225.07969285047301</c:v>
                </c:pt>
                <c:pt idx="4759">
                  <c:v>224.88944473871945</c:v>
                </c:pt>
                <c:pt idx="4760">
                  <c:v>224.69851157471584</c:v>
                </c:pt>
                <c:pt idx="4761">
                  <c:v>224.50689394007776</c:v>
                </c:pt>
                <c:pt idx="4762">
                  <c:v>224.3145924185055</c:v>
                </c:pt>
                <c:pt idx="4763">
                  <c:v>224.12160759578325</c:v>
                </c:pt>
                <c:pt idx="4764">
                  <c:v>223.92794005977586</c:v>
                </c:pt>
                <c:pt idx="4765">
                  <c:v>223.73359040042868</c:v>
                </c:pt>
                <c:pt idx="4766">
                  <c:v>223.53855920976417</c:v>
                </c:pt>
                <c:pt idx="4767">
                  <c:v>223.34284708188127</c:v>
                </c:pt>
                <c:pt idx="4768">
                  <c:v>223.14645461295279</c:v>
                </c:pt>
                <c:pt idx="4769">
                  <c:v>222.94938240122468</c:v>
                </c:pt>
                <c:pt idx="4770">
                  <c:v>222.75163104701286</c:v>
                </c:pt>
                <c:pt idx="4771">
                  <c:v>222.55320115270229</c:v>
                </c:pt>
                <c:pt idx="4772">
                  <c:v>222.35409332274477</c:v>
                </c:pt>
                <c:pt idx="4773">
                  <c:v>222.15430816365713</c:v>
                </c:pt>
                <c:pt idx="4774">
                  <c:v>221.95384628402002</c:v>
                </c:pt>
                <c:pt idx="4775">
                  <c:v>221.75270829447464</c:v>
                </c:pt>
                <c:pt idx="4776">
                  <c:v>221.55089480772264</c:v>
                </c:pt>
                <c:pt idx="4777">
                  <c:v>221.34840643852266</c:v>
                </c:pt>
                <c:pt idx="4778">
                  <c:v>221.14524380368923</c:v>
                </c:pt>
                <c:pt idx="4779">
                  <c:v>220.94140752209131</c:v>
                </c:pt>
                <c:pt idx="4780">
                  <c:v>220.73689821464944</c:v>
                </c:pt>
                <c:pt idx="4781">
                  <c:v>220.53171650433438</c:v>
                </c:pt>
                <c:pt idx="4782">
                  <c:v>220.32586301616524</c:v>
                </c:pt>
                <c:pt idx="4783">
                  <c:v>220.11933837720721</c:v>
                </c:pt>
                <c:pt idx="4784">
                  <c:v>219.9121432165706</c:v>
                </c:pt>
                <c:pt idx="4785">
                  <c:v>219.70427816540754</c:v>
                </c:pt>
                <c:pt idx="4786">
                  <c:v>219.49574385691091</c:v>
                </c:pt>
                <c:pt idx="4787">
                  <c:v>219.28654092631265</c:v>
                </c:pt>
                <c:pt idx="4788">
                  <c:v>219.07667001088112</c:v>
                </c:pt>
                <c:pt idx="4789">
                  <c:v>218.86613174991922</c:v>
                </c:pt>
                <c:pt idx="4790">
                  <c:v>218.65492678476346</c:v>
                </c:pt>
                <c:pt idx="4791">
                  <c:v>218.44305575878056</c:v>
                </c:pt>
                <c:pt idx="4792">
                  <c:v>218.23051931736643</c:v>
                </c:pt>
                <c:pt idx="4793">
                  <c:v>218.01731810794368</c:v>
                </c:pt>
                <c:pt idx="4794">
                  <c:v>217.80345277996062</c:v>
                </c:pt>
                <c:pt idx="4795">
                  <c:v>217.58892398488794</c:v>
                </c:pt>
                <c:pt idx="4796">
                  <c:v>217.3737323762175</c:v>
                </c:pt>
                <c:pt idx="4797">
                  <c:v>217.15787860946008</c:v>
                </c:pt>
                <c:pt idx="4798">
                  <c:v>216.94136334214414</c:v>
                </c:pt>
                <c:pt idx="4799">
                  <c:v>216.72418723381227</c:v>
                </c:pt>
                <c:pt idx="4800">
                  <c:v>216.50635094602097</c:v>
                </c:pt>
                <c:pt idx="4801">
                  <c:v>216.28785514233718</c:v>
                </c:pt>
                <c:pt idx="4802">
                  <c:v>216.06870048833696</c:v>
                </c:pt>
                <c:pt idx="4803">
                  <c:v>215.84888765160346</c:v>
                </c:pt>
                <c:pt idx="4804">
                  <c:v>215.62841730172443</c:v>
                </c:pt>
                <c:pt idx="4805">
                  <c:v>215.40729011029126</c:v>
                </c:pt>
                <c:pt idx="4806">
                  <c:v>215.18550675089546</c:v>
                </c:pt>
                <c:pt idx="4807">
                  <c:v>214.96306789912765</c:v>
                </c:pt>
                <c:pt idx="4808">
                  <c:v>214.73997423257489</c:v>
                </c:pt>
                <c:pt idx="4809">
                  <c:v>214.51622643081947</c:v>
                </c:pt>
                <c:pt idx="4810">
                  <c:v>214.29182517543614</c:v>
                </c:pt>
                <c:pt idx="4811">
                  <c:v>214.06677114998988</c:v>
                </c:pt>
                <c:pt idx="4812">
                  <c:v>213.84106504003421</c:v>
                </c:pt>
                <c:pt idx="4813">
                  <c:v>213.6147075331092</c:v>
                </c:pt>
                <c:pt idx="4814">
                  <c:v>213.3876993187387</c:v>
                </c:pt>
                <c:pt idx="4815">
                  <c:v>213.16004108842964</c:v>
                </c:pt>
                <c:pt idx="4816">
                  <c:v>212.93173353566826</c:v>
                </c:pt>
                <c:pt idx="4817">
                  <c:v>212.7027773559189</c:v>
                </c:pt>
                <c:pt idx="4818">
                  <c:v>212.47317324662183</c:v>
                </c:pt>
                <c:pt idx="4819">
                  <c:v>212.24292190719072</c:v>
                </c:pt>
                <c:pt idx="4820">
                  <c:v>212.01202403901138</c:v>
                </c:pt>
                <c:pt idx="4821">
                  <c:v>211.78048034543889</c:v>
                </c:pt>
                <c:pt idx="4822">
                  <c:v>211.54829153179537</c:v>
                </c:pt>
                <c:pt idx="4823">
                  <c:v>211.31545830536817</c:v>
                </c:pt>
                <c:pt idx="4824">
                  <c:v>211.08198137540739</c:v>
                </c:pt>
                <c:pt idx="4825">
                  <c:v>210.84786145312481</c:v>
                </c:pt>
                <c:pt idx="4826">
                  <c:v>210.61309925168999</c:v>
                </c:pt>
                <c:pt idx="4827">
                  <c:v>210.37769548622941</c:v>
                </c:pt>
                <c:pt idx="4828">
                  <c:v>210.14165087382369</c:v>
                </c:pt>
                <c:pt idx="4829">
                  <c:v>209.90496613350544</c:v>
                </c:pt>
                <c:pt idx="4830">
                  <c:v>209.66764198625791</c:v>
                </c:pt>
                <c:pt idx="4831">
                  <c:v>209.42967915501109</c:v>
                </c:pt>
                <c:pt idx="4832">
                  <c:v>209.19107836464156</c:v>
                </c:pt>
                <c:pt idx="4833">
                  <c:v>208.95184034196845</c:v>
                </c:pt>
                <c:pt idx="4834">
                  <c:v>208.71196581575231</c:v>
                </c:pt>
                <c:pt idx="4835">
                  <c:v>208.4714555166922</c:v>
                </c:pt>
                <c:pt idx="4836">
                  <c:v>208.23031017742477</c:v>
                </c:pt>
                <c:pt idx="4837">
                  <c:v>207.98853053252031</c:v>
                </c:pt>
                <c:pt idx="4838">
                  <c:v>207.74611731848148</c:v>
                </c:pt>
                <c:pt idx="4839">
                  <c:v>207.5030712737408</c:v>
                </c:pt>
                <c:pt idx="4840">
                  <c:v>207.25939313865911</c:v>
                </c:pt>
                <c:pt idx="4841">
                  <c:v>207.01508365552201</c:v>
                </c:pt>
                <c:pt idx="4842">
                  <c:v>206.77014356853837</c:v>
                </c:pt>
                <c:pt idx="4843">
                  <c:v>206.52457362383868</c:v>
                </c:pt>
                <c:pt idx="4844">
                  <c:v>206.27837456947123</c:v>
                </c:pt>
                <c:pt idx="4845">
                  <c:v>206.03154715540083</c:v>
                </c:pt>
                <c:pt idx="4846">
                  <c:v>205.78409213350716</c:v>
                </c:pt>
                <c:pt idx="4847">
                  <c:v>205.53601025758081</c:v>
                </c:pt>
                <c:pt idx="4848">
                  <c:v>205.28730228332219</c:v>
                </c:pt>
                <c:pt idx="4849">
                  <c:v>205.03796896833873</c:v>
                </c:pt>
                <c:pt idx="4850">
                  <c:v>204.78801107214341</c:v>
                </c:pt>
                <c:pt idx="4851">
                  <c:v>204.53742935615108</c:v>
                </c:pt>
                <c:pt idx="4852">
                  <c:v>204.2862245836771</c:v>
                </c:pt>
                <c:pt idx="4853">
                  <c:v>204.03439751993477</c:v>
                </c:pt>
                <c:pt idx="4854">
                  <c:v>203.78194893203278</c:v>
                </c:pt>
                <c:pt idx="4855">
                  <c:v>203.52887958897352</c:v>
                </c:pt>
                <c:pt idx="4856">
                  <c:v>203.27519026165038</c:v>
                </c:pt>
                <c:pt idx="4857">
                  <c:v>203.02088172284479</c:v>
                </c:pt>
                <c:pt idx="4858">
                  <c:v>202.76595474722464</c:v>
                </c:pt>
                <c:pt idx="4859">
                  <c:v>202.51041011134174</c:v>
                </c:pt>
                <c:pt idx="4860">
                  <c:v>202.25424859362909</c:v>
                </c:pt>
                <c:pt idx="4861">
                  <c:v>201.99747097439962</c:v>
                </c:pt>
                <c:pt idx="4862">
                  <c:v>201.74007803584223</c:v>
                </c:pt>
                <c:pt idx="4863">
                  <c:v>201.48207056202048</c:v>
                </c:pt>
                <c:pt idx="4864">
                  <c:v>201.22344933886953</c:v>
                </c:pt>
                <c:pt idx="4865">
                  <c:v>200.96421515419482</c:v>
                </c:pt>
                <c:pt idx="4866">
                  <c:v>200.70436879766891</c:v>
                </c:pt>
                <c:pt idx="4867">
                  <c:v>200.4439110608285</c:v>
                </c:pt>
                <c:pt idx="4868">
                  <c:v>200.18284273707314</c:v>
                </c:pt>
                <c:pt idx="4869">
                  <c:v>199.92116462166217</c:v>
                </c:pt>
                <c:pt idx="4870">
                  <c:v>199.65887751171223</c:v>
                </c:pt>
                <c:pt idx="4871">
                  <c:v>199.39598220619592</c:v>
                </c:pt>
                <c:pt idx="4872">
                  <c:v>199.13247950593762</c:v>
                </c:pt>
                <c:pt idx="4873">
                  <c:v>198.86837021361228</c:v>
                </c:pt>
                <c:pt idx="4874">
                  <c:v>198.60365513374259</c:v>
                </c:pt>
                <c:pt idx="4875">
                  <c:v>198.33833507269637</c:v>
                </c:pt>
                <c:pt idx="4876">
                  <c:v>198.07241083868473</c:v>
                </c:pt>
                <c:pt idx="4877">
                  <c:v>197.80588324175932</c:v>
                </c:pt>
                <c:pt idx="4878">
                  <c:v>197.53875309380916</c:v>
                </c:pt>
                <c:pt idx="4879">
                  <c:v>197.27102120855901</c:v>
                </c:pt>
                <c:pt idx="4880">
                  <c:v>197.00268840156633</c:v>
                </c:pt>
                <c:pt idx="4881">
                  <c:v>196.73375549021992</c:v>
                </c:pt>
                <c:pt idx="4882">
                  <c:v>196.46422329373584</c:v>
                </c:pt>
                <c:pt idx="4883">
                  <c:v>196.19409263315586</c:v>
                </c:pt>
                <c:pt idx="4884">
                  <c:v>195.92336433134483</c:v>
                </c:pt>
                <c:pt idx="4885">
                  <c:v>195.65203921298786</c:v>
                </c:pt>
                <c:pt idx="4886">
                  <c:v>195.38011810458883</c:v>
                </c:pt>
                <c:pt idx="4887">
                  <c:v>195.10760183446604</c:v>
                </c:pt>
                <c:pt idx="4888">
                  <c:v>194.8344912327519</c:v>
                </c:pt>
                <c:pt idx="4889">
                  <c:v>194.56078713138839</c:v>
                </c:pt>
                <c:pt idx="4890">
                  <c:v>194.28649036412563</c:v>
                </c:pt>
                <c:pt idx="4891">
                  <c:v>194.01160176651888</c:v>
                </c:pt>
                <c:pt idx="4892">
                  <c:v>193.73612217592705</c:v>
                </c:pt>
                <c:pt idx="4893">
                  <c:v>193.46005243150847</c:v>
                </c:pt>
                <c:pt idx="4894">
                  <c:v>193.18339337421943</c:v>
                </c:pt>
                <c:pt idx="4895">
                  <c:v>192.90614584681114</c:v>
                </c:pt>
                <c:pt idx="4896">
                  <c:v>192.62831069382824</c:v>
                </c:pt>
                <c:pt idx="4897">
                  <c:v>192.34988876160446</c:v>
                </c:pt>
                <c:pt idx="4898">
                  <c:v>192.07088089826132</c:v>
                </c:pt>
                <c:pt idx="4899">
                  <c:v>191.79128795370485</c:v>
                </c:pt>
                <c:pt idx="4900">
                  <c:v>191.51111077962423</c:v>
                </c:pt>
                <c:pt idx="4901">
                  <c:v>191.23035022948716</c:v>
                </c:pt>
                <c:pt idx="4902">
                  <c:v>190.94900715853953</c:v>
                </c:pt>
                <c:pt idx="4903">
                  <c:v>190.66708242380082</c:v>
                </c:pt>
                <c:pt idx="4904">
                  <c:v>190.38457688406268</c:v>
                </c:pt>
                <c:pt idx="4905">
                  <c:v>190.10149139988599</c:v>
                </c:pt>
                <c:pt idx="4906">
                  <c:v>189.81782683359796</c:v>
                </c:pt>
                <c:pt idx="4907">
                  <c:v>189.53358404929057</c:v>
                </c:pt>
                <c:pt idx="4908">
                  <c:v>189.2487639128164</c:v>
                </c:pt>
                <c:pt idx="4909">
                  <c:v>188.96336729178694</c:v>
                </c:pt>
                <c:pt idx="4910">
                  <c:v>188.67739505556955</c:v>
                </c:pt>
                <c:pt idx="4911">
                  <c:v>188.3908480752855</c:v>
                </c:pt>
                <c:pt idx="4912">
                  <c:v>188.10372722380689</c:v>
                </c:pt>
                <c:pt idx="4913">
                  <c:v>187.81603337575334</c:v>
                </c:pt>
                <c:pt idx="4914">
                  <c:v>187.52776740749022</c:v>
                </c:pt>
                <c:pt idx="4915">
                  <c:v>187.23893019712565</c:v>
                </c:pt>
                <c:pt idx="4916">
                  <c:v>186.94952262450752</c:v>
                </c:pt>
                <c:pt idx="4917">
                  <c:v>186.6595455712222</c:v>
                </c:pt>
                <c:pt idx="4918">
                  <c:v>186.36899992058966</c:v>
                </c:pt>
                <c:pt idx="4919">
                  <c:v>186.07788655766242</c:v>
                </c:pt>
                <c:pt idx="4920">
                  <c:v>185.78620636922221</c:v>
                </c:pt>
                <c:pt idx="4921">
                  <c:v>185.49396024377722</c:v>
                </c:pt>
                <c:pt idx="4922">
                  <c:v>185.20114907156014</c:v>
                </c:pt>
                <c:pt idx="4923">
                  <c:v>184.90777374452483</c:v>
                </c:pt>
                <c:pt idx="4924">
                  <c:v>184.6138351563431</c:v>
                </c:pt>
                <c:pt idx="4925">
                  <c:v>184.31933420240296</c:v>
                </c:pt>
                <c:pt idx="4926">
                  <c:v>184.02427177980499</c:v>
                </c:pt>
                <c:pt idx="4927">
                  <c:v>183.72864878736118</c:v>
                </c:pt>
                <c:pt idx="4928">
                  <c:v>183.43246612559005</c:v>
                </c:pt>
                <c:pt idx="4929">
                  <c:v>183.13572469671544</c:v>
                </c:pt>
                <c:pt idx="4930">
                  <c:v>182.83842540466313</c:v>
                </c:pt>
                <c:pt idx="4931">
                  <c:v>182.54056915505805</c:v>
                </c:pt>
                <c:pt idx="4932">
                  <c:v>182.24215685522236</c:v>
                </c:pt>
                <c:pt idx="4933">
                  <c:v>181.94318941417185</c:v>
                </c:pt>
                <c:pt idx="4934">
                  <c:v>181.64366774261299</c:v>
                </c:pt>
                <c:pt idx="4935">
                  <c:v>181.34359275294071</c:v>
                </c:pt>
                <c:pt idx="4936">
                  <c:v>181.04296535923544</c:v>
                </c:pt>
                <c:pt idx="4937">
                  <c:v>180.74178647726009</c:v>
                </c:pt>
                <c:pt idx="4938">
                  <c:v>180.44005702445835</c:v>
                </c:pt>
                <c:pt idx="4939">
                  <c:v>180.1377779199502</c:v>
                </c:pt>
                <c:pt idx="4940">
                  <c:v>179.83495008453016</c:v>
                </c:pt>
                <c:pt idx="4941">
                  <c:v>179.53157444066406</c:v>
                </c:pt>
                <c:pt idx="4942">
                  <c:v>179.22765191248732</c:v>
                </c:pt>
                <c:pt idx="4943">
                  <c:v>178.92318342580037</c:v>
                </c:pt>
                <c:pt idx="4944">
                  <c:v>178.61816990806673</c:v>
                </c:pt>
                <c:pt idx="4945">
                  <c:v>178.31261228841106</c:v>
                </c:pt>
                <c:pt idx="4946">
                  <c:v>178.00651149761455</c:v>
                </c:pt>
                <c:pt idx="4947">
                  <c:v>177.69986846811304</c:v>
                </c:pt>
                <c:pt idx="4948">
                  <c:v>177.39268413399492</c:v>
                </c:pt>
                <c:pt idx="4949">
                  <c:v>177.08495943099666</c:v>
                </c:pt>
                <c:pt idx="4950">
                  <c:v>176.77669529650115</c:v>
                </c:pt>
                <c:pt idx="4951">
                  <c:v>176.46789266953428</c:v>
                </c:pt>
                <c:pt idx="4952">
                  <c:v>176.15855249076219</c:v>
                </c:pt>
                <c:pt idx="4953">
                  <c:v>175.84867570248923</c:v>
                </c:pt>
                <c:pt idx="4954">
                  <c:v>175.53826324865369</c:v>
                </c:pt>
                <c:pt idx="4955">
                  <c:v>175.22731607482524</c:v>
                </c:pt>
                <c:pt idx="4956">
                  <c:v>174.91583512820367</c:v>
                </c:pt>
                <c:pt idx="4957">
                  <c:v>174.60382135761327</c:v>
                </c:pt>
                <c:pt idx="4958">
                  <c:v>174.2912757135027</c:v>
                </c:pt>
                <c:pt idx="4959">
                  <c:v>173.97819914793993</c:v>
                </c:pt>
                <c:pt idx="4960">
                  <c:v>173.66459261461046</c:v>
                </c:pt>
                <c:pt idx="4961">
                  <c:v>173.35045706881417</c:v>
                </c:pt>
                <c:pt idx="4962">
                  <c:v>173.0357934674621</c:v>
                </c:pt>
                <c:pt idx="4963">
                  <c:v>172.72060276907479</c:v>
                </c:pt>
                <c:pt idx="4964">
                  <c:v>172.40488593377739</c:v>
                </c:pt>
                <c:pt idx="4965">
                  <c:v>172.08864392329824</c:v>
                </c:pt>
                <c:pt idx="4966">
                  <c:v>171.77187770096498</c:v>
                </c:pt>
                <c:pt idx="4967">
                  <c:v>171.45458823170307</c:v>
                </c:pt>
                <c:pt idx="4968">
                  <c:v>171.13677648203063</c:v>
                </c:pt>
                <c:pt idx="4969">
                  <c:v>170.81844342005803</c:v>
                </c:pt>
                <c:pt idx="4970">
                  <c:v>170.49959001548268</c:v>
                </c:pt>
                <c:pt idx="4971">
                  <c:v>170.18021723958728</c:v>
                </c:pt>
                <c:pt idx="4972">
                  <c:v>169.86032606523642</c:v>
                </c:pt>
                <c:pt idx="4973">
                  <c:v>169.53991746687475</c:v>
                </c:pt>
                <c:pt idx="4974">
                  <c:v>169.21899242052206</c:v>
                </c:pt>
                <c:pt idx="4975">
                  <c:v>168.89755190377173</c:v>
                </c:pt>
                <c:pt idx="4976">
                  <c:v>168.5755968957873</c:v>
                </c:pt>
                <c:pt idx="4977">
                  <c:v>168.25312837729925</c:v>
                </c:pt>
                <c:pt idx="4978">
                  <c:v>167.93014733060295</c:v>
                </c:pt>
                <c:pt idx="4979">
                  <c:v>167.60665473955493</c:v>
                </c:pt>
                <c:pt idx="4980">
                  <c:v>167.2826515895695</c:v>
                </c:pt>
                <c:pt idx="4981">
                  <c:v>166.95813886761641</c:v>
                </c:pt>
                <c:pt idx="4982">
                  <c:v>166.63311756221765</c:v>
                </c:pt>
                <c:pt idx="4983">
                  <c:v>166.30758866344422</c:v>
                </c:pt>
                <c:pt idx="4984">
                  <c:v>165.98155316291422</c:v>
                </c:pt>
                <c:pt idx="4985">
                  <c:v>165.65501205378797</c:v>
                </c:pt>
                <c:pt idx="4986">
                  <c:v>165.32796633076634</c:v>
                </c:pt>
                <c:pt idx="4987">
                  <c:v>165.00041699008705</c:v>
                </c:pt>
                <c:pt idx="4988">
                  <c:v>164.67236502952275</c:v>
                </c:pt>
                <c:pt idx="4989">
                  <c:v>164.34381144837604</c:v>
                </c:pt>
                <c:pt idx="4990">
                  <c:v>164.01475724747871</c:v>
                </c:pt>
                <c:pt idx="4991">
                  <c:v>163.68520342918663</c:v>
                </c:pt>
                <c:pt idx="4992">
                  <c:v>163.35515099737785</c:v>
                </c:pt>
                <c:pt idx="4993">
                  <c:v>163.024600957449</c:v>
                </c:pt>
                <c:pt idx="4994">
                  <c:v>162.69355431631348</c:v>
                </c:pt>
                <c:pt idx="4995">
                  <c:v>162.36201208239649</c:v>
                </c:pt>
                <c:pt idx="4996">
                  <c:v>162.02997526563306</c:v>
                </c:pt>
                <c:pt idx="4997">
                  <c:v>161.69744487746505</c:v>
                </c:pt>
                <c:pt idx="4998">
                  <c:v>161.36442193083724</c:v>
                </c:pt>
                <c:pt idx="4999">
                  <c:v>161.03090744019605</c:v>
                </c:pt>
                <c:pt idx="5000">
                  <c:v>160.69690242148371</c:v>
                </c:pt>
                <c:pt idx="5001">
                  <c:v>160.36240789213812</c:v>
                </c:pt>
                <c:pt idx="5002">
                  <c:v>160.02742487108733</c:v>
                </c:pt>
                <c:pt idx="5003">
                  <c:v>159.69195437874737</c:v>
                </c:pt>
                <c:pt idx="5004">
                  <c:v>159.35599743702016</c:v>
                </c:pt>
                <c:pt idx="5005">
                  <c:v>159.01955506928851</c:v>
                </c:pt>
                <c:pt idx="5006">
                  <c:v>158.68262830041425</c:v>
                </c:pt>
                <c:pt idx="5007">
                  <c:v>158.34521815673466</c:v>
                </c:pt>
                <c:pt idx="5008">
                  <c:v>158.00732566605933</c:v>
                </c:pt>
                <c:pt idx="5009">
                  <c:v>157.66895185766796</c:v>
                </c:pt>
                <c:pt idx="5010">
                  <c:v>157.33009776230554</c:v>
                </c:pt>
                <c:pt idx="5011">
                  <c:v>156.99076441218014</c:v>
                </c:pt>
                <c:pt idx="5012">
                  <c:v>156.6509528409606</c:v>
                </c:pt>
                <c:pt idx="5013">
                  <c:v>156.31066408377157</c:v>
                </c:pt>
                <c:pt idx="5014">
                  <c:v>155.96989917719125</c:v>
                </c:pt>
                <c:pt idx="5015">
                  <c:v>155.62865915924942</c:v>
                </c:pt>
                <c:pt idx="5016">
                  <c:v>155.28694506942193</c:v>
                </c:pt>
                <c:pt idx="5017">
                  <c:v>154.94475794862916</c:v>
                </c:pt>
                <c:pt idx="5018">
                  <c:v>154.60209883923213</c:v>
                </c:pt>
                <c:pt idx="5019">
                  <c:v>154.25896878503056</c:v>
                </c:pt>
                <c:pt idx="5020">
                  <c:v>153.91536883125778</c:v>
                </c:pt>
                <c:pt idx="5021">
                  <c:v>153.57130002457885</c:v>
                </c:pt>
                <c:pt idx="5022">
                  <c:v>153.22676341308662</c:v>
                </c:pt>
                <c:pt idx="5023">
                  <c:v>152.88176004630009</c:v>
                </c:pt>
                <c:pt idx="5024">
                  <c:v>152.53629097515864</c:v>
                </c:pt>
                <c:pt idx="5025">
                  <c:v>152.1903572520217</c:v>
                </c:pt>
                <c:pt idx="5026">
                  <c:v>151.84395993066306</c:v>
                </c:pt>
                <c:pt idx="5027">
                  <c:v>151.49710006626893</c:v>
                </c:pt>
                <c:pt idx="5028">
                  <c:v>151.14977871543471</c:v>
                </c:pt>
                <c:pt idx="5029">
                  <c:v>150.80199693616106</c:v>
                </c:pt>
                <c:pt idx="5030">
                  <c:v>150.45375578785234</c:v>
                </c:pt>
                <c:pt idx="5031">
                  <c:v>150.10505633131109</c:v>
                </c:pt>
                <c:pt idx="5032">
                  <c:v>149.75589962873633</c:v>
                </c:pt>
                <c:pt idx="5033">
                  <c:v>149.40628674371962</c:v>
                </c:pt>
                <c:pt idx="5034">
                  <c:v>149.05621874124276</c:v>
                </c:pt>
                <c:pt idx="5035">
                  <c:v>148.70569668767391</c:v>
                </c:pt>
                <c:pt idx="5036">
                  <c:v>148.35472165076376</c:v>
                </c:pt>
                <c:pt idx="5037">
                  <c:v>148.00329469964311</c:v>
                </c:pt>
                <c:pt idx="5038">
                  <c:v>147.6514169048194</c:v>
                </c:pt>
                <c:pt idx="5039">
                  <c:v>147.29908933817302</c:v>
                </c:pt>
                <c:pt idx="5040">
                  <c:v>146.9463130729556</c:v>
                </c:pt>
                <c:pt idx="5041">
                  <c:v>146.59308918378443</c:v>
                </c:pt>
                <c:pt idx="5042">
                  <c:v>146.23941874664081</c:v>
                </c:pt>
                <c:pt idx="5043">
                  <c:v>145.88530283886578</c:v>
                </c:pt>
                <c:pt idx="5044">
                  <c:v>145.53074253915858</c:v>
                </c:pt>
                <c:pt idx="5045">
                  <c:v>145.17573892757062</c:v>
                </c:pt>
                <c:pt idx="5046">
                  <c:v>144.8202930855052</c:v>
                </c:pt>
                <c:pt idx="5047">
                  <c:v>144.46440609571164</c:v>
                </c:pt>
                <c:pt idx="5048">
                  <c:v>144.10807904228346</c:v>
                </c:pt>
                <c:pt idx="5049">
                  <c:v>143.75131301065423</c:v>
                </c:pt>
                <c:pt idx="5050">
                  <c:v>143.39410908759592</c:v>
                </c:pt>
                <c:pt idx="5051">
                  <c:v>143.03646836121328</c:v>
                </c:pt>
                <c:pt idx="5052">
                  <c:v>142.67839192094198</c:v>
                </c:pt>
                <c:pt idx="5053">
                  <c:v>142.31988085754494</c:v>
                </c:pt>
                <c:pt idx="5054">
                  <c:v>141.96093626310866</c:v>
                </c:pt>
                <c:pt idx="5055">
                  <c:v>141.60155923104136</c:v>
                </c:pt>
                <c:pt idx="5056">
                  <c:v>141.24175085606711</c:v>
                </c:pt>
                <c:pt idx="5057">
                  <c:v>140.88151223422528</c:v>
                </c:pt>
                <c:pt idx="5058">
                  <c:v>140.52084446286489</c:v>
                </c:pt>
                <c:pt idx="5059">
                  <c:v>140.15974864064216</c:v>
                </c:pt>
                <c:pt idx="5060">
                  <c:v>139.79822586751825</c:v>
                </c:pt>
                <c:pt idx="5061">
                  <c:v>139.43627724475388</c:v>
                </c:pt>
                <c:pt idx="5062">
                  <c:v>139.07390387490736</c:v>
                </c:pt>
                <c:pt idx="5063">
                  <c:v>138.71110686183084</c:v>
                </c:pt>
                <c:pt idx="5064">
                  <c:v>138.34788731066649</c:v>
                </c:pt>
                <c:pt idx="5065">
                  <c:v>137.98424632784483</c:v>
                </c:pt>
                <c:pt idx="5066">
                  <c:v>137.62018502107901</c:v>
                </c:pt>
                <c:pt idx="5067">
                  <c:v>137.25570449936251</c:v>
                </c:pt>
                <c:pt idx="5068">
                  <c:v>136.89080587296695</c:v>
                </c:pt>
                <c:pt idx="5069">
                  <c:v>136.52549025343649</c:v>
                </c:pt>
                <c:pt idx="5070">
                  <c:v>136.15975875358546</c:v>
                </c:pt>
                <c:pt idx="5071">
                  <c:v>135.79361248749618</c:v>
                </c:pt>
                <c:pt idx="5072">
                  <c:v>135.42705257051333</c:v>
                </c:pt>
                <c:pt idx="5073">
                  <c:v>135.06008011924192</c:v>
                </c:pt>
                <c:pt idx="5074">
                  <c:v>134.6926962515434</c:v>
                </c:pt>
                <c:pt idx="5075">
                  <c:v>134.32490208653343</c:v>
                </c:pt>
                <c:pt idx="5076">
                  <c:v>133.95669874457644</c:v>
                </c:pt>
                <c:pt idx="5077">
                  <c:v>133.58808734728373</c:v>
                </c:pt>
                <c:pt idx="5078">
                  <c:v>133.21906901750947</c:v>
                </c:pt>
                <c:pt idx="5079">
                  <c:v>132.84964487934715</c:v>
                </c:pt>
                <c:pt idx="5080">
                  <c:v>132.47981605812711</c:v>
                </c:pt>
                <c:pt idx="5081">
                  <c:v>132.10958368041247</c:v>
                </c:pt>
                <c:pt idx="5082">
                  <c:v>131.73894887399493</c:v>
                </c:pt>
                <c:pt idx="5083">
                  <c:v>131.36791276789231</c:v>
                </c:pt>
                <c:pt idx="5084">
                  <c:v>130.99647649234501</c:v>
                </c:pt>
                <c:pt idx="5085">
                  <c:v>130.62464117881186</c:v>
                </c:pt>
                <c:pt idx="5086">
                  <c:v>130.25240795996859</c:v>
                </c:pt>
                <c:pt idx="5087">
                  <c:v>129.87977796970168</c:v>
                </c:pt>
                <c:pt idx="5088">
                  <c:v>129.50675234310674</c:v>
                </c:pt>
                <c:pt idx="5089">
                  <c:v>129.13333221648409</c:v>
                </c:pt>
                <c:pt idx="5090">
                  <c:v>128.75951872733665</c:v>
                </c:pt>
                <c:pt idx="5091">
                  <c:v>128.38531301436547</c:v>
                </c:pt>
                <c:pt idx="5092">
                  <c:v>128.01071621746564</c:v>
                </c:pt>
                <c:pt idx="5093">
                  <c:v>127.63572947772403</c:v>
                </c:pt>
                <c:pt idx="5094">
                  <c:v>127.26035393741527</c:v>
                </c:pt>
                <c:pt idx="5095">
                  <c:v>126.88459073999795</c:v>
                </c:pt>
                <c:pt idx="5096">
                  <c:v>126.50844103011269</c:v>
                </c:pt>
                <c:pt idx="5097">
                  <c:v>126.13190595357641</c:v>
                </c:pt>
                <c:pt idx="5098">
                  <c:v>125.75498665738019</c:v>
                </c:pt>
                <c:pt idx="5099">
                  <c:v>125.3776842896856</c:v>
                </c:pt>
                <c:pt idx="5100">
                  <c:v>124.99999999982073</c:v>
                </c:pt>
                <c:pt idx="5101">
                  <c:v>124.62193493827776</c:v>
                </c:pt>
                <c:pt idx="5102">
                  <c:v>124.24349025670887</c:v>
                </c:pt>
                <c:pt idx="5103">
                  <c:v>123.86466710792175</c:v>
                </c:pt>
                <c:pt idx="5104">
                  <c:v>123.48546664587747</c:v>
                </c:pt>
                <c:pt idx="5105">
                  <c:v>123.10589002568595</c:v>
                </c:pt>
                <c:pt idx="5106">
                  <c:v>122.72593840360423</c:v>
                </c:pt>
                <c:pt idx="5107">
                  <c:v>122.34561293703044</c:v>
                </c:pt>
                <c:pt idx="5108">
                  <c:v>121.96491478450189</c:v>
                </c:pt>
                <c:pt idx="5109">
                  <c:v>121.58384510569118</c:v>
                </c:pt>
                <c:pt idx="5110">
                  <c:v>121.20240506140227</c:v>
                </c:pt>
                <c:pt idx="5111">
                  <c:v>120.82059581356846</c:v>
                </c:pt>
                <c:pt idx="5112">
                  <c:v>120.43841852524615</c:v>
                </c:pt>
                <c:pt idx="5113">
                  <c:v>120.05587436061441</c:v>
                </c:pt>
                <c:pt idx="5114">
                  <c:v>119.67296448496873</c:v>
                </c:pt>
                <c:pt idx="5115">
                  <c:v>119.28969006471898</c:v>
                </c:pt>
                <c:pt idx="5116">
                  <c:v>118.90605226738514</c:v>
                </c:pt>
                <c:pt idx="5117">
                  <c:v>118.52205226159525</c:v>
                </c:pt>
                <c:pt idx="5118">
                  <c:v>118.13769121707954</c:v>
                </c:pt>
                <c:pt idx="5119">
                  <c:v>117.75297030466838</c:v>
                </c:pt>
                <c:pt idx="5120">
                  <c:v>117.36789069628804</c:v>
                </c:pt>
                <c:pt idx="5121">
                  <c:v>116.98245356495855</c:v>
                </c:pt>
                <c:pt idx="5122">
                  <c:v>116.59666008478786</c:v>
                </c:pt>
                <c:pt idx="5123">
                  <c:v>116.21051143096982</c:v>
                </c:pt>
                <c:pt idx="5124">
                  <c:v>115.8240087797802</c:v>
                </c:pt>
                <c:pt idx="5125">
                  <c:v>115.4371533085727</c:v>
                </c:pt>
                <c:pt idx="5126">
                  <c:v>115.049946195777</c:v>
                </c:pt>
                <c:pt idx="5127">
                  <c:v>114.66238862089267</c:v>
                </c:pt>
                <c:pt idx="5128">
                  <c:v>114.27448176448733</c:v>
                </c:pt>
                <c:pt idx="5129">
                  <c:v>113.88622680819253</c:v>
                </c:pt>
                <c:pt idx="5130">
                  <c:v>113.49762493469981</c:v>
                </c:pt>
                <c:pt idx="5131">
                  <c:v>113.10867732775866</c:v>
                </c:pt>
                <c:pt idx="5132">
                  <c:v>112.71938517217013</c:v>
                </c:pt>
                <c:pt idx="5133">
                  <c:v>112.32974965378645</c:v>
                </c:pt>
                <c:pt idx="5134">
                  <c:v>111.93977195950458</c:v>
                </c:pt>
                <c:pt idx="5135">
                  <c:v>111.54945327726382</c:v>
                </c:pt>
                <c:pt idx="5136">
                  <c:v>111.15879479604335</c:v>
                </c:pt>
                <c:pt idx="5137">
                  <c:v>110.76779770585627</c:v>
                </c:pt>
                <c:pt idx="5138">
                  <c:v>110.37646319774751</c:v>
                </c:pt>
                <c:pt idx="5139">
                  <c:v>109.98479246378986</c:v>
                </c:pt>
                <c:pt idx="5140">
                  <c:v>109.59278669707987</c:v>
                </c:pt>
                <c:pt idx="5141">
                  <c:v>109.20044709173594</c:v>
                </c:pt>
                <c:pt idx="5142">
                  <c:v>108.80777484289213</c:v>
                </c:pt>
                <c:pt idx="5143">
                  <c:v>108.4147711466958</c:v>
                </c:pt>
                <c:pt idx="5144">
                  <c:v>108.02143720030516</c:v>
                </c:pt>
                <c:pt idx="5145">
                  <c:v>107.62777420188324</c:v>
                </c:pt>
                <c:pt idx="5146">
                  <c:v>107.23378335059539</c:v>
                </c:pt>
                <c:pt idx="5147">
                  <c:v>106.83946584660687</c:v>
                </c:pt>
                <c:pt idx="5148">
                  <c:v>106.44482289107683</c:v>
                </c:pt>
                <c:pt idx="5149">
                  <c:v>106.04985568615606</c:v>
                </c:pt>
                <c:pt idx="5150">
                  <c:v>105.65456543498284</c:v>
                </c:pt>
                <c:pt idx="5151">
                  <c:v>105.25895334168061</c:v>
                </c:pt>
                <c:pt idx="5152">
                  <c:v>104.863020611352</c:v>
                </c:pt>
                <c:pt idx="5153">
                  <c:v>104.46676845007678</c:v>
                </c:pt>
                <c:pt idx="5154">
                  <c:v>104.07019806490736</c:v>
                </c:pt>
                <c:pt idx="5155">
                  <c:v>103.67331066386669</c:v>
                </c:pt>
                <c:pt idx="5156">
                  <c:v>103.27610745594183</c:v>
                </c:pt>
                <c:pt idx="5157">
                  <c:v>102.87858965108346</c:v>
                </c:pt>
                <c:pt idx="5158">
                  <c:v>102.48075846019933</c:v>
                </c:pt>
                <c:pt idx="5159">
                  <c:v>102.08261509515225</c:v>
                </c:pt>
                <c:pt idx="5160">
                  <c:v>101.68416076875594</c:v>
                </c:pt>
                <c:pt idx="5161">
                  <c:v>101.28539669477099</c:v>
                </c:pt>
                <c:pt idx="5162">
                  <c:v>100.88632408790274</c:v>
                </c:pt>
                <c:pt idx="5163">
                  <c:v>100.48694416379514</c:v>
                </c:pt>
                <c:pt idx="5164">
                  <c:v>100.08725813902872</c:v>
                </c:pt>
                <c:pt idx="5165">
                  <c:v>99.687267231115996</c:v>
                </c:pt>
                <c:pt idx="5166">
                  <c:v>99.286972658499081</c:v>
                </c:pt>
                <c:pt idx="5167">
                  <c:v>98.886375640545026</c:v>
                </c:pt>
                <c:pt idx="5168">
                  <c:v>98.485477397541459</c:v>
                </c:pt>
                <c:pt idx="5169">
                  <c:v>98.084279150693931</c:v>
                </c:pt>
                <c:pt idx="5170">
                  <c:v>97.682782122121864</c:v>
                </c:pt>
                <c:pt idx="5171">
                  <c:v>97.280987534854461</c:v>
                </c:pt>
                <c:pt idx="5172">
                  <c:v>96.878896612828527</c:v>
                </c:pt>
                <c:pt idx="5173">
                  <c:v>96.476510580882319</c:v>
                </c:pt>
                <c:pt idx="5174">
                  <c:v>96.073830664753473</c:v>
                </c:pt>
                <c:pt idx="5175">
                  <c:v>95.670858091074862</c:v>
                </c:pt>
                <c:pt idx="5176">
                  <c:v>95.267594087370426</c:v>
                </c:pt>
                <c:pt idx="5177">
                  <c:v>94.864039882052637</c:v>
                </c:pt>
                <c:pt idx="5178">
                  <c:v>94.460196704418038</c:v>
                </c:pt>
                <c:pt idx="5179">
                  <c:v>94.056065784642541</c:v>
                </c:pt>
                <c:pt idx="5180">
                  <c:v>93.651648353779038</c:v>
                </c:pt>
                <c:pt idx="5181">
                  <c:v>93.246945643752724</c:v>
                </c:pt>
                <c:pt idx="5182">
                  <c:v>92.841958887359098</c:v>
                </c:pt>
                <c:pt idx="5183">
                  <c:v>92.436689318257592</c:v>
                </c:pt>
                <c:pt idx="5184">
                  <c:v>92.031138170969641</c:v>
                </c:pt>
                <c:pt idx="5185">
                  <c:v>91.62530668087436</c:v>
                </c:pt>
                <c:pt idx="5186">
                  <c:v>91.219196084204441</c:v>
                </c:pt>
                <c:pt idx="5187">
                  <c:v>90.81280761804399</c:v>
                </c:pt>
                <c:pt idx="5188">
                  <c:v>90.406142520321964</c:v>
                </c:pt>
                <c:pt idx="5189">
                  <c:v>89.99920202981157</c:v>
                </c:pt>
                <c:pt idx="5190">
                  <c:v>89.591987386123733</c:v>
                </c:pt>
                <c:pt idx="5191">
                  <c:v>89.184499829704848</c:v>
                </c:pt>
                <c:pt idx="5192">
                  <c:v>88.776740601832287</c:v>
                </c:pt>
                <c:pt idx="5193">
                  <c:v>88.368710944612204</c:v>
                </c:pt>
                <c:pt idx="5194">
                  <c:v>87.960412100973258</c:v>
                </c:pt>
                <c:pt idx="5195">
                  <c:v>87.551845314664575</c:v>
                </c:pt>
                <c:pt idx="5196">
                  <c:v>87.143011830250984</c:v>
                </c:pt>
                <c:pt idx="5197">
                  <c:v>86.733912893111039</c:v>
                </c:pt>
                <c:pt idx="5198">
                  <c:v>86.324549749430631</c:v>
                </c:pt>
                <c:pt idx="5199">
                  <c:v>85.914923646200464</c:v>
                </c:pt>
                <c:pt idx="5200">
                  <c:v>85.505035831213519</c:v>
                </c:pt>
                <c:pt idx="5201">
                  <c:v>85.094887553058769</c:v>
                </c:pt>
                <c:pt idx="5202">
                  <c:v>84.684480061118563</c:v>
                </c:pt>
                <c:pt idx="5203">
                  <c:v>84.273814605566145</c:v>
                </c:pt>
                <c:pt idx="5204">
                  <c:v>83.862892437359264</c:v>
                </c:pt>
                <c:pt idx="5205">
                  <c:v>83.451714808238151</c:v>
                </c:pt>
                <c:pt idx="5206">
                  <c:v>83.040282970721137</c:v>
                </c:pt>
                <c:pt idx="5207">
                  <c:v>82.62859817810056</c:v>
                </c:pt>
                <c:pt idx="5208">
                  <c:v>82.216661684440496</c:v>
                </c:pt>
                <c:pt idx="5209">
                  <c:v>81.80447474457057</c:v>
                </c:pt>
                <c:pt idx="5210">
                  <c:v>81.392038614083248</c:v>
                </c:pt>
                <c:pt idx="5211">
                  <c:v>80.979354549331333</c:v>
                </c:pt>
                <c:pt idx="5212">
                  <c:v>80.566423807421245</c:v>
                </c:pt>
                <c:pt idx="5213">
                  <c:v>80.153247646212435</c:v>
                </c:pt>
                <c:pt idx="5214">
                  <c:v>79.739827324310752</c:v>
                </c:pt>
                <c:pt idx="5215">
                  <c:v>79.326164101066212</c:v>
                </c:pt>
                <c:pt idx="5216">
                  <c:v>78.912259236568687</c:v>
                </c:pt>
                <c:pt idx="5217">
                  <c:v>78.498113991643805</c:v>
                </c:pt>
                <c:pt idx="5218">
                  <c:v>78.083729627850616</c:v>
                </c:pt>
                <c:pt idx="5219">
                  <c:v>77.669107407475323</c:v>
                </c:pt>
                <c:pt idx="5220">
                  <c:v>77.254248593529141</c:v>
                </c:pt>
                <c:pt idx="5221">
                  <c:v>76.839154449743546</c:v>
                </c:pt>
                <c:pt idx="5222">
                  <c:v>76.423826240567678</c:v>
                </c:pt>
                <c:pt idx="5223">
                  <c:v>76.008265231163733</c:v>
                </c:pt>
                <c:pt idx="5224">
                  <c:v>75.592472687402193</c:v>
                </c:pt>
                <c:pt idx="5225">
                  <c:v>75.176449875859262</c:v>
                </c:pt>
                <c:pt idx="5226">
                  <c:v>74.760198063812567</c:v>
                </c:pt>
                <c:pt idx="5227">
                  <c:v>74.343718519236873</c:v>
                </c:pt>
                <c:pt idx="5228">
                  <c:v>73.927012510801973</c:v>
                </c:pt>
                <c:pt idx="5229">
                  <c:v>73.510081307866201</c:v>
                </c:pt>
                <c:pt idx="5230">
                  <c:v>73.092926180474308</c:v>
                </c:pt>
                <c:pt idx="5231">
                  <c:v>72.675548399353161</c:v>
                </c:pt>
                <c:pt idx="5232">
                  <c:v>72.257949235907432</c:v>
                </c:pt>
                <c:pt idx="5233">
                  <c:v>71.84012996221702</c:v>
                </c:pt>
                <c:pt idx="5234">
                  <c:v>71.42209185103232</c:v>
                </c:pt>
                <c:pt idx="5235">
                  <c:v>71.003836175769507</c:v>
                </c:pt>
                <c:pt idx="5236">
                  <c:v>70.58536421050789</c:v>
                </c:pt>
                <c:pt idx="5237">
                  <c:v>70.166677229985211</c:v>
                </c:pt>
                <c:pt idx="5238">
                  <c:v>69.747776509595482</c:v>
                </c:pt>
                <c:pt idx="5239">
                  <c:v>69.32866332538255</c:v>
                </c:pt>
                <c:pt idx="5240">
                  <c:v>68.909338954037821</c:v>
                </c:pt>
                <c:pt idx="5241">
                  <c:v>68.489804672896057</c:v>
                </c:pt>
                <c:pt idx="5242">
                  <c:v>68.070061759931022</c:v>
                </c:pt>
                <c:pt idx="5243">
                  <c:v>67.650111493753258</c:v>
                </c:pt>
                <c:pt idx="5244">
                  <c:v>67.229955153603271</c:v>
                </c:pt>
                <c:pt idx="5245">
                  <c:v>66.809594019350996</c:v>
                </c:pt>
                <c:pt idx="5246">
                  <c:v>66.389029371488903</c:v>
                </c:pt>
                <c:pt idx="5247">
                  <c:v>65.968262491129849</c:v>
                </c:pt>
                <c:pt idx="5248">
                  <c:v>65.547294660002294</c:v>
                </c:pt>
                <c:pt idx="5249">
                  <c:v>65.126127160448135</c:v>
                </c:pt>
                <c:pt idx="5250">
                  <c:v>64.704761275416161</c:v>
                </c:pt>
                <c:pt idx="5251">
                  <c:v>64.283198288459943</c:v>
                </c:pt>
                <c:pt idx="5252">
                  <c:v>63.861439483733029</c:v>
                </c:pt>
                <c:pt idx="5253">
                  <c:v>63.439486145986727</c:v>
                </c:pt>
                <c:pt idx="5254">
                  <c:v>63.017339560563656</c:v>
                </c:pt>
                <c:pt idx="5255">
                  <c:v>62.595001013395105</c:v>
                </c:pt>
                <c:pt idx="5256">
                  <c:v>62.172471790998372</c:v>
                </c:pt>
                <c:pt idx="5257">
                  <c:v>61.749753180470329</c:v>
                </c:pt>
                <c:pt idx="5258">
                  <c:v>61.326846469484749</c:v>
                </c:pt>
                <c:pt idx="5259">
                  <c:v>60.903752946289664</c:v>
                </c:pt>
                <c:pt idx="5260">
                  <c:v>60.480473899700897</c:v>
                </c:pt>
                <c:pt idx="5261">
                  <c:v>60.057010619099827</c:v>
                </c:pt>
                <c:pt idx="5262">
                  <c:v>59.633364394429051</c:v>
                </c:pt>
                <c:pt idx="5263">
                  <c:v>59.20953651618801</c:v>
                </c:pt>
                <c:pt idx="5264">
                  <c:v>58.785528275430778</c:v>
                </c:pt>
                <c:pt idx="5265">
                  <c:v>58.361340963759559</c:v>
                </c:pt>
                <c:pt idx="5266">
                  <c:v>57.936975873322474</c:v>
                </c:pt>
                <c:pt idx="5267">
                  <c:v>57.512434296808749</c:v>
                </c:pt>
                <c:pt idx="5268">
                  <c:v>57.087717527446088</c:v>
                </c:pt>
                <c:pt idx="5269">
                  <c:v>56.662826858995857</c:v>
                </c:pt>
                <c:pt idx="5270">
                  <c:v>56.237763585748283</c:v>
                </c:pt>
                <c:pt idx="5271">
                  <c:v>55.81252900251981</c:v>
                </c:pt>
                <c:pt idx="5272">
                  <c:v>55.387124404648731</c:v>
                </c:pt>
                <c:pt idx="5273">
                  <c:v>54.961551087990792</c:v>
                </c:pt>
                <c:pt idx="5274">
                  <c:v>54.535810348916989</c:v>
                </c:pt>
                <c:pt idx="5275">
                  <c:v>54.109903484307011</c:v>
                </c:pt>
                <c:pt idx="5276">
                  <c:v>53.683831791547036</c:v>
                </c:pt>
                <c:pt idx="5277">
                  <c:v>53.257596568525322</c:v>
                </c:pt>
                <c:pt idx="5278">
                  <c:v>52.831199113627854</c:v>
                </c:pt>
                <c:pt idx="5279">
                  <c:v>52.404640725735646</c:v>
                </c:pt>
                <c:pt idx="5280">
                  <c:v>51.977922704219978</c:v>
                </c:pt>
                <c:pt idx="5281">
                  <c:v>51.551046348937497</c:v>
                </c:pt>
                <c:pt idx="5282">
                  <c:v>51.124012960227624</c:v>
                </c:pt>
                <c:pt idx="5283">
                  <c:v>50.696823838907669</c:v>
                </c:pt>
                <c:pt idx="5284">
                  <c:v>50.269480286270657</c:v>
                </c:pt>
                <c:pt idx="5285">
                  <c:v>49.841983604078735</c:v>
                </c:pt>
                <c:pt idx="5286">
                  <c:v>49.414335094560933</c:v>
                </c:pt>
                <c:pt idx="5287">
                  <c:v>48.986536060408767</c:v>
                </c:pt>
                <c:pt idx="5288">
                  <c:v>48.558587804771847</c:v>
                </c:pt>
                <c:pt idx="5289">
                  <c:v>48.130491631255225</c:v>
                </c:pt>
                <c:pt idx="5290">
                  <c:v>47.702248843914525</c:v>
                </c:pt>
                <c:pt idx="5291">
                  <c:v>47.273860747251092</c:v>
                </c:pt>
                <c:pt idx="5292">
                  <c:v>46.845328646209381</c:v>
                </c:pt>
                <c:pt idx="5293">
                  <c:v>46.41665384617248</c:v>
                </c:pt>
                <c:pt idx="5294">
                  <c:v>45.987837652957737</c:v>
                </c:pt>
                <c:pt idx="5295">
                  <c:v>45.558881372814518</c:v>
                </c:pt>
                <c:pt idx="5296">
                  <c:v>45.1297863124176</c:v>
                </c:pt>
                <c:pt idx="5297">
                  <c:v>44.700553778864965</c:v>
                </c:pt>
                <c:pt idx="5298">
                  <c:v>44.271185079672904</c:v>
                </c:pt>
                <c:pt idx="5299">
                  <c:v>43.841681522773818</c:v>
                </c:pt>
                <c:pt idx="5300">
                  <c:v>43.412044416509147</c:v>
                </c:pt>
                <c:pt idx="5301">
                  <c:v>42.982275069628898</c:v>
                </c:pt>
                <c:pt idx="5302">
                  <c:v>42.55237479128462</c:v>
                </c:pt>
                <c:pt idx="5303">
                  <c:v>42.122344891027083</c:v>
                </c:pt>
                <c:pt idx="5304">
                  <c:v>41.692186678801527</c:v>
                </c:pt>
                <c:pt idx="5305">
                  <c:v>41.261901464945332</c:v>
                </c:pt>
                <c:pt idx="5306">
                  <c:v>40.83149056018145</c:v>
                </c:pt>
                <c:pt idx="5307">
                  <c:v>40.400955275616127</c:v>
                </c:pt>
                <c:pt idx="5308">
                  <c:v>39.970296922734526</c:v>
                </c:pt>
                <c:pt idx="5309">
                  <c:v>39.539516813396219</c:v>
                </c:pt>
                <c:pt idx="5310">
                  <c:v>39.108616259833013</c:v>
                </c:pt>
                <c:pt idx="5311">
                  <c:v>38.677596574642287</c:v>
                </c:pt>
                <c:pt idx="5312">
                  <c:v>38.246459070784304</c:v>
                </c:pt>
                <c:pt idx="5313">
                  <c:v>37.815205061579562</c:v>
                </c:pt>
                <c:pt idx="5314">
                  <c:v>37.383835860701666</c:v>
                </c:pt>
                <c:pt idx="5315">
                  <c:v>36.952352782176909</c:v>
                </c:pt>
                <c:pt idx="5316">
                  <c:v>36.520757140377121</c:v>
                </c:pt>
                <c:pt idx="5317">
                  <c:v>36.089050250017493</c:v>
                </c:pt>
                <c:pt idx="5318">
                  <c:v>35.657233426152068</c:v>
                </c:pt>
                <c:pt idx="5319">
                  <c:v>35.225307984169355</c:v>
                </c:pt>
                <c:pt idx="5320">
                  <c:v>34.79327523979002</c:v>
                </c:pt>
                <c:pt idx="5321">
                  <c:v>34.361136509060294</c:v>
                </c:pt>
                <c:pt idx="5322">
                  <c:v>33.928893108349698</c:v>
                </c:pt>
                <c:pt idx="5323">
                  <c:v>33.496546354346151</c:v>
                </c:pt>
                <c:pt idx="5324">
                  <c:v>33.064097564053718</c:v>
                </c:pt>
                <c:pt idx="5325">
                  <c:v>32.63154805478554</c:v>
                </c:pt>
                <c:pt idx="5326">
                  <c:v>32.198899144163313</c:v>
                </c:pt>
                <c:pt idx="5327">
                  <c:v>31.766152150110216</c:v>
                </c:pt>
                <c:pt idx="5328">
                  <c:v>31.333308390848636</c:v>
                </c:pt>
                <c:pt idx="5329">
                  <c:v>30.900369184895283</c:v>
                </c:pt>
                <c:pt idx="5330">
                  <c:v>30.467335851058955</c:v>
                </c:pt>
                <c:pt idx="5331">
                  <c:v>30.034209708433838</c:v>
                </c:pt>
                <c:pt idx="5332">
                  <c:v>29.600992076397279</c:v>
                </c:pt>
                <c:pt idx="5333">
                  <c:v>29.167684274605314</c:v>
                </c:pt>
                <c:pt idx="5334">
                  <c:v>28.734287622988212</c:v>
                </c:pt>
                <c:pt idx="5335">
                  <c:v>28.300803441747785</c:v>
                </c:pt>
                <c:pt idx="5336">
                  <c:v>27.86723305135245</c:v>
                </c:pt>
                <c:pt idx="5337">
                  <c:v>27.433577772532381</c:v>
                </c:pt>
                <c:pt idx="5338">
                  <c:v>26.999838926276762</c:v>
                </c:pt>
                <c:pt idx="5339">
                  <c:v>26.566017833829335</c:v>
                </c:pt>
                <c:pt idx="5340">
                  <c:v>26.132115816683942</c:v>
                </c:pt>
                <c:pt idx="5341">
                  <c:v>25.698134196582266</c:v>
                </c:pt>
                <c:pt idx="5342">
                  <c:v>25.264074295507132</c:v>
                </c:pt>
                <c:pt idx="5343">
                  <c:v>24.829937435680286</c:v>
                </c:pt>
                <c:pt idx="5344">
                  <c:v>24.395724939557446</c:v>
                </c:pt>
                <c:pt idx="5345">
                  <c:v>23.961438129825623</c:v>
                </c:pt>
                <c:pt idx="5346">
                  <c:v>23.527078329398194</c:v>
                </c:pt>
                <c:pt idx="5347">
                  <c:v>23.09264686141</c:v>
                </c:pt>
                <c:pt idx="5348">
                  <c:v>22.658145049214632</c:v>
                </c:pt>
                <c:pt idx="5349">
                  <c:v>22.223574216379966</c:v>
                </c:pt>
                <c:pt idx="5350">
                  <c:v>21.788935686683679</c:v>
                </c:pt>
                <c:pt idx="5351">
                  <c:v>21.354230784110992</c:v>
                </c:pt>
                <c:pt idx="5352">
                  <c:v>20.919460832847992</c:v>
                </c:pt>
                <c:pt idx="5353">
                  <c:v>20.484627157279345</c:v>
                </c:pt>
                <c:pt idx="5354">
                  <c:v>20.049731081983836</c:v>
                </c:pt>
                <c:pt idx="5355">
                  <c:v>19.614773931729896</c:v>
                </c:pt>
                <c:pt idx="5356">
                  <c:v>19.179757031473315</c:v>
                </c:pt>
                <c:pt idx="5357">
                  <c:v>18.744681706350132</c:v>
                </c:pt>
                <c:pt idx="5358">
                  <c:v>18.309549281676126</c:v>
                </c:pt>
                <c:pt idx="5359">
                  <c:v>17.874361082939686</c:v>
                </c:pt>
                <c:pt idx="5360">
                  <c:v>17.439118435799084</c:v>
                </c:pt>
                <c:pt idx="5361">
                  <c:v>17.003822666079799</c:v>
                </c:pt>
                <c:pt idx="5362">
                  <c:v>16.568475099767795</c:v>
                </c:pt>
                <c:pt idx="5363">
                  <c:v>16.133077063007253</c:v>
                </c:pt>
                <c:pt idx="5364">
                  <c:v>15.697629882096102</c:v>
                </c:pt>
                <c:pt idx="5365">
                  <c:v>15.262134883481536</c:v>
                </c:pt>
                <c:pt idx="5366">
                  <c:v>14.826593393757728</c:v>
                </c:pt>
                <c:pt idx="5367">
                  <c:v>14.391006739659144</c:v>
                </c:pt>
                <c:pt idx="5368">
                  <c:v>13.955376248057835</c:v>
                </c:pt>
                <c:pt idx="5369">
                  <c:v>13.519703245960713</c:v>
                </c:pt>
                <c:pt idx="5370">
                  <c:v>13.083989060502851</c:v>
                </c:pt>
                <c:pt idx="5371">
                  <c:v>12.648235018944785</c:v>
                </c:pt>
                <c:pt idx="5372">
                  <c:v>12.212442448669778</c:v>
                </c:pt>
                <c:pt idx="5373">
                  <c:v>11.776612677177136</c:v>
                </c:pt>
                <c:pt idx="5374">
                  <c:v>11.340747032079925</c:v>
                </c:pt>
                <c:pt idx="5375">
                  <c:v>10.904846841100046</c:v>
                </c:pt>
                <c:pt idx="5376">
                  <c:v>10.468913432065962</c:v>
                </c:pt>
                <c:pt idx="5377">
                  <c:v>10.032948132905998</c:v>
                </c:pt>
                <c:pt idx="5378">
                  <c:v>9.5969522716460602</c:v>
                </c:pt>
                <c:pt idx="5379">
                  <c:v>9.1609271764047122</c:v>
                </c:pt>
                <c:pt idx="5380">
                  <c:v>8.7248741753908998</c:v>
                </c:pt>
                <c:pt idx="5381">
                  <c:v>8.2887945968967962</c:v>
                </c:pt>
                <c:pt idx="5382">
                  <c:v>7.8526897692973128</c:v>
                </c:pt>
                <c:pt idx="5383">
                  <c:v>7.416561021042944</c:v>
                </c:pt>
                <c:pt idx="5384">
                  <c:v>6.9804096806574902</c:v>
                </c:pt>
                <c:pt idx="5385">
                  <c:v>6.544237076733574</c:v>
                </c:pt>
                <c:pt idx="5386">
                  <c:v>6.1080445379281461</c:v>
                </c:pt>
                <c:pt idx="5387">
                  <c:v>5.6718333929602158</c:v>
                </c:pt>
                <c:pt idx="5388">
                  <c:v>5.2356049706041343</c:v>
                </c:pt>
                <c:pt idx="5389">
                  <c:v>4.7993605996873292</c:v>
                </c:pt>
                <c:pt idx="5390">
                  <c:v>4.3631016090853674</c:v>
                </c:pt>
                <c:pt idx="5391">
                  <c:v>3.9268293277192341</c:v>
                </c:pt>
                <c:pt idx="5392">
                  <c:v>3.4905450845504045</c:v>
                </c:pt>
                <c:pt idx="5393">
                  <c:v>3.0542502085759002</c:v>
                </c:pt>
                <c:pt idx="5394">
                  <c:v>2.6179460288255791</c:v>
                </c:pt>
                <c:pt idx="5395">
                  <c:v>2.1816338743576376</c:v>
                </c:pt>
                <c:pt idx="5396">
                  <c:v>1.7453150742541217</c:v>
                </c:pt>
                <c:pt idx="5397">
                  <c:v>1.3089909576186534</c:v>
                </c:pt>
                <c:pt idx="5398">
                  <c:v>0.87266285356971662</c:v>
                </c:pt>
                <c:pt idx="5399">
                  <c:v>0.43633209123838684</c:v>
                </c:pt>
                <c:pt idx="5400">
                  <c:v>-2.3616357350611517E-10</c:v>
                </c:pt>
                <c:pt idx="5401">
                  <c:v>-0.43633209171115739</c:v>
                </c:pt>
                <c:pt idx="5402">
                  <c:v>-0.87266285404292909</c:v>
                </c:pt>
                <c:pt idx="5403">
                  <c:v>-1.3089909580918619</c:v>
                </c:pt>
                <c:pt idx="5404">
                  <c:v>-1.7453150747273256</c:v>
                </c:pt>
                <c:pt idx="5405">
                  <c:v>-2.1816338748303905</c:v>
                </c:pt>
                <c:pt idx="5406">
                  <c:v>-2.6179460292987682</c:v>
                </c:pt>
                <c:pt idx="5407">
                  <c:v>-3.0542502090490804</c:v>
                </c:pt>
                <c:pt idx="5408">
                  <c:v>-3.4905450850235735</c:v>
                </c:pt>
                <c:pt idx="5409">
                  <c:v>-3.9268293281923916</c:v>
                </c:pt>
                <c:pt idx="5410">
                  <c:v>-4.3631016095580666</c:v>
                </c:pt>
                <c:pt idx="5411">
                  <c:v>-4.7993606001600133</c:v>
                </c:pt>
                <c:pt idx="5412">
                  <c:v>-5.2356049710768016</c:v>
                </c:pt>
                <c:pt idx="5413">
                  <c:v>-5.6718333934333094</c:v>
                </c:pt>
                <c:pt idx="5414">
                  <c:v>-6.108044538401221</c:v>
                </c:pt>
                <c:pt idx="5415">
                  <c:v>-6.5442370772061826</c:v>
                </c:pt>
                <c:pt idx="5416">
                  <c:v>-6.9804096811305207</c:v>
                </c:pt>
                <c:pt idx="5417">
                  <c:v>-7.4165610215159505</c:v>
                </c:pt>
                <c:pt idx="5418">
                  <c:v>-7.8526897697702953</c:v>
                </c:pt>
                <c:pt idx="5419">
                  <c:v>-8.2887945973697512</c:v>
                </c:pt>
                <c:pt idx="5420">
                  <c:v>-8.7248741758633841</c:v>
                </c:pt>
                <c:pt idx="5421">
                  <c:v>-9.1609271768776104</c:v>
                </c:pt>
                <c:pt idx="5422">
                  <c:v>-9.5969522721184823</c:v>
                </c:pt>
                <c:pt idx="5423">
                  <c:v>-10.032948133378389</c:v>
                </c:pt>
                <c:pt idx="5424">
                  <c:v>-10.468913432538761</c:v>
                </c:pt>
                <c:pt idx="5425">
                  <c:v>-10.904846841572809</c:v>
                </c:pt>
                <c:pt idx="5426">
                  <c:v>-11.340747032552208</c:v>
                </c:pt>
                <c:pt idx="5427">
                  <c:v>-11.776612677649828</c:v>
                </c:pt>
                <c:pt idx="5428">
                  <c:v>-12.212442449142431</c:v>
                </c:pt>
                <c:pt idx="5429">
                  <c:v>-12.648235019417395</c:v>
                </c:pt>
                <c:pt idx="5430">
                  <c:v>-13.083989060974975</c:v>
                </c:pt>
                <c:pt idx="5431">
                  <c:v>-13.519703246433235</c:v>
                </c:pt>
                <c:pt idx="5432">
                  <c:v>-13.955376248530312</c:v>
                </c:pt>
                <c:pt idx="5433">
                  <c:v>-14.391006740131131</c:v>
                </c:pt>
                <c:pt idx="5434">
                  <c:v>-14.826593394229665</c:v>
                </c:pt>
                <c:pt idx="5435">
                  <c:v>-15.262134883953868</c:v>
                </c:pt>
                <c:pt idx="5436">
                  <c:v>-15.69762988256794</c:v>
                </c:pt>
                <c:pt idx="5437">
                  <c:v>-16.13307706347948</c:v>
                </c:pt>
                <c:pt idx="5438">
                  <c:v>-16.568475100239969</c:v>
                </c:pt>
                <c:pt idx="5439">
                  <c:v>-17.003822666551919</c:v>
                </c:pt>
                <c:pt idx="5440">
                  <c:v>-17.439118436271148</c:v>
                </c:pt>
                <c:pt idx="5441">
                  <c:v>-17.874361083411245</c:v>
                </c:pt>
                <c:pt idx="5442">
                  <c:v>-18.309549282148069</c:v>
                </c:pt>
                <c:pt idx="5443">
                  <c:v>-18.744681706822018</c:v>
                </c:pt>
                <c:pt idx="5444">
                  <c:v>-19.179757031944693</c:v>
                </c:pt>
                <c:pt idx="5445">
                  <c:v>-19.61477393220121</c:v>
                </c:pt>
                <c:pt idx="5446">
                  <c:v>-20.049731082455086</c:v>
                </c:pt>
                <c:pt idx="5447">
                  <c:v>-20.484627157750968</c:v>
                </c:pt>
                <c:pt idx="5448">
                  <c:v>-20.919460833319548</c:v>
                </c:pt>
                <c:pt idx="5449">
                  <c:v>-21.354230784582477</c:v>
                </c:pt>
                <c:pt idx="5450">
                  <c:v>-21.788935687155092</c:v>
                </c:pt>
                <c:pt idx="5451">
                  <c:v>-22.223574216850864</c:v>
                </c:pt>
                <c:pt idx="5452">
                  <c:v>-22.658145049685899</c:v>
                </c:pt>
                <c:pt idx="5453">
                  <c:v>-23.092646861881192</c:v>
                </c:pt>
                <c:pt idx="5454">
                  <c:v>-23.527078329869308</c:v>
                </c:pt>
                <c:pt idx="5455">
                  <c:v>-23.96143813029666</c:v>
                </c:pt>
                <c:pt idx="5456">
                  <c:v>-24.395724940027961</c:v>
                </c:pt>
                <c:pt idx="5457">
                  <c:v>-24.829937436150718</c:v>
                </c:pt>
                <c:pt idx="5458">
                  <c:v>-25.264074295977927</c:v>
                </c:pt>
                <c:pt idx="5459">
                  <c:v>-25.698134197052973</c:v>
                </c:pt>
                <c:pt idx="5460">
                  <c:v>-26.132115817154567</c:v>
                </c:pt>
                <c:pt idx="5461">
                  <c:v>-26.56601783429943</c:v>
                </c:pt>
                <c:pt idx="5462">
                  <c:v>-26.999838926747209</c:v>
                </c:pt>
                <c:pt idx="5463">
                  <c:v>-27.433577773002742</c:v>
                </c:pt>
                <c:pt idx="5464">
                  <c:v>-27.867233051822719</c:v>
                </c:pt>
                <c:pt idx="5465">
                  <c:v>-28.300803442217955</c:v>
                </c:pt>
                <c:pt idx="5466">
                  <c:v>-28.734287623457853</c:v>
                </c:pt>
                <c:pt idx="5467">
                  <c:v>-29.167684275074858</c:v>
                </c:pt>
                <c:pt idx="5468">
                  <c:v>-29.600992076866724</c:v>
                </c:pt>
                <c:pt idx="5469">
                  <c:v>-30.034209708903624</c:v>
                </c:pt>
                <c:pt idx="5470">
                  <c:v>-30.467335851528645</c:v>
                </c:pt>
                <c:pt idx="5471">
                  <c:v>-30.90036918536487</c:v>
                </c:pt>
                <c:pt idx="5472">
                  <c:v>-31.333308391317676</c:v>
                </c:pt>
                <c:pt idx="5473">
                  <c:v>-31.766152150579597</c:v>
                </c:pt>
                <c:pt idx="5474">
                  <c:v>-32.198899144632584</c:v>
                </c:pt>
                <c:pt idx="5475">
                  <c:v>-32.631548055254704</c:v>
                </c:pt>
                <c:pt idx="5476">
                  <c:v>-33.064097564522342</c:v>
                </c:pt>
                <c:pt idx="5477">
                  <c:v>-33.496546354815095</c:v>
                </c:pt>
                <c:pt idx="5478">
                  <c:v>-33.928893108818095</c:v>
                </c:pt>
                <c:pt idx="5479">
                  <c:v>-34.361136509528578</c:v>
                </c:pt>
                <c:pt idx="5480">
                  <c:v>-34.79327524025863</c:v>
                </c:pt>
                <c:pt idx="5481">
                  <c:v>-35.225307984637851</c:v>
                </c:pt>
                <c:pt idx="5482">
                  <c:v>-35.65723342662001</c:v>
                </c:pt>
                <c:pt idx="5483">
                  <c:v>-36.089050250485748</c:v>
                </c:pt>
                <c:pt idx="5484">
                  <c:v>-36.520757140845262</c:v>
                </c:pt>
                <c:pt idx="5485">
                  <c:v>-36.952352782644923</c:v>
                </c:pt>
                <c:pt idx="5486">
                  <c:v>-37.383835861169558</c:v>
                </c:pt>
                <c:pt idx="5487">
                  <c:v>-37.815205062046886</c:v>
                </c:pt>
                <c:pt idx="5488">
                  <c:v>-38.246459071251955</c:v>
                </c:pt>
                <c:pt idx="5489">
                  <c:v>-38.677596575109362</c:v>
                </c:pt>
                <c:pt idx="5490">
                  <c:v>-39.108616260299961</c:v>
                </c:pt>
                <c:pt idx="5491">
                  <c:v>-39.539516813863038</c:v>
                </c:pt>
                <c:pt idx="5492">
                  <c:v>-39.970296923201211</c:v>
                </c:pt>
                <c:pt idx="5493">
                  <c:v>-40.400955276083124</c:v>
                </c:pt>
                <c:pt idx="5494">
                  <c:v>-40.831490560648305</c:v>
                </c:pt>
                <c:pt idx="5495">
                  <c:v>-41.261901465412059</c:v>
                </c:pt>
                <c:pt idx="5496">
                  <c:v>-41.692186679268112</c:v>
                </c:pt>
                <c:pt idx="5497">
                  <c:v>-42.122344891493093</c:v>
                </c:pt>
                <c:pt idx="5498">
                  <c:v>-42.552374791750928</c:v>
                </c:pt>
                <c:pt idx="5499">
                  <c:v>-42.982275070095071</c:v>
                </c:pt>
                <c:pt idx="5500">
                  <c:v>-43.412044416975171</c:v>
                </c:pt>
                <c:pt idx="5501">
                  <c:v>-43.841681523239259</c:v>
                </c:pt>
                <c:pt idx="5502">
                  <c:v>-44.271185080138203</c:v>
                </c:pt>
                <c:pt idx="5503">
                  <c:v>-44.700553779330122</c:v>
                </c:pt>
                <c:pt idx="5504">
                  <c:v>-45.129786312883041</c:v>
                </c:pt>
                <c:pt idx="5505">
                  <c:v>-45.558881373279803</c:v>
                </c:pt>
                <c:pt idx="5506">
                  <c:v>-45.987837653422872</c:v>
                </c:pt>
                <c:pt idx="5507">
                  <c:v>-46.416653846637033</c:v>
                </c:pt>
                <c:pt idx="5508">
                  <c:v>-46.845328646674218</c:v>
                </c:pt>
                <c:pt idx="5509">
                  <c:v>-47.273860747715773</c:v>
                </c:pt>
                <c:pt idx="5510">
                  <c:v>-47.702248844379049</c:v>
                </c:pt>
                <c:pt idx="5511">
                  <c:v>-48.130491631719593</c:v>
                </c:pt>
                <c:pt idx="5512">
                  <c:v>-48.558587805235618</c:v>
                </c:pt>
                <c:pt idx="5513">
                  <c:v>-48.986536060872368</c:v>
                </c:pt>
                <c:pt idx="5514">
                  <c:v>-49.414335095024811</c:v>
                </c:pt>
                <c:pt idx="5515">
                  <c:v>-49.841983604542449</c:v>
                </c:pt>
                <c:pt idx="5516">
                  <c:v>-50.269480286734208</c:v>
                </c:pt>
                <c:pt idx="5517">
                  <c:v>-50.696823839371056</c:v>
                </c:pt>
                <c:pt idx="5518">
                  <c:v>-51.124012960690401</c:v>
                </c:pt>
                <c:pt idx="5519">
                  <c:v>-51.551046349400544</c:v>
                </c:pt>
                <c:pt idx="5520">
                  <c:v>-51.977922704682854</c:v>
                </c:pt>
                <c:pt idx="5521">
                  <c:v>-52.404640726198352</c:v>
                </c:pt>
                <c:pt idx="5522">
                  <c:v>-52.831199114089948</c:v>
                </c:pt>
                <c:pt idx="5523">
                  <c:v>-53.257596568987246</c:v>
                </c:pt>
                <c:pt idx="5524">
                  <c:v>-53.683831792008782</c:v>
                </c:pt>
                <c:pt idx="5525">
                  <c:v>-54.109903484769013</c:v>
                </c:pt>
                <c:pt idx="5526">
                  <c:v>-54.535810349378806</c:v>
                </c:pt>
                <c:pt idx="5527">
                  <c:v>-54.961551088452431</c:v>
                </c:pt>
                <c:pt idx="5528">
                  <c:v>-55.387124405109752</c:v>
                </c:pt>
                <c:pt idx="5529">
                  <c:v>-55.81252900298108</c:v>
                </c:pt>
                <c:pt idx="5530">
                  <c:v>-56.237763586209361</c:v>
                </c:pt>
                <c:pt idx="5531">
                  <c:v>-56.662826859456757</c:v>
                </c:pt>
                <c:pt idx="5532">
                  <c:v>-57.087717527906797</c:v>
                </c:pt>
                <c:pt idx="5533">
                  <c:v>-57.51243429726884</c:v>
                </c:pt>
                <c:pt idx="5534">
                  <c:v>-57.936975873782373</c:v>
                </c:pt>
                <c:pt idx="5535">
                  <c:v>-58.361340964219266</c:v>
                </c:pt>
                <c:pt idx="5536">
                  <c:v>-58.785528275890293</c:v>
                </c:pt>
                <c:pt idx="5537">
                  <c:v>-59.209536516647759</c:v>
                </c:pt>
                <c:pt idx="5538">
                  <c:v>-59.633364394888176</c:v>
                </c:pt>
                <c:pt idx="5539">
                  <c:v>-60.057010619559186</c:v>
                </c:pt>
                <c:pt idx="5540">
                  <c:v>-60.480473900160057</c:v>
                </c:pt>
                <c:pt idx="5541">
                  <c:v>-60.903752946748625</c:v>
                </c:pt>
                <c:pt idx="5542">
                  <c:v>-61.326846469943504</c:v>
                </c:pt>
                <c:pt idx="5543">
                  <c:v>-61.749753180928458</c:v>
                </c:pt>
                <c:pt idx="5544">
                  <c:v>-62.172471791456722</c:v>
                </c:pt>
                <c:pt idx="5545">
                  <c:v>-62.595001013853235</c:v>
                </c:pt>
                <c:pt idx="5546">
                  <c:v>-63.017339561021167</c:v>
                </c:pt>
                <c:pt idx="5547">
                  <c:v>-63.439486146444025</c:v>
                </c:pt>
                <c:pt idx="5548">
                  <c:v>-63.861439484190541</c:v>
                </c:pt>
                <c:pt idx="5549">
                  <c:v>-64.283198288916822</c:v>
                </c:pt>
                <c:pt idx="5550">
                  <c:v>-64.704761275873238</c:v>
                </c:pt>
                <c:pt idx="5551">
                  <c:v>-65.126127160905</c:v>
                </c:pt>
                <c:pt idx="5552">
                  <c:v>-65.547294660458959</c:v>
                </c:pt>
                <c:pt idx="5553">
                  <c:v>-65.968262491585861</c:v>
                </c:pt>
                <c:pt idx="5554">
                  <c:v>-66.389029371945114</c:v>
                </c:pt>
                <c:pt idx="5555">
                  <c:v>-66.809594019806994</c:v>
                </c:pt>
                <c:pt idx="5556">
                  <c:v>-67.229955154059056</c:v>
                </c:pt>
                <c:pt idx="5557">
                  <c:v>-67.650111494208389</c:v>
                </c:pt>
                <c:pt idx="5558">
                  <c:v>-68.070061760385926</c:v>
                </c:pt>
                <c:pt idx="5559">
                  <c:v>-68.489804673350733</c:v>
                </c:pt>
                <c:pt idx="5560">
                  <c:v>-68.909338954492696</c:v>
                </c:pt>
                <c:pt idx="5561">
                  <c:v>-69.328663325837198</c:v>
                </c:pt>
                <c:pt idx="5562">
                  <c:v>-69.747776510049917</c:v>
                </c:pt>
                <c:pt idx="5563">
                  <c:v>-70.166677230439404</c:v>
                </c:pt>
                <c:pt idx="5564">
                  <c:v>-70.58536421096143</c:v>
                </c:pt>
                <c:pt idx="5565">
                  <c:v>-71.003836176223231</c:v>
                </c:pt>
                <c:pt idx="5566">
                  <c:v>-71.422091851485817</c:v>
                </c:pt>
                <c:pt idx="5567">
                  <c:v>-71.840129962670275</c:v>
                </c:pt>
                <c:pt idx="5568">
                  <c:v>-72.25794923636002</c:v>
                </c:pt>
                <c:pt idx="5569">
                  <c:v>-72.675548399805521</c:v>
                </c:pt>
                <c:pt idx="5570">
                  <c:v>-73.092926180926852</c:v>
                </c:pt>
                <c:pt idx="5571">
                  <c:v>-73.510081308318505</c:v>
                </c:pt>
                <c:pt idx="5572">
                  <c:v>-73.92701251125402</c:v>
                </c:pt>
                <c:pt idx="5573">
                  <c:v>-74.343718519688679</c:v>
                </c:pt>
                <c:pt idx="5574">
                  <c:v>-74.760198064263705</c:v>
                </c:pt>
                <c:pt idx="5575">
                  <c:v>-75.176449876310585</c:v>
                </c:pt>
                <c:pt idx="5576">
                  <c:v>-75.592472687853274</c:v>
                </c:pt>
                <c:pt idx="5577">
                  <c:v>-76.008265231614558</c:v>
                </c:pt>
                <c:pt idx="5578">
                  <c:v>-76.423826241018233</c:v>
                </c:pt>
                <c:pt idx="5579">
                  <c:v>-76.839154450193419</c:v>
                </c:pt>
                <c:pt idx="5580">
                  <c:v>-77.254248593978787</c:v>
                </c:pt>
                <c:pt idx="5581">
                  <c:v>-77.669107407924699</c:v>
                </c:pt>
                <c:pt idx="5582">
                  <c:v>-78.083729628300148</c:v>
                </c:pt>
                <c:pt idx="5583">
                  <c:v>-78.498113992093081</c:v>
                </c:pt>
                <c:pt idx="5584">
                  <c:v>-78.912259237017295</c:v>
                </c:pt>
                <c:pt idx="5585">
                  <c:v>-79.326164101514962</c:v>
                </c:pt>
                <c:pt idx="5586">
                  <c:v>-79.739827324759261</c:v>
                </c:pt>
                <c:pt idx="5587">
                  <c:v>-80.15324764666066</c:v>
                </c:pt>
                <c:pt idx="5588">
                  <c:v>-80.566423807869199</c:v>
                </c:pt>
                <c:pt idx="5589">
                  <c:v>-80.97935454977862</c:v>
                </c:pt>
                <c:pt idx="5590">
                  <c:v>-81.392038614530676</c:v>
                </c:pt>
                <c:pt idx="5591">
                  <c:v>-81.80447474501733</c:v>
                </c:pt>
                <c:pt idx="5592">
                  <c:v>-82.216661684886972</c:v>
                </c:pt>
                <c:pt idx="5593">
                  <c:v>-82.628598178547179</c:v>
                </c:pt>
                <c:pt idx="5594">
                  <c:v>-83.040282971167073</c:v>
                </c:pt>
                <c:pt idx="5595">
                  <c:v>-83.451714808684216</c:v>
                </c:pt>
                <c:pt idx="5596">
                  <c:v>-83.862892437805058</c:v>
                </c:pt>
                <c:pt idx="5597">
                  <c:v>-84.273814606011655</c:v>
                </c:pt>
                <c:pt idx="5598">
                  <c:v>-84.684480061563804</c:v>
                </c:pt>
                <c:pt idx="5599">
                  <c:v>-85.094887553503312</c:v>
                </c:pt>
                <c:pt idx="5600">
                  <c:v>-85.505035831658205</c:v>
                </c:pt>
                <c:pt idx="5601">
                  <c:v>-85.914923646644851</c:v>
                </c:pt>
                <c:pt idx="5602">
                  <c:v>-86.324549749874322</c:v>
                </c:pt>
                <c:pt idx="5603">
                  <c:v>-86.733912893554447</c:v>
                </c:pt>
                <c:pt idx="5604">
                  <c:v>-87.143011830694519</c:v>
                </c:pt>
                <c:pt idx="5605">
                  <c:v>-87.5518453151074</c:v>
                </c:pt>
                <c:pt idx="5606">
                  <c:v>-87.960412101416225</c:v>
                </c:pt>
                <c:pt idx="5607">
                  <c:v>-88.368710945054872</c:v>
                </c:pt>
                <c:pt idx="5608">
                  <c:v>-88.776740602274671</c:v>
                </c:pt>
                <c:pt idx="5609">
                  <c:v>-89.184499830146521</c:v>
                </c:pt>
                <c:pt idx="5610">
                  <c:v>-89.591987386565521</c:v>
                </c:pt>
                <c:pt idx="5611">
                  <c:v>-89.999202030253059</c:v>
                </c:pt>
                <c:pt idx="5612">
                  <c:v>-90.406142520763154</c:v>
                </c:pt>
                <c:pt idx="5613">
                  <c:v>-90.81280761848447</c:v>
                </c:pt>
                <c:pt idx="5614">
                  <c:v>-91.219196084644608</c:v>
                </c:pt>
                <c:pt idx="5615">
                  <c:v>-91.625306681314228</c:v>
                </c:pt>
                <c:pt idx="5616">
                  <c:v>-92.031138171409637</c:v>
                </c:pt>
                <c:pt idx="5617">
                  <c:v>-92.436689318697276</c:v>
                </c:pt>
                <c:pt idx="5618">
                  <c:v>-92.841958887798455</c:v>
                </c:pt>
                <c:pt idx="5619">
                  <c:v>-93.246945644191797</c:v>
                </c:pt>
                <c:pt idx="5620">
                  <c:v>-93.651648354217386</c:v>
                </c:pt>
                <c:pt idx="5621">
                  <c:v>-94.056065785080989</c:v>
                </c:pt>
                <c:pt idx="5622">
                  <c:v>-94.460196704856173</c:v>
                </c:pt>
                <c:pt idx="5623">
                  <c:v>-94.864039882490474</c:v>
                </c:pt>
                <c:pt idx="5624">
                  <c:v>-95.267594087807524</c:v>
                </c:pt>
                <c:pt idx="5625">
                  <c:v>-95.670858091511661</c:v>
                </c:pt>
                <c:pt idx="5626">
                  <c:v>-96.073830665189945</c:v>
                </c:pt>
                <c:pt idx="5627">
                  <c:v>-96.476510581318863</c:v>
                </c:pt>
                <c:pt idx="5628">
                  <c:v>-96.878896613264772</c:v>
                </c:pt>
                <c:pt idx="5629">
                  <c:v>-97.280987535290379</c:v>
                </c:pt>
                <c:pt idx="5630">
                  <c:v>-97.682782122557057</c:v>
                </c:pt>
                <c:pt idx="5631">
                  <c:v>-98.084279151129209</c:v>
                </c:pt>
                <c:pt idx="5632">
                  <c:v>-98.48547739797641</c:v>
                </c:pt>
                <c:pt idx="5633">
                  <c:v>-98.886375640979651</c:v>
                </c:pt>
                <c:pt idx="5634">
                  <c:v>-99.286972658933365</c:v>
                </c:pt>
                <c:pt idx="5635">
                  <c:v>-99.687267231549569</c:v>
                </c:pt>
                <c:pt idx="5636">
                  <c:v>-100.08725813946195</c:v>
                </c:pt>
                <c:pt idx="5637">
                  <c:v>-100.48694416422805</c:v>
                </c:pt>
                <c:pt idx="5638">
                  <c:v>-100.88632408833571</c:v>
                </c:pt>
                <c:pt idx="5639">
                  <c:v>-101.28539669520363</c:v>
                </c:pt>
                <c:pt idx="5640">
                  <c:v>-101.68416076918784</c:v>
                </c:pt>
                <c:pt idx="5641">
                  <c:v>-102.0826150955842</c:v>
                </c:pt>
                <c:pt idx="5642">
                  <c:v>-102.48075846063095</c:v>
                </c:pt>
                <c:pt idx="5643">
                  <c:v>-102.87858965151474</c:v>
                </c:pt>
                <c:pt idx="5644">
                  <c:v>-103.2761074563728</c:v>
                </c:pt>
                <c:pt idx="5645">
                  <c:v>-103.67331066429691</c:v>
                </c:pt>
                <c:pt idx="5646">
                  <c:v>-104.07019806533761</c:v>
                </c:pt>
                <c:pt idx="5647">
                  <c:v>-104.46676845050629</c:v>
                </c:pt>
                <c:pt idx="5648">
                  <c:v>-104.86302061178117</c:v>
                </c:pt>
                <c:pt idx="5649">
                  <c:v>-105.25895334210983</c:v>
                </c:pt>
                <c:pt idx="5650">
                  <c:v>-105.65456543541173</c:v>
                </c:pt>
                <c:pt idx="5651">
                  <c:v>-106.04985568658419</c:v>
                </c:pt>
                <c:pt idx="5652">
                  <c:v>-106.44482289150498</c:v>
                </c:pt>
                <c:pt idx="5653">
                  <c:v>-106.8394658470347</c:v>
                </c:pt>
                <c:pt idx="5654">
                  <c:v>-107.23378335102286</c:v>
                </c:pt>
                <c:pt idx="5655">
                  <c:v>-107.62777420230995</c:v>
                </c:pt>
                <c:pt idx="5656">
                  <c:v>-108.02143720073192</c:v>
                </c:pt>
                <c:pt idx="5657">
                  <c:v>-108.4147711471222</c:v>
                </c:pt>
                <c:pt idx="5658">
                  <c:v>-108.80777484331777</c:v>
                </c:pt>
                <c:pt idx="5659">
                  <c:v>-109.20044709216123</c:v>
                </c:pt>
                <c:pt idx="5660">
                  <c:v>-109.5927866975052</c:v>
                </c:pt>
                <c:pt idx="5661">
                  <c:v>-109.98479246421441</c:v>
                </c:pt>
                <c:pt idx="5662">
                  <c:v>-110.3764631981721</c:v>
                </c:pt>
                <c:pt idx="5663">
                  <c:v>-110.76779770628049</c:v>
                </c:pt>
                <c:pt idx="5664">
                  <c:v>-111.15879479646722</c:v>
                </c:pt>
                <c:pt idx="5665">
                  <c:v>-111.54945327768731</c:v>
                </c:pt>
                <c:pt idx="5666">
                  <c:v>-111.93977195992731</c:v>
                </c:pt>
                <c:pt idx="5667">
                  <c:v>-112.32974965420921</c:v>
                </c:pt>
                <c:pt idx="5668">
                  <c:v>-112.71938517259251</c:v>
                </c:pt>
                <c:pt idx="5669">
                  <c:v>-113.10867732818026</c:v>
                </c:pt>
                <c:pt idx="5670">
                  <c:v>-113.49762493512105</c:v>
                </c:pt>
                <c:pt idx="5671">
                  <c:v>-113.8862268086134</c:v>
                </c:pt>
                <c:pt idx="5672">
                  <c:v>-114.27448176490822</c:v>
                </c:pt>
                <c:pt idx="5673">
                  <c:v>-114.66238862131318</c:v>
                </c:pt>
                <c:pt idx="5674">
                  <c:v>-115.04994619619713</c:v>
                </c:pt>
                <c:pt idx="5675">
                  <c:v>-115.43715330899246</c:v>
                </c:pt>
                <c:pt idx="5676">
                  <c:v>-115.82400878019918</c:v>
                </c:pt>
                <c:pt idx="5677">
                  <c:v>-116.2105114313888</c:v>
                </c:pt>
                <c:pt idx="5678">
                  <c:v>-116.59666008520645</c:v>
                </c:pt>
                <c:pt idx="5679">
                  <c:v>-116.98245356537676</c:v>
                </c:pt>
                <c:pt idx="5680">
                  <c:v>-117.36789069670586</c:v>
                </c:pt>
                <c:pt idx="5681">
                  <c:v>-117.75297030508544</c:v>
                </c:pt>
                <c:pt idx="5682">
                  <c:v>-118.13769121749658</c:v>
                </c:pt>
                <c:pt idx="5683">
                  <c:v>-118.52205226201231</c:v>
                </c:pt>
                <c:pt idx="5684">
                  <c:v>-118.9060522678018</c:v>
                </c:pt>
                <c:pt idx="5685">
                  <c:v>-119.28969006513485</c:v>
                </c:pt>
                <c:pt idx="5686">
                  <c:v>-119.6729644853842</c:v>
                </c:pt>
                <c:pt idx="5687">
                  <c:v>-120.05587436102988</c:v>
                </c:pt>
                <c:pt idx="5688">
                  <c:v>-120.43841852566122</c:v>
                </c:pt>
                <c:pt idx="5689">
                  <c:v>-120.82059581398275</c:v>
                </c:pt>
                <c:pt idx="5690">
                  <c:v>-121.20240506181617</c:v>
                </c:pt>
                <c:pt idx="5691">
                  <c:v>-121.58384510610428</c:v>
                </c:pt>
                <c:pt idx="5692">
                  <c:v>-121.96491478491497</c:v>
                </c:pt>
                <c:pt idx="5693">
                  <c:v>-122.34561293744311</c:v>
                </c:pt>
                <c:pt idx="5694">
                  <c:v>-122.72593840401689</c:v>
                </c:pt>
                <c:pt idx="5695">
                  <c:v>-123.10589002609821</c:v>
                </c:pt>
                <c:pt idx="5696">
                  <c:v>-123.48546664628891</c:v>
                </c:pt>
                <c:pt idx="5697">
                  <c:v>-123.86466710833281</c:v>
                </c:pt>
                <c:pt idx="5698">
                  <c:v>-124.24349025711989</c:v>
                </c:pt>
                <c:pt idx="5699">
                  <c:v>-124.62193493868838</c:v>
                </c:pt>
                <c:pt idx="5700">
                  <c:v>-125.00000000023054</c:v>
                </c:pt>
                <c:pt idx="5701">
                  <c:v>-125.37768429009463</c:v>
                </c:pt>
                <c:pt idx="5702">
                  <c:v>-125.75498665778917</c:v>
                </c:pt>
                <c:pt idx="5703">
                  <c:v>-126.13190595398497</c:v>
                </c:pt>
                <c:pt idx="5704">
                  <c:v>-126.50844103052086</c:v>
                </c:pt>
                <c:pt idx="5705">
                  <c:v>-126.88459074040607</c:v>
                </c:pt>
                <c:pt idx="5706">
                  <c:v>-127.26035393782259</c:v>
                </c:pt>
                <c:pt idx="5707">
                  <c:v>-127.63572947813093</c:v>
                </c:pt>
                <c:pt idx="5708">
                  <c:v>-128.0107162178725</c:v>
                </c:pt>
                <c:pt idx="5709">
                  <c:v>-128.38531301477187</c:v>
                </c:pt>
                <c:pt idx="5710">
                  <c:v>-128.75951872774263</c:v>
                </c:pt>
                <c:pt idx="5711">
                  <c:v>-129.1333322168893</c:v>
                </c:pt>
                <c:pt idx="5712">
                  <c:v>-129.50675234351112</c:v>
                </c:pt>
                <c:pt idx="5713">
                  <c:v>-129.87977797010603</c:v>
                </c:pt>
                <c:pt idx="5714">
                  <c:v>-130.25240796037249</c:v>
                </c:pt>
                <c:pt idx="5715">
                  <c:v>-130.62464117921536</c:v>
                </c:pt>
                <c:pt idx="5716">
                  <c:v>-130.99647649274769</c:v>
                </c:pt>
                <c:pt idx="5717">
                  <c:v>-131.36791276829493</c:v>
                </c:pt>
                <c:pt idx="5718">
                  <c:v>-131.73894887439749</c:v>
                </c:pt>
                <c:pt idx="5719">
                  <c:v>-132.10958368081461</c:v>
                </c:pt>
                <c:pt idx="5720">
                  <c:v>-132.4798160585288</c:v>
                </c:pt>
                <c:pt idx="5721">
                  <c:v>-132.84964487974801</c:v>
                </c:pt>
                <c:pt idx="5722">
                  <c:v>-133.2190690179095</c:v>
                </c:pt>
                <c:pt idx="5723">
                  <c:v>-133.58808734768371</c:v>
                </c:pt>
                <c:pt idx="5724">
                  <c:v>-133.95669874497599</c:v>
                </c:pt>
                <c:pt idx="5725">
                  <c:v>-134.32490208693252</c:v>
                </c:pt>
                <c:pt idx="5726">
                  <c:v>-134.69269625194204</c:v>
                </c:pt>
                <c:pt idx="5727">
                  <c:v>-135.06008011963976</c:v>
                </c:pt>
                <c:pt idx="5728">
                  <c:v>-135.42705257091109</c:v>
                </c:pt>
                <c:pt idx="5729">
                  <c:v>-135.79361248789388</c:v>
                </c:pt>
                <c:pt idx="5730">
                  <c:v>-136.15975875398271</c:v>
                </c:pt>
                <c:pt idx="5731">
                  <c:v>-136.52549025383288</c:v>
                </c:pt>
                <c:pt idx="5732">
                  <c:v>-136.89080587336295</c:v>
                </c:pt>
                <c:pt idx="5733">
                  <c:v>-137.25570449975839</c:v>
                </c:pt>
                <c:pt idx="5734">
                  <c:v>-137.62018502147407</c:v>
                </c:pt>
                <c:pt idx="5735">
                  <c:v>-137.98424632823944</c:v>
                </c:pt>
                <c:pt idx="5736">
                  <c:v>-138.34788731106062</c:v>
                </c:pt>
                <c:pt idx="5737">
                  <c:v>-138.71110686222414</c:v>
                </c:pt>
                <c:pt idx="5738">
                  <c:v>-139.0739038753006</c:v>
                </c:pt>
                <c:pt idx="5739">
                  <c:v>-139.43627724514704</c:v>
                </c:pt>
                <c:pt idx="5740">
                  <c:v>-139.7982258679109</c:v>
                </c:pt>
                <c:pt idx="5741">
                  <c:v>-140.15974864103435</c:v>
                </c:pt>
                <c:pt idx="5742">
                  <c:v>-140.52084446325631</c:v>
                </c:pt>
                <c:pt idx="5743">
                  <c:v>-140.8815122346162</c:v>
                </c:pt>
                <c:pt idx="5744">
                  <c:v>-141.24175085645791</c:v>
                </c:pt>
                <c:pt idx="5745">
                  <c:v>-141.60155923143134</c:v>
                </c:pt>
                <c:pt idx="5746">
                  <c:v>-141.96093626349818</c:v>
                </c:pt>
                <c:pt idx="5747">
                  <c:v>-142.31988085793361</c:v>
                </c:pt>
                <c:pt idx="5748">
                  <c:v>-142.67839192133056</c:v>
                </c:pt>
                <c:pt idx="5749">
                  <c:v>-143.03646836160138</c:v>
                </c:pt>
                <c:pt idx="5750">
                  <c:v>-143.39410908798394</c:v>
                </c:pt>
                <c:pt idx="5751">
                  <c:v>-143.75131301104176</c:v>
                </c:pt>
                <c:pt idx="5752">
                  <c:v>-144.10807904267014</c:v>
                </c:pt>
                <c:pt idx="5753">
                  <c:v>-144.46440609609786</c:v>
                </c:pt>
                <c:pt idx="5754">
                  <c:v>-144.82029308589131</c:v>
                </c:pt>
                <c:pt idx="5755">
                  <c:v>-145.17573892795625</c:v>
                </c:pt>
                <c:pt idx="5756">
                  <c:v>-145.53074253954335</c:v>
                </c:pt>
                <c:pt idx="5757">
                  <c:v>-145.88530283925007</c:v>
                </c:pt>
                <c:pt idx="5758">
                  <c:v>-146.23941874702425</c:v>
                </c:pt>
                <c:pt idx="5759">
                  <c:v>-146.59308918416778</c:v>
                </c:pt>
                <c:pt idx="5760">
                  <c:v>-146.94631307333844</c:v>
                </c:pt>
                <c:pt idx="5761">
                  <c:v>-147.29908933855538</c:v>
                </c:pt>
                <c:pt idx="5762">
                  <c:v>-147.65141690520124</c:v>
                </c:pt>
                <c:pt idx="5763">
                  <c:v>-148.0032947000245</c:v>
                </c:pt>
                <c:pt idx="5764">
                  <c:v>-148.35472165114501</c:v>
                </c:pt>
                <c:pt idx="5765">
                  <c:v>-148.70569668805467</c:v>
                </c:pt>
                <c:pt idx="5766">
                  <c:v>-149.05621874162301</c:v>
                </c:pt>
                <c:pt idx="5767">
                  <c:v>-149.40628674409902</c:v>
                </c:pt>
                <c:pt idx="5768">
                  <c:v>-149.75589962911491</c:v>
                </c:pt>
                <c:pt idx="5769">
                  <c:v>-150.1050563316895</c:v>
                </c:pt>
                <c:pt idx="5770">
                  <c:v>-150.45375578823024</c:v>
                </c:pt>
                <c:pt idx="5771">
                  <c:v>-150.80199693653847</c:v>
                </c:pt>
                <c:pt idx="5772">
                  <c:v>-151.14977871581129</c:v>
                </c:pt>
                <c:pt idx="5773">
                  <c:v>-151.49710006664534</c:v>
                </c:pt>
                <c:pt idx="5774">
                  <c:v>-151.84395993103934</c:v>
                </c:pt>
                <c:pt idx="5775">
                  <c:v>-152.19035725239749</c:v>
                </c:pt>
                <c:pt idx="5776">
                  <c:v>-152.53629097553392</c:v>
                </c:pt>
                <c:pt idx="5777">
                  <c:v>-152.88176004667451</c:v>
                </c:pt>
                <c:pt idx="5778">
                  <c:v>-153.2267634134605</c:v>
                </c:pt>
                <c:pt idx="5779">
                  <c:v>-153.57130002495222</c:v>
                </c:pt>
                <c:pt idx="5780">
                  <c:v>-153.91536883163067</c:v>
                </c:pt>
                <c:pt idx="5781">
                  <c:v>-154.25896878540297</c:v>
                </c:pt>
                <c:pt idx="5782">
                  <c:v>-154.60209883960403</c:v>
                </c:pt>
                <c:pt idx="5783">
                  <c:v>-154.94475794900021</c:v>
                </c:pt>
                <c:pt idx="5784">
                  <c:v>-155.28694506979278</c:v>
                </c:pt>
                <c:pt idx="5785">
                  <c:v>-155.6286591596201</c:v>
                </c:pt>
                <c:pt idx="5786">
                  <c:v>-155.96989917756144</c:v>
                </c:pt>
                <c:pt idx="5787">
                  <c:v>-156.31066408414088</c:v>
                </c:pt>
                <c:pt idx="5788">
                  <c:v>-156.65095284132937</c:v>
                </c:pt>
                <c:pt idx="5789">
                  <c:v>-156.99076441254874</c:v>
                </c:pt>
                <c:pt idx="5790">
                  <c:v>-157.33009776267332</c:v>
                </c:pt>
                <c:pt idx="5791">
                  <c:v>-157.6689518580352</c:v>
                </c:pt>
                <c:pt idx="5792">
                  <c:v>-158.00732566642603</c:v>
                </c:pt>
                <c:pt idx="5793">
                  <c:v>-158.34521815710053</c:v>
                </c:pt>
                <c:pt idx="5794">
                  <c:v>-158.6826283007799</c:v>
                </c:pt>
                <c:pt idx="5795">
                  <c:v>-159.01955506965402</c:v>
                </c:pt>
                <c:pt idx="5796">
                  <c:v>-159.35599743738513</c:v>
                </c:pt>
                <c:pt idx="5797">
                  <c:v>-159.69195437911179</c:v>
                </c:pt>
                <c:pt idx="5798">
                  <c:v>-160.0274248714509</c:v>
                </c:pt>
                <c:pt idx="5799">
                  <c:v>-160.36240789250118</c:v>
                </c:pt>
                <c:pt idx="5800">
                  <c:v>-160.69690242184654</c:v>
                </c:pt>
                <c:pt idx="5801">
                  <c:v>-161.030907440558</c:v>
                </c:pt>
                <c:pt idx="5802">
                  <c:v>-161.36442193119868</c:v>
                </c:pt>
                <c:pt idx="5803">
                  <c:v>-161.6974448778256</c:v>
                </c:pt>
                <c:pt idx="5804">
                  <c:v>-162.02997526599344</c:v>
                </c:pt>
                <c:pt idx="5805">
                  <c:v>-162.36201208275631</c:v>
                </c:pt>
                <c:pt idx="5806">
                  <c:v>-162.69355431667279</c:v>
                </c:pt>
                <c:pt idx="5807">
                  <c:v>-163.0246009578081</c:v>
                </c:pt>
                <c:pt idx="5808">
                  <c:v>-163.3551509977361</c:v>
                </c:pt>
                <c:pt idx="5809">
                  <c:v>-163.68520342954432</c:v>
                </c:pt>
                <c:pt idx="5810">
                  <c:v>-164.0147572478362</c:v>
                </c:pt>
                <c:pt idx="5811">
                  <c:v>-164.34381144873296</c:v>
                </c:pt>
                <c:pt idx="5812">
                  <c:v>-164.67236502987885</c:v>
                </c:pt>
                <c:pt idx="5813">
                  <c:v>-165.00041699044255</c:v>
                </c:pt>
                <c:pt idx="5814">
                  <c:v>-165.32796633112099</c:v>
                </c:pt>
                <c:pt idx="5815">
                  <c:v>-165.65501205414239</c:v>
                </c:pt>
                <c:pt idx="5816">
                  <c:v>-165.98155316326807</c:v>
                </c:pt>
                <c:pt idx="5817">
                  <c:v>-166.30758866379756</c:v>
                </c:pt>
                <c:pt idx="5818">
                  <c:v>-166.63311756257042</c:v>
                </c:pt>
                <c:pt idx="5819">
                  <c:v>-166.95813886796861</c:v>
                </c:pt>
                <c:pt idx="5820">
                  <c:v>-167.2826515899215</c:v>
                </c:pt>
                <c:pt idx="5821">
                  <c:v>-167.60665473990642</c:v>
                </c:pt>
                <c:pt idx="5822">
                  <c:v>-167.93014733095382</c:v>
                </c:pt>
                <c:pt idx="5823">
                  <c:v>-168.25312837764923</c:v>
                </c:pt>
                <c:pt idx="5824">
                  <c:v>-168.5755968961364</c:v>
                </c:pt>
                <c:pt idx="5825">
                  <c:v>-168.89755190412063</c:v>
                </c:pt>
                <c:pt idx="5826">
                  <c:v>-169.21899242087039</c:v>
                </c:pt>
                <c:pt idx="5827">
                  <c:v>-169.53991746722252</c:v>
                </c:pt>
                <c:pt idx="5828">
                  <c:v>-169.86032606558362</c:v>
                </c:pt>
                <c:pt idx="5829">
                  <c:v>-170.18021723993394</c:v>
                </c:pt>
                <c:pt idx="5830">
                  <c:v>-170.49959001582877</c:v>
                </c:pt>
                <c:pt idx="5831">
                  <c:v>-170.8184434204039</c:v>
                </c:pt>
                <c:pt idx="5832">
                  <c:v>-171.13677648237592</c:v>
                </c:pt>
                <c:pt idx="5833">
                  <c:v>-171.45458823204746</c:v>
                </c:pt>
                <c:pt idx="5834">
                  <c:v>-171.77187770130877</c:v>
                </c:pt>
                <c:pt idx="5835">
                  <c:v>-172.08864392364151</c:v>
                </c:pt>
                <c:pt idx="5836">
                  <c:v>-172.4048859341201</c:v>
                </c:pt>
                <c:pt idx="5837">
                  <c:v>-172.7206027694169</c:v>
                </c:pt>
                <c:pt idx="5838">
                  <c:v>-173.03579346780361</c:v>
                </c:pt>
                <c:pt idx="5839">
                  <c:v>-173.35045706915483</c:v>
                </c:pt>
                <c:pt idx="5840">
                  <c:v>-173.66459261495083</c:v>
                </c:pt>
                <c:pt idx="5841">
                  <c:v>-173.97819914828008</c:v>
                </c:pt>
                <c:pt idx="5842">
                  <c:v>-174.29127571384228</c:v>
                </c:pt>
                <c:pt idx="5843">
                  <c:v>-174.60382135795226</c:v>
                </c:pt>
                <c:pt idx="5844">
                  <c:v>-174.91583512854177</c:v>
                </c:pt>
                <c:pt idx="5845">
                  <c:v>-175.22731607516278</c:v>
                </c:pt>
                <c:pt idx="5846">
                  <c:v>-175.5382632489906</c:v>
                </c:pt>
                <c:pt idx="5847">
                  <c:v>-175.8486757028256</c:v>
                </c:pt>
                <c:pt idx="5848">
                  <c:v>-176.15855249109794</c:v>
                </c:pt>
                <c:pt idx="5849">
                  <c:v>-176.46789266986914</c:v>
                </c:pt>
                <c:pt idx="5850">
                  <c:v>-176.77669529683573</c:v>
                </c:pt>
                <c:pt idx="5851">
                  <c:v>-177.0849594313307</c:v>
                </c:pt>
                <c:pt idx="5852">
                  <c:v>-177.39268413432868</c:v>
                </c:pt>
                <c:pt idx="5853">
                  <c:v>-177.69986846844617</c:v>
                </c:pt>
                <c:pt idx="5854">
                  <c:v>-178.00651149794683</c:v>
                </c:pt>
                <c:pt idx="5855">
                  <c:v>-178.31261228874274</c:v>
                </c:pt>
                <c:pt idx="5856">
                  <c:v>-178.61816990839813</c:v>
                </c:pt>
                <c:pt idx="5857">
                  <c:v>-178.92318342613086</c:v>
                </c:pt>
                <c:pt idx="5858">
                  <c:v>-179.22765191281724</c:v>
                </c:pt>
                <c:pt idx="5859">
                  <c:v>-179.53157444099338</c:v>
                </c:pt>
                <c:pt idx="5860">
                  <c:v>-179.83495008485858</c:v>
                </c:pt>
                <c:pt idx="5861">
                  <c:v>-180.13777792027832</c:v>
                </c:pt>
                <c:pt idx="5862">
                  <c:v>-180.44005702478589</c:v>
                </c:pt>
                <c:pt idx="5863">
                  <c:v>-180.74178647758734</c:v>
                </c:pt>
                <c:pt idx="5864">
                  <c:v>-181.04296535956178</c:v>
                </c:pt>
                <c:pt idx="5865">
                  <c:v>-181.34359275326645</c:v>
                </c:pt>
                <c:pt idx="5866">
                  <c:v>-181.64366774293845</c:v>
                </c:pt>
                <c:pt idx="5867">
                  <c:v>-181.94318941449669</c:v>
                </c:pt>
                <c:pt idx="5868">
                  <c:v>-182.2421568555466</c:v>
                </c:pt>
                <c:pt idx="5869">
                  <c:v>-182.54056915538141</c:v>
                </c:pt>
                <c:pt idx="5870">
                  <c:v>-182.83842540498557</c:v>
                </c:pt>
                <c:pt idx="5871">
                  <c:v>-183.13572469703757</c:v>
                </c:pt>
                <c:pt idx="5872">
                  <c:v>-183.43246612591159</c:v>
                </c:pt>
                <c:pt idx="5873">
                  <c:v>-183.72864878768209</c:v>
                </c:pt>
                <c:pt idx="5874">
                  <c:v>-184.02427178012559</c:v>
                </c:pt>
                <c:pt idx="5875">
                  <c:v>-184.31933420272264</c:v>
                </c:pt>
                <c:pt idx="5876">
                  <c:v>-184.61383515666222</c:v>
                </c:pt>
                <c:pt idx="5877">
                  <c:v>-184.90777374484361</c:v>
                </c:pt>
                <c:pt idx="5878">
                  <c:v>-185.20114907187829</c:v>
                </c:pt>
                <c:pt idx="5879">
                  <c:v>-185.4939602440945</c:v>
                </c:pt>
                <c:pt idx="5880">
                  <c:v>-185.78620636953858</c:v>
                </c:pt>
                <c:pt idx="5881">
                  <c:v>-186.07788655797845</c:v>
                </c:pt>
                <c:pt idx="5882">
                  <c:v>-186.36899992090508</c:v>
                </c:pt>
                <c:pt idx="5883">
                  <c:v>-186.659545571537</c:v>
                </c:pt>
                <c:pt idx="5884">
                  <c:v>-186.94952262482173</c:v>
                </c:pt>
                <c:pt idx="5885">
                  <c:v>-187.2389301974392</c:v>
                </c:pt>
                <c:pt idx="5886">
                  <c:v>-187.52776740780317</c:v>
                </c:pt>
                <c:pt idx="5887">
                  <c:v>-187.81603337606595</c:v>
                </c:pt>
                <c:pt idx="5888">
                  <c:v>-188.1037272241189</c:v>
                </c:pt>
                <c:pt idx="5889">
                  <c:v>-188.39084807559686</c:v>
                </c:pt>
                <c:pt idx="5890">
                  <c:v>-188.67739505588</c:v>
                </c:pt>
                <c:pt idx="5891">
                  <c:v>-188.96336729209648</c:v>
                </c:pt>
                <c:pt idx="5892">
                  <c:v>-189.24876391312563</c:v>
                </c:pt>
                <c:pt idx="5893">
                  <c:v>-189.53358404959917</c:v>
                </c:pt>
                <c:pt idx="5894">
                  <c:v>-189.81782683390591</c:v>
                </c:pt>
                <c:pt idx="5895">
                  <c:v>-190.10149140019305</c:v>
                </c:pt>
                <c:pt idx="5896">
                  <c:v>-190.38457688436938</c:v>
                </c:pt>
                <c:pt idx="5897">
                  <c:v>-190.66708242410718</c:v>
                </c:pt>
                <c:pt idx="5898">
                  <c:v>-190.94900715884523</c:v>
                </c:pt>
                <c:pt idx="5899">
                  <c:v>-191.23035022979224</c:v>
                </c:pt>
                <c:pt idx="5900">
                  <c:v>-191.5111107799284</c:v>
                </c:pt>
                <c:pt idx="5901">
                  <c:v>-191.79128795400837</c:v>
                </c:pt>
                <c:pt idx="5902">
                  <c:v>-192.07088089856421</c:v>
                </c:pt>
                <c:pt idx="5903">
                  <c:v>-192.34988876190673</c:v>
                </c:pt>
                <c:pt idx="5904">
                  <c:v>-192.62831069412988</c:v>
                </c:pt>
                <c:pt idx="5905">
                  <c:v>-192.90614584711216</c:v>
                </c:pt>
                <c:pt idx="5906">
                  <c:v>-193.18339337451954</c:v>
                </c:pt>
                <c:pt idx="5907">
                  <c:v>-193.46005243180821</c:v>
                </c:pt>
                <c:pt idx="5908">
                  <c:v>-193.73612217622644</c:v>
                </c:pt>
                <c:pt idx="5909">
                  <c:v>-194.01160176681762</c:v>
                </c:pt>
                <c:pt idx="5910">
                  <c:v>-194.28649036442343</c:v>
                </c:pt>
                <c:pt idx="5911">
                  <c:v>-194.56078713168554</c:v>
                </c:pt>
                <c:pt idx="5912">
                  <c:v>-194.83449123304871</c:v>
                </c:pt>
                <c:pt idx="5913">
                  <c:v>-195.10760183476219</c:v>
                </c:pt>
                <c:pt idx="5914">
                  <c:v>-195.38011810488405</c:v>
                </c:pt>
                <c:pt idx="5915">
                  <c:v>-195.65203921328242</c:v>
                </c:pt>
                <c:pt idx="5916">
                  <c:v>-195.92336433163848</c:v>
                </c:pt>
                <c:pt idx="5917">
                  <c:v>-196.19409263344915</c:v>
                </c:pt>
                <c:pt idx="5918">
                  <c:v>-196.46422329402847</c:v>
                </c:pt>
                <c:pt idx="5919">
                  <c:v>-196.73375549051218</c:v>
                </c:pt>
                <c:pt idx="5920">
                  <c:v>-197.00268840185791</c:v>
                </c:pt>
                <c:pt idx="5921">
                  <c:v>-197.2710212088497</c:v>
                </c:pt>
                <c:pt idx="5922">
                  <c:v>-197.53875309409921</c:v>
                </c:pt>
                <c:pt idx="5923">
                  <c:v>-197.80588324204899</c:v>
                </c:pt>
                <c:pt idx="5924">
                  <c:v>-198.07241083897372</c:v>
                </c:pt>
                <c:pt idx="5925">
                  <c:v>-198.33833507298442</c:v>
                </c:pt>
                <c:pt idx="5926">
                  <c:v>-198.60365513402974</c:v>
                </c:pt>
                <c:pt idx="5927">
                  <c:v>-198.86837021389906</c:v>
                </c:pt>
                <c:pt idx="5928">
                  <c:v>-199.13247950622372</c:v>
                </c:pt>
                <c:pt idx="5929">
                  <c:v>-199.39598220648136</c:v>
                </c:pt>
                <c:pt idx="5930">
                  <c:v>-199.6588775119973</c:v>
                </c:pt>
                <c:pt idx="5931">
                  <c:v>-199.9211646219463</c:v>
                </c:pt>
                <c:pt idx="5932">
                  <c:v>-200.18284273735662</c:v>
                </c:pt>
                <c:pt idx="5933">
                  <c:v>-200.44391106111158</c:v>
                </c:pt>
                <c:pt idx="5934">
                  <c:v>-200.7043687979513</c:v>
                </c:pt>
                <c:pt idx="5935">
                  <c:v>-200.96421515447656</c:v>
                </c:pt>
                <c:pt idx="5936">
                  <c:v>-201.22344933915033</c:v>
                </c:pt>
                <c:pt idx="5937">
                  <c:v>-201.48207056230035</c:v>
                </c:pt>
                <c:pt idx="5938">
                  <c:v>-201.74007803612173</c:v>
                </c:pt>
                <c:pt idx="5939">
                  <c:v>-201.99747097467844</c:v>
                </c:pt>
                <c:pt idx="5940">
                  <c:v>-202.25424859390725</c:v>
                </c:pt>
                <c:pt idx="5941">
                  <c:v>-202.51041011161897</c:v>
                </c:pt>
                <c:pt idx="5942">
                  <c:v>-202.76595474750147</c:v>
                </c:pt>
                <c:pt idx="5943">
                  <c:v>-203.02088172312119</c:v>
                </c:pt>
                <c:pt idx="5944">
                  <c:v>-203.27519026192613</c:v>
                </c:pt>
                <c:pt idx="5945">
                  <c:v>-203.52887958924859</c:v>
                </c:pt>
                <c:pt idx="5946">
                  <c:v>-203.7819489323069</c:v>
                </c:pt>
                <c:pt idx="5947">
                  <c:v>-204.03439752020796</c:v>
                </c:pt>
                <c:pt idx="5948">
                  <c:v>-204.28622458394989</c:v>
                </c:pt>
                <c:pt idx="5949">
                  <c:v>-204.53742935642316</c:v>
                </c:pt>
                <c:pt idx="5950">
                  <c:v>-204.7880110724148</c:v>
                </c:pt>
                <c:pt idx="5951">
                  <c:v>-205.03796896860948</c:v>
                </c:pt>
                <c:pt idx="5952">
                  <c:v>-205.28730228359203</c:v>
                </c:pt>
                <c:pt idx="5953">
                  <c:v>-205.53601025785019</c:v>
                </c:pt>
                <c:pt idx="5954">
                  <c:v>-205.78409213377614</c:v>
                </c:pt>
                <c:pt idx="5955">
                  <c:v>-206.03154715566913</c:v>
                </c:pt>
                <c:pt idx="5956">
                  <c:v>-206.27837456973859</c:v>
                </c:pt>
                <c:pt idx="5957">
                  <c:v>-206.5245736241053</c:v>
                </c:pt>
                <c:pt idx="5958">
                  <c:v>-206.77014356880463</c:v>
                </c:pt>
                <c:pt idx="5959">
                  <c:v>-207.01508365578732</c:v>
                </c:pt>
                <c:pt idx="5960">
                  <c:v>-207.25939313892371</c:v>
                </c:pt>
                <c:pt idx="5961">
                  <c:v>-207.50307127400472</c:v>
                </c:pt>
                <c:pt idx="5962">
                  <c:v>-207.7461173187445</c:v>
                </c:pt>
                <c:pt idx="5963">
                  <c:v>-207.98853053278285</c:v>
                </c:pt>
                <c:pt idx="5964">
                  <c:v>-208.2303101776869</c:v>
                </c:pt>
                <c:pt idx="5965">
                  <c:v>-208.47145551695365</c:v>
                </c:pt>
                <c:pt idx="5966">
                  <c:v>-208.71196581601279</c:v>
                </c:pt>
                <c:pt idx="5967">
                  <c:v>-208.95184034222828</c:v>
                </c:pt>
                <c:pt idx="5968">
                  <c:v>-209.19107836490093</c:v>
                </c:pt>
                <c:pt idx="5969">
                  <c:v>-209.42967915526975</c:v>
                </c:pt>
                <c:pt idx="5970">
                  <c:v>-209.66764198651563</c:v>
                </c:pt>
                <c:pt idx="5971">
                  <c:v>-209.90496613376249</c:v>
                </c:pt>
                <c:pt idx="5972">
                  <c:v>-210.1416508740798</c:v>
                </c:pt>
                <c:pt idx="5973">
                  <c:v>-210.37769548648504</c:v>
                </c:pt>
                <c:pt idx="5974">
                  <c:v>-210.61309925194496</c:v>
                </c:pt>
                <c:pt idx="5975">
                  <c:v>-210.84786145337929</c:v>
                </c:pt>
                <c:pt idx="5976">
                  <c:v>-211.0819813756612</c:v>
                </c:pt>
                <c:pt idx="5977">
                  <c:v>-211.31545830562101</c:v>
                </c:pt>
                <c:pt idx="5978">
                  <c:v>-211.54829153204756</c:v>
                </c:pt>
                <c:pt idx="5979">
                  <c:v>-211.78048034569062</c:v>
                </c:pt>
                <c:pt idx="5980">
                  <c:v>-212.01202403926237</c:v>
                </c:pt>
                <c:pt idx="5981">
                  <c:v>-212.2429219074408</c:v>
                </c:pt>
                <c:pt idx="5982">
                  <c:v>-212.47317324687094</c:v>
                </c:pt>
                <c:pt idx="5983">
                  <c:v>-212.70277735616756</c:v>
                </c:pt>
                <c:pt idx="5984">
                  <c:v>-212.93173353591621</c:v>
                </c:pt>
                <c:pt idx="5985">
                  <c:v>-213.16004108867691</c:v>
                </c:pt>
                <c:pt idx="5986">
                  <c:v>-213.38769931898523</c:v>
                </c:pt>
                <c:pt idx="5987">
                  <c:v>-213.61470753335502</c:v>
                </c:pt>
                <c:pt idx="5988">
                  <c:v>-213.84106504027935</c:v>
                </c:pt>
                <c:pt idx="5989">
                  <c:v>-214.06677115023453</c:v>
                </c:pt>
                <c:pt idx="5990">
                  <c:v>-214.29182517568009</c:v>
                </c:pt>
                <c:pt idx="5991">
                  <c:v>-214.51622643106271</c:v>
                </c:pt>
                <c:pt idx="5992">
                  <c:v>-214.73997423281725</c:v>
                </c:pt>
                <c:pt idx="5993">
                  <c:v>-214.96306789936904</c:v>
                </c:pt>
                <c:pt idx="5994">
                  <c:v>-215.18550675113636</c:v>
                </c:pt>
                <c:pt idx="5995">
                  <c:v>-215.40729011053142</c:v>
                </c:pt>
                <c:pt idx="5996">
                  <c:v>-215.62841730196388</c:v>
                </c:pt>
                <c:pt idx="5997">
                  <c:v>-215.84888765184198</c:v>
                </c:pt>
                <c:pt idx="5998">
                  <c:v>-216.06870048857499</c:v>
                </c:pt>
                <c:pt idx="5999">
                  <c:v>-216.2878551425747</c:v>
                </c:pt>
                <c:pt idx="6000">
                  <c:v>-216.50635094625778</c:v>
                </c:pt>
                <c:pt idx="6001">
                  <c:v>-216.72418723404834</c:v>
                </c:pt>
                <c:pt idx="6002">
                  <c:v>-216.9413633423793</c:v>
                </c:pt>
                <c:pt idx="6003">
                  <c:v>-217.15787860969454</c:v>
                </c:pt>
                <c:pt idx="6004">
                  <c:v>-217.37373237645124</c:v>
                </c:pt>
                <c:pt idx="6005">
                  <c:v>-217.58892398512094</c:v>
                </c:pt>
                <c:pt idx="6006">
                  <c:v>-217.80345278019291</c:v>
                </c:pt>
                <c:pt idx="6007">
                  <c:v>-218.01731810817526</c:v>
                </c:pt>
                <c:pt idx="6008">
                  <c:v>-218.23051931759707</c:v>
                </c:pt>
                <c:pt idx="6009">
                  <c:v>-218.44305575901069</c:v>
                </c:pt>
                <c:pt idx="6010">
                  <c:v>-218.65492678499311</c:v>
                </c:pt>
                <c:pt idx="6011">
                  <c:v>-218.86613175014813</c:v>
                </c:pt>
                <c:pt idx="6012">
                  <c:v>-219.07667001110912</c:v>
                </c:pt>
                <c:pt idx="6013">
                  <c:v>-219.28654092653994</c:v>
                </c:pt>
                <c:pt idx="6014">
                  <c:v>-219.49574385713763</c:v>
                </c:pt>
                <c:pt idx="6015">
                  <c:v>-219.70427816563335</c:v>
                </c:pt>
                <c:pt idx="6016">
                  <c:v>-219.91214321679567</c:v>
                </c:pt>
                <c:pt idx="6017">
                  <c:v>-220.11933837743155</c:v>
                </c:pt>
                <c:pt idx="6018">
                  <c:v>-220.32586301638864</c:v>
                </c:pt>
                <c:pt idx="6019">
                  <c:v>-220.53171650455727</c:v>
                </c:pt>
                <c:pt idx="6020">
                  <c:v>-220.73689821487181</c:v>
                </c:pt>
                <c:pt idx="6021">
                  <c:v>-220.94140752231294</c:v>
                </c:pt>
                <c:pt idx="6022">
                  <c:v>-221.14524380391012</c:v>
                </c:pt>
                <c:pt idx="6023">
                  <c:v>-221.34840643874261</c:v>
                </c:pt>
                <c:pt idx="6024">
                  <c:v>-221.55089480794186</c:v>
                </c:pt>
                <c:pt idx="6025">
                  <c:v>-221.75270829469335</c:v>
                </c:pt>
                <c:pt idx="6026">
                  <c:v>-221.95384628423778</c:v>
                </c:pt>
                <c:pt idx="6027">
                  <c:v>-222.15430816387416</c:v>
                </c:pt>
                <c:pt idx="6028">
                  <c:v>-222.35409332296089</c:v>
                </c:pt>
                <c:pt idx="6029">
                  <c:v>-222.55320115291786</c:v>
                </c:pt>
                <c:pt idx="6030">
                  <c:v>-222.7516310472277</c:v>
                </c:pt>
                <c:pt idx="6031">
                  <c:v>-222.94938240143878</c:v>
                </c:pt>
                <c:pt idx="6032">
                  <c:v>-223.14645461316636</c:v>
                </c:pt>
                <c:pt idx="6033">
                  <c:v>-223.3428470820939</c:v>
                </c:pt>
                <c:pt idx="6034">
                  <c:v>-223.53855920997606</c:v>
                </c:pt>
                <c:pt idx="6035">
                  <c:v>-223.73359040064</c:v>
                </c:pt>
                <c:pt idx="6036">
                  <c:v>-223.92794005998647</c:v>
                </c:pt>
                <c:pt idx="6037">
                  <c:v>-224.12160759599291</c:v>
                </c:pt>
                <c:pt idx="6038">
                  <c:v>-224.3145924187144</c:v>
                </c:pt>
                <c:pt idx="6039">
                  <c:v>-224.50689394028572</c:v>
                </c:pt>
                <c:pt idx="6040">
                  <c:v>-224.69851157492329</c:v>
                </c:pt>
                <c:pt idx="6041">
                  <c:v>-224.88944473892613</c:v>
                </c:pt>
                <c:pt idx="6042">
                  <c:v>-225.07969285067895</c:v>
                </c:pt>
                <c:pt idx="6043">
                  <c:v>-225.26925533065318</c:v>
                </c:pt>
                <c:pt idx="6044">
                  <c:v>-225.45813160140824</c:v>
                </c:pt>
                <c:pt idx="6045">
                  <c:v>-225.64632108759466</c:v>
                </c:pt>
                <c:pt idx="6046">
                  <c:v>-225.83382321595423</c:v>
                </c:pt>
                <c:pt idx="6047">
                  <c:v>-226.02063741532314</c:v>
                </c:pt>
                <c:pt idx="6048">
                  <c:v>-226.20676311663294</c:v>
                </c:pt>
                <c:pt idx="6049">
                  <c:v>-226.39219975291243</c:v>
                </c:pt>
                <c:pt idx="6050">
                  <c:v>-226.57694675928974</c:v>
                </c:pt>
                <c:pt idx="6051">
                  <c:v>-226.76100357299299</c:v>
                </c:pt>
                <c:pt idx="6052">
                  <c:v>-226.94436963335343</c:v>
                </c:pt>
                <c:pt idx="6053">
                  <c:v>-227.12704438180626</c:v>
                </c:pt>
                <c:pt idx="6054">
                  <c:v>-227.30902726189262</c:v>
                </c:pt>
                <c:pt idx="6055">
                  <c:v>-227.49031771926079</c:v>
                </c:pt>
                <c:pt idx="6056">
                  <c:v>-227.67091520166895</c:v>
                </c:pt>
                <c:pt idx="6057">
                  <c:v>-227.8508191589855</c:v>
                </c:pt>
                <c:pt idx="6058">
                  <c:v>-228.03002904319194</c:v>
                </c:pt>
                <c:pt idx="6059">
                  <c:v>-228.20854430838392</c:v>
                </c:pt>
                <c:pt idx="6060">
                  <c:v>-228.38636441077313</c:v>
                </c:pt>
                <c:pt idx="6061">
                  <c:v>-228.56348880868833</c:v>
                </c:pt>
                <c:pt idx="6062">
                  <c:v>-228.73991696257812</c:v>
                </c:pt>
                <c:pt idx="6063">
                  <c:v>-228.9156483350117</c:v>
                </c:pt>
                <c:pt idx="6064">
                  <c:v>-229.09068239068083</c:v>
                </c:pt>
                <c:pt idx="6065">
                  <c:v>-229.26501859640163</c:v>
                </c:pt>
                <c:pt idx="6066">
                  <c:v>-229.43865642111558</c:v>
                </c:pt>
                <c:pt idx="6067">
                  <c:v>-229.61159533589159</c:v>
                </c:pt>
                <c:pt idx="6068">
                  <c:v>-229.78383481392791</c:v>
                </c:pt>
                <c:pt idx="6069">
                  <c:v>-229.95537433055321</c:v>
                </c:pt>
                <c:pt idx="6070">
                  <c:v>-230.1262133632284</c:v>
                </c:pt>
                <c:pt idx="6071">
                  <c:v>-230.29635139154828</c:v>
                </c:pt>
                <c:pt idx="6072">
                  <c:v>-230.46578789724262</c:v>
                </c:pt>
                <c:pt idx="6073">
                  <c:v>-230.63452236417859</c:v>
                </c:pt>
                <c:pt idx="6074">
                  <c:v>-230.80255427836173</c:v>
                </c:pt>
                <c:pt idx="6075">
                  <c:v>-230.96988312793783</c:v>
                </c:pt>
                <c:pt idx="6076">
                  <c:v>-231.13650840319394</c:v>
                </c:pt>
                <c:pt idx="6077">
                  <c:v>-231.30242959656087</c:v>
                </c:pt>
                <c:pt idx="6078">
                  <c:v>-231.46764620261351</c:v>
                </c:pt>
                <c:pt idx="6079">
                  <c:v>-231.63215771807367</c:v>
                </c:pt>
                <c:pt idx="6080">
                  <c:v>-231.79596364181069</c:v>
                </c:pt>
                <c:pt idx="6081">
                  <c:v>-231.9590634748435</c:v>
                </c:pt>
                <c:pt idx="6082">
                  <c:v>-232.12145672034137</c:v>
                </c:pt>
                <c:pt idx="6083">
                  <c:v>-232.28314288362654</c:v>
                </c:pt>
                <c:pt idx="6084">
                  <c:v>-232.44412147217483</c:v>
                </c:pt>
                <c:pt idx="6085">
                  <c:v>-232.60439199561762</c:v>
                </c:pt>
                <c:pt idx="6086">
                  <c:v>-232.76395396574321</c:v>
                </c:pt>
                <c:pt idx="6087">
                  <c:v>-232.92280689649786</c:v>
                </c:pt>
                <c:pt idx="6088">
                  <c:v>-233.08095030398835</c:v>
                </c:pt>
                <c:pt idx="6089">
                  <c:v>-233.23838370648204</c:v>
                </c:pt>
                <c:pt idx="6090">
                  <c:v>-233.39510662440972</c:v>
                </c:pt>
                <c:pt idx="6091">
                  <c:v>-233.55111858036631</c:v>
                </c:pt>
                <c:pt idx="6092">
                  <c:v>-233.70641909911203</c:v>
                </c:pt>
                <c:pt idx="6093">
                  <c:v>-233.86100770757474</c:v>
                </c:pt>
                <c:pt idx="6094">
                  <c:v>-234.01488393485073</c:v>
                </c:pt>
                <c:pt idx="6095">
                  <c:v>-234.16804731220631</c:v>
                </c:pt>
                <c:pt idx="6096">
                  <c:v>-234.32049737307941</c:v>
                </c:pt>
                <c:pt idx="6097">
                  <c:v>-234.47223365308042</c:v>
                </c:pt>
                <c:pt idx="6098">
                  <c:v>-234.62325568999452</c:v>
                </c:pt>
                <c:pt idx="6099">
                  <c:v>-234.77356302378243</c:v>
                </c:pt>
                <c:pt idx="6100">
                  <c:v>-234.92315519658175</c:v>
                </c:pt>
                <c:pt idx="6101">
                  <c:v>-235.07203175270885</c:v>
                </c:pt>
                <c:pt idx="6102">
                  <c:v>-235.22019223866013</c:v>
                </c:pt>
                <c:pt idx="6103">
                  <c:v>-235.36763620311274</c:v>
                </c:pt>
                <c:pt idx="6104">
                  <c:v>-235.51436319692692</c:v>
                </c:pt>
                <c:pt idx="6105">
                  <c:v>-235.66037277314683</c:v>
                </c:pt>
                <c:pt idx="6106">
                  <c:v>-235.8056644870021</c:v>
                </c:pt>
                <c:pt idx="6107">
                  <c:v>-235.95023789590871</c:v>
                </c:pt>
                <c:pt idx="6108">
                  <c:v>-236.09409255947111</c:v>
                </c:pt>
                <c:pt idx="6109">
                  <c:v>-236.23722803948306</c:v>
                </c:pt>
                <c:pt idx="6110">
                  <c:v>-236.37964389992916</c:v>
                </c:pt>
                <c:pt idx="6111">
                  <c:v>-236.52133970698577</c:v>
                </c:pt>
                <c:pt idx="6112">
                  <c:v>-236.66231502902315</c:v>
                </c:pt>
                <c:pt idx="6113">
                  <c:v>-236.80256943660578</c:v>
                </c:pt>
                <c:pt idx="6114">
                  <c:v>-236.94210250249446</c:v>
                </c:pt>
                <c:pt idx="6115">
                  <c:v>-237.08091380164737</c:v>
                </c:pt>
                <c:pt idx="6116">
                  <c:v>-237.21900291122114</c:v>
                </c:pt>
                <c:pt idx="6117">
                  <c:v>-237.3563694105726</c:v>
                </c:pt>
                <c:pt idx="6118">
                  <c:v>-237.49301288125923</c:v>
                </c:pt>
                <c:pt idx="6119">
                  <c:v>-237.6289329070415</c:v>
                </c:pt>
                <c:pt idx="6120">
                  <c:v>-237.76412907388348</c:v>
                </c:pt>
                <c:pt idx="6121">
                  <c:v>-237.89860096995423</c:v>
                </c:pt>
                <c:pt idx="6122">
                  <c:v>-238.03234818562899</c:v>
                </c:pt>
                <c:pt idx="6123">
                  <c:v>-238.16537031349037</c:v>
                </c:pt>
                <c:pt idx="6124">
                  <c:v>-238.29766694833</c:v>
                </c:pt>
                <c:pt idx="6125">
                  <c:v>-238.42923768714945</c:v>
                </c:pt>
                <c:pt idx="6126">
                  <c:v>-238.56008212916143</c:v>
                </c:pt>
                <c:pt idx="6127">
                  <c:v>-238.69019987579119</c:v>
                </c:pt>
                <c:pt idx="6128">
                  <c:v>-238.81959053067723</c:v>
                </c:pt>
                <c:pt idx="6129">
                  <c:v>-238.94825369967333</c:v>
                </c:pt>
                <c:pt idx="6130">
                  <c:v>-239.07618899084912</c:v>
                </c:pt>
                <c:pt idx="6131">
                  <c:v>-239.20339601449157</c:v>
                </c:pt>
                <c:pt idx="6132">
                  <c:v>-239.32987438310616</c:v>
                </c:pt>
                <c:pt idx="6133">
                  <c:v>-239.45562371141764</c:v>
                </c:pt>
                <c:pt idx="6134">
                  <c:v>-239.5806436163717</c:v>
                </c:pt>
                <c:pt idx="6135">
                  <c:v>-239.70493371713616</c:v>
                </c:pt>
                <c:pt idx="6136">
                  <c:v>-239.82849363510175</c:v>
                </c:pt>
                <c:pt idx="6137">
                  <c:v>-239.95132299388368</c:v>
                </c:pt>
                <c:pt idx="6138">
                  <c:v>-240.07342141932219</c:v>
                </c:pt>
                <c:pt idx="6139">
                  <c:v>-240.19478853948445</c:v>
                </c:pt>
                <c:pt idx="6140">
                  <c:v>-240.3154239846651</c:v>
                </c:pt>
                <c:pt idx="6141">
                  <c:v>-240.43532738738767</c:v>
                </c:pt>
                <c:pt idx="6142">
                  <c:v>-240.55449838240577</c:v>
                </c:pt>
                <c:pt idx="6143">
                  <c:v>-240.67293660670362</c:v>
                </c:pt>
                <c:pt idx="6144">
                  <c:v>-240.79064169949805</c:v>
                </c:pt>
                <c:pt idx="6145">
                  <c:v>-240.90761330223873</c:v>
                </c:pt>
                <c:pt idx="6146">
                  <c:v>-241.02385105860998</c:v>
                </c:pt>
                <c:pt idx="6147">
                  <c:v>-241.13935461453156</c:v>
                </c:pt>
                <c:pt idx="6148">
                  <c:v>-241.25412361815938</c:v>
                </c:pt>
                <c:pt idx="6149">
                  <c:v>-241.36815771988722</c:v>
                </c:pt>
                <c:pt idx="6150">
                  <c:v>-241.48145657234753</c:v>
                </c:pt>
                <c:pt idx="6151">
                  <c:v>-241.59401983041226</c:v>
                </c:pt>
                <c:pt idx="6152">
                  <c:v>-241.70584715119435</c:v>
                </c:pt>
                <c:pt idx="6153">
                  <c:v>-241.81693819404816</c:v>
                </c:pt>
                <c:pt idx="6154">
                  <c:v>-241.92729262057125</c:v>
                </c:pt>
                <c:pt idx="6155">
                  <c:v>-242.03691009460496</c:v>
                </c:pt>
                <c:pt idx="6156">
                  <c:v>-242.14579028223525</c:v>
                </c:pt>
                <c:pt idx="6157">
                  <c:v>-242.25393285179433</c:v>
                </c:pt>
                <c:pt idx="6158">
                  <c:v>-242.36133747386123</c:v>
                </c:pt>
                <c:pt idx="6159">
                  <c:v>-242.4680038212627</c:v>
                </c:pt>
                <c:pt idx="6160">
                  <c:v>-242.57393156907455</c:v>
                </c:pt>
                <c:pt idx="6161">
                  <c:v>-242.6791203946226</c:v>
                </c:pt>
                <c:pt idx="6162">
                  <c:v>-242.78356997748352</c:v>
                </c:pt>
                <c:pt idx="6163">
                  <c:v>-242.88727999948551</c:v>
                </c:pt>
                <c:pt idx="6164">
                  <c:v>-242.99025014470999</c:v>
                </c:pt>
                <c:pt idx="6165">
                  <c:v>-243.09248009949204</c:v>
                </c:pt>
                <c:pt idx="6166">
                  <c:v>-243.19396955242149</c:v>
                </c:pt>
                <c:pt idx="6167">
                  <c:v>-243.29471819434397</c:v>
                </c:pt>
                <c:pt idx="6168">
                  <c:v>-243.39472571836154</c:v>
                </c:pt>
                <c:pt idx="6169">
                  <c:v>-243.49399181983384</c:v>
                </c:pt>
                <c:pt idx="6170">
                  <c:v>-243.59251619637919</c:v>
                </c:pt>
                <c:pt idx="6171">
                  <c:v>-243.6902985478753</c:v>
                </c:pt>
                <c:pt idx="6172">
                  <c:v>-243.78733857646012</c:v>
                </c:pt>
                <c:pt idx="6173">
                  <c:v>-243.88363598653305</c:v>
                </c:pt>
                <c:pt idx="6174">
                  <c:v>-243.97919048475518</c:v>
                </c:pt>
                <c:pt idx="6175">
                  <c:v>-244.07400178005113</c:v>
                </c:pt>
                <c:pt idx="6176">
                  <c:v>-244.16806958360922</c:v>
                </c:pt>
                <c:pt idx="6177">
                  <c:v>-244.26139360888271</c:v>
                </c:pt>
                <c:pt idx="6178">
                  <c:v>-244.35397357159033</c:v>
                </c:pt>
                <c:pt idx="6179">
                  <c:v>-244.44580918971738</c:v>
                </c:pt>
                <c:pt idx="6180">
                  <c:v>-244.53690018351671</c:v>
                </c:pt>
                <c:pt idx="6181">
                  <c:v>-244.62724627550935</c:v>
                </c:pt>
                <c:pt idx="6182">
                  <c:v>-244.71684719048545</c:v>
                </c:pt>
                <c:pt idx="6183">
                  <c:v>-244.8057026555052</c:v>
                </c:pt>
                <c:pt idx="6184">
                  <c:v>-244.89381239989922</c:v>
                </c:pt>
                <c:pt idx="6185">
                  <c:v>-244.98117615527008</c:v>
                </c:pt>
                <c:pt idx="6186">
                  <c:v>-245.06779365549258</c:v>
                </c:pt>
                <c:pt idx="6187">
                  <c:v>-245.15366463671484</c:v>
                </c:pt>
                <c:pt idx="6188">
                  <c:v>-245.23878883735904</c:v>
                </c:pt>
                <c:pt idx="6189">
                  <c:v>-245.32316599812197</c:v>
                </c:pt>
                <c:pt idx="6190">
                  <c:v>-245.40679586197612</c:v>
                </c:pt>
                <c:pt idx="6191">
                  <c:v>-245.48967817417051</c:v>
                </c:pt>
                <c:pt idx="6192">
                  <c:v>-245.57181268223118</c:v>
                </c:pt>
                <c:pt idx="6193">
                  <c:v>-245.65319913596238</c:v>
                </c:pt>
                <c:pt idx="6194">
                  <c:v>-245.73383728744659</c:v>
                </c:pt>
                <c:pt idx="6195">
                  <c:v>-245.81372689104612</c:v>
                </c:pt>
                <c:pt idx="6196">
                  <c:v>-245.8928677034034</c:v>
                </c:pt>
                <c:pt idx="6197">
                  <c:v>-245.97125948344177</c:v>
                </c:pt>
                <c:pt idx="6198">
                  <c:v>-246.04890199236641</c:v>
                </c:pt>
                <c:pt idx="6199">
                  <c:v>-246.12579499366453</c:v>
                </c:pt>
                <c:pt idx="6200">
                  <c:v>-246.2019382531069</c:v>
                </c:pt>
                <c:pt idx="6201">
                  <c:v>-246.27733153874783</c:v>
                </c:pt>
                <c:pt idx="6202">
                  <c:v>-246.35197462092634</c:v>
                </c:pt>
                <c:pt idx="6203">
                  <c:v>-246.42586727226666</c:v>
                </c:pt>
                <c:pt idx="6204">
                  <c:v>-246.49900926767901</c:v>
                </c:pt>
                <c:pt idx="6205">
                  <c:v>-246.57140038436006</c:v>
                </c:pt>
                <c:pt idx="6206">
                  <c:v>-246.64304040179402</c:v>
                </c:pt>
                <c:pt idx="6207">
                  <c:v>-246.71392910175294</c:v>
                </c:pt>
                <c:pt idx="6208">
                  <c:v>-246.78406626829764</c:v>
                </c:pt>
                <c:pt idx="6209">
                  <c:v>-246.85345168777795</c:v>
                </c:pt>
                <c:pt idx="6210">
                  <c:v>-246.92208514883399</c:v>
                </c:pt>
                <c:pt idx="6211">
                  <c:v>-246.98996644239628</c:v>
                </c:pt>
                <c:pt idx="6212">
                  <c:v>-247.05709536168672</c:v>
                </c:pt>
                <c:pt idx="6213">
                  <c:v>-247.12347170221884</c:v>
                </c:pt>
                <c:pt idx="6214">
                  <c:v>-247.18909526179894</c:v>
                </c:pt>
                <c:pt idx="6215">
                  <c:v>-247.25396584052615</c:v>
                </c:pt>
                <c:pt idx="6216">
                  <c:v>-247.31808324079347</c:v>
                </c:pt>
                <c:pt idx="6217">
                  <c:v>-247.38144726728819</c:v>
                </c:pt>
                <c:pt idx="6218">
                  <c:v>-247.44405772699253</c:v>
                </c:pt>
                <c:pt idx="6219">
                  <c:v>-247.50591442918417</c:v>
                </c:pt>
                <c:pt idx="6220">
                  <c:v>-247.56701718543681</c:v>
                </c:pt>
                <c:pt idx="6221">
                  <c:v>-247.6273658096209</c:v>
                </c:pt>
                <c:pt idx="6222">
                  <c:v>-247.68696011790402</c:v>
                </c:pt>
                <c:pt idx="6223">
                  <c:v>-247.74579992875169</c:v>
                </c:pt>
                <c:pt idx="6224">
                  <c:v>-247.80388506292755</c:v>
                </c:pt>
                <c:pt idx="6225">
                  <c:v>-247.86121534349417</c:v>
                </c:pt>
                <c:pt idx="6226">
                  <c:v>-247.91779059581361</c:v>
                </c:pt>
                <c:pt idx="6227">
                  <c:v>-247.9736106475479</c:v>
                </c:pt>
                <c:pt idx="6228">
                  <c:v>-248.02867532865938</c:v>
                </c:pt>
                <c:pt idx="6229">
                  <c:v>-248.08298447141158</c:v>
                </c:pt>
                <c:pt idx="6230">
                  <c:v>-248.13653791036938</c:v>
                </c:pt>
                <c:pt idx="6231">
                  <c:v>-248.18933548239968</c:v>
                </c:pt>
                <c:pt idx="6232">
                  <c:v>-248.24137702667198</c:v>
                </c:pt>
                <c:pt idx="6233">
                  <c:v>-248.29266238465871</c:v>
                </c:pt>
                <c:pt idx="6234">
                  <c:v>-248.34319140013579</c:v>
                </c:pt>
                <c:pt idx="6235">
                  <c:v>-248.39296391918305</c:v>
                </c:pt>
                <c:pt idx="6236">
                  <c:v>-248.44197979018472</c:v>
                </c:pt>
                <c:pt idx="6237">
                  <c:v>-248.49023886382997</c:v>
                </c:pt>
                <c:pt idx="6238">
                  <c:v>-248.53774099311335</c:v>
                </c:pt>
                <c:pt idx="6239">
                  <c:v>-248.58448603333517</c:v>
                </c:pt>
                <c:pt idx="6240">
                  <c:v>-248.63047384210176</c:v>
                </c:pt>
                <c:pt idx="6241">
                  <c:v>-248.67570427932645</c:v>
                </c:pt>
                <c:pt idx="6242">
                  <c:v>-248.7201772072294</c:v>
                </c:pt>
                <c:pt idx="6243">
                  <c:v>-248.76389249033835</c:v>
                </c:pt>
                <c:pt idx="6244">
                  <c:v>-248.80684999548905</c:v>
                </c:pt>
                <c:pt idx="6245">
                  <c:v>-248.84904959182543</c:v>
                </c:pt>
                <c:pt idx="6246">
                  <c:v>-248.89049115080016</c:v>
                </c:pt>
                <c:pt idx="6247">
                  <c:v>-248.93117454617513</c:v>
                </c:pt>
                <c:pt idx="6248">
                  <c:v>-248.97109965402166</c:v>
                </c:pt>
                <c:pt idx="6249">
                  <c:v>-249.01026635272089</c:v>
                </c:pt>
                <c:pt idx="6250">
                  <c:v>-249.04867452296438</c:v>
                </c:pt>
                <c:pt idx="6251">
                  <c:v>-249.08632404775403</c:v>
                </c:pt>
                <c:pt idx="6252">
                  <c:v>-249.12321481240292</c:v>
                </c:pt>
                <c:pt idx="6253">
                  <c:v>-249.15934670453544</c:v>
                </c:pt>
                <c:pt idx="6254">
                  <c:v>-249.19471961408757</c:v>
                </c:pt>
                <c:pt idx="6255">
                  <c:v>-249.2293334333072</c:v>
                </c:pt>
                <c:pt idx="6256">
                  <c:v>-249.2631880567547</c:v>
                </c:pt>
                <c:pt idx="6257">
                  <c:v>-249.29628338130306</c:v>
                </c:pt>
                <c:pt idx="6258">
                  <c:v>-249.32861930613808</c:v>
                </c:pt>
                <c:pt idx="6259">
                  <c:v>-249.360195732759</c:v>
                </c:pt>
                <c:pt idx="6260">
                  <c:v>-249.39101256497852</c:v>
                </c:pt>
                <c:pt idx="6261">
                  <c:v>-249.42106970892323</c:v>
                </c:pt>
                <c:pt idx="6262">
                  <c:v>-249.45036707303385</c:v>
                </c:pt>
                <c:pt idx="6263">
                  <c:v>-249.4789045680655</c:v>
                </c:pt>
                <c:pt idx="6264">
                  <c:v>-249.5066821070881</c:v>
                </c:pt>
                <c:pt idx="6265">
                  <c:v>-249.53369960548645</c:v>
                </c:pt>
                <c:pt idx="6266">
                  <c:v>-249.55995698096044</c:v>
                </c:pt>
                <c:pt idx="6267">
                  <c:v>-249.58545415352566</c:v>
                </c:pt>
                <c:pt idx="6268">
                  <c:v>-249.61019104551326</c:v>
                </c:pt>
                <c:pt idx="6269">
                  <c:v>-249.63416758157038</c:v>
                </c:pt>
                <c:pt idx="6270">
                  <c:v>-249.65738368866039</c:v>
                </c:pt>
                <c:pt idx="6271">
                  <c:v>-249.67983929606288</c:v>
                </c:pt>
                <c:pt idx="6272">
                  <c:v>-249.70153433537428</c:v>
                </c:pt>
                <c:pt idx="6273">
                  <c:v>-249.72246874050771</c:v>
                </c:pt>
                <c:pt idx="6274">
                  <c:v>-249.74264244769333</c:v>
                </c:pt>
                <c:pt idx="6275">
                  <c:v>-249.76205539547854</c:v>
                </c:pt>
                <c:pt idx="6276">
                  <c:v>-249.78070752472814</c:v>
                </c:pt>
                <c:pt idx="6277">
                  <c:v>-249.79859877862449</c:v>
                </c:pt>
                <c:pt idx="6278">
                  <c:v>-249.81572910266772</c:v>
                </c:pt>
                <c:pt idx="6279">
                  <c:v>-249.83209844467595</c:v>
                </c:pt>
                <c:pt idx="6280">
                  <c:v>-249.84770675478524</c:v>
                </c:pt>
                <c:pt idx="6281">
                  <c:v>-249.86255398545003</c:v>
                </c:pt>
                <c:pt idx="6282">
                  <c:v>-249.87664009144305</c:v>
                </c:pt>
                <c:pt idx="6283">
                  <c:v>-249.88996502985563</c:v>
                </c:pt>
                <c:pt idx="6284">
                  <c:v>-249.90252876009762</c:v>
                </c:pt>
                <c:pt idx="6285">
                  <c:v>-249.91433124389781</c:v>
                </c:pt>
                <c:pt idx="6286">
                  <c:v>-249.92537244530371</c:v>
                </c:pt>
                <c:pt idx="6287">
                  <c:v>-249.93565233068193</c:v>
                </c:pt>
                <c:pt idx="6288">
                  <c:v>-249.94517086871818</c:v>
                </c:pt>
                <c:pt idx="6289">
                  <c:v>-249.9539280304173</c:v>
                </c:pt>
                <c:pt idx="6290">
                  <c:v>-249.96192378910348</c:v>
                </c:pt>
                <c:pt idx="6291">
                  <c:v>-249.96915812042025</c:v>
                </c:pt>
                <c:pt idx="6292">
                  <c:v>-249.97563100233057</c:v>
                </c:pt>
                <c:pt idx="6293">
                  <c:v>-249.98134241511696</c:v>
                </c:pt>
                <c:pt idx="6294">
                  <c:v>-249.98629234138144</c:v>
                </c:pt>
                <c:pt idx="6295">
                  <c:v>-249.99048076604566</c:v>
                </c:pt>
                <c:pt idx="6296">
                  <c:v>-249.99390767635097</c:v>
                </c:pt>
                <c:pt idx="6297">
                  <c:v>-249.99657306185841</c:v>
                </c:pt>
                <c:pt idx="6298">
                  <c:v>-249.99847691444873</c:v>
                </c:pt>
                <c:pt idx="6299">
                  <c:v>-249.9996192283225</c:v>
                </c:pt>
                <c:pt idx="6300">
                  <c:v>-250</c:v>
                </c:pt>
                <c:pt idx="6301">
                  <c:v>-249.99961922832136</c:v>
                </c:pt>
                <c:pt idx="6302">
                  <c:v>-249.99847691444646</c:v>
                </c:pt>
                <c:pt idx="6303">
                  <c:v>-249.996573061855</c:v>
                </c:pt>
                <c:pt idx="6304">
                  <c:v>-249.99390767634642</c:v>
                </c:pt>
                <c:pt idx="6305">
                  <c:v>-249.99048076603998</c:v>
                </c:pt>
                <c:pt idx="6306">
                  <c:v>-249.98629234137462</c:v>
                </c:pt>
                <c:pt idx="6307">
                  <c:v>-249.981342415109</c:v>
                </c:pt>
                <c:pt idx="6308">
                  <c:v>-249.97563100232148</c:v>
                </c:pt>
                <c:pt idx="6309">
                  <c:v>-249.96915812041001</c:v>
                </c:pt>
                <c:pt idx="6310">
                  <c:v>-249.96192378909211</c:v>
                </c:pt>
                <c:pt idx="6311">
                  <c:v>-249.95392803040477</c:v>
                </c:pt>
                <c:pt idx="6312">
                  <c:v>-249.94517086870451</c:v>
                </c:pt>
                <c:pt idx="6313">
                  <c:v>-249.93565233066715</c:v>
                </c:pt>
                <c:pt idx="6314">
                  <c:v>-249.92537244528779</c:v>
                </c:pt>
                <c:pt idx="6315">
                  <c:v>-249.91433124388075</c:v>
                </c:pt>
                <c:pt idx="6316">
                  <c:v>-249.90252876007946</c:v>
                </c:pt>
                <c:pt idx="6317">
                  <c:v>-249.8899650298363</c:v>
                </c:pt>
                <c:pt idx="6318">
                  <c:v>-249.87664009142262</c:v>
                </c:pt>
                <c:pt idx="6319">
                  <c:v>-249.86255398542843</c:v>
                </c:pt>
                <c:pt idx="6320">
                  <c:v>-249.8477067547625</c:v>
                </c:pt>
                <c:pt idx="6321">
                  <c:v>-249.83209844465205</c:v>
                </c:pt>
                <c:pt idx="6322">
                  <c:v>-249.81572910264271</c:v>
                </c:pt>
                <c:pt idx="6323">
                  <c:v>-249.79859877859835</c:v>
                </c:pt>
                <c:pt idx="6324">
                  <c:v>-249.78070752470083</c:v>
                </c:pt>
                <c:pt idx="6325">
                  <c:v>-249.76205539545012</c:v>
                </c:pt>
                <c:pt idx="6326">
                  <c:v>-249.74264244766374</c:v>
                </c:pt>
                <c:pt idx="6327">
                  <c:v>-249.72246874047701</c:v>
                </c:pt>
                <c:pt idx="6328">
                  <c:v>-249.70153433534244</c:v>
                </c:pt>
                <c:pt idx="6329">
                  <c:v>-249.67983929602994</c:v>
                </c:pt>
                <c:pt idx="6330">
                  <c:v>-249.65738368862628</c:v>
                </c:pt>
                <c:pt idx="6331">
                  <c:v>-249.63416758153514</c:v>
                </c:pt>
                <c:pt idx="6332">
                  <c:v>-249.61019104547688</c:v>
                </c:pt>
                <c:pt idx="6333">
                  <c:v>-249.58545415348814</c:v>
                </c:pt>
                <c:pt idx="6334">
                  <c:v>-249.55995698092181</c:v>
                </c:pt>
                <c:pt idx="6335">
                  <c:v>-249.53369960544663</c:v>
                </c:pt>
                <c:pt idx="6336">
                  <c:v>-249.50668210704723</c:v>
                </c:pt>
                <c:pt idx="6337">
                  <c:v>-249.47890456802347</c:v>
                </c:pt>
                <c:pt idx="6338">
                  <c:v>-249.45036707299064</c:v>
                </c:pt>
                <c:pt idx="6339">
                  <c:v>-249.42106970887889</c:v>
                </c:pt>
                <c:pt idx="6340">
                  <c:v>-249.39101256493308</c:v>
                </c:pt>
                <c:pt idx="6341">
                  <c:v>-249.36019573271238</c:v>
                </c:pt>
                <c:pt idx="6342">
                  <c:v>-249.32861930609036</c:v>
                </c:pt>
                <c:pt idx="6343">
                  <c:v>-249.2962833812542</c:v>
                </c:pt>
                <c:pt idx="6344">
                  <c:v>-249.26318805670473</c:v>
                </c:pt>
                <c:pt idx="6345">
                  <c:v>-249.2293334332561</c:v>
                </c:pt>
                <c:pt idx="6346">
                  <c:v>-249.19471961403531</c:v>
                </c:pt>
                <c:pt idx="6347">
                  <c:v>-249.15934670448203</c:v>
                </c:pt>
                <c:pt idx="6348">
                  <c:v>-249.12321481234841</c:v>
                </c:pt>
                <c:pt idx="6349">
                  <c:v>-249.08632404769835</c:v>
                </c:pt>
                <c:pt idx="6350">
                  <c:v>-249.04867452290756</c:v>
                </c:pt>
                <c:pt idx="6351">
                  <c:v>-249.010266352663</c:v>
                </c:pt>
                <c:pt idx="6352">
                  <c:v>-248.97109965396257</c:v>
                </c:pt>
                <c:pt idx="6353">
                  <c:v>-248.93117454611493</c:v>
                </c:pt>
                <c:pt idx="6354">
                  <c:v>-248.89049115073885</c:v>
                </c:pt>
                <c:pt idx="6355">
                  <c:v>-248.84904959176296</c:v>
                </c:pt>
                <c:pt idx="6356">
                  <c:v>-248.80684999542547</c:v>
                </c:pt>
                <c:pt idx="6357">
                  <c:v>-248.76389249027366</c:v>
                </c:pt>
                <c:pt idx="6358">
                  <c:v>-248.72017720716352</c:v>
                </c:pt>
                <c:pt idx="6359">
                  <c:v>-248.67570427925943</c:v>
                </c:pt>
                <c:pt idx="6360">
                  <c:v>-248.63047384203367</c:v>
                </c:pt>
                <c:pt idx="6361">
                  <c:v>-248.5844860332659</c:v>
                </c:pt>
                <c:pt idx="6362">
                  <c:v>-248.537740993043</c:v>
                </c:pt>
                <c:pt idx="6363">
                  <c:v>-248.49023886375849</c:v>
                </c:pt>
                <c:pt idx="6364">
                  <c:v>-248.44197979011207</c:v>
                </c:pt>
                <c:pt idx="6365">
                  <c:v>-248.39296391910929</c:v>
                </c:pt>
                <c:pt idx="6366">
                  <c:v>-248.34319140006096</c:v>
                </c:pt>
                <c:pt idx="6367">
                  <c:v>-248.29266238458271</c:v>
                </c:pt>
                <c:pt idx="6368">
                  <c:v>-248.24137702659488</c:v>
                </c:pt>
                <c:pt idx="6369">
                  <c:v>-248.18933548232138</c:v>
                </c:pt>
                <c:pt idx="6370">
                  <c:v>-248.13653791028995</c:v>
                </c:pt>
                <c:pt idx="6371">
                  <c:v>-248.08298447133103</c:v>
                </c:pt>
                <c:pt idx="6372">
                  <c:v>-248.02867532857769</c:v>
                </c:pt>
                <c:pt idx="6373">
                  <c:v>-247.97361064746505</c:v>
                </c:pt>
                <c:pt idx="6374">
                  <c:v>-247.91779059572968</c:v>
                </c:pt>
                <c:pt idx="6375">
                  <c:v>-247.86121534340913</c:v>
                </c:pt>
                <c:pt idx="6376">
                  <c:v>-247.80388506284137</c:v>
                </c:pt>
                <c:pt idx="6377">
                  <c:v>-247.74579992866438</c:v>
                </c:pt>
                <c:pt idx="6378">
                  <c:v>-247.68696011781563</c:v>
                </c:pt>
                <c:pt idx="6379">
                  <c:v>-247.62736580953137</c:v>
                </c:pt>
                <c:pt idx="6380">
                  <c:v>-247.56701718534609</c:v>
                </c:pt>
                <c:pt idx="6381">
                  <c:v>-247.50591442909234</c:v>
                </c:pt>
                <c:pt idx="6382">
                  <c:v>-247.44405772689962</c:v>
                </c:pt>
                <c:pt idx="6383">
                  <c:v>-247.38144726719409</c:v>
                </c:pt>
                <c:pt idx="6384">
                  <c:v>-247.31808324069826</c:v>
                </c:pt>
                <c:pt idx="6385">
                  <c:v>-247.2539658404298</c:v>
                </c:pt>
                <c:pt idx="6386">
                  <c:v>-247.18909526170148</c:v>
                </c:pt>
                <c:pt idx="6387">
                  <c:v>-247.12347170212027</c:v>
                </c:pt>
                <c:pt idx="6388">
                  <c:v>-247.05709536158702</c:v>
                </c:pt>
                <c:pt idx="6389">
                  <c:v>-246.9899664422955</c:v>
                </c:pt>
                <c:pt idx="6390">
                  <c:v>-246.92208514873209</c:v>
                </c:pt>
                <c:pt idx="6391">
                  <c:v>-246.85345168767495</c:v>
                </c:pt>
                <c:pt idx="6392">
                  <c:v>-246.78406626819344</c:v>
                </c:pt>
                <c:pt idx="6393">
                  <c:v>-246.71392910164764</c:v>
                </c:pt>
                <c:pt idx="6394">
                  <c:v>-246.64304040168759</c:v>
                </c:pt>
                <c:pt idx="6395">
                  <c:v>-246.57140038425251</c:v>
                </c:pt>
                <c:pt idx="6396">
                  <c:v>-246.49900926757033</c:v>
                </c:pt>
                <c:pt idx="6397">
                  <c:v>-246.42586727215689</c:v>
                </c:pt>
                <c:pt idx="6398">
                  <c:v>-246.35197462081541</c:v>
                </c:pt>
                <c:pt idx="6399">
                  <c:v>-246.27733153863579</c:v>
                </c:pt>
                <c:pt idx="6400">
                  <c:v>-246.20193825299376</c:v>
                </c:pt>
                <c:pt idx="6401">
                  <c:v>-246.1257949935503</c:v>
                </c:pt>
                <c:pt idx="6402">
                  <c:v>-246.04890199225099</c:v>
                </c:pt>
                <c:pt idx="6403">
                  <c:v>-245.97125948332527</c:v>
                </c:pt>
                <c:pt idx="6404">
                  <c:v>-245.89286770328576</c:v>
                </c:pt>
                <c:pt idx="6405">
                  <c:v>-245.81372689092734</c:v>
                </c:pt>
                <c:pt idx="6406">
                  <c:v>-245.73383728732671</c:v>
                </c:pt>
                <c:pt idx="6407">
                  <c:v>-245.65319913584139</c:v>
                </c:pt>
                <c:pt idx="6408">
                  <c:v>-245.57181268210908</c:v>
                </c:pt>
                <c:pt idx="6409">
                  <c:v>-245.48967817404727</c:v>
                </c:pt>
                <c:pt idx="6410">
                  <c:v>-245.40679586185178</c:v>
                </c:pt>
                <c:pt idx="6411">
                  <c:v>-245.32316599799651</c:v>
                </c:pt>
                <c:pt idx="6412">
                  <c:v>-245.23878883723251</c:v>
                </c:pt>
                <c:pt idx="6413">
                  <c:v>-245.15366463658722</c:v>
                </c:pt>
                <c:pt idx="6414">
                  <c:v>-245.06779365536377</c:v>
                </c:pt>
                <c:pt idx="6415">
                  <c:v>-244.98117615514013</c:v>
                </c:pt>
                <c:pt idx="6416">
                  <c:v>-244.89381239976817</c:v>
                </c:pt>
                <c:pt idx="6417">
                  <c:v>-244.80570265537304</c:v>
                </c:pt>
                <c:pt idx="6418">
                  <c:v>-244.71684719035218</c:v>
                </c:pt>
                <c:pt idx="6419">
                  <c:v>-244.62724627537497</c:v>
                </c:pt>
                <c:pt idx="6420">
                  <c:v>-244.53690018338119</c:v>
                </c:pt>
                <c:pt idx="6421">
                  <c:v>-244.44580918958076</c:v>
                </c:pt>
                <c:pt idx="6422">
                  <c:v>-244.3539735714526</c:v>
                </c:pt>
                <c:pt idx="6423">
                  <c:v>-244.26139360874387</c:v>
                </c:pt>
                <c:pt idx="6424">
                  <c:v>-244.16806958346939</c:v>
                </c:pt>
                <c:pt idx="6425">
                  <c:v>-244.07400177991011</c:v>
                </c:pt>
                <c:pt idx="6426">
                  <c:v>-243.97919048461304</c:v>
                </c:pt>
                <c:pt idx="6427">
                  <c:v>-243.88363598638978</c:v>
                </c:pt>
                <c:pt idx="6428">
                  <c:v>-243.78733857631585</c:v>
                </c:pt>
                <c:pt idx="6429">
                  <c:v>-243.69029854772981</c:v>
                </c:pt>
                <c:pt idx="6430">
                  <c:v>-243.59251619623259</c:v>
                </c:pt>
                <c:pt idx="6431">
                  <c:v>-243.49399181968613</c:v>
                </c:pt>
                <c:pt idx="6432">
                  <c:v>-243.39472571821273</c:v>
                </c:pt>
                <c:pt idx="6433">
                  <c:v>-243.29471819419405</c:v>
                </c:pt>
                <c:pt idx="6434">
                  <c:v>-243.19396955227054</c:v>
                </c:pt>
                <c:pt idx="6435">
                  <c:v>-243.09248009934001</c:v>
                </c:pt>
                <c:pt idx="6436">
                  <c:v>-242.99025014455682</c:v>
                </c:pt>
                <c:pt idx="6437">
                  <c:v>-242.88727999933116</c:v>
                </c:pt>
                <c:pt idx="6438">
                  <c:v>-242.78356997732806</c:v>
                </c:pt>
                <c:pt idx="6439">
                  <c:v>-242.67912039446605</c:v>
                </c:pt>
                <c:pt idx="6440">
                  <c:v>-242.57393156891692</c:v>
                </c:pt>
                <c:pt idx="6441">
                  <c:v>-242.46800382110393</c:v>
                </c:pt>
                <c:pt idx="6442">
                  <c:v>-242.36133747370135</c:v>
                </c:pt>
                <c:pt idx="6443">
                  <c:v>-242.25393285163346</c:v>
                </c:pt>
                <c:pt idx="6444">
                  <c:v>-242.14579028207319</c:v>
                </c:pt>
                <c:pt idx="6445">
                  <c:v>-242.03691009444179</c:v>
                </c:pt>
                <c:pt idx="6446">
                  <c:v>-241.92729262040709</c:v>
                </c:pt>
                <c:pt idx="6447">
                  <c:v>-241.81693819388289</c:v>
                </c:pt>
                <c:pt idx="6448">
                  <c:v>-241.70584715102788</c:v>
                </c:pt>
                <c:pt idx="6449">
                  <c:v>-241.59401983024466</c:v>
                </c:pt>
                <c:pt idx="6450">
                  <c:v>-241.48145657217884</c:v>
                </c:pt>
                <c:pt idx="6451">
                  <c:v>-241.36815771971749</c:v>
                </c:pt>
                <c:pt idx="6452">
                  <c:v>-241.25412361798851</c:v>
                </c:pt>
                <c:pt idx="6453">
                  <c:v>-241.1393546143596</c:v>
                </c:pt>
                <c:pt idx="6454">
                  <c:v>-241.02385105843695</c:v>
                </c:pt>
                <c:pt idx="6455">
                  <c:v>-240.90761330206456</c:v>
                </c:pt>
                <c:pt idx="6456">
                  <c:v>-240.7906416993228</c:v>
                </c:pt>
                <c:pt idx="6457">
                  <c:v>-240.6729366065274</c:v>
                </c:pt>
                <c:pt idx="6458">
                  <c:v>-240.55449838222845</c:v>
                </c:pt>
                <c:pt idx="6459">
                  <c:v>-240.43532738720927</c:v>
                </c:pt>
                <c:pt idx="6460">
                  <c:v>-240.31542398448548</c:v>
                </c:pt>
                <c:pt idx="6461">
                  <c:v>-240.19478853930372</c:v>
                </c:pt>
                <c:pt idx="6462">
                  <c:v>-240.0734214191404</c:v>
                </c:pt>
                <c:pt idx="6463">
                  <c:v>-239.95132299370078</c:v>
                </c:pt>
                <c:pt idx="6464">
                  <c:v>-239.82849363491772</c:v>
                </c:pt>
                <c:pt idx="6465">
                  <c:v>-239.70493371695107</c:v>
                </c:pt>
                <c:pt idx="6466">
                  <c:v>-239.58064361618554</c:v>
                </c:pt>
                <c:pt idx="6467">
                  <c:v>-239.45562371123037</c:v>
                </c:pt>
                <c:pt idx="6468">
                  <c:v>-239.32987438291792</c:v>
                </c:pt>
                <c:pt idx="6469">
                  <c:v>-239.20339601430226</c:v>
                </c:pt>
                <c:pt idx="6470">
                  <c:v>-239.07618899065858</c:v>
                </c:pt>
                <c:pt idx="6471">
                  <c:v>-238.94825369948168</c:v>
                </c:pt>
                <c:pt idx="6472">
                  <c:v>-238.8195905304845</c:v>
                </c:pt>
                <c:pt idx="6473">
                  <c:v>-238.69019987559739</c:v>
                </c:pt>
                <c:pt idx="6474">
                  <c:v>-238.56008212896668</c:v>
                </c:pt>
                <c:pt idx="6475">
                  <c:v>-238.42923768695348</c:v>
                </c:pt>
                <c:pt idx="6476">
                  <c:v>-238.29766694813296</c:v>
                </c:pt>
                <c:pt idx="6477">
                  <c:v>-238.16537031329221</c:v>
                </c:pt>
                <c:pt idx="6478">
                  <c:v>-238.03234818542975</c:v>
                </c:pt>
                <c:pt idx="6479">
                  <c:v>-237.89860096975394</c:v>
                </c:pt>
                <c:pt idx="6480">
                  <c:v>-237.76412907368223</c:v>
                </c:pt>
                <c:pt idx="6481">
                  <c:v>-237.62893290683917</c:v>
                </c:pt>
                <c:pt idx="6482">
                  <c:v>-237.49301288105568</c:v>
                </c:pt>
                <c:pt idx="6483">
                  <c:v>-237.35636941036793</c:v>
                </c:pt>
                <c:pt idx="6484">
                  <c:v>-237.21900291101559</c:v>
                </c:pt>
                <c:pt idx="6485">
                  <c:v>-237.08091380144054</c:v>
                </c:pt>
                <c:pt idx="6486">
                  <c:v>-236.94210250228659</c:v>
                </c:pt>
                <c:pt idx="6487">
                  <c:v>-236.80256943639682</c:v>
                </c:pt>
                <c:pt idx="6488">
                  <c:v>-236.66231502881314</c:v>
                </c:pt>
                <c:pt idx="6489">
                  <c:v>-236.52133970677482</c:v>
                </c:pt>
                <c:pt idx="6490">
                  <c:v>-236.379643899717</c:v>
                </c:pt>
                <c:pt idx="6491">
                  <c:v>-236.23722803926995</c:v>
                </c:pt>
                <c:pt idx="6492">
                  <c:v>-236.09409255925692</c:v>
                </c:pt>
                <c:pt idx="6493">
                  <c:v>-235.95023789569331</c:v>
                </c:pt>
                <c:pt idx="6494">
                  <c:v>-235.80566448678564</c:v>
                </c:pt>
                <c:pt idx="6495">
                  <c:v>-235.66037277292929</c:v>
                </c:pt>
                <c:pt idx="6496">
                  <c:v>-235.51436319670833</c:v>
                </c:pt>
                <c:pt idx="6497">
                  <c:v>-235.36763620289307</c:v>
                </c:pt>
                <c:pt idx="6498">
                  <c:v>-235.22019223843938</c:v>
                </c:pt>
                <c:pt idx="6499">
                  <c:v>-235.07203175248719</c:v>
                </c:pt>
                <c:pt idx="6500">
                  <c:v>-234.92315519635883</c:v>
                </c:pt>
                <c:pt idx="6501">
                  <c:v>-234.77356302355847</c:v>
                </c:pt>
                <c:pt idx="6502">
                  <c:v>-234.62325568976962</c:v>
                </c:pt>
                <c:pt idx="6503">
                  <c:v>-234.4722336528545</c:v>
                </c:pt>
                <c:pt idx="6504">
                  <c:v>-234.32049737285223</c:v>
                </c:pt>
                <c:pt idx="6505">
                  <c:v>-234.1680473119782</c:v>
                </c:pt>
                <c:pt idx="6506">
                  <c:v>-234.01488393462142</c:v>
                </c:pt>
                <c:pt idx="6507">
                  <c:v>-233.86100770734438</c:v>
                </c:pt>
                <c:pt idx="6508">
                  <c:v>-233.70641909888059</c:v>
                </c:pt>
                <c:pt idx="6509">
                  <c:v>-233.55111858013382</c:v>
                </c:pt>
                <c:pt idx="6510">
                  <c:v>-233.39510662417615</c:v>
                </c:pt>
                <c:pt idx="6511">
                  <c:v>-233.23838370624742</c:v>
                </c:pt>
                <c:pt idx="6512">
                  <c:v>-233.08095030375267</c:v>
                </c:pt>
                <c:pt idx="6513">
                  <c:v>-232.92280689626131</c:v>
                </c:pt>
                <c:pt idx="6514">
                  <c:v>-232.76395396550558</c:v>
                </c:pt>
                <c:pt idx="6515">
                  <c:v>-232.6043919953789</c:v>
                </c:pt>
                <c:pt idx="6516">
                  <c:v>-232.44412147193492</c:v>
                </c:pt>
                <c:pt idx="6517">
                  <c:v>-232.28314288338555</c:v>
                </c:pt>
                <c:pt idx="6518">
                  <c:v>-232.12145672009933</c:v>
                </c:pt>
                <c:pt idx="6519">
                  <c:v>-231.95906347460041</c:v>
                </c:pt>
                <c:pt idx="6520">
                  <c:v>-231.79596364156654</c:v>
                </c:pt>
                <c:pt idx="6521">
                  <c:v>-231.63215771782848</c:v>
                </c:pt>
                <c:pt idx="6522">
                  <c:v>-231.46764620236726</c:v>
                </c:pt>
                <c:pt idx="6523">
                  <c:v>-231.30242959631354</c:v>
                </c:pt>
                <c:pt idx="6524">
                  <c:v>-231.13650840294576</c:v>
                </c:pt>
                <c:pt idx="6525">
                  <c:v>-230.96988312768846</c:v>
                </c:pt>
                <c:pt idx="6526">
                  <c:v>-230.80255427811144</c:v>
                </c:pt>
                <c:pt idx="6527">
                  <c:v>-230.63452236392709</c:v>
                </c:pt>
                <c:pt idx="6528">
                  <c:v>-230.46578789699007</c:v>
                </c:pt>
                <c:pt idx="6529">
                  <c:v>-230.29635139129471</c:v>
                </c:pt>
                <c:pt idx="6530">
                  <c:v>-230.12621336297391</c:v>
                </c:pt>
                <c:pt idx="6531">
                  <c:v>-229.95537433029753</c:v>
                </c:pt>
                <c:pt idx="6532">
                  <c:v>-229.78383481367118</c:v>
                </c:pt>
                <c:pt idx="6533">
                  <c:v>-229.61159533563381</c:v>
                </c:pt>
                <c:pt idx="6534">
                  <c:v>-229.43865642085674</c:v>
                </c:pt>
                <c:pt idx="6535">
                  <c:v>-229.26501859614177</c:v>
                </c:pt>
                <c:pt idx="6536">
                  <c:v>-229.09068239042011</c:v>
                </c:pt>
                <c:pt idx="6537">
                  <c:v>-228.91564833474993</c:v>
                </c:pt>
                <c:pt idx="6538">
                  <c:v>-228.73991696231514</c:v>
                </c:pt>
                <c:pt idx="6539">
                  <c:v>-228.5634888084243</c:v>
                </c:pt>
                <c:pt idx="6540">
                  <c:v>-228.38636441050807</c:v>
                </c:pt>
                <c:pt idx="6541">
                  <c:v>-228.20854430811781</c:v>
                </c:pt>
                <c:pt idx="6542">
                  <c:v>-228.03002904292481</c:v>
                </c:pt>
                <c:pt idx="6543">
                  <c:v>-227.85081915871731</c:v>
                </c:pt>
                <c:pt idx="6544">
                  <c:v>-227.67091520139974</c:v>
                </c:pt>
                <c:pt idx="6545">
                  <c:v>-227.49031771899072</c:v>
                </c:pt>
                <c:pt idx="6546">
                  <c:v>-227.30902726162134</c:v>
                </c:pt>
                <c:pt idx="6547">
                  <c:v>-227.12704438153412</c:v>
                </c:pt>
                <c:pt idx="6548">
                  <c:v>-226.94436963308027</c:v>
                </c:pt>
                <c:pt idx="6549">
                  <c:v>-226.76100357271861</c:v>
                </c:pt>
                <c:pt idx="6550">
                  <c:v>-226.57694675901433</c:v>
                </c:pt>
                <c:pt idx="6551">
                  <c:v>-226.392199752636</c:v>
                </c:pt>
                <c:pt idx="6552">
                  <c:v>-226.20676311635543</c:v>
                </c:pt>
                <c:pt idx="6553">
                  <c:v>-226.0206374150446</c:v>
                </c:pt>
                <c:pt idx="6554">
                  <c:v>-225.83382321567467</c:v>
                </c:pt>
                <c:pt idx="6555">
                  <c:v>-225.64632108731408</c:v>
                </c:pt>
                <c:pt idx="6556">
                  <c:v>-225.45813160112667</c:v>
                </c:pt>
                <c:pt idx="6557">
                  <c:v>-225.26925533037056</c:v>
                </c:pt>
                <c:pt idx="6558">
                  <c:v>-225.0796928503955</c:v>
                </c:pt>
                <c:pt idx="6559">
                  <c:v>-224.88944473864166</c:v>
                </c:pt>
                <c:pt idx="6560">
                  <c:v>-224.69851157463759</c:v>
                </c:pt>
                <c:pt idx="6561">
                  <c:v>-224.5068939399992</c:v>
                </c:pt>
                <c:pt idx="6562">
                  <c:v>-224.31459241842668</c:v>
                </c:pt>
                <c:pt idx="6563">
                  <c:v>-224.12160759570415</c:v>
                </c:pt>
                <c:pt idx="6564">
                  <c:v>-223.92794005969671</c:v>
                </c:pt>
                <c:pt idx="6565">
                  <c:v>-223.73359040034921</c:v>
                </c:pt>
                <c:pt idx="6566">
                  <c:v>-223.53855920968428</c:v>
                </c:pt>
                <c:pt idx="6567">
                  <c:v>-223.34284708180107</c:v>
                </c:pt>
                <c:pt idx="6568">
                  <c:v>-223.14645461287253</c:v>
                </c:pt>
                <c:pt idx="6569">
                  <c:v>-222.94938240114411</c:v>
                </c:pt>
                <c:pt idx="6570">
                  <c:v>-222.75163104693203</c:v>
                </c:pt>
                <c:pt idx="6571">
                  <c:v>-222.55320115262094</c:v>
                </c:pt>
                <c:pt idx="6572">
                  <c:v>-222.35409332266298</c:v>
                </c:pt>
                <c:pt idx="6573">
                  <c:v>-222.15430816357525</c:v>
                </c:pt>
                <c:pt idx="6574">
                  <c:v>-221.95384628393785</c:v>
                </c:pt>
                <c:pt idx="6575">
                  <c:v>-221.75270829439242</c:v>
                </c:pt>
                <c:pt idx="6576">
                  <c:v>-221.55089480764013</c:v>
                </c:pt>
                <c:pt idx="6577">
                  <c:v>-221.3484064384397</c:v>
                </c:pt>
                <c:pt idx="6578">
                  <c:v>-221.14524380360618</c:v>
                </c:pt>
                <c:pt idx="6579">
                  <c:v>-220.94140752200801</c:v>
                </c:pt>
                <c:pt idx="6580">
                  <c:v>-220.73689821456585</c:v>
                </c:pt>
                <c:pt idx="6581">
                  <c:v>-220.53171650425031</c:v>
                </c:pt>
                <c:pt idx="6582">
                  <c:v>-220.32586301608089</c:v>
                </c:pt>
                <c:pt idx="6583">
                  <c:v>-220.1193383771226</c:v>
                </c:pt>
                <c:pt idx="6584">
                  <c:v>-219.9121432164857</c:v>
                </c:pt>
                <c:pt idx="6585">
                  <c:v>-219.70427816532239</c:v>
                </c:pt>
                <c:pt idx="6586">
                  <c:v>-219.49574385682567</c:v>
                </c:pt>
                <c:pt idx="6587">
                  <c:v>-219.28654092622696</c:v>
                </c:pt>
                <c:pt idx="6588">
                  <c:v>-219.07667001079514</c:v>
                </c:pt>
                <c:pt idx="6589">
                  <c:v>-218.86613174983319</c:v>
                </c:pt>
                <c:pt idx="6590">
                  <c:v>-218.65492678467712</c:v>
                </c:pt>
                <c:pt idx="6591">
                  <c:v>-218.44305575869396</c:v>
                </c:pt>
                <c:pt idx="6592">
                  <c:v>-218.23051931727932</c:v>
                </c:pt>
                <c:pt idx="6593">
                  <c:v>-218.01731810785654</c:v>
                </c:pt>
                <c:pt idx="6594">
                  <c:v>-217.803452779873</c:v>
                </c:pt>
                <c:pt idx="6595">
                  <c:v>-217.58892398480003</c:v>
                </c:pt>
                <c:pt idx="6596">
                  <c:v>-217.37373237612934</c:v>
                </c:pt>
                <c:pt idx="6597">
                  <c:v>-217.15787860937166</c:v>
                </c:pt>
                <c:pt idx="6598">
                  <c:v>-216.94136334205544</c:v>
                </c:pt>
                <c:pt idx="6599">
                  <c:v>-216.72418723372348</c:v>
                </c:pt>
                <c:pt idx="6600">
                  <c:v>-216.50635094593193</c:v>
                </c:pt>
                <c:pt idx="6601">
                  <c:v>-216.28785514224785</c:v>
                </c:pt>
                <c:pt idx="6602">
                  <c:v>-216.06870048824717</c:v>
                </c:pt>
                <c:pt idx="6603">
                  <c:v>-215.84888765151339</c:v>
                </c:pt>
                <c:pt idx="6604">
                  <c:v>-215.62841730163433</c:v>
                </c:pt>
                <c:pt idx="6605">
                  <c:v>-215.40729011020065</c:v>
                </c:pt>
                <c:pt idx="6606">
                  <c:v>-215.18550675080462</c:v>
                </c:pt>
                <c:pt idx="6607">
                  <c:v>-214.96306789903653</c:v>
                </c:pt>
                <c:pt idx="6608">
                  <c:v>-214.73997423248352</c:v>
                </c:pt>
                <c:pt idx="6609">
                  <c:v>-214.51622643072804</c:v>
                </c:pt>
                <c:pt idx="6610">
                  <c:v>-214.29182517534446</c:v>
                </c:pt>
                <c:pt idx="6611">
                  <c:v>-214.0667711498979</c:v>
                </c:pt>
                <c:pt idx="6612">
                  <c:v>-213.84106503994178</c:v>
                </c:pt>
                <c:pt idx="6613">
                  <c:v>-213.61470753301646</c:v>
                </c:pt>
                <c:pt idx="6614">
                  <c:v>-213.38769931864593</c:v>
                </c:pt>
                <c:pt idx="6615">
                  <c:v>-213.16004108833661</c:v>
                </c:pt>
                <c:pt idx="6616">
                  <c:v>-212.93173353557495</c:v>
                </c:pt>
                <c:pt idx="6617">
                  <c:v>-212.70277735582511</c:v>
                </c:pt>
                <c:pt idx="6618">
                  <c:v>-212.47317324652752</c:v>
                </c:pt>
                <c:pt idx="6619">
                  <c:v>-212.24292190709639</c:v>
                </c:pt>
                <c:pt idx="6620">
                  <c:v>-212.01202403891699</c:v>
                </c:pt>
                <c:pt idx="6621">
                  <c:v>-211.78048034534427</c:v>
                </c:pt>
                <c:pt idx="6622">
                  <c:v>-211.5482915317005</c:v>
                </c:pt>
                <c:pt idx="6623">
                  <c:v>-211.31545830527276</c:v>
                </c:pt>
                <c:pt idx="6624">
                  <c:v>-211.08198137531198</c:v>
                </c:pt>
                <c:pt idx="6625">
                  <c:v>-210.84786145302914</c:v>
                </c:pt>
                <c:pt idx="6626">
                  <c:v>-210.61309925159406</c:v>
                </c:pt>
                <c:pt idx="6627">
                  <c:v>-210.37769548613298</c:v>
                </c:pt>
                <c:pt idx="6628">
                  <c:v>-210.14165087372677</c:v>
                </c:pt>
                <c:pt idx="6629">
                  <c:v>-209.90496613340846</c:v>
                </c:pt>
                <c:pt idx="6630">
                  <c:v>-209.66764198616067</c:v>
                </c:pt>
                <c:pt idx="6631">
                  <c:v>-209.42967915491386</c:v>
                </c:pt>
                <c:pt idx="6632">
                  <c:v>-209.19107836454407</c:v>
                </c:pt>
                <c:pt idx="6633">
                  <c:v>-208.95184034187048</c:v>
                </c:pt>
                <c:pt idx="6634">
                  <c:v>-208.71196581565405</c:v>
                </c:pt>
                <c:pt idx="6635">
                  <c:v>-208.47145551659392</c:v>
                </c:pt>
                <c:pt idx="6636">
                  <c:v>-208.23031017732623</c:v>
                </c:pt>
                <c:pt idx="6637">
                  <c:v>-207.98853053242149</c:v>
                </c:pt>
                <c:pt idx="6638">
                  <c:v>-207.74611731838218</c:v>
                </c:pt>
                <c:pt idx="6639">
                  <c:v>-207.50307127364124</c:v>
                </c:pt>
                <c:pt idx="6640">
                  <c:v>-207.25939313855929</c:v>
                </c:pt>
                <c:pt idx="6641">
                  <c:v>-207.01508365542196</c:v>
                </c:pt>
                <c:pt idx="6642">
                  <c:v>-206.7701435684383</c:v>
                </c:pt>
                <c:pt idx="6643">
                  <c:v>-206.52457362373806</c:v>
                </c:pt>
                <c:pt idx="6644">
                  <c:v>-206.27837456937038</c:v>
                </c:pt>
                <c:pt idx="6645">
                  <c:v>-206.03154715530002</c:v>
                </c:pt>
                <c:pt idx="6646">
                  <c:v>-205.78409213340606</c:v>
                </c:pt>
                <c:pt idx="6647">
                  <c:v>-205.53601025747943</c:v>
                </c:pt>
                <c:pt idx="6648">
                  <c:v>-205.28730228322033</c:v>
                </c:pt>
                <c:pt idx="6649">
                  <c:v>-205.03796896823687</c:v>
                </c:pt>
                <c:pt idx="6650">
                  <c:v>-204.78801107204103</c:v>
                </c:pt>
                <c:pt idx="6651">
                  <c:v>-204.53742935604842</c:v>
                </c:pt>
                <c:pt idx="6652">
                  <c:v>-204.28622458357421</c:v>
                </c:pt>
                <c:pt idx="6653">
                  <c:v>-204.03439751983163</c:v>
                </c:pt>
                <c:pt idx="6654">
                  <c:v>-203.78194893192938</c:v>
                </c:pt>
                <c:pt idx="6655">
                  <c:v>-203.52887958887015</c:v>
                </c:pt>
                <c:pt idx="6656">
                  <c:v>-203.27519026154675</c:v>
                </c:pt>
                <c:pt idx="6657">
                  <c:v>-203.02088172274088</c:v>
                </c:pt>
                <c:pt idx="6658">
                  <c:v>-202.76595474712025</c:v>
                </c:pt>
                <c:pt idx="6659">
                  <c:v>-202.51041011123706</c:v>
                </c:pt>
                <c:pt idx="6660">
                  <c:v>-202.25424859352444</c:v>
                </c:pt>
                <c:pt idx="6661">
                  <c:v>-201.99747097429471</c:v>
                </c:pt>
                <c:pt idx="6662">
                  <c:v>-201.74007803573681</c:v>
                </c:pt>
                <c:pt idx="6663">
                  <c:v>-201.48207056191481</c:v>
                </c:pt>
                <c:pt idx="6664">
                  <c:v>-201.22344933876363</c:v>
                </c:pt>
                <c:pt idx="6665">
                  <c:v>-200.96421515408895</c:v>
                </c:pt>
                <c:pt idx="6666">
                  <c:v>-200.70436879756272</c:v>
                </c:pt>
                <c:pt idx="6667">
                  <c:v>-200.44391106072212</c:v>
                </c:pt>
                <c:pt idx="6668">
                  <c:v>-200.18284273696648</c:v>
                </c:pt>
                <c:pt idx="6669">
                  <c:v>-199.92116462155502</c:v>
                </c:pt>
                <c:pt idx="6670">
                  <c:v>-199.65887751160511</c:v>
                </c:pt>
                <c:pt idx="6671">
                  <c:v>-199.39598220608852</c:v>
                </c:pt>
                <c:pt idx="6672">
                  <c:v>-199.13247950582996</c:v>
                </c:pt>
                <c:pt idx="6673">
                  <c:v>-198.86837021350411</c:v>
                </c:pt>
                <c:pt idx="6674">
                  <c:v>-198.60365513363394</c:v>
                </c:pt>
                <c:pt idx="6675">
                  <c:v>-198.33833507258768</c:v>
                </c:pt>
                <c:pt idx="6676">
                  <c:v>-198.0724108385761</c:v>
                </c:pt>
                <c:pt idx="6677">
                  <c:v>-197.80588324165043</c:v>
                </c:pt>
                <c:pt idx="6678">
                  <c:v>-197.53875309370002</c:v>
                </c:pt>
                <c:pt idx="6679">
                  <c:v>-197.27102120844935</c:v>
                </c:pt>
                <c:pt idx="6680">
                  <c:v>-197.00268840145671</c:v>
                </c:pt>
                <c:pt idx="6681">
                  <c:v>-196.73375549011004</c:v>
                </c:pt>
                <c:pt idx="6682">
                  <c:v>-196.46422329362574</c:v>
                </c:pt>
                <c:pt idx="6683">
                  <c:v>-196.1940926330455</c:v>
                </c:pt>
                <c:pt idx="6684">
                  <c:v>-195.92336433123396</c:v>
                </c:pt>
                <c:pt idx="6685">
                  <c:v>-195.65203921287673</c:v>
                </c:pt>
                <c:pt idx="6686">
                  <c:v>-195.38011810447745</c:v>
                </c:pt>
                <c:pt idx="6687">
                  <c:v>-195.10760183435471</c:v>
                </c:pt>
                <c:pt idx="6688">
                  <c:v>-194.83449123264035</c:v>
                </c:pt>
                <c:pt idx="6689">
                  <c:v>-194.5607871312763</c:v>
                </c:pt>
                <c:pt idx="6690">
                  <c:v>-194.2864903640133</c:v>
                </c:pt>
                <c:pt idx="6691">
                  <c:v>-194.01160176640659</c:v>
                </c:pt>
                <c:pt idx="6692">
                  <c:v>-193.7361221758145</c:v>
                </c:pt>
                <c:pt idx="6693">
                  <c:v>-193.4600524313957</c:v>
                </c:pt>
                <c:pt idx="6694">
                  <c:v>-193.18339337410615</c:v>
                </c:pt>
                <c:pt idx="6695">
                  <c:v>-192.90614584669763</c:v>
                </c:pt>
                <c:pt idx="6696">
                  <c:v>-192.62831069371447</c:v>
                </c:pt>
                <c:pt idx="6697">
                  <c:v>-192.34988876149046</c:v>
                </c:pt>
                <c:pt idx="6698">
                  <c:v>-192.07088089814707</c:v>
                </c:pt>
                <c:pt idx="6699">
                  <c:v>-191.79128795359034</c:v>
                </c:pt>
                <c:pt idx="6700">
                  <c:v>-191.51111077950949</c:v>
                </c:pt>
                <c:pt idx="6701">
                  <c:v>-191.23035022937245</c:v>
                </c:pt>
                <c:pt idx="6702">
                  <c:v>-190.94900715842459</c:v>
                </c:pt>
                <c:pt idx="6703">
                  <c:v>-190.66708242368566</c:v>
                </c:pt>
                <c:pt idx="6704">
                  <c:v>-190.38457688394701</c:v>
                </c:pt>
                <c:pt idx="6705">
                  <c:v>-190.10149139977008</c:v>
                </c:pt>
                <c:pt idx="6706">
                  <c:v>-189.81782683348209</c:v>
                </c:pt>
                <c:pt idx="6707">
                  <c:v>-189.53358404917418</c:v>
                </c:pt>
                <c:pt idx="6708">
                  <c:v>-189.24876391269976</c:v>
                </c:pt>
                <c:pt idx="6709">
                  <c:v>-188.96336729167007</c:v>
                </c:pt>
                <c:pt idx="6710">
                  <c:v>-188.67739505545245</c:v>
                </c:pt>
                <c:pt idx="6711">
                  <c:v>-188.39084807516846</c:v>
                </c:pt>
                <c:pt idx="6712">
                  <c:v>-188.10372722368959</c:v>
                </c:pt>
                <c:pt idx="6713">
                  <c:v>-187.81603337563581</c:v>
                </c:pt>
                <c:pt idx="6714">
                  <c:v>-187.52776740737218</c:v>
                </c:pt>
                <c:pt idx="6715">
                  <c:v>-187.23893019700736</c:v>
                </c:pt>
                <c:pt idx="6716">
                  <c:v>-186.94952262438932</c:v>
                </c:pt>
                <c:pt idx="6717">
                  <c:v>-186.65954557110376</c:v>
                </c:pt>
                <c:pt idx="6718">
                  <c:v>-186.36899992047071</c:v>
                </c:pt>
                <c:pt idx="6719">
                  <c:v>-186.0778865575432</c:v>
                </c:pt>
                <c:pt idx="6720">
                  <c:v>-185.78620636910247</c:v>
                </c:pt>
                <c:pt idx="6721">
                  <c:v>-185.49396024365757</c:v>
                </c:pt>
                <c:pt idx="6722">
                  <c:v>-185.20114907144054</c:v>
                </c:pt>
                <c:pt idx="6723">
                  <c:v>-184.90777374440498</c:v>
                </c:pt>
                <c:pt idx="6724">
                  <c:v>-184.61383515622308</c:v>
                </c:pt>
                <c:pt idx="6725">
                  <c:v>-184.31933420228236</c:v>
                </c:pt>
                <c:pt idx="6726">
                  <c:v>-184.02427177968448</c:v>
                </c:pt>
                <c:pt idx="6727">
                  <c:v>-183.72864878724042</c:v>
                </c:pt>
                <c:pt idx="6728">
                  <c:v>-183.43246612546906</c:v>
                </c:pt>
                <c:pt idx="6729">
                  <c:v>-183.13572469659391</c:v>
                </c:pt>
                <c:pt idx="6730">
                  <c:v>-182.83842540454108</c:v>
                </c:pt>
                <c:pt idx="6731">
                  <c:v>-182.54056915493609</c:v>
                </c:pt>
                <c:pt idx="6732">
                  <c:v>-182.24215685510046</c:v>
                </c:pt>
                <c:pt idx="6733">
                  <c:v>-181.94318941404975</c:v>
                </c:pt>
                <c:pt idx="6734">
                  <c:v>-181.64366774249066</c:v>
                </c:pt>
                <c:pt idx="6735">
                  <c:v>-181.34359275281784</c:v>
                </c:pt>
                <c:pt idx="6736">
                  <c:v>-181.04296535911234</c:v>
                </c:pt>
                <c:pt idx="6737">
                  <c:v>-180.74178647713705</c:v>
                </c:pt>
                <c:pt idx="6738">
                  <c:v>-180.44005702433512</c:v>
                </c:pt>
                <c:pt idx="6739">
                  <c:v>-180.13777791982673</c:v>
                </c:pt>
                <c:pt idx="6740">
                  <c:v>-179.83495008440616</c:v>
                </c:pt>
                <c:pt idx="6741">
                  <c:v>-179.53157444053983</c:v>
                </c:pt>
                <c:pt idx="6742">
                  <c:v>-179.22765191236286</c:v>
                </c:pt>
                <c:pt idx="6743">
                  <c:v>-178.92318342567569</c:v>
                </c:pt>
                <c:pt idx="6744">
                  <c:v>-178.61816990794213</c:v>
                </c:pt>
                <c:pt idx="6745">
                  <c:v>-178.31261228828592</c:v>
                </c:pt>
                <c:pt idx="6746">
                  <c:v>-178.00651149748921</c:v>
                </c:pt>
                <c:pt idx="6747">
                  <c:v>-177.69986846798778</c:v>
                </c:pt>
                <c:pt idx="6748">
                  <c:v>-177.39268413386944</c:v>
                </c:pt>
                <c:pt idx="6749">
                  <c:v>-177.08495943087098</c:v>
                </c:pt>
                <c:pt idx="6750">
                  <c:v>-176.7766952963749</c:v>
                </c:pt>
                <c:pt idx="6751">
                  <c:v>-176.46789266940786</c:v>
                </c:pt>
                <c:pt idx="6752">
                  <c:v>-176.15855249063549</c:v>
                </c:pt>
                <c:pt idx="6753">
                  <c:v>-175.84867570236239</c:v>
                </c:pt>
                <c:pt idx="6754">
                  <c:v>-175.53826324852659</c:v>
                </c:pt>
                <c:pt idx="6755">
                  <c:v>-175.22731607469828</c:v>
                </c:pt>
                <c:pt idx="6756">
                  <c:v>-174.91583512807614</c:v>
                </c:pt>
                <c:pt idx="6757">
                  <c:v>-174.6038213574858</c:v>
                </c:pt>
                <c:pt idx="6758">
                  <c:v>-174.29127571337506</c:v>
                </c:pt>
                <c:pt idx="6759">
                  <c:v>-173.97819914781206</c:v>
                </c:pt>
                <c:pt idx="6760">
                  <c:v>-173.66459261448205</c:v>
                </c:pt>
                <c:pt idx="6761">
                  <c:v>-173.35045706868553</c:v>
                </c:pt>
                <c:pt idx="6762">
                  <c:v>-173.03579346733358</c:v>
                </c:pt>
                <c:pt idx="6763">
                  <c:v>-172.72060276894572</c:v>
                </c:pt>
                <c:pt idx="6764">
                  <c:v>-172.40488593364813</c:v>
                </c:pt>
                <c:pt idx="6765">
                  <c:v>-172.08864392316877</c:v>
                </c:pt>
                <c:pt idx="6766">
                  <c:v>-171.77187770083526</c:v>
                </c:pt>
                <c:pt idx="6767">
                  <c:v>-171.45458823157315</c:v>
                </c:pt>
                <c:pt idx="6768">
                  <c:v>-171.13677648190085</c:v>
                </c:pt>
                <c:pt idx="6769">
                  <c:v>-170.81844341992803</c:v>
                </c:pt>
                <c:pt idx="6770">
                  <c:v>-170.49959001535245</c:v>
                </c:pt>
                <c:pt idx="6771">
                  <c:v>-170.18021723945654</c:v>
                </c:pt>
                <c:pt idx="6772">
                  <c:v>-169.8603260651058</c:v>
                </c:pt>
                <c:pt idx="6773">
                  <c:v>-169.53991746674387</c:v>
                </c:pt>
                <c:pt idx="6774">
                  <c:v>-169.21899242039069</c:v>
                </c:pt>
                <c:pt idx="6775">
                  <c:v>-168.89755190364011</c:v>
                </c:pt>
                <c:pt idx="6776">
                  <c:v>-168.57559689565517</c:v>
                </c:pt>
                <c:pt idx="6777">
                  <c:v>-168.25312837716726</c:v>
                </c:pt>
                <c:pt idx="6778">
                  <c:v>-167.93014733047104</c:v>
                </c:pt>
                <c:pt idx="6779">
                  <c:v>-167.60665473942285</c:v>
                </c:pt>
                <c:pt idx="6780">
                  <c:v>-167.28265158943719</c:v>
                </c:pt>
                <c:pt idx="6781">
                  <c:v>-166.95813886748357</c:v>
                </c:pt>
                <c:pt idx="6782">
                  <c:v>-166.63311756208461</c:v>
                </c:pt>
                <c:pt idx="6783">
                  <c:v>-166.30758866331126</c:v>
                </c:pt>
                <c:pt idx="6784">
                  <c:v>-165.98155316278107</c:v>
                </c:pt>
                <c:pt idx="6785">
                  <c:v>-165.6550120536543</c:v>
                </c:pt>
                <c:pt idx="6786">
                  <c:v>-165.32796633063245</c:v>
                </c:pt>
                <c:pt idx="6787">
                  <c:v>-165.00041698995292</c:v>
                </c:pt>
                <c:pt idx="6788">
                  <c:v>-164.67236502938849</c:v>
                </c:pt>
                <c:pt idx="6789">
                  <c:v>-164.34381144824187</c:v>
                </c:pt>
                <c:pt idx="6790">
                  <c:v>-164.01475724734436</c:v>
                </c:pt>
                <c:pt idx="6791">
                  <c:v>-163.68520342905171</c:v>
                </c:pt>
                <c:pt idx="6792">
                  <c:v>-163.35515099724273</c:v>
                </c:pt>
                <c:pt idx="6793">
                  <c:v>-163.02460095731402</c:v>
                </c:pt>
                <c:pt idx="6794">
                  <c:v>-162.69355431617831</c:v>
                </c:pt>
                <c:pt idx="6795">
                  <c:v>-162.36201208226109</c:v>
                </c:pt>
                <c:pt idx="6796">
                  <c:v>-162.02997526549714</c:v>
                </c:pt>
                <c:pt idx="6797">
                  <c:v>-161.69744487732856</c:v>
                </c:pt>
                <c:pt idx="6798">
                  <c:v>-161.3644219307009</c:v>
                </c:pt>
                <c:pt idx="6799">
                  <c:v>-161.03090744005948</c:v>
                </c:pt>
                <c:pt idx="6800">
                  <c:v>-160.69690242134729</c:v>
                </c:pt>
                <c:pt idx="6801">
                  <c:v>-160.36240789200153</c:v>
                </c:pt>
                <c:pt idx="6802">
                  <c:v>-160.0274248709502</c:v>
                </c:pt>
                <c:pt idx="6803">
                  <c:v>-159.69195437861038</c:v>
                </c:pt>
                <c:pt idx="6804">
                  <c:v>-159.35599743688297</c:v>
                </c:pt>
                <c:pt idx="6805">
                  <c:v>-159.01955506915112</c:v>
                </c:pt>
                <c:pt idx="6806">
                  <c:v>-158.68262830027629</c:v>
                </c:pt>
                <c:pt idx="6807">
                  <c:v>-158.34521815659656</c:v>
                </c:pt>
                <c:pt idx="6808">
                  <c:v>-158.007325665921</c:v>
                </c:pt>
                <c:pt idx="6809">
                  <c:v>-157.66895185752944</c:v>
                </c:pt>
                <c:pt idx="6810">
                  <c:v>-157.33009776216687</c:v>
                </c:pt>
                <c:pt idx="6811">
                  <c:v>-156.99076441204159</c:v>
                </c:pt>
                <c:pt idx="6812">
                  <c:v>-156.65095284082147</c:v>
                </c:pt>
                <c:pt idx="6813">
                  <c:v>-156.31066408363225</c:v>
                </c:pt>
                <c:pt idx="6814">
                  <c:v>-155.96989917705213</c:v>
                </c:pt>
                <c:pt idx="6815">
                  <c:v>-155.62865915911007</c:v>
                </c:pt>
                <c:pt idx="6816">
                  <c:v>-155.28694506928238</c:v>
                </c:pt>
                <c:pt idx="6817">
                  <c:v>-154.9447579484891</c:v>
                </c:pt>
                <c:pt idx="6818">
                  <c:v>-154.60209883909221</c:v>
                </c:pt>
                <c:pt idx="6819">
                  <c:v>-154.2589687848901</c:v>
                </c:pt>
                <c:pt idx="6820">
                  <c:v>-153.91536883111712</c:v>
                </c:pt>
                <c:pt idx="6821">
                  <c:v>-153.57130002443796</c:v>
                </c:pt>
                <c:pt idx="6822">
                  <c:v>-153.22676341294556</c:v>
                </c:pt>
                <c:pt idx="6823">
                  <c:v>-152.88176004615886</c:v>
                </c:pt>
                <c:pt idx="6824">
                  <c:v>-152.53629097501758</c:v>
                </c:pt>
                <c:pt idx="6825">
                  <c:v>-152.19035725188047</c:v>
                </c:pt>
                <c:pt idx="6826">
                  <c:v>-151.84395993052158</c:v>
                </c:pt>
                <c:pt idx="6827">
                  <c:v>-151.49710006612693</c:v>
                </c:pt>
                <c:pt idx="6828">
                  <c:v>-151.14977871529254</c:v>
                </c:pt>
                <c:pt idx="6829">
                  <c:v>-150.80199693601904</c:v>
                </c:pt>
                <c:pt idx="6830">
                  <c:v>-150.45375578770978</c:v>
                </c:pt>
                <c:pt idx="6831">
                  <c:v>-150.10505633116833</c:v>
                </c:pt>
                <c:pt idx="6832">
                  <c:v>-149.7558996285934</c:v>
                </c:pt>
                <c:pt idx="6833">
                  <c:v>-149.40628674357652</c:v>
                </c:pt>
                <c:pt idx="6834">
                  <c:v>-149.0562187410998</c:v>
                </c:pt>
                <c:pt idx="6835">
                  <c:v>-148.7056966875308</c:v>
                </c:pt>
                <c:pt idx="6836">
                  <c:v>-148.35472165062046</c:v>
                </c:pt>
                <c:pt idx="6837">
                  <c:v>-148.00329469949926</c:v>
                </c:pt>
                <c:pt idx="6838">
                  <c:v>-147.65141690467533</c:v>
                </c:pt>
                <c:pt idx="6839">
                  <c:v>-147.29908933802915</c:v>
                </c:pt>
                <c:pt idx="6840">
                  <c:v>-146.94631307281156</c:v>
                </c:pt>
                <c:pt idx="6841">
                  <c:v>-146.59308918364022</c:v>
                </c:pt>
                <c:pt idx="6842">
                  <c:v>-146.23941874649603</c:v>
                </c:pt>
                <c:pt idx="6843">
                  <c:v>-145.88530283872083</c:v>
                </c:pt>
                <c:pt idx="6844">
                  <c:v>-145.53074253901343</c:v>
                </c:pt>
                <c:pt idx="6845">
                  <c:v>-145.17573892742567</c:v>
                </c:pt>
                <c:pt idx="6846">
                  <c:v>-144.82029308536008</c:v>
                </c:pt>
                <c:pt idx="6847">
                  <c:v>-144.46440609556635</c:v>
                </c:pt>
                <c:pt idx="6848">
                  <c:v>-144.1080790421376</c:v>
                </c:pt>
                <c:pt idx="6849">
                  <c:v>-143.75131301050857</c:v>
                </c:pt>
                <c:pt idx="6850">
                  <c:v>-143.39410908745009</c:v>
                </c:pt>
                <c:pt idx="6851">
                  <c:v>-143.03646836106725</c:v>
                </c:pt>
                <c:pt idx="6852">
                  <c:v>-142.67839192079541</c:v>
                </c:pt>
                <c:pt idx="6853">
                  <c:v>-142.31988085739781</c:v>
                </c:pt>
                <c:pt idx="6854">
                  <c:v>-141.96093626296172</c:v>
                </c:pt>
                <c:pt idx="6855">
                  <c:v>-141.60155923089425</c:v>
                </c:pt>
                <c:pt idx="6856">
                  <c:v>-141.2417508559202</c:v>
                </c:pt>
                <c:pt idx="6857">
                  <c:v>-140.88151223407823</c:v>
                </c:pt>
                <c:pt idx="6858">
                  <c:v>-140.52084446271729</c:v>
                </c:pt>
                <c:pt idx="6859">
                  <c:v>-140.15974864049471</c:v>
                </c:pt>
                <c:pt idx="6860">
                  <c:v>-139.7982258673706</c:v>
                </c:pt>
                <c:pt idx="6861">
                  <c:v>-139.43627724460612</c:v>
                </c:pt>
                <c:pt idx="6862">
                  <c:v>-139.07390387475942</c:v>
                </c:pt>
                <c:pt idx="6863">
                  <c:v>-138.71110686168234</c:v>
                </c:pt>
                <c:pt idx="6864">
                  <c:v>-138.34788731051782</c:v>
                </c:pt>
                <c:pt idx="6865">
                  <c:v>-137.98424632769598</c:v>
                </c:pt>
                <c:pt idx="6866">
                  <c:v>-137.62018502092999</c:v>
                </c:pt>
                <c:pt idx="6867">
                  <c:v>-137.25570449921369</c:v>
                </c:pt>
                <c:pt idx="6868">
                  <c:v>-136.89080587281759</c:v>
                </c:pt>
                <c:pt idx="6869">
                  <c:v>-136.52549025328696</c:v>
                </c:pt>
                <c:pt idx="6870">
                  <c:v>-136.15975875343614</c:v>
                </c:pt>
                <c:pt idx="6871">
                  <c:v>-135.79361248734671</c:v>
                </c:pt>
                <c:pt idx="6872">
                  <c:v>-135.42705257036363</c:v>
                </c:pt>
                <c:pt idx="6873">
                  <c:v>-135.06008011909174</c:v>
                </c:pt>
                <c:pt idx="6874">
                  <c:v>-134.69269625139341</c:v>
                </c:pt>
                <c:pt idx="6875">
                  <c:v>-134.32490208638288</c:v>
                </c:pt>
                <c:pt idx="6876">
                  <c:v>-133.95669874442572</c:v>
                </c:pt>
                <c:pt idx="6877">
                  <c:v>-133.58808734713284</c:v>
                </c:pt>
                <c:pt idx="6878">
                  <c:v>-133.21906901735841</c:v>
                </c:pt>
                <c:pt idx="6879">
                  <c:v>-132.84964487919592</c:v>
                </c:pt>
                <c:pt idx="6880">
                  <c:v>-132.47981605797614</c:v>
                </c:pt>
                <c:pt idx="6881">
                  <c:v>-132.10958368026132</c:v>
                </c:pt>
                <c:pt idx="6882">
                  <c:v>-131.73894887384361</c:v>
                </c:pt>
                <c:pt idx="6883">
                  <c:v>-131.36791276774045</c:v>
                </c:pt>
                <c:pt idx="6884">
                  <c:v>-130.99647649219295</c:v>
                </c:pt>
                <c:pt idx="6885">
                  <c:v>-130.62464117866008</c:v>
                </c:pt>
                <c:pt idx="6886">
                  <c:v>-130.25240795981662</c:v>
                </c:pt>
                <c:pt idx="6887">
                  <c:v>-129.87977796954917</c:v>
                </c:pt>
                <c:pt idx="6888">
                  <c:v>-129.50675234295406</c:v>
                </c:pt>
                <c:pt idx="6889">
                  <c:v>-129.13333221633124</c:v>
                </c:pt>
                <c:pt idx="6890">
                  <c:v>-128.75951872718403</c:v>
                </c:pt>
                <c:pt idx="6891">
                  <c:v>-128.3853130142127</c:v>
                </c:pt>
                <c:pt idx="6892">
                  <c:v>-128.01071621731273</c:v>
                </c:pt>
                <c:pt idx="6893">
                  <c:v>-127.63572947757056</c:v>
                </c:pt>
                <c:pt idx="6894">
                  <c:v>-127.26035393726163</c:v>
                </c:pt>
                <c:pt idx="6895">
                  <c:v>-126.88459073984454</c:v>
                </c:pt>
                <c:pt idx="6896">
                  <c:v>-126.50844102995912</c:v>
                </c:pt>
                <c:pt idx="6897">
                  <c:v>-126.13190595342266</c:v>
                </c:pt>
                <c:pt idx="6898">
                  <c:v>-125.75498665722593</c:v>
                </c:pt>
                <c:pt idx="6899">
                  <c:v>-125.37768428953081</c:v>
                </c:pt>
                <c:pt idx="6900">
                  <c:v>-124.99999999966614</c:v>
                </c:pt>
                <c:pt idx="6901">
                  <c:v>-124.62193493812342</c:v>
                </c:pt>
                <c:pt idx="6902">
                  <c:v>-124.24349025655435</c:v>
                </c:pt>
                <c:pt idx="6903">
                  <c:v>-123.8646671077671</c:v>
                </c:pt>
                <c:pt idx="6904">
                  <c:v>-123.48546664572225</c:v>
                </c:pt>
                <c:pt idx="6905">
                  <c:v>-123.105890025531</c:v>
                </c:pt>
                <c:pt idx="6906">
                  <c:v>-122.72593840344912</c:v>
                </c:pt>
                <c:pt idx="6907">
                  <c:v>-122.34561293687516</c:v>
                </c:pt>
                <c:pt idx="6908">
                  <c:v>-121.96491478434606</c:v>
                </c:pt>
                <c:pt idx="6909">
                  <c:v>-121.58384510553483</c:v>
                </c:pt>
                <c:pt idx="6910">
                  <c:v>-121.20240506124615</c:v>
                </c:pt>
                <c:pt idx="6911">
                  <c:v>-120.8205958134122</c:v>
                </c:pt>
                <c:pt idx="6912">
                  <c:v>-120.43841852509011</c:v>
                </c:pt>
                <c:pt idx="6913">
                  <c:v>-120.05587436045822</c:v>
                </c:pt>
                <c:pt idx="6914">
                  <c:v>-119.672964484812</c:v>
                </c:pt>
                <c:pt idx="6915">
                  <c:v>-119.28969006456212</c:v>
                </c:pt>
                <c:pt idx="6916">
                  <c:v>-118.90605226722852</c:v>
                </c:pt>
                <c:pt idx="6917">
                  <c:v>-118.52205226143849</c:v>
                </c:pt>
                <c:pt idx="6918">
                  <c:v>-118.13769121692262</c:v>
                </c:pt>
                <c:pt idx="6919">
                  <c:v>-117.75297030451094</c:v>
                </c:pt>
                <c:pt idx="6920">
                  <c:v>-117.36789069613044</c:v>
                </c:pt>
                <c:pt idx="6921">
                  <c:v>-116.98245356480081</c:v>
                </c:pt>
                <c:pt idx="6922">
                  <c:v>-116.59666008462996</c:v>
                </c:pt>
                <c:pt idx="6923">
                  <c:v>-116.21051143081178</c:v>
                </c:pt>
                <c:pt idx="6924">
                  <c:v>-115.82400877962162</c:v>
                </c:pt>
                <c:pt idx="6925">
                  <c:v>-115.43715330841438</c:v>
                </c:pt>
                <c:pt idx="6926">
                  <c:v>-115.04994619561852</c:v>
                </c:pt>
                <c:pt idx="6927">
                  <c:v>-114.66238862073406</c:v>
                </c:pt>
                <c:pt idx="6928">
                  <c:v>-114.27448176432858</c:v>
                </c:pt>
                <c:pt idx="6929">
                  <c:v>-113.88622680803324</c:v>
                </c:pt>
                <c:pt idx="6930">
                  <c:v>-113.49762493454077</c:v>
                </c:pt>
                <c:pt idx="6931">
                  <c:v>-113.10867732759947</c:v>
                </c:pt>
                <c:pt idx="6932">
                  <c:v>-112.7193851720108</c:v>
                </c:pt>
                <c:pt idx="6933">
                  <c:v>-112.32974965362699</c:v>
                </c:pt>
                <c:pt idx="6934">
                  <c:v>-111.93977195934498</c:v>
                </c:pt>
                <c:pt idx="6935">
                  <c:v>-111.54945327710408</c:v>
                </c:pt>
                <c:pt idx="6936">
                  <c:v>-111.15879479588348</c:v>
                </c:pt>
                <c:pt idx="6937">
                  <c:v>-110.76779770569625</c:v>
                </c:pt>
                <c:pt idx="6938">
                  <c:v>-110.37646319758734</c:v>
                </c:pt>
                <c:pt idx="6939">
                  <c:v>-109.98479246362916</c:v>
                </c:pt>
                <c:pt idx="6940">
                  <c:v>-109.59278669691945</c:v>
                </c:pt>
                <c:pt idx="6941">
                  <c:v>-109.2004470915754</c:v>
                </c:pt>
                <c:pt idx="6942">
                  <c:v>-108.80777484273143</c:v>
                </c:pt>
                <c:pt idx="6943">
                  <c:v>-108.41477114653496</c:v>
                </c:pt>
                <c:pt idx="6944">
                  <c:v>-108.02143720014419</c:v>
                </c:pt>
                <c:pt idx="6945">
                  <c:v>-107.62777420172173</c:v>
                </c:pt>
                <c:pt idx="6946">
                  <c:v>-107.23378335043415</c:v>
                </c:pt>
                <c:pt idx="6947">
                  <c:v>-106.83946584644551</c:v>
                </c:pt>
                <c:pt idx="6948">
                  <c:v>-106.4448228909153</c:v>
                </c:pt>
                <c:pt idx="6949">
                  <c:v>-106.04985568599443</c:v>
                </c:pt>
                <c:pt idx="6950">
                  <c:v>-105.65456543482108</c:v>
                </c:pt>
                <c:pt idx="6951">
                  <c:v>-105.2589533415187</c:v>
                </c:pt>
                <c:pt idx="6952">
                  <c:v>-104.86302061118997</c:v>
                </c:pt>
                <c:pt idx="6953">
                  <c:v>-104.46676844991462</c:v>
                </c:pt>
                <c:pt idx="6954">
                  <c:v>-104.07019806474506</c:v>
                </c:pt>
                <c:pt idx="6955">
                  <c:v>-103.67331066370386</c:v>
                </c:pt>
                <c:pt idx="6956">
                  <c:v>-103.27610745577928</c:v>
                </c:pt>
                <c:pt idx="6957">
                  <c:v>-102.87858965092079</c:v>
                </c:pt>
                <c:pt idx="6958">
                  <c:v>-102.48075846003653</c:v>
                </c:pt>
                <c:pt idx="6959">
                  <c:v>-102.08261509498931</c:v>
                </c:pt>
                <c:pt idx="6960">
                  <c:v>-101.68416076859248</c:v>
                </c:pt>
                <c:pt idx="6961">
                  <c:v>-101.2853966946078</c:v>
                </c:pt>
                <c:pt idx="6962">
                  <c:v>-100.88632408773942</c:v>
                </c:pt>
                <c:pt idx="6963">
                  <c:v>-100.4869441636317</c:v>
                </c:pt>
                <c:pt idx="6964">
                  <c:v>-100.08725813886515</c:v>
                </c:pt>
                <c:pt idx="6965">
                  <c:v>-99.687267230952315</c:v>
                </c:pt>
                <c:pt idx="6966">
                  <c:v>-99.286972658335259</c:v>
                </c:pt>
                <c:pt idx="6967">
                  <c:v>-98.88637564038109</c:v>
                </c:pt>
                <c:pt idx="6968">
                  <c:v>-98.485477397377394</c:v>
                </c:pt>
                <c:pt idx="6969">
                  <c:v>-98.084279150529738</c:v>
                </c:pt>
                <c:pt idx="6970">
                  <c:v>-97.68278212195716</c:v>
                </c:pt>
                <c:pt idx="6971">
                  <c:v>-97.280987534690041</c:v>
                </c:pt>
                <c:pt idx="6972">
                  <c:v>-96.878896612663979</c:v>
                </c:pt>
                <c:pt idx="6973">
                  <c:v>-96.476510580717658</c:v>
                </c:pt>
                <c:pt idx="6974">
                  <c:v>-96.073830664588684</c:v>
                </c:pt>
                <c:pt idx="6975">
                  <c:v>-95.670858090909562</c:v>
                </c:pt>
                <c:pt idx="6976">
                  <c:v>-95.267594087205396</c:v>
                </c:pt>
                <c:pt idx="6977">
                  <c:v>-94.864039881887507</c:v>
                </c:pt>
                <c:pt idx="6978">
                  <c:v>-94.46019670425278</c:v>
                </c:pt>
                <c:pt idx="6979">
                  <c:v>-94.056065784477155</c:v>
                </c:pt>
                <c:pt idx="6980">
                  <c:v>-93.651648353613538</c:v>
                </c:pt>
                <c:pt idx="6981">
                  <c:v>-93.246945643587111</c:v>
                </c:pt>
                <c:pt idx="6982">
                  <c:v>-92.841958887193357</c:v>
                </c:pt>
                <c:pt idx="6983">
                  <c:v>-92.436689318091751</c:v>
                </c:pt>
                <c:pt idx="6984">
                  <c:v>-92.031138170803686</c:v>
                </c:pt>
                <c:pt idx="6985">
                  <c:v>-91.625306680707865</c:v>
                </c:pt>
                <c:pt idx="6986">
                  <c:v>-91.219196084038245</c:v>
                </c:pt>
                <c:pt idx="6987">
                  <c:v>-90.812807617877695</c:v>
                </c:pt>
                <c:pt idx="6988">
                  <c:v>-90.406142520155555</c:v>
                </c:pt>
                <c:pt idx="6989">
                  <c:v>-89.999202029645048</c:v>
                </c:pt>
                <c:pt idx="6990">
                  <c:v>-89.591987385957083</c:v>
                </c:pt>
                <c:pt idx="6991">
                  <c:v>-89.184499829537685</c:v>
                </c:pt>
                <c:pt idx="6992">
                  <c:v>-88.776740601665438</c:v>
                </c:pt>
                <c:pt idx="6993">
                  <c:v>-88.36871094444524</c:v>
                </c:pt>
                <c:pt idx="6994">
                  <c:v>-87.960412100806181</c:v>
                </c:pt>
                <c:pt idx="6995">
                  <c:v>-87.551845314497371</c:v>
                </c:pt>
                <c:pt idx="6996">
                  <c:v>-87.143011830083694</c:v>
                </c:pt>
                <c:pt idx="6997">
                  <c:v>-86.733912892943636</c:v>
                </c:pt>
                <c:pt idx="6998">
                  <c:v>-86.324549749263113</c:v>
                </c:pt>
                <c:pt idx="6999">
                  <c:v>-85.914923646032847</c:v>
                </c:pt>
                <c:pt idx="7000">
                  <c:v>-85.505035831045788</c:v>
                </c:pt>
                <c:pt idx="7001">
                  <c:v>-85.094887552890526</c:v>
                </c:pt>
                <c:pt idx="7002">
                  <c:v>-84.684480060950619</c:v>
                </c:pt>
                <c:pt idx="7003">
                  <c:v>-84.273814605398101</c:v>
                </c:pt>
                <c:pt idx="7004">
                  <c:v>-83.862892437191107</c:v>
                </c:pt>
                <c:pt idx="7005">
                  <c:v>-83.45171480806988</c:v>
                </c:pt>
                <c:pt idx="7006">
                  <c:v>-83.040282970552369</c:v>
                </c:pt>
                <c:pt idx="7007">
                  <c:v>-82.628598177932091</c:v>
                </c:pt>
                <c:pt idx="7008">
                  <c:v>-82.216661684271941</c:v>
                </c:pt>
                <c:pt idx="7009">
                  <c:v>-81.804474744401901</c:v>
                </c:pt>
                <c:pt idx="7010">
                  <c:v>-81.39203861391448</c:v>
                </c:pt>
                <c:pt idx="7011">
                  <c:v>-80.979354549162466</c:v>
                </c:pt>
                <c:pt idx="7012">
                  <c:v>-80.566423807252264</c:v>
                </c:pt>
                <c:pt idx="7013">
                  <c:v>-80.153247646043368</c:v>
                </c:pt>
                <c:pt idx="7014">
                  <c:v>-79.739827324141586</c:v>
                </c:pt>
                <c:pt idx="7015">
                  <c:v>-79.326164100896932</c:v>
                </c:pt>
                <c:pt idx="7016">
                  <c:v>-78.91225923639891</c:v>
                </c:pt>
                <c:pt idx="7017">
                  <c:v>-78.498113991474341</c:v>
                </c:pt>
                <c:pt idx="7018">
                  <c:v>-78.083729627681038</c:v>
                </c:pt>
                <c:pt idx="7019">
                  <c:v>-77.66910740730566</c:v>
                </c:pt>
                <c:pt idx="7020">
                  <c:v>-77.254248593359392</c:v>
                </c:pt>
                <c:pt idx="7021">
                  <c:v>-76.83915444957367</c:v>
                </c:pt>
                <c:pt idx="7022">
                  <c:v>-76.42382624039773</c:v>
                </c:pt>
                <c:pt idx="7023">
                  <c:v>-76.0082652309937</c:v>
                </c:pt>
                <c:pt idx="7024">
                  <c:v>-75.592472687232075</c:v>
                </c:pt>
                <c:pt idx="7025">
                  <c:v>-75.176449875689045</c:v>
                </c:pt>
                <c:pt idx="7026">
                  <c:v>-74.76019806364225</c:v>
                </c:pt>
                <c:pt idx="7027">
                  <c:v>-74.343718519066456</c:v>
                </c:pt>
                <c:pt idx="7028">
                  <c:v>-73.927012510631471</c:v>
                </c:pt>
                <c:pt idx="7029">
                  <c:v>-73.5100813076956</c:v>
                </c:pt>
                <c:pt idx="7030">
                  <c:v>-73.092926180303607</c:v>
                </c:pt>
                <c:pt idx="7031">
                  <c:v>-72.675548399181949</c:v>
                </c:pt>
                <c:pt idx="7032">
                  <c:v>-72.257949235736561</c:v>
                </c:pt>
                <c:pt idx="7033">
                  <c:v>-71.840129962046063</c:v>
                </c:pt>
                <c:pt idx="7034">
                  <c:v>-71.422091850861278</c:v>
                </c:pt>
                <c:pt idx="7035">
                  <c:v>-71.003836175598366</c:v>
                </c:pt>
                <c:pt idx="7036">
                  <c:v>-70.58536421033665</c:v>
                </c:pt>
                <c:pt idx="7037">
                  <c:v>-70.166677229813885</c:v>
                </c:pt>
                <c:pt idx="7038">
                  <c:v>-69.747776509424085</c:v>
                </c:pt>
                <c:pt idx="7039">
                  <c:v>-69.328663325211053</c:v>
                </c:pt>
                <c:pt idx="7040">
                  <c:v>-68.909338953866239</c:v>
                </c:pt>
                <c:pt idx="7041">
                  <c:v>-68.489804672724389</c:v>
                </c:pt>
                <c:pt idx="7042">
                  <c:v>-68.07006175975927</c:v>
                </c:pt>
                <c:pt idx="7043">
                  <c:v>-67.65011149358142</c:v>
                </c:pt>
                <c:pt idx="7044">
                  <c:v>-67.229955153431362</c:v>
                </c:pt>
                <c:pt idx="7045">
                  <c:v>-66.809594019178988</c:v>
                </c:pt>
                <c:pt idx="7046">
                  <c:v>-66.389029371316809</c:v>
                </c:pt>
                <c:pt idx="7047">
                  <c:v>-65.968262490957244</c:v>
                </c:pt>
                <c:pt idx="7048">
                  <c:v>-65.547294659830044</c:v>
                </c:pt>
                <c:pt idx="7049">
                  <c:v>-65.1261271602758</c:v>
                </c:pt>
                <c:pt idx="7050">
                  <c:v>-64.70476127524374</c:v>
                </c:pt>
                <c:pt idx="7051">
                  <c:v>-64.283198288287451</c:v>
                </c:pt>
                <c:pt idx="7052">
                  <c:v>-63.861439483560446</c:v>
                </c:pt>
                <c:pt idx="7053">
                  <c:v>-63.439486145814072</c:v>
                </c:pt>
                <c:pt idx="7054">
                  <c:v>-63.017339560390923</c:v>
                </c:pt>
                <c:pt idx="7055">
                  <c:v>-62.595001013222294</c:v>
                </c:pt>
                <c:pt idx="7056">
                  <c:v>-62.17247179082549</c:v>
                </c:pt>
                <c:pt idx="7057">
                  <c:v>-61.749753180297368</c:v>
                </c:pt>
                <c:pt idx="7058">
                  <c:v>-61.326846469311711</c:v>
                </c:pt>
                <c:pt idx="7059">
                  <c:v>-60.903752946116555</c:v>
                </c:pt>
                <c:pt idx="7060">
                  <c:v>-60.480473899527709</c:v>
                </c:pt>
                <c:pt idx="7061">
                  <c:v>-60.057010618926562</c:v>
                </c:pt>
                <c:pt idx="7062">
                  <c:v>-59.633364394255281</c:v>
                </c:pt>
                <c:pt idx="7063">
                  <c:v>-59.209536516014595</c:v>
                </c:pt>
                <c:pt idx="7064">
                  <c:v>-58.785528275257285</c:v>
                </c:pt>
                <c:pt idx="7065">
                  <c:v>-58.361340963586002</c:v>
                </c:pt>
                <c:pt idx="7066">
                  <c:v>-57.936975873148839</c:v>
                </c:pt>
                <c:pt idx="7067">
                  <c:v>-57.512434296635043</c:v>
                </c:pt>
                <c:pt idx="7068">
                  <c:v>-57.087717527272311</c:v>
                </c:pt>
                <c:pt idx="7069">
                  <c:v>-56.662826858822008</c:v>
                </c:pt>
                <c:pt idx="7070">
                  <c:v>-56.237763585574356</c:v>
                </c:pt>
                <c:pt idx="7071">
                  <c:v>-55.812529002345819</c:v>
                </c:pt>
                <c:pt idx="7072">
                  <c:v>-55.387124404474243</c:v>
                </c:pt>
                <c:pt idx="7073">
                  <c:v>-54.961551087816666</c:v>
                </c:pt>
                <c:pt idx="7074">
                  <c:v>-54.535810348742793</c:v>
                </c:pt>
                <c:pt idx="7075">
                  <c:v>-54.109903484132758</c:v>
                </c:pt>
                <c:pt idx="7076">
                  <c:v>-53.683831791372704</c:v>
                </c:pt>
                <c:pt idx="7077">
                  <c:v>-53.257596568350493</c:v>
                </c:pt>
                <c:pt idx="7078">
                  <c:v>-52.831199113452961</c:v>
                </c:pt>
                <c:pt idx="7079">
                  <c:v>-52.404640725561123</c:v>
                </c:pt>
                <c:pt idx="7080">
                  <c:v>-51.97792270404539</c:v>
                </c:pt>
                <c:pt idx="7081">
                  <c:v>-51.551046348762839</c:v>
                </c:pt>
                <c:pt idx="7082">
                  <c:v>-51.124012960052902</c:v>
                </c:pt>
                <c:pt idx="7083">
                  <c:v>-50.696823838732882</c:v>
                </c:pt>
                <c:pt idx="7084">
                  <c:v>-50.269480286095813</c:v>
                </c:pt>
                <c:pt idx="7085">
                  <c:v>-49.841983603903827</c:v>
                </c:pt>
                <c:pt idx="7086">
                  <c:v>-49.414335094385962</c:v>
                </c:pt>
                <c:pt idx="7087">
                  <c:v>-48.986536060233291</c:v>
                </c:pt>
                <c:pt idx="7088">
                  <c:v>-48.558587804596755</c:v>
                </c:pt>
                <c:pt idx="7089">
                  <c:v>-48.130491631080076</c:v>
                </c:pt>
                <c:pt idx="7090">
                  <c:v>-47.702248843739312</c:v>
                </c:pt>
                <c:pt idx="7091">
                  <c:v>-47.273860747075823</c:v>
                </c:pt>
                <c:pt idx="7092">
                  <c:v>-46.845328646034048</c:v>
                </c:pt>
                <c:pt idx="7093">
                  <c:v>-46.416653845996656</c:v>
                </c:pt>
                <c:pt idx="7094">
                  <c:v>-45.987837652782289</c:v>
                </c:pt>
                <c:pt idx="7095">
                  <c:v>-45.558881372639014</c:v>
                </c:pt>
                <c:pt idx="7096">
                  <c:v>-45.12978631224204</c:v>
                </c:pt>
                <c:pt idx="7097">
                  <c:v>-44.700553778689347</c:v>
                </c:pt>
                <c:pt idx="7098">
                  <c:v>-44.271185079497229</c:v>
                </c:pt>
                <c:pt idx="7099">
                  <c:v>-43.841681522598087</c:v>
                </c:pt>
                <c:pt idx="7100">
                  <c:v>-43.412044416333359</c:v>
                </c:pt>
                <c:pt idx="7101">
                  <c:v>-42.982275069453067</c:v>
                </c:pt>
                <c:pt idx="7102">
                  <c:v>-42.552374791108726</c:v>
                </c:pt>
                <c:pt idx="7103">
                  <c:v>-42.122344890850705</c:v>
                </c:pt>
                <c:pt idx="7104">
                  <c:v>-41.692186678625532</c:v>
                </c:pt>
                <c:pt idx="7105">
                  <c:v>-41.261901464769281</c:v>
                </c:pt>
                <c:pt idx="7106">
                  <c:v>-40.831490560005349</c:v>
                </c:pt>
                <c:pt idx="7107">
                  <c:v>-40.400955275439976</c:v>
                </c:pt>
                <c:pt idx="7108">
                  <c:v>-39.970296922557885</c:v>
                </c:pt>
                <c:pt idx="7109">
                  <c:v>-39.539516813219969</c:v>
                </c:pt>
                <c:pt idx="7110">
                  <c:v>-39.108616259656721</c:v>
                </c:pt>
                <c:pt idx="7111">
                  <c:v>-38.677596574465944</c:v>
                </c:pt>
                <c:pt idx="7112">
                  <c:v>-38.246459070607912</c:v>
                </c:pt>
                <c:pt idx="7113">
                  <c:v>-37.81520506140312</c:v>
                </c:pt>
                <c:pt idx="7114">
                  <c:v>-37.383835860525174</c:v>
                </c:pt>
                <c:pt idx="7115">
                  <c:v>-36.952352782000368</c:v>
                </c:pt>
                <c:pt idx="7116">
                  <c:v>-36.520757140200537</c:v>
                </c:pt>
                <c:pt idx="7117">
                  <c:v>-36.089050249840867</c:v>
                </c:pt>
                <c:pt idx="7118">
                  <c:v>-35.657233425974958</c:v>
                </c:pt>
                <c:pt idx="7119">
                  <c:v>-35.225307983992643</c:v>
                </c:pt>
                <c:pt idx="7120">
                  <c:v>-34.793275239613266</c:v>
                </c:pt>
                <c:pt idx="7121">
                  <c:v>-34.361136508883497</c:v>
                </c:pt>
                <c:pt idx="7122">
                  <c:v>-33.928893108172858</c:v>
                </c:pt>
                <c:pt idx="7123">
                  <c:v>-33.496546354169269</c:v>
                </c:pt>
                <c:pt idx="7124">
                  <c:v>-33.064097563876359</c:v>
                </c:pt>
                <c:pt idx="7125">
                  <c:v>-32.631548054608579</c:v>
                </c:pt>
                <c:pt idx="7126">
                  <c:v>-32.198899143986303</c:v>
                </c:pt>
                <c:pt idx="7127">
                  <c:v>-31.76615214993317</c:v>
                </c:pt>
                <c:pt idx="7128">
                  <c:v>-31.333308390671547</c:v>
                </c:pt>
                <c:pt idx="7129">
                  <c:v>-30.900369184718159</c:v>
                </c:pt>
                <c:pt idx="7130">
                  <c:v>-30.467335850881796</c:v>
                </c:pt>
                <c:pt idx="7131">
                  <c:v>-30.034209708256636</c:v>
                </c:pt>
                <c:pt idx="7132">
                  <c:v>-29.600992076220042</c:v>
                </c:pt>
                <c:pt idx="7133">
                  <c:v>-29.167684274427597</c:v>
                </c:pt>
                <c:pt idx="7134">
                  <c:v>-28.734287622810463</c:v>
                </c:pt>
                <c:pt idx="7135">
                  <c:v>-28.300803441570437</c:v>
                </c:pt>
                <c:pt idx="7136">
                  <c:v>-27.86723305117507</c:v>
                </c:pt>
                <c:pt idx="7137">
                  <c:v>-27.433577772354969</c:v>
                </c:pt>
                <c:pt idx="7138">
                  <c:v>-26.999838926099315</c:v>
                </c:pt>
                <c:pt idx="7139">
                  <c:v>-26.566017833651411</c:v>
                </c:pt>
                <c:pt idx="7140">
                  <c:v>-26.132115816506428</c:v>
                </c:pt>
                <c:pt idx="7141">
                  <c:v>-25.698134196404716</c:v>
                </c:pt>
                <c:pt idx="7142">
                  <c:v>-25.264074295329554</c:v>
                </c:pt>
                <c:pt idx="7143">
                  <c:v>-24.829937435502675</c:v>
                </c:pt>
                <c:pt idx="7144">
                  <c:v>-24.395724939379807</c:v>
                </c:pt>
                <c:pt idx="7145">
                  <c:v>-23.961438129647949</c:v>
                </c:pt>
                <c:pt idx="7146">
                  <c:v>-23.527078329220494</c:v>
                </c:pt>
                <c:pt idx="7147">
                  <c:v>-23.092646861232268</c:v>
                </c:pt>
                <c:pt idx="7148">
                  <c:v>-22.658145049036872</c:v>
                </c:pt>
                <c:pt idx="7149">
                  <c:v>-22.223574216201737</c:v>
                </c:pt>
                <c:pt idx="7150">
                  <c:v>-21.788935686505862</c:v>
                </c:pt>
                <c:pt idx="7151">
                  <c:v>-21.354230783933154</c:v>
                </c:pt>
                <c:pt idx="7152">
                  <c:v>-20.919460832670126</c:v>
                </c:pt>
                <c:pt idx="7153">
                  <c:v>-20.484627157101453</c:v>
                </c:pt>
                <c:pt idx="7154">
                  <c:v>-20.049731081805476</c:v>
                </c:pt>
                <c:pt idx="7155">
                  <c:v>-19.614773931551952</c:v>
                </c:pt>
                <c:pt idx="7156">
                  <c:v>-19.179757031295345</c:v>
                </c:pt>
                <c:pt idx="7157">
                  <c:v>-18.744681706172141</c:v>
                </c:pt>
                <c:pt idx="7158">
                  <c:v>-18.309549281498114</c:v>
                </c:pt>
                <c:pt idx="7159">
                  <c:v>-17.874361082761645</c:v>
                </c:pt>
                <c:pt idx="7160">
                  <c:v>-17.439118435621026</c:v>
                </c:pt>
                <c:pt idx="7161">
                  <c:v>-17.003822665901719</c:v>
                </c:pt>
                <c:pt idx="7162">
                  <c:v>-16.568475099589694</c:v>
                </c:pt>
                <c:pt idx="7163">
                  <c:v>-16.13307706282913</c:v>
                </c:pt>
                <c:pt idx="7164">
                  <c:v>-15.69762988191752</c:v>
                </c:pt>
                <c:pt idx="7165">
                  <c:v>-15.262134883303375</c:v>
                </c:pt>
                <c:pt idx="7166">
                  <c:v>-14.826593393579548</c:v>
                </c:pt>
                <c:pt idx="7167">
                  <c:v>-14.391006739480947</c:v>
                </c:pt>
                <c:pt idx="7168">
                  <c:v>-13.95537624787962</c:v>
                </c:pt>
                <c:pt idx="7169">
                  <c:v>-13.51970324578248</c:v>
                </c:pt>
                <c:pt idx="7170">
                  <c:v>-13.083989060324159</c:v>
                </c:pt>
                <c:pt idx="7171">
                  <c:v>-12.64823501876652</c:v>
                </c:pt>
                <c:pt idx="7172">
                  <c:v>-12.212442448491499</c:v>
                </c:pt>
                <c:pt idx="7173">
                  <c:v>-11.776612676998841</c:v>
                </c:pt>
                <c:pt idx="7174">
                  <c:v>-11.340747031901614</c:v>
                </c:pt>
                <c:pt idx="7175">
                  <c:v>-10.904846840921723</c:v>
                </c:pt>
                <c:pt idx="7176">
                  <c:v>-10.468913431887627</c:v>
                </c:pt>
                <c:pt idx="7177">
                  <c:v>-10.032948132727649</c:v>
                </c:pt>
                <c:pt idx="7178">
                  <c:v>-9.5969522714676998</c:v>
                </c:pt>
                <c:pt idx="7179">
                  <c:v>-9.1609271762263393</c:v>
                </c:pt>
                <c:pt idx="7180">
                  <c:v>-8.7248741752120704</c:v>
                </c:pt>
                <c:pt idx="7181">
                  <c:v>-8.2887945967184002</c:v>
                </c:pt>
                <c:pt idx="7182">
                  <c:v>-7.8526897691189088</c:v>
                </c:pt>
                <c:pt idx="7183">
                  <c:v>-7.4165610208645294</c:v>
                </c:pt>
                <c:pt idx="7184">
                  <c:v>-6.9804096804790658</c:v>
                </c:pt>
                <c:pt idx="7185">
                  <c:v>-6.5442370765546976</c:v>
                </c:pt>
                <c:pt idx="7186">
                  <c:v>-6.1080445377497066</c:v>
                </c:pt>
                <c:pt idx="7187">
                  <c:v>-5.6718333927817683</c:v>
                </c:pt>
                <c:pt idx="7188">
                  <c:v>-5.2356049704256806</c:v>
                </c:pt>
                <c:pt idx="7189">
                  <c:v>-4.7993605995088693</c:v>
                </c:pt>
                <c:pt idx="7190">
                  <c:v>-4.3631016089069012</c:v>
                </c:pt>
                <c:pt idx="7191">
                  <c:v>-3.9268293275407635</c:v>
                </c:pt>
                <c:pt idx="7192">
                  <c:v>-3.4905450843719281</c:v>
                </c:pt>
                <c:pt idx="7193">
                  <c:v>-3.0542502083974203</c:v>
                </c:pt>
                <c:pt idx="7194">
                  <c:v>-2.6179460286470952</c:v>
                </c:pt>
                <c:pt idx="7195">
                  <c:v>-2.1816338741787069</c:v>
                </c:pt>
                <c:pt idx="7196">
                  <c:v>-1.7453150740756329</c:v>
                </c:pt>
                <c:pt idx="7197">
                  <c:v>-1.3089909574401624</c:v>
                </c:pt>
                <c:pt idx="7198">
                  <c:v>-0.87266285339122451</c:v>
                </c:pt>
                <c:pt idx="7199">
                  <c:v>-0.4363320910598939</c:v>
                </c:pt>
                <c:pt idx="7200">
                  <c:v>4.1510089636431768E-10</c:v>
                </c:pt>
                <c:pt idx="7201">
                  <c:v>0.43633209188965033</c:v>
                </c:pt>
                <c:pt idx="7202">
                  <c:v>0.87266285422097711</c:v>
                </c:pt>
                <c:pt idx="7203">
                  <c:v>1.3089909582699089</c:v>
                </c:pt>
                <c:pt idx="7204">
                  <c:v>1.7453150749053703</c:v>
                </c:pt>
                <c:pt idx="7205">
                  <c:v>2.1816338750088771</c:v>
                </c:pt>
                <c:pt idx="7206">
                  <c:v>2.6179460294768075</c:v>
                </c:pt>
                <c:pt idx="7207">
                  <c:v>3.0542502092280044</c:v>
                </c:pt>
                <c:pt idx="7208">
                  <c:v>3.4905450852024935</c:v>
                </c:pt>
                <c:pt idx="7209">
                  <c:v>3.9268293283713063</c:v>
                </c:pt>
                <c:pt idx="7210">
                  <c:v>4.3631016097369768</c:v>
                </c:pt>
                <c:pt idx="7211">
                  <c:v>4.7993606003389182</c:v>
                </c:pt>
                <c:pt idx="7212">
                  <c:v>5.2356049712556993</c:v>
                </c:pt>
                <c:pt idx="7213">
                  <c:v>5.671833393611756</c:v>
                </c:pt>
                <c:pt idx="7214">
                  <c:v>6.1080445385796605</c:v>
                </c:pt>
                <c:pt idx="7215">
                  <c:v>6.5442370773846159</c:v>
                </c:pt>
                <c:pt idx="7216">
                  <c:v>6.9804096813089442</c:v>
                </c:pt>
                <c:pt idx="7217">
                  <c:v>7.4165610216943652</c:v>
                </c:pt>
                <c:pt idx="7218">
                  <c:v>7.8526897699487002</c:v>
                </c:pt>
                <c:pt idx="7219">
                  <c:v>8.2887945975481472</c:v>
                </c:pt>
                <c:pt idx="7220">
                  <c:v>8.7248741760417676</c:v>
                </c:pt>
                <c:pt idx="7221">
                  <c:v>9.1609271770559833</c:v>
                </c:pt>
                <c:pt idx="7222">
                  <c:v>9.5969522722968446</c:v>
                </c:pt>
                <c:pt idx="7223">
                  <c:v>10.032948133556738</c:v>
                </c:pt>
                <c:pt idx="7224">
                  <c:v>10.468913432716656</c:v>
                </c:pt>
                <c:pt idx="7225">
                  <c:v>10.904846841751134</c:v>
                </c:pt>
                <c:pt idx="7226">
                  <c:v>11.340747032730517</c:v>
                </c:pt>
                <c:pt idx="7227">
                  <c:v>11.776612677827679</c:v>
                </c:pt>
                <c:pt idx="7228">
                  <c:v>12.212442449320267</c:v>
                </c:pt>
                <c:pt idx="7229">
                  <c:v>12.648235019595218</c:v>
                </c:pt>
                <c:pt idx="7230">
                  <c:v>13.083989061153668</c:v>
                </c:pt>
                <c:pt idx="7231">
                  <c:v>13.519703246611467</c:v>
                </c:pt>
                <c:pt idx="7232">
                  <c:v>13.955376248708971</c:v>
                </c:pt>
                <c:pt idx="7233">
                  <c:v>14.391006740309773</c:v>
                </c:pt>
                <c:pt idx="7234">
                  <c:v>14.826593394408288</c:v>
                </c:pt>
                <c:pt idx="7235">
                  <c:v>15.262134884132028</c:v>
                </c:pt>
                <c:pt idx="7236">
                  <c:v>15.697629882746082</c:v>
                </c:pt>
                <c:pt idx="7237">
                  <c:v>16.133077063657602</c:v>
                </c:pt>
                <c:pt idx="7238">
                  <c:v>16.56847510041807</c:v>
                </c:pt>
                <c:pt idx="7239">
                  <c:v>17.003822666729999</c:v>
                </c:pt>
                <c:pt idx="7240">
                  <c:v>17.439118436449203</c:v>
                </c:pt>
                <c:pt idx="7241">
                  <c:v>17.874361083589722</c:v>
                </c:pt>
                <c:pt idx="7242">
                  <c:v>18.309549282326085</c:v>
                </c:pt>
                <c:pt idx="7243">
                  <c:v>18.744681707000005</c:v>
                </c:pt>
                <c:pt idx="7244">
                  <c:v>19.179757032122662</c:v>
                </c:pt>
                <c:pt idx="7245">
                  <c:v>19.614773932379151</c:v>
                </c:pt>
                <c:pt idx="7246">
                  <c:v>20.049731082633002</c:v>
                </c:pt>
                <c:pt idx="7247">
                  <c:v>20.484627157928418</c:v>
                </c:pt>
                <c:pt idx="7248">
                  <c:v>20.91946083349697</c:v>
                </c:pt>
                <c:pt idx="7249">
                  <c:v>21.354230784759878</c:v>
                </c:pt>
                <c:pt idx="7250">
                  <c:v>21.788935687332906</c:v>
                </c:pt>
                <c:pt idx="7251">
                  <c:v>22.223574217028652</c:v>
                </c:pt>
                <c:pt idx="7252">
                  <c:v>22.6581450498641</c:v>
                </c:pt>
                <c:pt idx="7253">
                  <c:v>23.092646862059361</c:v>
                </c:pt>
                <c:pt idx="7254">
                  <c:v>23.527078330047452</c:v>
                </c:pt>
                <c:pt idx="7255">
                  <c:v>23.961438130474775</c:v>
                </c:pt>
                <c:pt idx="7256">
                  <c:v>24.395724940206044</c:v>
                </c:pt>
                <c:pt idx="7257">
                  <c:v>24.829937436328777</c:v>
                </c:pt>
                <c:pt idx="7258">
                  <c:v>25.264074296155506</c:v>
                </c:pt>
                <c:pt idx="7259">
                  <c:v>25.69813419723052</c:v>
                </c:pt>
                <c:pt idx="7260">
                  <c:v>26.132115817332082</c:v>
                </c:pt>
                <c:pt idx="7261">
                  <c:v>26.566017834476913</c:v>
                </c:pt>
                <c:pt idx="7262">
                  <c:v>26.99983892692466</c:v>
                </c:pt>
                <c:pt idx="7263">
                  <c:v>27.433577773180154</c:v>
                </c:pt>
                <c:pt idx="7264">
                  <c:v>27.867233052000099</c:v>
                </c:pt>
                <c:pt idx="7265">
                  <c:v>28.300803442395299</c:v>
                </c:pt>
                <c:pt idx="7266">
                  <c:v>28.734287623635602</c:v>
                </c:pt>
                <c:pt idx="7267">
                  <c:v>29.167684275252128</c:v>
                </c:pt>
                <c:pt idx="7268">
                  <c:v>29.600992077043962</c:v>
                </c:pt>
                <c:pt idx="7269">
                  <c:v>30.034209709080386</c:v>
                </c:pt>
                <c:pt idx="7270">
                  <c:v>30.467335851705364</c:v>
                </c:pt>
                <c:pt idx="7271">
                  <c:v>30.900369185541994</c:v>
                </c:pt>
                <c:pt idx="7272">
                  <c:v>31.333308391494764</c:v>
                </c:pt>
                <c:pt idx="7273">
                  <c:v>31.766152150756199</c:v>
                </c:pt>
                <c:pt idx="7274">
                  <c:v>32.198899144809154</c:v>
                </c:pt>
                <c:pt idx="7275">
                  <c:v>32.631548055432113</c:v>
                </c:pt>
                <c:pt idx="7276">
                  <c:v>33.064097564699708</c:v>
                </c:pt>
                <c:pt idx="7277">
                  <c:v>33.496546354991985</c:v>
                </c:pt>
                <c:pt idx="7278">
                  <c:v>33.928893108995375</c:v>
                </c:pt>
                <c:pt idx="7279">
                  <c:v>34.361136509705823</c:v>
                </c:pt>
                <c:pt idx="7280">
                  <c:v>34.793275240435385</c:v>
                </c:pt>
                <c:pt idx="7281">
                  <c:v>35.225307984814563</c:v>
                </c:pt>
                <c:pt idx="7282">
                  <c:v>35.657233426797113</c:v>
                </c:pt>
                <c:pt idx="7283">
                  <c:v>36.089050250662368</c:v>
                </c:pt>
                <c:pt idx="7284">
                  <c:v>36.520757141021839</c:v>
                </c:pt>
                <c:pt idx="7285">
                  <c:v>36.952352782821457</c:v>
                </c:pt>
                <c:pt idx="7286">
                  <c:v>37.38383586134605</c:v>
                </c:pt>
                <c:pt idx="7287">
                  <c:v>37.815205062223768</c:v>
                </c:pt>
                <c:pt idx="7288">
                  <c:v>38.24645907142834</c:v>
                </c:pt>
                <c:pt idx="7289">
                  <c:v>38.677596575285712</c:v>
                </c:pt>
                <c:pt idx="7290">
                  <c:v>39.108616260476261</c:v>
                </c:pt>
                <c:pt idx="7291">
                  <c:v>39.539516814039281</c:v>
                </c:pt>
                <c:pt idx="7292">
                  <c:v>39.970296923377411</c:v>
                </c:pt>
                <c:pt idx="7293">
                  <c:v>40.400955276258827</c:v>
                </c:pt>
                <c:pt idx="7294">
                  <c:v>40.831490560823958</c:v>
                </c:pt>
                <c:pt idx="7295">
                  <c:v>41.261901465587663</c:v>
                </c:pt>
                <c:pt idx="7296">
                  <c:v>41.692186679444113</c:v>
                </c:pt>
                <c:pt idx="7297">
                  <c:v>42.122344891669471</c:v>
                </c:pt>
                <c:pt idx="7298">
                  <c:v>42.552374791927249</c:v>
                </c:pt>
                <c:pt idx="7299">
                  <c:v>42.982275070271342</c:v>
                </c:pt>
                <c:pt idx="7300">
                  <c:v>43.412044417151392</c:v>
                </c:pt>
                <c:pt idx="7301">
                  <c:v>43.841681523415424</c:v>
                </c:pt>
                <c:pt idx="7302">
                  <c:v>44.271185080314318</c:v>
                </c:pt>
                <c:pt idx="7303">
                  <c:v>44.700553779506173</c:v>
                </c:pt>
                <c:pt idx="7304">
                  <c:v>45.129786313058602</c:v>
                </c:pt>
                <c:pt idx="7305">
                  <c:v>45.558881373455314</c:v>
                </c:pt>
                <c:pt idx="7306">
                  <c:v>45.987837653598326</c:v>
                </c:pt>
                <c:pt idx="7307">
                  <c:v>46.416653846812423</c:v>
                </c:pt>
                <c:pt idx="7308">
                  <c:v>46.845328646849545</c:v>
                </c:pt>
                <c:pt idx="7309">
                  <c:v>47.27386074789105</c:v>
                </c:pt>
                <c:pt idx="7310">
                  <c:v>47.702248844554255</c:v>
                </c:pt>
                <c:pt idx="7311">
                  <c:v>48.130491631894749</c:v>
                </c:pt>
                <c:pt idx="7312">
                  <c:v>48.55858780541115</c:v>
                </c:pt>
                <c:pt idx="7313">
                  <c:v>48.986536061047403</c:v>
                </c:pt>
                <c:pt idx="7314">
                  <c:v>49.414335095199348</c:v>
                </c:pt>
                <c:pt idx="7315">
                  <c:v>49.84198360471693</c:v>
                </c:pt>
                <c:pt idx="7316">
                  <c:v>50.269480286908625</c:v>
                </c:pt>
                <c:pt idx="7317">
                  <c:v>50.696823839545836</c:v>
                </c:pt>
                <c:pt idx="7318">
                  <c:v>51.124012960865123</c:v>
                </c:pt>
                <c:pt idx="7319">
                  <c:v>51.551046349574769</c:v>
                </c:pt>
                <c:pt idx="7320">
                  <c:v>51.977922704857882</c:v>
                </c:pt>
                <c:pt idx="7321">
                  <c:v>52.404640726373316</c:v>
                </c:pt>
                <c:pt idx="7322">
                  <c:v>52.831199114264841</c:v>
                </c:pt>
                <c:pt idx="7323">
                  <c:v>53.257596569161642</c:v>
                </c:pt>
                <c:pt idx="7324">
                  <c:v>53.68383179218354</c:v>
                </c:pt>
                <c:pt idx="7325">
                  <c:v>54.109903484943274</c:v>
                </c:pt>
                <c:pt idx="7326">
                  <c:v>54.535810349553003</c:v>
                </c:pt>
                <c:pt idx="7327">
                  <c:v>54.961551088626557</c:v>
                </c:pt>
                <c:pt idx="7328">
                  <c:v>55.387124405284247</c:v>
                </c:pt>
                <c:pt idx="7329">
                  <c:v>55.812529003155063</c:v>
                </c:pt>
                <c:pt idx="7330">
                  <c:v>56.237763586383281</c:v>
                </c:pt>
                <c:pt idx="7331">
                  <c:v>56.662826859630606</c:v>
                </c:pt>
                <c:pt idx="7332">
                  <c:v>57.087717528080574</c:v>
                </c:pt>
                <c:pt idx="7333">
                  <c:v>57.512434297442979</c:v>
                </c:pt>
                <c:pt idx="7334">
                  <c:v>57.936975873956008</c:v>
                </c:pt>
                <c:pt idx="7335">
                  <c:v>58.361340964392824</c:v>
                </c:pt>
                <c:pt idx="7336">
                  <c:v>58.785528276063779</c:v>
                </c:pt>
                <c:pt idx="7337">
                  <c:v>59.209536516820748</c:v>
                </c:pt>
                <c:pt idx="7338">
                  <c:v>59.63336439506152</c:v>
                </c:pt>
                <c:pt idx="7339">
                  <c:v>60.057010619732026</c:v>
                </c:pt>
                <c:pt idx="7340">
                  <c:v>60.480473900332818</c:v>
                </c:pt>
                <c:pt idx="7341">
                  <c:v>60.903752946921308</c:v>
                </c:pt>
                <c:pt idx="7342">
                  <c:v>61.326846470116976</c:v>
                </c:pt>
                <c:pt idx="7343">
                  <c:v>61.749753181101845</c:v>
                </c:pt>
                <c:pt idx="7344">
                  <c:v>62.172471791630031</c:v>
                </c:pt>
                <c:pt idx="7345">
                  <c:v>62.595001014026472</c:v>
                </c:pt>
                <c:pt idx="7346">
                  <c:v>63.017339561194319</c:v>
                </c:pt>
                <c:pt idx="7347">
                  <c:v>63.439486146617099</c:v>
                </c:pt>
                <c:pt idx="7348">
                  <c:v>63.86143948436311</c:v>
                </c:pt>
                <c:pt idx="7349">
                  <c:v>64.283198289089739</c:v>
                </c:pt>
                <c:pt idx="7350">
                  <c:v>64.704761276045659</c:v>
                </c:pt>
                <c:pt idx="7351">
                  <c:v>65.126127161077335</c:v>
                </c:pt>
                <c:pt idx="7352">
                  <c:v>65.547294660631209</c:v>
                </c:pt>
                <c:pt idx="7353">
                  <c:v>65.968262491758026</c:v>
                </c:pt>
                <c:pt idx="7354">
                  <c:v>66.389029372117207</c:v>
                </c:pt>
                <c:pt idx="7355">
                  <c:v>66.809594019978988</c:v>
                </c:pt>
                <c:pt idx="7356">
                  <c:v>67.229955154230964</c:v>
                </c:pt>
                <c:pt idx="7357">
                  <c:v>67.650111494380226</c:v>
                </c:pt>
                <c:pt idx="7358">
                  <c:v>68.070061760558104</c:v>
                </c:pt>
                <c:pt idx="7359">
                  <c:v>68.4898046735224</c:v>
                </c:pt>
                <c:pt idx="7360">
                  <c:v>68.909338954663852</c:v>
                </c:pt>
                <c:pt idx="7361">
                  <c:v>69.328663326008254</c:v>
                </c:pt>
                <c:pt idx="7362">
                  <c:v>69.747776510220902</c:v>
                </c:pt>
                <c:pt idx="7363">
                  <c:v>70.166677230610716</c:v>
                </c:pt>
                <c:pt idx="7364">
                  <c:v>70.585364211132656</c:v>
                </c:pt>
                <c:pt idx="7365">
                  <c:v>71.003836176394799</c:v>
                </c:pt>
                <c:pt idx="7366">
                  <c:v>71.422091851657299</c:v>
                </c:pt>
                <c:pt idx="7367">
                  <c:v>71.840129962841672</c:v>
                </c:pt>
                <c:pt idx="7368">
                  <c:v>72.257949236531317</c:v>
                </c:pt>
                <c:pt idx="7369">
                  <c:v>72.675548399976293</c:v>
                </c:pt>
                <c:pt idx="7370">
                  <c:v>73.092926181097539</c:v>
                </c:pt>
                <c:pt idx="7371">
                  <c:v>73.510081308489106</c:v>
                </c:pt>
                <c:pt idx="7372">
                  <c:v>73.927012511424536</c:v>
                </c:pt>
                <c:pt idx="7373">
                  <c:v>74.34371851985911</c:v>
                </c:pt>
                <c:pt idx="7374">
                  <c:v>74.760198064434462</c:v>
                </c:pt>
                <c:pt idx="7375">
                  <c:v>75.176449876480817</c:v>
                </c:pt>
                <c:pt idx="7376">
                  <c:v>75.592472688023406</c:v>
                </c:pt>
                <c:pt idx="7377">
                  <c:v>76.008265231784591</c:v>
                </c:pt>
                <c:pt idx="7378">
                  <c:v>76.423826241188181</c:v>
                </c:pt>
                <c:pt idx="7379">
                  <c:v>76.839154450363694</c:v>
                </c:pt>
                <c:pt idx="7380">
                  <c:v>77.254248594148535</c:v>
                </c:pt>
                <c:pt idx="7381">
                  <c:v>77.669107408094362</c:v>
                </c:pt>
                <c:pt idx="7382">
                  <c:v>78.0837296284693</c:v>
                </c:pt>
                <c:pt idx="7383">
                  <c:v>78.498113992262134</c:v>
                </c:pt>
                <c:pt idx="7384">
                  <c:v>78.912259237186674</c:v>
                </c:pt>
                <c:pt idx="7385">
                  <c:v>79.326164101683815</c:v>
                </c:pt>
                <c:pt idx="7386">
                  <c:v>79.739827324928015</c:v>
                </c:pt>
                <c:pt idx="7387">
                  <c:v>80.153247646830152</c:v>
                </c:pt>
                <c:pt idx="7388">
                  <c:v>80.566423808038593</c:v>
                </c:pt>
                <c:pt idx="7389">
                  <c:v>80.979354549947914</c:v>
                </c:pt>
                <c:pt idx="7390">
                  <c:v>81.392038614699871</c:v>
                </c:pt>
                <c:pt idx="7391">
                  <c:v>81.804474745186411</c:v>
                </c:pt>
                <c:pt idx="7392">
                  <c:v>82.216661685055968</c:v>
                </c:pt>
                <c:pt idx="7393">
                  <c:v>82.628598178715635</c:v>
                </c:pt>
                <c:pt idx="7394">
                  <c:v>83.040282971335415</c:v>
                </c:pt>
                <c:pt idx="7395">
                  <c:v>83.451714808852486</c:v>
                </c:pt>
                <c:pt idx="7396">
                  <c:v>83.862892437973215</c:v>
                </c:pt>
                <c:pt idx="7397">
                  <c:v>84.273814606179712</c:v>
                </c:pt>
                <c:pt idx="7398">
                  <c:v>84.684480061731747</c:v>
                </c:pt>
                <c:pt idx="7399">
                  <c:v>85.094887553671143</c:v>
                </c:pt>
                <c:pt idx="7400">
                  <c:v>85.505035831825936</c:v>
                </c:pt>
                <c:pt idx="7401">
                  <c:v>85.914923646812483</c:v>
                </c:pt>
                <c:pt idx="7402">
                  <c:v>86.32454975004184</c:v>
                </c:pt>
                <c:pt idx="7403">
                  <c:v>86.73391289372185</c:v>
                </c:pt>
                <c:pt idx="7404">
                  <c:v>87.143011830861809</c:v>
                </c:pt>
                <c:pt idx="7405">
                  <c:v>87.551845315274591</c:v>
                </c:pt>
                <c:pt idx="7406">
                  <c:v>87.960412101582889</c:v>
                </c:pt>
                <c:pt idx="7407">
                  <c:v>88.368710945221423</c:v>
                </c:pt>
                <c:pt idx="7408">
                  <c:v>88.776740602441109</c:v>
                </c:pt>
                <c:pt idx="7409">
                  <c:v>89.184499830313257</c:v>
                </c:pt>
                <c:pt idx="7410">
                  <c:v>89.591987386732143</c:v>
                </c:pt>
                <c:pt idx="7411">
                  <c:v>89.999202030419994</c:v>
                </c:pt>
                <c:pt idx="7412">
                  <c:v>90.406142520929976</c:v>
                </c:pt>
                <c:pt idx="7413">
                  <c:v>90.812807618651178</c:v>
                </c:pt>
                <c:pt idx="7414">
                  <c:v>91.219196084811216</c:v>
                </c:pt>
                <c:pt idx="7415">
                  <c:v>91.625306681480311</c:v>
                </c:pt>
                <c:pt idx="7416">
                  <c:v>92.031138171575591</c:v>
                </c:pt>
                <c:pt idx="7417">
                  <c:v>92.436689318863117</c:v>
                </c:pt>
                <c:pt idx="7418">
                  <c:v>92.841958887964196</c:v>
                </c:pt>
                <c:pt idx="7419">
                  <c:v>93.246945644357396</c:v>
                </c:pt>
                <c:pt idx="7420">
                  <c:v>93.651648354383298</c:v>
                </c:pt>
                <c:pt idx="7421">
                  <c:v>94.056065785246361</c:v>
                </c:pt>
                <c:pt idx="7422">
                  <c:v>94.460196705021431</c:v>
                </c:pt>
                <c:pt idx="7423">
                  <c:v>94.864039882655618</c:v>
                </c:pt>
                <c:pt idx="7424">
                  <c:v>95.26759408797254</c:v>
                </c:pt>
                <c:pt idx="7425">
                  <c:v>95.67085809167655</c:v>
                </c:pt>
                <c:pt idx="7426">
                  <c:v>96.073830665354734</c:v>
                </c:pt>
                <c:pt idx="7427">
                  <c:v>96.476510581483126</c:v>
                </c:pt>
                <c:pt idx="7428">
                  <c:v>96.878896613428893</c:v>
                </c:pt>
                <c:pt idx="7429">
                  <c:v>97.2809875354544</c:v>
                </c:pt>
                <c:pt idx="7430">
                  <c:v>97.682782122721363</c:v>
                </c:pt>
                <c:pt idx="7431">
                  <c:v>98.084279151292975</c:v>
                </c:pt>
                <c:pt idx="7432">
                  <c:v>98.485477398140873</c:v>
                </c:pt>
                <c:pt idx="7433">
                  <c:v>98.886375641143999</c:v>
                </c:pt>
                <c:pt idx="7434">
                  <c:v>99.286972659097586</c:v>
                </c:pt>
                <c:pt idx="7435">
                  <c:v>99.687267231713662</c:v>
                </c:pt>
                <c:pt idx="7436">
                  <c:v>100.08725813962592</c:v>
                </c:pt>
                <c:pt idx="7437">
                  <c:v>100.4869441643919</c:v>
                </c:pt>
                <c:pt idx="7438">
                  <c:v>100.88632408849902</c:v>
                </c:pt>
                <c:pt idx="7439">
                  <c:v>101.28539669536681</c:v>
                </c:pt>
                <c:pt idx="7440">
                  <c:v>101.6841607693509</c:v>
                </c:pt>
                <c:pt idx="7441">
                  <c:v>102.08261509574714</c:v>
                </c:pt>
                <c:pt idx="7442">
                  <c:v>102.48075846079377</c:v>
                </c:pt>
                <c:pt idx="7443">
                  <c:v>102.87858965167743</c:v>
                </c:pt>
                <c:pt idx="7444">
                  <c:v>103.27610745653534</c:v>
                </c:pt>
                <c:pt idx="7445">
                  <c:v>103.67331066445972</c:v>
                </c:pt>
                <c:pt idx="7446">
                  <c:v>104.07019806549991</c:v>
                </c:pt>
                <c:pt idx="7447">
                  <c:v>104.46676845066847</c:v>
                </c:pt>
                <c:pt idx="7448">
                  <c:v>104.8630206119432</c:v>
                </c:pt>
                <c:pt idx="7449">
                  <c:v>105.25895334227134</c:v>
                </c:pt>
                <c:pt idx="7450">
                  <c:v>105.65456543557349</c:v>
                </c:pt>
                <c:pt idx="7451">
                  <c:v>106.04985568674583</c:v>
                </c:pt>
                <c:pt idx="7452">
                  <c:v>106.44482289166609</c:v>
                </c:pt>
                <c:pt idx="7453">
                  <c:v>106.83946584719568</c:v>
                </c:pt>
                <c:pt idx="7454">
                  <c:v>107.2337833511837</c:v>
                </c:pt>
                <c:pt idx="7455">
                  <c:v>107.62777420247147</c:v>
                </c:pt>
                <c:pt idx="7456">
                  <c:v>108.02143720089289</c:v>
                </c:pt>
                <c:pt idx="7457">
                  <c:v>108.41477114728345</c:v>
                </c:pt>
                <c:pt idx="7458">
                  <c:v>108.80777484347888</c:v>
                </c:pt>
                <c:pt idx="7459">
                  <c:v>109.20044709232219</c:v>
                </c:pt>
                <c:pt idx="7460">
                  <c:v>109.59278669766563</c:v>
                </c:pt>
                <c:pt idx="7461">
                  <c:v>109.9847924643751</c:v>
                </c:pt>
                <c:pt idx="7462">
                  <c:v>110.37646319833226</c:v>
                </c:pt>
                <c:pt idx="7463">
                  <c:v>110.76779770644052</c:v>
                </c:pt>
                <c:pt idx="7464">
                  <c:v>111.15879479662709</c:v>
                </c:pt>
                <c:pt idx="7465">
                  <c:v>111.54945327784706</c:v>
                </c:pt>
                <c:pt idx="7466">
                  <c:v>111.93977196008731</c:v>
                </c:pt>
                <c:pt idx="7467">
                  <c:v>112.32974965436867</c:v>
                </c:pt>
                <c:pt idx="7468">
                  <c:v>112.71938517275183</c:v>
                </c:pt>
                <c:pt idx="7469">
                  <c:v>113.10867732833944</c:v>
                </c:pt>
                <c:pt idx="7470">
                  <c:v>113.4976249352801</c:v>
                </c:pt>
                <c:pt idx="7471">
                  <c:v>113.88622680877231</c:v>
                </c:pt>
                <c:pt idx="7472">
                  <c:v>114.27448176506658</c:v>
                </c:pt>
                <c:pt idx="7473">
                  <c:v>114.66238862147141</c:v>
                </c:pt>
                <c:pt idx="7474">
                  <c:v>115.04994619635519</c:v>
                </c:pt>
                <c:pt idx="7475">
                  <c:v>115.43715330915079</c:v>
                </c:pt>
                <c:pt idx="7476">
                  <c:v>115.82400878035736</c:v>
                </c:pt>
                <c:pt idx="7477">
                  <c:v>116.21051143154723</c:v>
                </c:pt>
                <c:pt idx="7478">
                  <c:v>116.59666008536473</c:v>
                </c:pt>
                <c:pt idx="7479">
                  <c:v>116.9824535655349</c:v>
                </c:pt>
                <c:pt idx="7480">
                  <c:v>117.36789069686387</c:v>
                </c:pt>
                <c:pt idx="7481">
                  <c:v>117.75297030524328</c:v>
                </c:pt>
                <c:pt idx="7482">
                  <c:v>118.13769121765429</c:v>
                </c:pt>
                <c:pt idx="7483">
                  <c:v>118.52205226216945</c:v>
                </c:pt>
                <c:pt idx="7484">
                  <c:v>118.90605226795881</c:v>
                </c:pt>
                <c:pt idx="7485">
                  <c:v>119.28969006529171</c:v>
                </c:pt>
                <c:pt idx="7486">
                  <c:v>119.6729644855409</c:v>
                </c:pt>
                <c:pt idx="7487">
                  <c:v>120.05587436118644</c:v>
                </c:pt>
                <c:pt idx="7488">
                  <c:v>120.43841852581762</c:v>
                </c:pt>
                <c:pt idx="7489">
                  <c:v>120.82059581413901</c:v>
                </c:pt>
                <c:pt idx="7490">
                  <c:v>121.20240506197227</c:v>
                </c:pt>
                <c:pt idx="7491">
                  <c:v>121.58384510626064</c:v>
                </c:pt>
                <c:pt idx="7492">
                  <c:v>121.96491478507076</c:v>
                </c:pt>
                <c:pt idx="7493">
                  <c:v>122.34561293759877</c:v>
                </c:pt>
                <c:pt idx="7494">
                  <c:v>122.72593840417201</c:v>
                </c:pt>
                <c:pt idx="7495">
                  <c:v>123.10589002625318</c:v>
                </c:pt>
                <c:pt idx="7496">
                  <c:v>123.48546664644412</c:v>
                </c:pt>
                <c:pt idx="7497">
                  <c:v>123.86466710848785</c:v>
                </c:pt>
                <c:pt idx="7498">
                  <c:v>124.24349025727439</c:v>
                </c:pt>
                <c:pt idx="7499">
                  <c:v>124.62193493884273</c:v>
                </c:pt>
                <c:pt idx="7500">
                  <c:v>125.0000000003855</c:v>
                </c:pt>
                <c:pt idx="7501">
                  <c:v>125.37768429024942</c:v>
                </c:pt>
                <c:pt idx="7502">
                  <c:v>125.75498665794343</c:v>
                </c:pt>
                <c:pt idx="7503">
                  <c:v>126.13190595413946</c:v>
                </c:pt>
                <c:pt idx="7504">
                  <c:v>126.50844103067519</c:v>
                </c:pt>
                <c:pt idx="7505">
                  <c:v>126.88459074055986</c:v>
                </c:pt>
                <c:pt idx="7506">
                  <c:v>127.26035393797622</c:v>
                </c:pt>
                <c:pt idx="7507">
                  <c:v>127.6357294782848</c:v>
                </c:pt>
                <c:pt idx="7508">
                  <c:v>128.01071621802581</c:v>
                </c:pt>
                <c:pt idx="7509">
                  <c:v>128.38531301492503</c:v>
                </c:pt>
                <c:pt idx="7510">
                  <c:v>128.75951872789565</c:v>
                </c:pt>
                <c:pt idx="7511">
                  <c:v>129.13333221704212</c:v>
                </c:pt>
                <c:pt idx="7512">
                  <c:v>129.50675234366417</c:v>
                </c:pt>
                <c:pt idx="7513">
                  <c:v>129.87977797025854</c:v>
                </c:pt>
                <c:pt idx="7514">
                  <c:v>130.25240796052486</c:v>
                </c:pt>
                <c:pt idx="7515">
                  <c:v>130.62464117936756</c:v>
                </c:pt>
                <c:pt idx="7516">
                  <c:v>130.99647649289969</c:v>
                </c:pt>
                <c:pt idx="7517">
                  <c:v>131.36791276844681</c:v>
                </c:pt>
                <c:pt idx="7518">
                  <c:v>131.73894887454881</c:v>
                </c:pt>
                <c:pt idx="7519">
                  <c:v>132.10958368096576</c:v>
                </c:pt>
                <c:pt idx="7520">
                  <c:v>132.47981605867977</c:v>
                </c:pt>
                <c:pt idx="7521">
                  <c:v>132.84964487989919</c:v>
                </c:pt>
                <c:pt idx="7522">
                  <c:v>133.21906901806094</c:v>
                </c:pt>
                <c:pt idx="7523">
                  <c:v>133.58808734783494</c:v>
                </c:pt>
                <c:pt idx="7524">
                  <c:v>133.95669874512708</c:v>
                </c:pt>
                <c:pt idx="7525">
                  <c:v>134.32490208708344</c:v>
                </c:pt>
                <c:pt idx="7526">
                  <c:v>134.69269625209279</c:v>
                </c:pt>
                <c:pt idx="7527">
                  <c:v>135.06008011979034</c:v>
                </c:pt>
                <c:pt idx="7528">
                  <c:v>135.42705257106149</c:v>
                </c:pt>
                <c:pt idx="7529">
                  <c:v>135.79361248804375</c:v>
                </c:pt>
                <c:pt idx="7530">
                  <c:v>136.15975875413238</c:v>
                </c:pt>
                <c:pt idx="7531">
                  <c:v>136.52549025398244</c:v>
                </c:pt>
                <c:pt idx="7532">
                  <c:v>136.89080587351231</c:v>
                </c:pt>
                <c:pt idx="7533">
                  <c:v>137.25570449990758</c:v>
                </c:pt>
                <c:pt idx="7534">
                  <c:v>137.62018502162309</c:v>
                </c:pt>
                <c:pt idx="7535">
                  <c:v>137.98424632838828</c:v>
                </c:pt>
                <c:pt idx="7536">
                  <c:v>138.34788731120932</c:v>
                </c:pt>
                <c:pt idx="7537">
                  <c:v>138.71110686237301</c:v>
                </c:pt>
                <c:pt idx="7538">
                  <c:v>139.07390387544893</c:v>
                </c:pt>
                <c:pt idx="7539">
                  <c:v>139.4362772452948</c:v>
                </c:pt>
                <c:pt idx="7540">
                  <c:v>139.79822586805855</c:v>
                </c:pt>
                <c:pt idx="7541">
                  <c:v>140.15974864118181</c:v>
                </c:pt>
                <c:pt idx="7542">
                  <c:v>140.52084446340393</c:v>
                </c:pt>
                <c:pt idx="7543">
                  <c:v>140.88151223476368</c:v>
                </c:pt>
                <c:pt idx="7544">
                  <c:v>141.24175085660482</c:v>
                </c:pt>
                <c:pt idx="7545">
                  <c:v>141.60155923157882</c:v>
                </c:pt>
                <c:pt idx="7546">
                  <c:v>141.96093626364544</c:v>
                </c:pt>
                <c:pt idx="7547">
                  <c:v>142.31988085808072</c:v>
                </c:pt>
                <c:pt idx="7548">
                  <c:v>142.67839192147713</c:v>
                </c:pt>
                <c:pt idx="7549">
                  <c:v>143.03646836174815</c:v>
                </c:pt>
                <c:pt idx="7550">
                  <c:v>143.39410908813014</c:v>
                </c:pt>
                <c:pt idx="7551">
                  <c:v>143.75131301118779</c:v>
                </c:pt>
                <c:pt idx="7552">
                  <c:v>144.108079042816</c:v>
                </c:pt>
                <c:pt idx="7553">
                  <c:v>144.46440609624389</c:v>
                </c:pt>
                <c:pt idx="7554">
                  <c:v>144.8202930860368</c:v>
                </c:pt>
                <c:pt idx="7555">
                  <c:v>145.17573892810154</c:v>
                </c:pt>
                <c:pt idx="7556">
                  <c:v>145.53074253968848</c:v>
                </c:pt>
                <c:pt idx="7557">
                  <c:v>145.88530283939502</c:v>
                </c:pt>
                <c:pt idx="7558">
                  <c:v>146.2394187471694</c:v>
                </c:pt>
                <c:pt idx="7559">
                  <c:v>146.59308918431236</c:v>
                </c:pt>
                <c:pt idx="7560">
                  <c:v>146.94631307348286</c:v>
                </c:pt>
                <c:pt idx="7561">
                  <c:v>147.29908933869959</c:v>
                </c:pt>
                <c:pt idx="7562">
                  <c:v>147.65141690534492</c:v>
                </c:pt>
                <c:pt idx="7563">
                  <c:v>148.00329470016834</c:v>
                </c:pt>
                <c:pt idx="7564">
                  <c:v>148.35472165128832</c:v>
                </c:pt>
                <c:pt idx="7565">
                  <c:v>148.7056966881978</c:v>
                </c:pt>
                <c:pt idx="7566">
                  <c:v>149.05621874176595</c:v>
                </c:pt>
                <c:pt idx="7567">
                  <c:v>149.40628674424249</c:v>
                </c:pt>
                <c:pt idx="7568">
                  <c:v>149.75589962925818</c:v>
                </c:pt>
                <c:pt idx="7569">
                  <c:v>150.1050563318326</c:v>
                </c:pt>
                <c:pt idx="7570">
                  <c:v>150.45375578837317</c:v>
                </c:pt>
                <c:pt idx="7571">
                  <c:v>150.80199693668121</c:v>
                </c:pt>
                <c:pt idx="7572">
                  <c:v>151.1497787159538</c:v>
                </c:pt>
                <c:pt idx="7573">
                  <c:v>151.49710006678734</c:v>
                </c:pt>
                <c:pt idx="7574">
                  <c:v>151.8439599311811</c:v>
                </c:pt>
                <c:pt idx="7575">
                  <c:v>152.19035725253909</c:v>
                </c:pt>
                <c:pt idx="7576">
                  <c:v>152.53629097567534</c:v>
                </c:pt>
                <c:pt idx="7577">
                  <c:v>152.88176004681571</c:v>
                </c:pt>
                <c:pt idx="7578">
                  <c:v>153.22676341360156</c:v>
                </c:pt>
                <c:pt idx="7579">
                  <c:v>153.57130002509308</c:v>
                </c:pt>
                <c:pt idx="7580">
                  <c:v>153.91536883177133</c:v>
                </c:pt>
                <c:pt idx="7581">
                  <c:v>154.25896878554343</c:v>
                </c:pt>
                <c:pt idx="7582">
                  <c:v>154.60209883974429</c:v>
                </c:pt>
                <c:pt idx="7583">
                  <c:v>154.94475794914061</c:v>
                </c:pt>
                <c:pt idx="7584">
                  <c:v>155.28694506993264</c:v>
                </c:pt>
                <c:pt idx="7585">
                  <c:v>155.62865915975945</c:v>
                </c:pt>
                <c:pt idx="7586">
                  <c:v>155.9698991777006</c:v>
                </c:pt>
                <c:pt idx="7587">
                  <c:v>156.31066408427981</c:v>
                </c:pt>
                <c:pt idx="7588">
                  <c:v>156.6509528414685</c:v>
                </c:pt>
                <c:pt idx="7589">
                  <c:v>156.99076441268733</c:v>
                </c:pt>
                <c:pt idx="7590">
                  <c:v>157.33009776281236</c:v>
                </c:pt>
                <c:pt idx="7591">
                  <c:v>157.66895185817407</c:v>
                </c:pt>
                <c:pt idx="7592">
                  <c:v>158.0073256665647</c:v>
                </c:pt>
                <c:pt idx="7593">
                  <c:v>158.34521815723897</c:v>
                </c:pt>
                <c:pt idx="7594">
                  <c:v>158.68262830091783</c:v>
                </c:pt>
                <c:pt idx="7595">
                  <c:v>159.01955506979172</c:v>
                </c:pt>
                <c:pt idx="7596">
                  <c:v>159.35599743752266</c:v>
                </c:pt>
                <c:pt idx="7597">
                  <c:v>159.69195437924913</c:v>
                </c:pt>
                <c:pt idx="7598">
                  <c:v>160.02742487158804</c:v>
                </c:pt>
                <c:pt idx="7599">
                  <c:v>160.36240789263846</c:v>
                </c:pt>
                <c:pt idx="7600">
                  <c:v>160.69690242198328</c:v>
                </c:pt>
                <c:pt idx="7601">
                  <c:v>161.03090744069453</c:v>
                </c:pt>
                <c:pt idx="7602">
                  <c:v>161.36442193133502</c:v>
                </c:pt>
                <c:pt idx="7603">
                  <c:v>161.69744487796171</c:v>
                </c:pt>
                <c:pt idx="7604">
                  <c:v>162.02997526612936</c:v>
                </c:pt>
                <c:pt idx="7605">
                  <c:v>162.36201208289202</c:v>
                </c:pt>
                <c:pt idx="7606">
                  <c:v>162.69355431680833</c:v>
                </c:pt>
                <c:pt idx="7607">
                  <c:v>163.02460095794308</c:v>
                </c:pt>
                <c:pt idx="7608">
                  <c:v>163.35515099787088</c:v>
                </c:pt>
                <c:pt idx="7609">
                  <c:v>163.68520342967923</c:v>
                </c:pt>
                <c:pt idx="7610">
                  <c:v>164.01475724797058</c:v>
                </c:pt>
                <c:pt idx="7611">
                  <c:v>164.34381144886714</c:v>
                </c:pt>
                <c:pt idx="7612">
                  <c:v>164.67236503001345</c:v>
                </c:pt>
                <c:pt idx="7613">
                  <c:v>165.00041699057698</c:v>
                </c:pt>
                <c:pt idx="7614">
                  <c:v>165.3279663312552</c:v>
                </c:pt>
                <c:pt idx="7615">
                  <c:v>165.6550120542764</c:v>
                </c:pt>
                <c:pt idx="7616">
                  <c:v>165.98155316340188</c:v>
                </c:pt>
                <c:pt idx="7617">
                  <c:v>166.30758866393114</c:v>
                </c:pt>
                <c:pt idx="7618">
                  <c:v>166.63311756270349</c:v>
                </c:pt>
                <c:pt idx="7619">
                  <c:v>166.95813886810149</c:v>
                </c:pt>
                <c:pt idx="7620">
                  <c:v>167.28265159005414</c:v>
                </c:pt>
                <c:pt idx="7621">
                  <c:v>167.60665474003883</c:v>
                </c:pt>
                <c:pt idx="7622">
                  <c:v>167.93014733108606</c:v>
                </c:pt>
                <c:pt idx="7623">
                  <c:v>168.25312837778128</c:v>
                </c:pt>
                <c:pt idx="7624">
                  <c:v>168.57559689626856</c:v>
                </c:pt>
                <c:pt idx="7625">
                  <c:v>168.8975519042522</c:v>
                </c:pt>
                <c:pt idx="7626">
                  <c:v>169.21899242100179</c:v>
                </c:pt>
                <c:pt idx="7627">
                  <c:v>169.53991746735369</c:v>
                </c:pt>
                <c:pt idx="7628">
                  <c:v>169.86032606571462</c:v>
                </c:pt>
                <c:pt idx="7629">
                  <c:v>170.18021724006468</c:v>
                </c:pt>
                <c:pt idx="7630">
                  <c:v>170.49959001595928</c:v>
                </c:pt>
                <c:pt idx="7631">
                  <c:v>170.8184434205339</c:v>
                </c:pt>
                <c:pt idx="7632">
                  <c:v>171.13677648250572</c:v>
                </c:pt>
                <c:pt idx="7633">
                  <c:v>171.45458823217703</c:v>
                </c:pt>
                <c:pt idx="7634">
                  <c:v>171.77187770143848</c:v>
                </c:pt>
                <c:pt idx="7635">
                  <c:v>172.08864392377097</c:v>
                </c:pt>
                <c:pt idx="7636">
                  <c:v>172.40488593424968</c:v>
                </c:pt>
                <c:pt idx="7637">
                  <c:v>172.72060276954625</c:v>
                </c:pt>
                <c:pt idx="7638">
                  <c:v>173.03579346793279</c:v>
                </c:pt>
                <c:pt idx="7639">
                  <c:v>173.35045706928375</c:v>
                </c:pt>
                <c:pt idx="7640">
                  <c:v>173.66459261507958</c:v>
                </c:pt>
                <c:pt idx="7641">
                  <c:v>173.97819914840827</c:v>
                </c:pt>
                <c:pt idx="7642">
                  <c:v>174.29127571397024</c:v>
                </c:pt>
                <c:pt idx="7643">
                  <c:v>174.60382135808001</c:v>
                </c:pt>
                <c:pt idx="7644">
                  <c:v>174.9158351286693</c:v>
                </c:pt>
                <c:pt idx="7645">
                  <c:v>175.22731607529042</c:v>
                </c:pt>
                <c:pt idx="7646">
                  <c:v>175.5382632491177</c:v>
                </c:pt>
                <c:pt idx="7647">
                  <c:v>175.84867570295248</c:v>
                </c:pt>
                <c:pt idx="7648">
                  <c:v>176.15855249122461</c:v>
                </c:pt>
                <c:pt idx="7649">
                  <c:v>176.46789266999559</c:v>
                </c:pt>
                <c:pt idx="7650">
                  <c:v>176.77669529696198</c:v>
                </c:pt>
                <c:pt idx="7651">
                  <c:v>177.0849594314567</c:v>
                </c:pt>
                <c:pt idx="7652">
                  <c:v>177.39268413445413</c:v>
                </c:pt>
                <c:pt idx="7653">
                  <c:v>177.69986846857142</c:v>
                </c:pt>
                <c:pt idx="7654">
                  <c:v>178.00651149807214</c:v>
                </c:pt>
                <c:pt idx="7655">
                  <c:v>178.31261228886783</c:v>
                </c:pt>
                <c:pt idx="7656">
                  <c:v>178.6181699085227</c:v>
                </c:pt>
                <c:pt idx="7657">
                  <c:v>178.92318342625586</c:v>
                </c:pt>
                <c:pt idx="7658">
                  <c:v>179.22765191294195</c:v>
                </c:pt>
                <c:pt idx="7659">
                  <c:v>179.5315744411179</c:v>
                </c:pt>
                <c:pt idx="7660">
                  <c:v>179.83495008498286</c:v>
                </c:pt>
                <c:pt idx="7661">
                  <c:v>180.13777792040239</c:v>
                </c:pt>
                <c:pt idx="7662">
                  <c:v>180.44005702490975</c:v>
                </c:pt>
                <c:pt idx="7663">
                  <c:v>180.74178647771066</c:v>
                </c:pt>
                <c:pt idx="7664">
                  <c:v>181.04296535968487</c:v>
                </c:pt>
                <c:pt idx="7665">
                  <c:v>181.34359275338929</c:v>
                </c:pt>
                <c:pt idx="7666">
                  <c:v>181.64366774306106</c:v>
                </c:pt>
                <c:pt idx="7667">
                  <c:v>181.94318941461913</c:v>
                </c:pt>
                <c:pt idx="7668">
                  <c:v>182.24215685566878</c:v>
                </c:pt>
                <c:pt idx="7669">
                  <c:v>182.54056915550336</c:v>
                </c:pt>
                <c:pt idx="7670">
                  <c:v>182.83842540510759</c:v>
                </c:pt>
                <c:pt idx="7671">
                  <c:v>183.13572469715905</c:v>
                </c:pt>
                <c:pt idx="7672">
                  <c:v>183.43246612603286</c:v>
                </c:pt>
                <c:pt idx="7673">
                  <c:v>183.72864878780311</c:v>
                </c:pt>
                <c:pt idx="7674">
                  <c:v>184.0242717802461</c:v>
                </c:pt>
                <c:pt idx="7675">
                  <c:v>184.31933420284324</c:v>
                </c:pt>
                <c:pt idx="7676">
                  <c:v>184.61383515678256</c:v>
                </c:pt>
                <c:pt idx="7677">
                  <c:v>184.90777374496344</c:v>
                </c:pt>
                <c:pt idx="7678">
                  <c:v>185.20114907199789</c:v>
                </c:pt>
                <c:pt idx="7679">
                  <c:v>185.49396024421387</c:v>
                </c:pt>
                <c:pt idx="7680">
                  <c:v>185.78620636965832</c:v>
                </c:pt>
                <c:pt idx="7681">
                  <c:v>186.07788655809765</c:v>
                </c:pt>
                <c:pt idx="7682">
                  <c:v>186.36899992102434</c:v>
                </c:pt>
                <c:pt idx="7683">
                  <c:v>186.659545571656</c:v>
                </c:pt>
                <c:pt idx="7684">
                  <c:v>186.94952262494053</c:v>
                </c:pt>
                <c:pt idx="7685">
                  <c:v>187.23893019755747</c:v>
                </c:pt>
                <c:pt idx="7686">
                  <c:v>187.52776740792149</c:v>
                </c:pt>
                <c:pt idx="7687">
                  <c:v>187.81603337618378</c:v>
                </c:pt>
                <c:pt idx="7688">
                  <c:v>188.10372722423645</c:v>
                </c:pt>
                <c:pt idx="7689">
                  <c:v>188.39084807571419</c:v>
                </c:pt>
                <c:pt idx="7690">
                  <c:v>188.6773950559971</c:v>
                </c:pt>
                <c:pt idx="7691">
                  <c:v>188.96336729221363</c:v>
                </c:pt>
                <c:pt idx="7692">
                  <c:v>189.24876391324224</c:v>
                </c:pt>
                <c:pt idx="7693">
                  <c:v>189.53358404971553</c:v>
                </c:pt>
                <c:pt idx="7694">
                  <c:v>189.81782683402207</c:v>
                </c:pt>
                <c:pt idx="7695">
                  <c:v>190.10149140030896</c:v>
                </c:pt>
                <c:pt idx="7696">
                  <c:v>190.38457688448506</c:v>
                </c:pt>
                <c:pt idx="7697">
                  <c:v>190.66708242422234</c:v>
                </c:pt>
                <c:pt idx="7698">
                  <c:v>190.94900715896014</c:v>
                </c:pt>
                <c:pt idx="7699">
                  <c:v>191.23035022990692</c:v>
                </c:pt>
                <c:pt idx="7700">
                  <c:v>191.51111078004311</c:v>
                </c:pt>
                <c:pt idx="7701">
                  <c:v>191.79128795412291</c:v>
                </c:pt>
                <c:pt idx="7702">
                  <c:v>192.07088089867878</c:v>
                </c:pt>
                <c:pt idx="7703">
                  <c:v>192.34988876202104</c:v>
                </c:pt>
                <c:pt idx="7704">
                  <c:v>192.62831069424394</c:v>
                </c:pt>
                <c:pt idx="7705">
                  <c:v>192.90614584722599</c:v>
                </c:pt>
                <c:pt idx="7706">
                  <c:v>193.18339337463311</c:v>
                </c:pt>
                <c:pt idx="7707">
                  <c:v>193.46005243192153</c:v>
                </c:pt>
                <c:pt idx="7708">
                  <c:v>193.73612217633922</c:v>
                </c:pt>
                <c:pt idx="7709">
                  <c:v>194.0116017669302</c:v>
                </c:pt>
                <c:pt idx="7710">
                  <c:v>194.28649036453578</c:v>
                </c:pt>
                <c:pt idx="7711">
                  <c:v>194.56078713179764</c:v>
                </c:pt>
                <c:pt idx="7712">
                  <c:v>194.83449123316055</c:v>
                </c:pt>
                <c:pt idx="7713">
                  <c:v>195.1076018348738</c:v>
                </c:pt>
                <c:pt idx="7714">
                  <c:v>195.3801181049954</c:v>
                </c:pt>
                <c:pt idx="7715">
                  <c:v>195.65203921339355</c:v>
                </c:pt>
                <c:pt idx="7716">
                  <c:v>195.92336433174964</c:v>
                </c:pt>
                <c:pt idx="7717">
                  <c:v>196.19409263355973</c:v>
                </c:pt>
                <c:pt idx="7718">
                  <c:v>196.46422329413883</c:v>
                </c:pt>
                <c:pt idx="7719">
                  <c:v>196.73375549062206</c:v>
                </c:pt>
                <c:pt idx="7720">
                  <c:v>197.00268840196756</c:v>
                </c:pt>
                <c:pt idx="7721">
                  <c:v>197.27102120895935</c:v>
                </c:pt>
                <c:pt idx="7722">
                  <c:v>197.5387530942086</c:v>
                </c:pt>
                <c:pt idx="7723">
                  <c:v>197.80588324215788</c:v>
                </c:pt>
                <c:pt idx="7724">
                  <c:v>198.07241083908235</c:v>
                </c:pt>
                <c:pt idx="7725">
                  <c:v>198.33833507309336</c:v>
                </c:pt>
                <c:pt idx="7726">
                  <c:v>198.60365513413845</c:v>
                </c:pt>
                <c:pt idx="7727">
                  <c:v>198.86837021400723</c:v>
                </c:pt>
                <c:pt idx="7728">
                  <c:v>199.13247950633192</c:v>
                </c:pt>
                <c:pt idx="7729">
                  <c:v>199.39598220658931</c:v>
                </c:pt>
                <c:pt idx="7730">
                  <c:v>199.65887751210474</c:v>
                </c:pt>
                <c:pt idx="7731">
                  <c:v>199.92116462205348</c:v>
                </c:pt>
                <c:pt idx="7732">
                  <c:v>200.1828427374638</c:v>
                </c:pt>
                <c:pt idx="7733">
                  <c:v>200.44391106121824</c:v>
                </c:pt>
                <c:pt idx="7734">
                  <c:v>200.70436879805771</c:v>
                </c:pt>
                <c:pt idx="7735">
                  <c:v>200.96421515458277</c:v>
                </c:pt>
                <c:pt idx="7736">
                  <c:v>201.22344933925629</c:v>
                </c:pt>
                <c:pt idx="7737">
                  <c:v>201.48207056240628</c:v>
                </c:pt>
                <c:pt idx="7738">
                  <c:v>201.74007803622715</c:v>
                </c:pt>
                <c:pt idx="7739">
                  <c:v>201.99747097478362</c:v>
                </c:pt>
                <c:pt idx="7740">
                  <c:v>202.25424859401218</c:v>
                </c:pt>
                <c:pt idx="7741">
                  <c:v>202.51041011172364</c:v>
                </c:pt>
                <c:pt idx="7742">
                  <c:v>202.76595474760586</c:v>
                </c:pt>
                <c:pt idx="7743">
                  <c:v>203.02088172322507</c:v>
                </c:pt>
                <c:pt idx="7744">
                  <c:v>203.27519026202975</c:v>
                </c:pt>
                <c:pt idx="7745">
                  <c:v>203.52887958935199</c:v>
                </c:pt>
                <c:pt idx="7746">
                  <c:v>203.7819489324103</c:v>
                </c:pt>
                <c:pt idx="7747">
                  <c:v>204.03439752031139</c:v>
                </c:pt>
                <c:pt idx="7748">
                  <c:v>204.28622458405303</c:v>
                </c:pt>
                <c:pt idx="7749">
                  <c:v>204.53742935652605</c:v>
                </c:pt>
                <c:pt idx="7750">
                  <c:v>204.78801107251746</c:v>
                </c:pt>
                <c:pt idx="7751">
                  <c:v>205.03796896871185</c:v>
                </c:pt>
                <c:pt idx="7752">
                  <c:v>205.28730228369415</c:v>
                </c:pt>
                <c:pt idx="7753">
                  <c:v>205.53601025795206</c:v>
                </c:pt>
                <c:pt idx="7754">
                  <c:v>205.78409213387749</c:v>
                </c:pt>
                <c:pt idx="7755">
                  <c:v>206.03154715577023</c:v>
                </c:pt>
                <c:pt idx="7756">
                  <c:v>206.2783745698394</c:v>
                </c:pt>
                <c:pt idx="7757">
                  <c:v>206.52457362420589</c:v>
                </c:pt>
                <c:pt idx="7758">
                  <c:v>206.77014356890493</c:v>
                </c:pt>
                <c:pt idx="7759">
                  <c:v>207.01508365588739</c:v>
                </c:pt>
                <c:pt idx="7760">
                  <c:v>207.25939313902353</c:v>
                </c:pt>
                <c:pt idx="7761">
                  <c:v>207.50307127410429</c:v>
                </c:pt>
                <c:pt idx="7762">
                  <c:v>207.74611731884403</c:v>
                </c:pt>
                <c:pt idx="7763">
                  <c:v>207.9885305328819</c:v>
                </c:pt>
                <c:pt idx="7764">
                  <c:v>208.23031017778544</c:v>
                </c:pt>
                <c:pt idx="7765">
                  <c:v>208.47145551705191</c:v>
                </c:pt>
                <c:pt idx="7766">
                  <c:v>208.71196581611079</c:v>
                </c:pt>
                <c:pt idx="7767">
                  <c:v>208.95184034232628</c:v>
                </c:pt>
                <c:pt idx="7768">
                  <c:v>209.19107836499842</c:v>
                </c:pt>
                <c:pt idx="7769">
                  <c:v>209.42967915536701</c:v>
                </c:pt>
                <c:pt idx="7770">
                  <c:v>209.66764198661309</c:v>
                </c:pt>
                <c:pt idx="7771">
                  <c:v>209.90496613385966</c:v>
                </c:pt>
                <c:pt idx="7772">
                  <c:v>210.14165087417672</c:v>
                </c:pt>
                <c:pt idx="7773">
                  <c:v>210.3776954865815</c:v>
                </c:pt>
                <c:pt idx="7774">
                  <c:v>210.61309925204139</c:v>
                </c:pt>
                <c:pt idx="7775">
                  <c:v>210.84786145347519</c:v>
                </c:pt>
                <c:pt idx="7776">
                  <c:v>211.08198137575684</c:v>
                </c:pt>
                <c:pt idx="7777">
                  <c:v>211.31545830571639</c:v>
                </c:pt>
                <c:pt idx="7778">
                  <c:v>211.54829153214288</c:v>
                </c:pt>
                <c:pt idx="7779">
                  <c:v>211.78048034578546</c:v>
                </c:pt>
                <c:pt idx="7780">
                  <c:v>212.01202403935696</c:v>
                </c:pt>
                <c:pt idx="7781">
                  <c:v>212.24292190753511</c:v>
                </c:pt>
                <c:pt idx="7782">
                  <c:v>212.47317324696502</c:v>
                </c:pt>
                <c:pt idx="7783">
                  <c:v>212.70277735626132</c:v>
                </c:pt>
                <c:pt idx="7784">
                  <c:v>212.93173353600972</c:v>
                </c:pt>
                <c:pt idx="7785">
                  <c:v>213.16004108877016</c:v>
                </c:pt>
                <c:pt idx="7786">
                  <c:v>213.38769931907825</c:v>
                </c:pt>
                <c:pt idx="7787">
                  <c:v>213.61470753344753</c:v>
                </c:pt>
                <c:pt idx="7788">
                  <c:v>213.84106504037183</c:v>
                </c:pt>
                <c:pt idx="7789">
                  <c:v>214.06677115032653</c:v>
                </c:pt>
                <c:pt idx="7790">
                  <c:v>214.29182517577181</c:v>
                </c:pt>
                <c:pt idx="7791">
                  <c:v>214.51622643115414</c:v>
                </c:pt>
                <c:pt idx="7792">
                  <c:v>214.73997423290885</c:v>
                </c:pt>
                <c:pt idx="7793">
                  <c:v>214.96306789946038</c:v>
                </c:pt>
                <c:pt idx="7794">
                  <c:v>215.18550675122745</c:v>
                </c:pt>
                <c:pt idx="7795">
                  <c:v>215.40729011062223</c:v>
                </c:pt>
                <c:pt idx="7796">
                  <c:v>215.62841730205443</c:v>
                </c:pt>
                <c:pt idx="7797">
                  <c:v>215.84888765193224</c:v>
                </c:pt>
                <c:pt idx="7798">
                  <c:v>216.06870048866477</c:v>
                </c:pt>
                <c:pt idx="7799">
                  <c:v>216.28785514266423</c:v>
                </c:pt>
                <c:pt idx="7800">
                  <c:v>216.50635094634706</c:v>
                </c:pt>
                <c:pt idx="7801">
                  <c:v>216.72418723413733</c:v>
                </c:pt>
                <c:pt idx="7802">
                  <c:v>216.94136334246804</c:v>
                </c:pt>
                <c:pt idx="7803">
                  <c:v>217.15787860978301</c:v>
                </c:pt>
                <c:pt idx="7804">
                  <c:v>217.37373237653944</c:v>
                </c:pt>
                <c:pt idx="7805">
                  <c:v>217.58892398520885</c:v>
                </c:pt>
                <c:pt idx="7806">
                  <c:v>217.80345278028054</c:v>
                </c:pt>
                <c:pt idx="7807">
                  <c:v>218.0173181082626</c:v>
                </c:pt>
                <c:pt idx="7808">
                  <c:v>218.23051931768435</c:v>
                </c:pt>
                <c:pt idx="7809">
                  <c:v>218.44305575909749</c:v>
                </c:pt>
                <c:pt idx="7810">
                  <c:v>218.65492678507943</c:v>
                </c:pt>
                <c:pt idx="7811">
                  <c:v>218.86613175023419</c:v>
                </c:pt>
                <c:pt idx="7812">
                  <c:v>219.07667001119489</c:v>
                </c:pt>
                <c:pt idx="7813">
                  <c:v>219.28654092662563</c:v>
                </c:pt>
                <c:pt idx="7814">
                  <c:v>219.49574385722286</c:v>
                </c:pt>
                <c:pt idx="7815">
                  <c:v>219.70427816571873</c:v>
                </c:pt>
                <c:pt idx="7816">
                  <c:v>219.91214321688076</c:v>
                </c:pt>
                <c:pt idx="7817">
                  <c:v>220.11933837751641</c:v>
                </c:pt>
                <c:pt idx="7818">
                  <c:v>220.32586301647322</c:v>
                </c:pt>
                <c:pt idx="7819">
                  <c:v>220.53171650464157</c:v>
                </c:pt>
                <c:pt idx="7820">
                  <c:v>220.73689821495563</c:v>
                </c:pt>
                <c:pt idx="7821">
                  <c:v>220.9414075223965</c:v>
                </c:pt>
                <c:pt idx="7822">
                  <c:v>221.14524380399337</c:v>
                </c:pt>
                <c:pt idx="7823">
                  <c:v>221.34840643882561</c:v>
                </c:pt>
                <c:pt idx="7824">
                  <c:v>221.55089480802476</c:v>
                </c:pt>
                <c:pt idx="7825">
                  <c:v>221.75270829477574</c:v>
                </c:pt>
                <c:pt idx="7826">
                  <c:v>221.95384628431992</c:v>
                </c:pt>
                <c:pt idx="7827">
                  <c:v>222.15430816395605</c:v>
                </c:pt>
                <c:pt idx="7828">
                  <c:v>222.35409332304246</c:v>
                </c:pt>
                <c:pt idx="7829">
                  <c:v>222.55320115299915</c:v>
                </c:pt>
                <c:pt idx="7830">
                  <c:v>222.75163104730873</c:v>
                </c:pt>
                <c:pt idx="7831">
                  <c:v>222.94938240151953</c:v>
                </c:pt>
                <c:pt idx="7832">
                  <c:v>223.14645461324665</c:v>
                </c:pt>
                <c:pt idx="7833">
                  <c:v>223.34284708217407</c:v>
                </c:pt>
                <c:pt idx="7834">
                  <c:v>223.53855921005601</c:v>
                </c:pt>
                <c:pt idx="7835">
                  <c:v>223.73359040071946</c:v>
                </c:pt>
                <c:pt idx="7836">
                  <c:v>223.92794006006565</c:v>
                </c:pt>
                <c:pt idx="7837">
                  <c:v>224.12160759607218</c:v>
                </c:pt>
                <c:pt idx="7838">
                  <c:v>224.31459241879341</c:v>
                </c:pt>
                <c:pt idx="7839">
                  <c:v>224.50689394036445</c:v>
                </c:pt>
                <c:pt idx="7840">
                  <c:v>224.69851157500173</c:v>
                </c:pt>
                <c:pt idx="7841">
                  <c:v>224.88944473900429</c:v>
                </c:pt>
                <c:pt idx="7842">
                  <c:v>225.07969285075683</c:v>
                </c:pt>
                <c:pt idx="7843">
                  <c:v>225.26925533073057</c:v>
                </c:pt>
                <c:pt idx="7844">
                  <c:v>225.45813160148538</c:v>
                </c:pt>
                <c:pt idx="7845">
                  <c:v>225.64632108767148</c:v>
                </c:pt>
                <c:pt idx="7846">
                  <c:v>225.83382321603077</c:v>
                </c:pt>
                <c:pt idx="7847">
                  <c:v>226.02063741539939</c:v>
                </c:pt>
                <c:pt idx="7848">
                  <c:v>226.20676311670891</c:v>
                </c:pt>
                <c:pt idx="7849">
                  <c:v>226.39219975298835</c:v>
                </c:pt>
                <c:pt idx="7850">
                  <c:v>226.57694675936517</c:v>
                </c:pt>
                <c:pt idx="7851">
                  <c:v>226.76100357306817</c:v>
                </c:pt>
                <c:pt idx="7852">
                  <c:v>226.94436963342832</c:v>
                </c:pt>
                <c:pt idx="7853">
                  <c:v>227.12704438188084</c:v>
                </c:pt>
                <c:pt idx="7854">
                  <c:v>227.30902726196692</c:v>
                </c:pt>
                <c:pt idx="7855">
                  <c:v>227.49031771933483</c:v>
                </c:pt>
                <c:pt idx="7856">
                  <c:v>227.6709152017425</c:v>
                </c:pt>
                <c:pt idx="7857">
                  <c:v>227.85081915905877</c:v>
                </c:pt>
                <c:pt idx="7858">
                  <c:v>228.03002904326493</c:v>
                </c:pt>
                <c:pt idx="7859">
                  <c:v>228.20854430845679</c:v>
                </c:pt>
                <c:pt idx="7860">
                  <c:v>228.38636441084572</c:v>
                </c:pt>
                <c:pt idx="7861">
                  <c:v>228.56348880876084</c:v>
                </c:pt>
                <c:pt idx="7862">
                  <c:v>228.73991696265034</c:v>
                </c:pt>
                <c:pt idx="7863">
                  <c:v>228.91564833508363</c:v>
                </c:pt>
                <c:pt idx="7864">
                  <c:v>229.09068239075248</c:v>
                </c:pt>
                <c:pt idx="7865">
                  <c:v>229.26501859647297</c:v>
                </c:pt>
                <c:pt idx="7866">
                  <c:v>229.43865642118647</c:v>
                </c:pt>
                <c:pt idx="7867">
                  <c:v>229.61159533596219</c:v>
                </c:pt>
                <c:pt idx="7868">
                  <c:v>229.78383481399823</c:v>
                </c:pt>
                <c:pt idx="7869">
                  <c:v>229.95537433062324</c:v>
                </c:pt>
                <c:pt idx="7870">
                  <c:v>230.12621336329829</c:v>
                </c:pt>
                <c:pt idx="7871">
                  <c:v>230.29635139161775</c:v>
                </c:pt>
                <c:pt idx="7872">
                  <c:v>230.4657878973118</c:v>
                </c:pt>
                <c:pt idx="7873">
                  <c:v>230.63452236424746</c:v>
                </c:pt>
                <c:pt idx="7874">
                  <c:v>230.80255427843031</c:v>
                </c:pt>
                <c:pt idx="7875">
                  <c:v>230.96988312800616</c:v>
                </c:pt>
                <c:pt idx="7876">
                  <c:v>231.13650840326196</c:v>
                </c:pt>
                <c:pt idx="7877">
                  <c:v>231.30242959662843</c:v>
                </c:pt>
                <c:pt idx="7878">
                  <c:v>231.46764620268078</c:v>
                </c:pt>
                <c:pt idx="7879">
                  <c:v>231.6321577181408</c:v>
                </c:pt>
                <c:pt idx="7880">
                  <c:v>231.79596364187753</c:v>
                </c:pt>
                <c:pt idx="7881">
                  <c:v>231.95906347490987</c:v>
                </c:pt>
                <c:pt idx="7882">
                  <c:v>232.12145672040782</c:v>
                </c:pt>
                <c:pt idx="7883">
                  <c:v>232.28314288369268</c:v>
                </c:pt>
                <c:pt idx="7884">
                  <c:v>232.44412147224068</c:v>
                </c:pt>
                <c:pt idx="7885">
                  <c:v>232.60439199568319</c:v>
                </c:pt>
                <c:pt idx="7886">
                  <c:v>232.7639539658085</c:v>
                </c:pt>
                <c:pt idx="7887">
                  <c:v>232.92280689656286</c:v>
                </c:pt>
                <c:pt idx="7888">
                  <c:v>233.08095030405286</c:v>
                </c:pt>
                <c:pt idx="7889">
                  <c:v>233.2383837065463</c:v>
                </c:pt>
                <c:pt idx="7890">
                  <c:v>233.3951066244737</c:v>
                </c:pt>
                <c:pt idx="7891">
                  <c:v>233.55111858042997</c:v>
                </c:pt>
                <c:pt idx="7892">
                  <c:v>233.70641909917541</c:v>
                </c:pt>
                <c:pt idx="7893">
                  <c:v>233.86100770763781</c:v>
                </c:pt>
                <c:pt idx="7894">
                  <c:v>234.01488393491351</c:v>
                </c:pt>
                <c:pt idx="7895">
                  <c:v>234.16804731226895</c:v>
                </c:pt>
                <c:pt idx="7896">
                  <c:v>234.32049737314162</c:v>
                </c:pt>
                <c:pt idx="7897">
                  <c:v>234.47223365314238</c:v>
                </c:pt>
                <c:pt idx="7898">
                  <c:v>234.62325569005611</c:v>
                </c:pt>
                <c:pt idx="7899">
                  <c:v>234.77356302384365</c:v>
                </c:pt>
                <c:pt idx="7900">
                  <c:v>234.92315519664277</c:v>
                </c:pt>
                <c:pt idx="7901">
                  <c:v>235.07203175276962</c:v>
                </c:pt>
                <c:pt idx="7902">
                  <c:v>235.22019223872044</c:v>
                </c:pt>
                <c:pt idx="7903">
                  <c:v>235.36763620317276</c:v>
                </c:pt>
                <c:pt idx="7904">
                  <c:v>235.51436319698666</c:v>
                </c:pt>
                <c:pt idx="7905">
                  <c:v>235.66037277320657</c:v>
                </c:pt>
                <c:pt idx="7906">
                  <c:v>235.80566448706142</c:v>
                </c:pt>
                <c:pt idx="7907">
                  <c:v>235.95023789596786</c:v>
                </c:pt>
                <c:pt idx="7908">
                  <c:v>236.09409255952997</c:v>
                </c:pt>
                <c:pt idx="7909">
                  <c:v>236.23722803954158</c:v>
                </c:pt>
                <c:pt idx="7910">
                  <c:v>236.37964389998729</c:v>
                </c:pt>
                <c:pt idx="7911">
                  <c:v>236.52133970704372</c:v>
                </c:pt>
                <c:pt idx="7912">
                  <c:v>236.6623150290807</c:v>
                </c:pt>
                <c:pt idx="7913">
                  <c:v>236.80256943666296</c:v>
                </c:pt>
                <c:pt idx="7914">
                  <c:v>236.94210250255139</c:v>
                </c:pt>
                <c:pt idx="7915">
                  <c:v>237.08091380170399</c:v>
                </c:pt>
                <c:pt idx="7916">
                  <c:v>237.21900291127761</c:v>
                </c:pt>
                <c:pt idx="7917">
                  <c:v>237.35636941062862</c:v>
                </c:pt>
                <c:pt idx="7918">
                  <c:v>237.493012881315</c:v>
                </c:pt>
                <c:pt idx="7919">
                  <c:v>237.62893290709698</c:v>
                </c:pt>
                <c:pt idx="7920">
                  <c:v>237.76412907393862</c:v>
                </c:pt>
                <c:pt idx="7921">
                  <c:v>237.89860097000908</c:v>
                </c:pt>
                <c:pt idx="7922">
                  <c:v>238.03234818568342</c:v>
                </c:pt>
                <c:pt idx="7923">
                  <c:v>238.16537031354449</c:v>
                </c:pt>
                <c:pt idx="7924">
                  <c:v>238.29766694838384</c:v>
                </c:pt>
                <c:pt idx="7925">
                  <c:v>238.42923768720314</c:v>
                </c:pt>
                <c:pt idx="7926">
                  <c:v>238.56008212921481</c:v>
                </c:pt>
                <c:pt idx="7927">
                  <c:v>238.6901998758444</c:v>
                </c:pt>
                <c:pt idx="7928">
                  <c:v>238.81959053073012</c:v>
                </c:pt>
                <c:pt idx="7929">
                  <c:v>238.94825369972591</c:v>
                </c:pt>
                <c:pt idx="7930">
                  <c:v>239.07618899090144</c:v>
                </c:pt>
                <c:pt idx="7931">
                  <c:v>239.20339601454361</c:v>
                </c:pt>
                <c:pt idx="7932">
                  <c:v>239.32987438315786</c:v>
                </c:pt>
                <c:pt idx="7933">
                  <c:v>239.45562371146895</c:v>
                </c:pt>
                <c:pt idx="7934">
                  <c:v>239.58064361642272</c:v>
                </c:pt>
                <c:pt idx="7935">
                  <c:v>239.70493371718683</c:v>
                </c:pt>
                <c:pt idx="7936">
                  <c:v>239.82849363515217</c:v>
                </c:pt>
                <c:pt idx="7937">
                  <c:v>239.95132299393379</c:v>
                </c:pt>
                <c:pt idx="7938">
                  <c:v>240.07342141937198</c:v>
                </c:pt>
                <c:pt idx="7939">
                  <c:v>240.19478853953393</c:v>
                </c:pt>
                <c:pt idx="7940">
                  <c:v>240.3154239847143</c:v>
                </c:pt>
                <c:pt idx="7941">
                  <c:v>240.43532738743673</c:v>
                </c:pt>
                <c:pt idx="7942">
                  <c:v>240.55449838245437</c:v>
                </c:pt>
                <c:pt idx="7943">
                  <c:v>240.6729366067519</c:v>
                </c:pt>
                <c:pt idx="7944">
                  <c:v>240.79064169954592</c:v>
                </c:pt>
                <c:pt idx="7945">
                  <c:v>240.90761330228631</c:v>
                </c:pt>
                <c:pt idx="7946">
                  <c:v>241.02385105865739</c:v>
                </c:pt>
                <c:pt idx="7947">
                  <c:v>241.13935461457856</c:v>
                </c:pt>
                <c:pt idx="7948">
                  <c:v>241.25412361820605</c:v>
                </c:pt>
                <c:pt idx="7949">
                  <c:v>241.36815771993361</c:v>
                </c:pt>
                <c:pt idx="7950">
                  <c:v>241.48145657239382</c:v>
                </c:pt>
                <c:pt idx="7951">
                  <c:v>241.59401983045825</c:v>
                </c:pt>
                <c:pt idx="7952">
                  <c:v>241.70584715123994</c:v>
                </c:pt>
                <c:pt idx="7953">
                  <c:v>241.81693819409358</c:v>
                </c:pt>
                <c:pt idx="7954">
                  <c:v>241.92729262061636</c:v>
                </c:pt>
                <c:pt idx="7955">
                  <c:v>242.03691009464964</c:v>
                </c:pt>
                <c:pt idx="7956">
                  <c:v>242.14579028227965</c:v>
                </c:pt>
                <c:pt idx="7957">
                  <c:v>242.25393285183853</c:v>
                </c:pt>
                <c:pt idx="7958">
                  <c:v>242.36133747390502</c:v>
                </c:pt>
                <c:pt idx="7959">
                  <c:v>242.46800382130618</c:v>
                </c:pt>
                <c:pt idx="7960">
                  <c:v>242.57393156911775</c:v>
                </c:pt>
                <c:pt idx="7961">
                  <c:v>242.67912039466549</c:v>
                </c:pt>
                <c:pt idx="7962">
                  <c:v>242.7835699775261</c:v>
                </c:pt>
                <c:pt idx="7963">
                  <c:v>242.88727999952778</c:v>
                </c:pt>
                <c:pt idx="7964">
                  <c:v>242.99025014475194</c:v>
                </c:pt>
                <c:pt idx="7965">
                  <c:v>243.0924800995337</c:v>
                </c:pt>
                <c:pt idx="7966">
                  <c:v>243.19396955246287</c:v>
                </c:pt>
                <c:pt idx="7967">
                  <c:v>243.29471819438504</c:v>
                </c:pt>
                <c:pt idx="7968">
                  <c:v>243.39472571840221</c:v>
                </c:pt>
                <c:pt idx="7969">
                  <c:v>243.4939918198742</c:v>
                </c:pt>
                <c:pt idx="7970">
                  <c:v>243.59251619641924</c:v>
                </c:pt>
                <c:pt idx="7971">
                  <c:v>243.69029854791515</c:v>
                </c:pt>
                <c:pt idx="7972">
                  <c:v>243.78733857649979</c:v>
                </c:pt>
                <c:pt idx="7973">
                  <c:v>243.88363598657236</c:v>
                </c:pt>
                <c:pt idx="7974">
                  <c:v>243.97919048479423</c:v>
                </c:pt>
                <c:pt idx="7975">
                  <c:v>244.07400178008987</c:v>
                </c:pt>
                <c:pt idx="7976">
                  <c:v>244.16806958364768</c:v>
                </c:pt>
                <c:pt idx="7977">
                  <c:v>244.26139360892074</c:v>
                </c:pt>
                <c:pt idx="7978">
                  <c:v>244.35397357162805</c:v>
                </c:pt>
                <c:pt idx="7979">
                  <c:v>244.44580918975478</c:v>
                </c:pt>
                <c:pt idx="7980">
                  <c:v>244.53690018355383</c:v>
                </c:pt>
                <c:pt idx="7981">
                  <c:v>244.62724627554616</c:v>
                </c:pt>
                <c:pt idx="7982">
                  <c:v>244.71684719052195</c:v>
                </c:pt>
                <c:pt idx="7983">
                  <c:v>244.80570265554138</c:v>
                </c:pt>
                <c:pt idx="7984">
                  <c:v>244.89381239993511</c:v>
                </c:pt>
                <c:pt idx="7985">
                  <c:v>244.98117615530566</c:v>
                </c:pt>
                <c:pt idx="7986">
                  <c:v>245.06779365552785</c:v>
                </c:pt>
                <c:pt idx="7987">
                  <c:v>245.15366463674991</c:v>
                </c:pt>
                <c:pt idx="7988">
                  <c:v>245.23878883739368</c:v>
                </c:pt>
                <c:pt idx="7989">
                  <c:v>245.32316599815624</c:v>
                </c:pt>
                <c:pt idx="7990">
                  <c:v>245.40679586201009</c:v>
                </c:pt>
                <c:pt idx="7991">
                  <c:v>245.48967817420416</c:v>
                </c:pt>
                <c:pt idx="7992">
                  <c:v>245.57181268226464</c:v>
                </c:pt>
                <c:pt idx="7993">
                  <c:v>245.65319913599544</c:v>
                </c:pt>
                <c:pt idx="7994">
                  <c:v>245.73383728747933</c:v>
                </c:pt>
                <c:pt idx="7995">
                  <c:v>245.81372689107872</c:v>
                </c:pt>
                <c:pt idx="7996">
                  <c:v>245.89286770343571</c:v>
                </c:pt>
                <c:pt idx="7997">
                  <c:v>245.97125948347377</c:v>
                </c:pt>
                <c:pt idx="7998">
                  <c:v>246.0489019923981</c:v>
                </c:pt>
                <c:pt idx="7999">
                  <c:v>246.12579499369591</c:v>
                </c:pt>
                <c:pt idx="8000">
                  <c:v>246.20193825313791</c:v>
                </c:pt>
                <c:pt idx="8001">
                  <c:v>246.2773315387785</c:v>
                </c:pt>
                <c:pt idx="8002">
                  <c:v>246.3519746209567</c:v>
                </c:pt>
                <c:pt idx="8003">
                  <c:v>246.42586727229678</c:v>
                </c:pt>
                <c:pt idx="8004">
                  <c:v>246.49900926770877</c:v>
                </c:pt>
                <c:pt idx="8005">
                  <c:v>246.57140038438953</c:v>
                </c:pt>
                <c:pt idx="8006">
                  <c:v>246.64304040182319</c:v>
                </c:pt>
                <c:pt idx="8007">
                  <c:v>246.71392910178182</c:v>
                </c:pt>
                <c:pt idx="8008">
                  <c:v>246.78406626832617</c:v>
                </c:pt>
                <c:pt idx="8009">
                  <c:v>246.85345168780617</c:v>
                </c:pt>
                <c:pt idx="8010">
                  <c:v>246.9220851488619</c:v>
                </c:pt>
                <c:pt idx="8011">
                  <c:v>246.98996644242388</c:v>
                </c:pt>
                <c:pt idx="8012">
                  <c:v>247.05709536171403</c:v>
                </c:pt>
                <c:pt idx="8013">
                  <c:v>247.12347170224587</c:v>
                </c:pt>
                <c:pt idx="8014">
                  <c:v>247.18909526182557</c:v>
                </c:pt>
                <c:pt idx="8015">
                  <c:v>247.25396584055244</c:v>
                </c:pt>
                <c:pt idx="8016">
                  <c:v>247.31808324081948</c:v>
                </c:pt>
                <c:pt idx="8017">
                  <c:v>247.381447267314</c:v>
                </c:pt>
                <c:pt idx="8018">
                  <c:v>247.44405772701802</c:v>
                </c:pt>
                <c:pt idx="8019">
                  <c:v>247.50591442920938</c:v>
                </c:pt>
                <c:pt idx="8020">
                  <c:v>247.56701718546171</c:v>
                </c:pt>
                <c:pt idx="8021">
                  <c:v>247.62736580964548</c:v>
                </c:pt>
                <c:pt idx="8022">
                  <c:v>247.68696011792832</c:v>
                </c:pt>
                <c:pt idx="8023">
                  <c:v>247.7457999287756</c:v>
                </c:pt>
                <c:pt idx="8024">
                  <c:v>247.80388506295117</c:v>
                </c:pt>
                <c:pt idx="8025">
                  <c:v>247.8612153435175</c:v>
                </c:pt>
                <c:pt idx="8026">
                  <c:v>247.91779059583664</c:v>
                </c:pt>
                <c:pt idx="8027">
                  <c:v>247.97361064757055</c:v>
                </c:pt>
                <c:pt idx="8028">
                  <c:v>248.0286753286818</c:v>
                </c:pt>
                <c:pt idx="8029">
                  <c:v>248.08298447143366</c:v>
                </c:pt>
                <c:pt idx="8030">
                  <c:v>248.13653791039113</c:v>
                </c:pt>
                <c:pt idx="8031">
                  <c:v>248.18933548242114</c:v>
                </c:pt>
                <c:pt idx="8032">
                  <c:v>248.24137702669313</c:v>
                </c:pt>
                <c:pt idx="8033">
                  <c:v>248.2926623846796</c:v>
                </c:pt>
                <c:pt idx="8034">
                  <c:v>248.34319140015631</c:v>
                </c:pt>
                <c:pt idx="8035">
                  <c:v>248.3929639192032</c:v>
                </c:pt>
                <c:pt idx="8036">
                  <c:v>248.44197979020458</c:v>
                </c:pt>
                <c:pt idx="8037">
                  <c:v>248.49023886384953</c:v>
                </c:pt>
                <c:pt idx="8038">
                  <c:v>248.53774099313264</c:v>
                </c:pt>
                <c:pt idx="8039">
                  <c:v>248.58448603335407</c:v>
                </c:pt>
                <c:pt idx="8040">
                  <c:v>248.63047384212047</c:v>
                </c:pt>
                <c:pt idx="8041">
                  <c:v>248.67570427934481</c:v>
                </c:pt>
                <c:pt idx="8042">
                  <c:v>248.72017720724745</c:v>
                </c:pt>
                <c:pt idx="8043">
                  <c:v>248.76389249035611</c:v>
                </c:pt>
                <c:pt idx="8044">
                  <c:v>248.8068499955065</c:v>
                </c:pt>
                <c:pt idx="8045">
                  <c:v>248.84904959184254</c:v>
                </c:pt>
                <c:pt idx="8046">
                  <c:v>248.89049115081698</c:v>
                </c:pt>
                <c:pt idx="8047">
                  <c:v>248.93117454619161</c:v>
                </c:pt>
                <c:pt idx="8048">
                  <c:v>248.97109965403783</c:v>
                </c:pt>
                <c:pt idx="8049">
                  <c:v>249.01026635273678</c:v>
                </c:pt>
                <c:pt idx="8050">
                  <c:v>249.04867452297989</c:v>
                </c:pt>
                <c:pt idx="8051">
                  <c:v>249.08632404776927</c:v>
                </c:pt>
                <c:pt idx="8052">
                  <c:v>249.12321481241787</c:v>
                </c:pt>
                <c:pt idx="8053">
                  <c:v>249.15934670455007</c:v>
                </c:pt>
                <c:pt idx="8054">
                  <c:v>249.1947196141019</c:v>
                </c:pt>
                <c:pt idx="8055">
                  <c:v>249.22933343332122</c:v>
                </c:pt>
                <c:pt idx="8056">
                  <c:v>249.2631880567684</c:v>
                </c:pt>
                <c:pt idx="8057">
                  <c:v>249.29628338131641</c:v>
                </c:pt>
                <c:pt idx="8058">
                  <c:v>249.32861930615115</c:v>
                </c:pt>
                <c:pt idx="8059">
                  <c:v>249.36019573277173</c:v>
                </c:pt>
                <c:pt idx="8060">
                  <c:v>249.39101256499094</c:v>
                </c:pt>
                <c:pt idx="8061">
                  <c:v>249.42106970893533</c:v>
                </c:pt>
                <c:pt idx="8062">
                  <c:v>249.4503670730457</c:v>
                </c:pt>
                <c:pt idx="8063">
                  <c:v>249.47890456807707</c:v>
                </c:pt>
                <c:pt idx="8064">
                  <c:v>249.50668210709932</c:v>
                </c:pt>
                <c:pt idx="8065">
                  <c:v>249.53369960549733</c:v>
                </c:pt>
                <c:pt idx="8066">
                  <c:v>249.55995698097107</c:v>
                </c:pt>
                <c:pt idx="8067">
                  <c:v>249.58545415353595</c:v>
                </c:pt>
                <c:pt idx="8068">
                  <c:v>249.61019104552324</c:v>
                </c:pt>
                <c:pt idx="8069">
                  <c:v>249.63416758158004</c:v>
                </c:pt>
                <c:pt idx="8070">
                  <c:v>249.65738368866971</c:v>
                </c:pt>
                <c:pt idx="8071">
                  <c:v>249.67983929607192</c:v>
                </c:pt>
                <c:pt idx="8072">
                  <c:v>249.701534335383</c:v>
                </c:pt>
                <c:pt idx="8073">
                  <c:v>249.72246874051612</c:v>
                </c:pt>
                <c:pt idx="8074">
                  <c:v>249.74264244770146</c:v>
                </c:pt>
                <c:pt idx="8075">
                  <c:v>249.76205539548633</c:v>
                </c:pt>
                <c:pt idx="8076">
                  <c:v>249.78070752473562</c:v>
                </c:pt>
                <c:pt idx="8077">
                  <c:v>249.79859877863163</c:v>
                </c:pt>
                <c:pt idx="8078">
                  <c:v>249.81572910267454</c:v>
                </c:pt>
                <c:pt idx="8079">
                  <c:v>249.83209844468246</c:v>
                </c:pt>
                <c:pt idx="8080">
                  <c:v>249.84770675479146</c:v>
                </c:pt>
                <c:pt idx="8081">
                  <c:v>249.86255398545592</c:v>
                </c:pt>
                <c:pt idx="8082">
                  <c:v>249.87664009144868</c:v>
                </c:pt>
                <c:pt idx="8083">
                  <c:v>249.88996502986092</c:v>
                </c:pt>
                <c:pt idx="8084">
                  <c:v>249.90252876010263</c:v>
                </c:pt>
                <c:pt idx="8085">
                  <c:v>249.9143312439025</c:v>
                </c:pt>
                <c:pt idx="8086">
                  <c:v>249.92537244530808</c:v>
                </c:pt>
                <c:pt idx="8087">
                  <c:v>249.935652330686</c:v>
                </c:pt>
                <c:pt idx="8088">
                  <c:v>249.94517086872193</c:v>
                </c:pt>
                <c:pt idx="8089">
                  <c:v>249.95392803042071</c:v>
                </c:pt>
                <c:pt idx="8090">
                  <c:v>249.96192378910658</c:v>
                </c:pt>
                <c:pt idx="8091">
                  <c:v>249.96915812042306</c:v>
                </c:pt>
                <c:pt idx="8092">
                  <c:v>249.97563100233307</c:v>
                </c:pt>
                <c:pt idx="8093">
                  <c:v>249.98134241511914</c:v>
                </c:pt>
                <c:pt idx="8094">
                  <c:v>249.98629234138332</c:v>
                </c:pt>
                <c:pt idx="8095">
                  <c:v>249.9904807660472</c:v>
                </c:pt>
                <c:pt idx="8096">
                  <c:v>249.99390767635222</c:v>
                </c:pt>
                <c:pt idx="8097">
                  <c:v>249.99657306185935</c:v>
                </c:pt>
                <c:pt idx="8098">
                  <c:v>249.99847691444936</c:v>
                </c:pt>
                <c:pt idx="8099">
                  <c:v>249.99961922832281</c:v>
                </c:pt>
                <c:pt idx="8100">
                  <c:v>250</c:v>
                </c:pt>
                <c:pt idx="8101">
                  <c:v>249.99961922832102</c:v>
                </c:pt>
                <c:pt idx="8102">
                  <c:v>249.99847691444583</c:v>
                </c:pt>
                <c:pt idx="8103">
                  <c:v>249.99657306185404</c:v>
                </c:pt>
                <c:pt idx="8104">
                  <c:v>249.99390767634517</c:v>
                </c:pt>
                <c:pt idx="8105">
                  <c:v>249.99048076603842</c:v>
                </c:pt>
                <c:pt idx="8106">
                  <c:v>249.98629234137277</c:v>
                </c:pt>
                <c:pt idx="8107">
                  <c:v>249.98134241510684</c:v>
                </c:pt>
                <c:pt idx="8108">
                  <c:v>249.97563100231898</c:v>
                </c:pt>
                <c:pt idx="8109">
                  <c:v>249.9691581204072</c:v>
                </c:pt>
                <c:pt idx="8110">
                  <c:v>249.96192378908898</c:v>
                </c:pt>
                <c:pt idx="8111">
                  <c:v>249.95392803040133</c:v>
                </c:pt>
                <c:pt idx="8112">
                  <c:v>249.94517086870079</c:v>
                </c:pt>
                <c:pt idx="8113">
                  <c:v>249.93565233066309</c:v>
                </c:pt>
                <c:pt idx="8114">
                  <c:v>249.92537244528341</c:v>
                </c:pt>
                <c:pt idx="8115">
                  <c:v>249.91433124387606</c:v>
                </c:pt>
                <c:pt idx="8116">
                  <c:v>249.90252876007446</c:v>
                </c:pt>
                <c:pt idx="8117">
                  <c:v>249.88996502983099</c:v>
                </c:pt>
                <c:pt idx="8118">
                  <c:v>249.87664009141699</c:v>
                </c:pt>
                <c:pt idx="8119">
                  <c:v>249.86255398542252</c:v>
                </c:pt>
                <c:pt idx="8120">
                  <c:v>249.84770675475627</c:v>
                </c:pt>
                <c:pt idx="8121">
                  <c:v>249.83209844464551</c:v>
                </c:pt>
                <c:pt idx="8122">
                  <c:v>249.81572910263586</c:v>
                </c:pt>
                <c:pt idx="8123">
                  <c:v>249.79859877859118</c:v>
                </c:pt>
                <c:pt idx="8124">
                  <c:v>249.78070752469338</c:v>
                </c:pt>
                <c:pt idx="8125">
                  <c:v>249.76205539544233</c:v>
                </c:pt>
                <c:pt idx="8126">
                  <c:v>249.74264244765567</c:v>
                </c:pt>
                <c:pt idx="8127">
                  <c:v>249.72246874046863</c:v>
                </c:pt>
                <c:pt idx="8128">
                  <c:v>249.70153433533378</c:v>
                </c:pt>
                <c:pt idx="8129">
                  <c:v>249.67983929602093</c:v>
                </c:pt>
                <c:pt idx="8130">
                  <c:v>249.6573836886169</c:v>
                </c:pt>
                <c:pt idx="8131">
                  <c:v>249.63416758152547</c:v>
                </c:pt>
                <c:pt idx="8132">
                  <c:v>249.61019104546688</c:v>
                </c:pt>
                <c:pt idx="8133">
                  <c:v>249.58545415347785</c:v>
                </c:pt>
                <c:pt idx="8134">
                  <c:v>249.55995698091118</c:v>
                </c:pt>
                <c:pt idx="8135">
                  <c:v>249.53369960543571</c:v>
                </c:pt>
                <c:pt idx="8136">
                  <c:v>249.50668210703597</c:v>
                </c:pt>
                <c:pt idx="8137">
                  <c:v>249.47890456801196</c:v>
                </c:pt>
                <c:pt idx="8138">
                  <c:v>249.45036707297882</c:v>
                </c:pt>
                <c:pt idx="8139">
                  <c:v>249.42106970886675</c:v>
                </c:pt>
                <c:pt idx="8140">
                  <c:v>249.3910125649206</c:v>
                </c:pt>
                <c:pt idx="8141">
                  <c:v>249.36019573269962</c:v>
                </c:pt>
                <c:pt idx="8142">
                  <c:v>249.32861930607729</c:v>
                </c:pt>
                <c:pt idx="8143">
                  <c:v>249.29628338124078</c:v>
                </c:pt>
                <c:pt idx="8144">
                  <c:v>249.26318805669104</c:v>
                </c:pt>
                <c:pt idx="8145">
                  <c:v>249.22933343324212</c:v>
                </c:pt>
                <c:pt idx="8146">
                  <c:v>249.19471961402098</c:v>
                </c:pt>
                <c:pt idx="8147">
                  <c:v>249.15934670446745</c:v>
                </c:pt>
                <c:pt idx="8148">
                  <c:v>249.12321481233352</c:v>
                </c:pt>
                <c:pt idx="8149">
                  <c:v>249.08632404768315</c:v>
                </c:pt>
                <c:pt idx="8150">
                  <c:v>249.04867452289201</c:v>
                </c:pt>
                <c:pt idx="8151">
                  <c:v>249.01026635264714</c:v>
                </c:pt>
                <c:pt idx="8152">
                  <c:v>248.97109965394637</c:v>
                </c:pt>
                <c:pt idx="8153">
                  <c:v>248.93117454609842</c:v>
                </c:pt>
                <c:pt idx="8154">
                  <c:v>248.890491150722</c:v>
                </c:pt>
                <c:pt idx="8155">
                  <c:v>248.84904959174582</c:v>
                </c:pt>
                <c:pt idx="8156">
                  <c:v>248.80684999540804</c:v>
                </c:pt>
                <c:pt idx="8157">
                  <c:v>248.76389249025587</c:v>
                </c:pt>
                <c:pt idx="8158">
                  <c:v>248.72017720714547</c:v>
                </c:pt>
                <c:pt idx="8159">
                  <c:v>248.6757042792411</c:v>
                </c:pt>
                <c:pt idx="8160">
                  <c:v>248.63047384201499</c:v>
                </c:pt>
                <c:pt idx="8161">
                  <c:v>248.58448603324692</c:v>
                </c:pt>
                <c:pt idx="8162">
                  <c:v>248.5377409930237</c:v>
                </c:pt>
                <c:pt idx="8163">
                  <c:v>248.49023886373888</c:v>
                </c:pt>
                <c:pt idx="8164">
                  <c:v>248.44197979009218</c:v>
                </c:pt>
                <c:pt idx="8165">
                  <c:v>248.39296391908908</c:v>
                </c:pt>
                <c:pt idx="8166">
                  <c:v>248.34319140004038</c:v>
                </c:pt>
                <c:pt idx="8167">
                  <c:v>248.29266238456191</c:v>
                </c:pt>
                <c:pt idx="8168">
                  <c:v>248.24137702657376</c:v>
                </c:pt>
                <c:pt idx="8169">
                  <c:v>248.18933548230001</c:v>
                </c:pt>
                <c:pt idx="8170">
                  <c:v>248.13653791026823</c:v>
                </c:pt>
                <c:pt idx="8171">
                  <c:v>248.08298447130898</c:v>
                </c:pt>
                <c:pt idx="8172">
                  <c:v>248.02867532855538</c:v>
                </c:pt>
                <c:pt idx="8173">
                  <c:v>247.97361064744246</c:v>
                </c:pt>
                <c:pt idx="8174">
                  <c:v>247.91779059570675</c:v>
                </c:pt>
                <c:pt idx="8175">
                  <c:v>247.86121534338577</c:v>
                </c:pt>
                <c:pt idx="8176">
                  <c:v>247.8038850628177</c:v>
                </c:pt>
                <c:pt idx="8177">
                  <c:v>247.74579992864039</c:v>
                </c:pt>
                <c:pt idx="8178">
                  <c:v>247.68696011779133</c:v>
                </c:pt>
                <c:pt idx="8179">
                  <c:v>247.62736580950678</c:v>
                </c:pt>
                <c:pt idx="8180">
                  <c:v>247.56701718532125</c:v>
                </c:pt>
                <c:pt idx="8181">
                  <c:v>247.50591442906719</c:v>
                </c:pt>
                <c:pt idx="8182">
                  <c:v>247.44405772687412</c:v>
                </c:pt>
                <c:pt idx="8183">
                  <c:v>247.38144726716834</c:v>
                </c:pt>
                <c:pt idx="8184">
                  <c:v>247.31808324067217</c:v>
                </c:pt>
                <c:pt idx="8185">
                  <c:v>247.25396584040342</c:v>
                </c:pt>
                <c:pt idx="8186">
                  <c:v>247.18909526167479</c:v>
                </c:pt>
                <c:pt idx="8187">
                  <c:v>247.1234717020933</c:v>
                </c:pt>
                <c:pt idx="8188">
                  <c:v>247.0570953615597</c:v>
                </c:pt>
                <c:pt idx="8189">
                  <c:v>246.9899664422679</c:v>
                </c:pt>
                <c:pt idx="8190">
                  <c:v>246.92208514870418</c:v>
                </c:pt>
                <c:pt idx="8191">
                  <c:v>246.85345168764667</c:v>
                </c:pt>
                <c:pt idx="8192">
                  <c:v>246.78406626816491</c:v>
                </c:pt>
                <c:pt idx="8193">
                  <c:v>246.71392910161885</c:v>
                </c:pt>
                <c:pt idx="8194">
                  <c:v>246.64304040165851</c:v>
                </c:pt>
                <c:pt idx="8195">
                  <c:v>246.57140038422313</c:v>
                </c:pt>
                <c:pt idx="8196">
                  <c:v>246.49900926754057</c:v>
                </c:pt>
                <c:pt idx="8197">
                  <c:v>246.42586727212677</c:v>
                </c:pt>
                <c:pt idx="8198">
                  <c:v>246.35197462078494</c:v>
                </c:pt>
                <c:pt idx="8199">
                  <c:v>246.27733153860501</c:v>
                </c:pt>
                <c:pt idx="8200">
                  <c:v>246.20193825296266</c:v>
                </c:pt>
                <c:pt idx="8201">
                  <c:v>246.12579499351895</c:v>
                </c:pt>
                <c:pt idx="8202">
                  <c:v>246.04890199221938</c:v>
                </c:pt>
                <c:pt idx="8203">
                  <c:v>245.97125948329335</c:v>
                </c:pt>
                <c:pt idx="8204">
                  <c:v>245.89286770325353</c:v>
                </c:pt>
                <c:pt idx="8205">
                  <c:v>245.81372689089483</c:v>
                </c:pt>
                <c:pt idx="8206">
                  <c:v>245.73383728729385</c:v>
                </c:pt>
                <c:pt idx="8207">
                  <c:v>245.65319913580817</c:v>
                </c:pt>
                <c:pt idx="8208">
                  <c:v>245.57181268207566</c:v>
                </c:pt>
                <c:pt idx="8209">
                  <c:v>245.48967817401348</c:v>
                </c:pt>
                <c:pt idx="8210">
                  <c:v>245.40679586181767</c:v>
                </c:pt>
                <c:pt idx="8211">
                  <c:v>245.32316599796212</c:v>
                </c:pt>
                <c:pt idx="8212">
                  <c:v>245.23878883719777</c:v>
                </c:pt>
                <c:pt idx="8213">
                  <c:v>245.15366463655224</c:v>
                </c:pt>
                <c:pt idx="8214">
                  <c:v>245.06779365532859</c:v>
                </c:pt>
                <c:pt idx="8215">
                  <c:v>244.98117615510463</c:v>
                </c:pt>
                <c:pt idx="8216">
                  <c:v>244.89381239973238</c:v>
                </c:pt>
                <c:pt idx="8217">
                  <c:v>244.80570265533686</c:v>
                </c:pt>
                <c:pt idx="8218">
                  <c:v>244.71684719031578</c:v>
                </c:pt>
                <c:pt idx="8219">
                  <c:v>244.62724627533825</c:v>
                </c:pt>
                <c:pt idx="8220">
                  <c:v>244.53690018334402</c:v>
                </c:pt>
                <c:pt idx="8221">
                  <c:v>244.44580918954327</c:v>
                </c:pt>
                <c:pt idx="8222">
                  <c:v>244.3539735714148</c:v>
                </c:pt>
                <c:pt idx="8223">
                  <c:v>244.26139360870576</c:v>
                </c:pt>
                <c:pt idx="8224">
                  <c:v>244.16806958343096</c:v>
                </c:pt>
                <c:pt idx="8225">
                  <c:v>244.07400177987145</c:v>
                </c:pt>
                <c:pt idx="8226">
                  <c:v>243.97919048457408</c:v>
                </c:pt>
                <c:pt idx="8227">
                  <c:v>243.88363598635053</c:v>
                </c:pt>
                <c:pt idx="8228">
                  <c:v>243.78733857627623</c:v>
                </c:pt>
                <c:pt idx="8229">
                  <c:v>243.69029854768993</c:v>
                </c:pt>
                <c:pt idx="8230">
                  <c:v>243.59251619619246</c:v>
                </c:pt>
                <c:pt idx="8231">
                  <c:v>243.49399181964569</c:v>
                </c:pt>
                <c:pt idx="8232">
                  <c:v>243.39472571817197</c:v>
                </c:pt>
                <c:pt idx="8233">
                  <c:v>243.29471819415301</c:v>
                </c:pt>
                <c:pt idx="8234">
                  <c:v>243.19396955222919</c:v>
                </c:pt>
                <c:pt idx="8235">
                  <c:v>243.09248009929831</c:v>
                </c:pt>
                <c:pt idx="8236">
                  <c:v>242.99025014451487</c:v>
                </c:pt>
                <c:pt idx="8237">
                  <c:v>242.88727999928889</c:v>
                </c:pt>
                <c:pt idx="8238">
                  <c:v>242.78356997728548</c:v>
                </c:pt>
                <c:pt idx="8239">
                  <c:v>242.67912039442328</c:v>
                </c:pt>
                <c:pt idx="8240">
                  <c:v>242.57393156887383</c:v>
                </c:pt>
                <c:pt idx="8241">
                  <c:v>242.46800382106053</c:v>
                </c:pt>
                <c:pt idx="8242">
                  <c:v>242.36133747365747</c:v>
                </c:pt>
                <c:pt idx="8243">
                  <c:v>242.25393285158927</c:v>
                </c:pt>
                <c:pt idx="8244">
                  <c:v>242.14579028202868</c:v>
                </c:pt>
                <c:pt idx="8245">
                  <c:v>242.03691009439697</c:v>
                </c:pt>
                <c:pt idx="8246">
                  <c:v>241.92729262036198</c:v>
                </c:pt>
                <c:pt idx="8247">
                  <c:v>241.8169381938375</c:v>
                </c:pt>
                <c:pt idx="8248">
                  <c:v>241.70584715098229</c:v>
                </c:pt>
                <c:pt idx="8249">
                  <c:v>241.59401983019879</c:v>
                </c:pt>
                <c:pt idx="8250">
                  <c:v>241.48145657213266</c:v>
                </c:pt>
                <c:pt idx="8251">
                  <c:v>241.36815771967096</c:v>
                </c:pt>
                <c:pt idx="8252">
                  <c:v>241.2541236179417</c:v>
                </c:pt>
                <c:pt idx="8253">
                  <c:v>241.13935461431237</c:v>
                </c:pt>
                <c:pt idx="8254">
                  <c:v>241.02385105838954</c:v>
                </c:pt>
                <c:pt idx="8255">
                  <c:v>240.90761330201687</c:v>
                </c:pt>
                <c:pt idx="8256">
                  <c:v>240.7906416992748</c:v>
                </c:pt>
                <c:pt idx="8257">
                  <c:v>240.67293660647908</c:v>
                </c:pt>
                <c:pt idx="8258">
                  <c:v>240.55449838217973</c:v>
                </c:pt>
                <c:pt idx="8259">
                  <c:v>240.43532738716036</c:v>
                </c:pt>
                <c:pt idx="8260">
                  <c:v>240.31542398443639</c:v>
                </c:pt>
                <c:pt idx="8261">
                  <c:v>240.19478853925432</c:v>
                </c:pt>
                <c:pt idx="8262">
                  <c:v>240.07342141909072</c:v>
                </c:pt>
                <c:pt idx="8263">
                  <c:v>239.95132299365068</c:v>
                </c:pt>
                <c:pt idx="8264">
                  <c:v>239.82849363486747</c:v>
                </c:pt>
                <c:pt idx="8265">
                  <c:v>239.70493371690023</c:v>
                </c:pt>
                <c:pt idx="8266">
                  <c:v>239.58064361613444</c:v>
                </c:pt>
                <c:pt idx="8267">
                  <c:v>239.45562371117899</c:v>
                </c:pt>
                <c:pt idx="8268">
                  <c:v>239.32987438286622</c:v>
                </c:pt>
                <c:pt idx="8269">
                  <c:v>239.20339601425025</c:v>
                </c:pt>
                <c:pt idx="8270">
                  <c:v>239.0761889906064</c:v>
                </c:pt>
                <c:pt idx="8271">
                  <c:v>238.94825369942922</c:v>
                </c:pt>
                <c:pt idx="8272">
                  <c:v>238.81959053043173</c:v>
                </c:pt>
                <c:pt idx="8273">
                  <c:v>238.69019987554429</c:v>
                </c:pt>
                <c:pt idx="8274">
                  <c:v>238.56008212891317</c:v>
                </c:pt>
                <c:pt idx="8275">
                  <c:v>238.42923768689982</c:v>
                </c:pt>
                <c:pt idx="8276">
                  <c:v>238.29766694807898</c:v>
                </c:pt>
                <c:pt idx="8277">
                  <c:v>238.16537031323796</c:v>
                </c:pt>
                <c:pt idx="8278">
                  <c:v>238.03234818537518</c:v>
                </c:pt>
                <c:pt idx="8279">
                  <c:v>237.89860096969906</c:v>
                </c:pt>
                <c:pt idx="8280">
                  <c:v>237.76412907362703</c:v>
                </c:pt>
                <c:pt idx="8281">
                  <c:v>237.62893290678372</c:v>
                </c:pt>
                <c:pt idx="8282">
                  <c:v>237.49301288100008</c:v>
                </c:pt>
                <c:pt idx="8283">
                  <c:v>237.35636941031191</c:v>
                </c:pt>
                <c:pt idx="8284">
                  <c:v>237.21900291095923</c:v>
                </c:pt>
                <c:pt idx="8285">
                  <c:v>237.08091380138407</c:v>
                </c:pt>
                <c:pt idx="8286">
                  <c:v>236.9421025022298</c:v>
                </c:pt>
                <c:pt idx="8287">
                  <c:v>236.80256943633947</c:v>
                </c:pt>
                <c:pt idx="8288">
                  <c:v>236.66231502875547</c:v>
                </c:pt>
                <c:pt idx="8289">
                  <c:v>236.52133970671684</c:v>
                </c:pt>
                <c:pt idx="8290">
                  <c:v>236.37964389965873</c:v>
                </c:pt>
                <c:pt idx="8291">
                  <c:v>236.23722803921137</c:v>
                </c:pt>
                <c:pt idx="8292">
                  <c:v>236.09409255919809</c:v>
                </c:pt>
                <c:pt idx="8293">
                  <c:v>235.95023789563433</c:v>
                </c:pt>
                <c:pt idx="8294">
                  <c:v>235.80566448672636</c:v>
                </c:pt>
                <c:pt idx="8295">
                  <c:v>235.66037277286972</c:v>
                </c:pt>
                <c:pt idx="8296">
                  <c:v>235.51436319664845</c:v>
                </c:pt>
                <c:pt idx="8297">
                  <c:v>235.36763620283287</c:v>
                </c:pt>
                <c:pt idx="8298">
                  <c:v>235.22019223837893</c:v>
                </c:pt>
                <c:pt idx="8299">
                  <c:v>235.07203175242628</c:v>
                </c:pt>
                <c:pt idx="8300">
                  <c:v>234.92315519629781</c:v>
                </c:pt>
                <c:pt idx="8301">
                  <c:v>234.77356302349713</c:v>
                </c:pt>
                <c:pt idx="8302">
                  <c:v>234.62325568970797</c:v>
                </c:pt>
                <c:pt idx="8303">
                  <c:v>234.47223365279257</c:v>
                </c:pt>
                <c:pt idx="8304">
                  <c:v>234.32049737279004</c:v>
                </c:pt>
                <c:pt idx="8305">
                  <c:v>234.1680473119157</c:v>
                </c:pt>
                <c:pt idx="8306">
                  <c:v>234.01488393455878</c:v>
                </c:pt>
                <c:pt idx="8307">
                  <c:v>233.86100770728143</c:v>
                </c:pt>
                <c:pt idx="8308">
                  <c:v>233.70641909881738</c:v>
                </c:pt>
                <c:pt idx="8309">
                  <c:v>233.55111858007012</c:v>
                </c:pt>
                <c:pt idx="8310">
                  <c:v>233.3951066241122</c:v>
                </c:pt>
                <c:pt idx="8311">
                  <c:v>233.23838370618301</c:v>
                </c:pt>
                <c:pt idx="8312">
                  <c:v>233.08095030368796</c:v>
                </c:pt>
                <c:pt idx="8313">
                  <c:v>232.92280689619631</c:v>
                </c:pt>
                <c:pt idx="8314">
                  <c:v>232.76395396544027</c:v>
                </c:pt>
                <c:pt idx="8315">
                  <c:v>232.60439199531334</c:v>
                </c:pt>
                <c:pt idx="8316">
                  <c:v>232.44412147186921</c:v>
                </c:pt>
                <c:pt idx="8317">
                  <c:v>232.28314288331956</c:v>
                </c:pt>
                <c:pt idx="8318">
                  <c:v>232.12145672003305</c:v>
                </c:pt>
                <c:pt idx="8319">
                  <c:v>231.95906347453382</c:v>
                </c:pt>
                <c:pt idx="8320">
                  <c:v>231.79596364149967</c:v>
                </c:pt>
                <c:pt idx="8321">
                  <c:v>231.63215771776132</c:v>
                </c:pt>
                <c:pt idx="8322">
                  <c:v>231.46764620229985</c:v>
                </c:pt>
                <c:pt idx="8323">
                  <c:v>231.30242959624584</c:v>
                </c:pt>
                <c:pt idx="8324">
                  <c:v>231.13650840287775</c:v>
                </c:pt>
                <c:pt idx="8325">
                  <c:v>230.96988312762016</c:v>
                </c:pt>
                <c:pt idx="8326">
                  <c:v>230.80255427804283</c:v>
                </c:pt>
                <c:pt idx="8327">
                  <c:v>230.63452236385837</c:v>
                </c:pt>
                <c:pt idx="8328">
                  <c:v>230.46578789692106</c:v>
                </c:pt>
                <c:pt idx="8329">
                  <c:v>230.29635139122522</c:v>
                </c:pt>
                <c:pt idx="8330">
                  <c:v>230.12621336290417</c:v>
                </c:pt>
                <c:pt idx="8331">
                  <c:v>229.95537433022767</c:v>
                </c:pt>
                <c:pt idx="8332">
                  <c:v>229.78383481360069</c:v>
                </c:pt>
                <c:pt idx="8333">
                  <c:v>229.61159533556301</c:v>
                </c:pt>
                <c:pt idx="8334">
                  <c:v>229.43865642078569</c:v>
                </c:pt>
                <c:pt idx="8335">
                  <c:v>229.2650185960706</c:v>
                </c:pt>
                <c:pt idx="8336">
                  <c:v>229.09068239034846</c:v>
                </c:pt>
                <c:pt idx="8337">
                  <c:v>228.91564833467797</c:v>
                </c:pt>
                <c:pt idx="8338">
                  <c:v>228.73991696224309</c:v>
                </c:pt>
                <c:pt idx="8339">
                  <c:v>228.56348880835202</c:v>
                </c:pt>
                <c:pt idx="8340">
                  <c:v>228.38636441043545</c:v>
                </c:pt>
                <c:pt idx="8341">
                  <c:v>228.20854430804494</c:v>
                </c:pt>
                <c:pt idx="8342">
                  <c:v>228.03002904285162</c:v>
                </c:pt>
                <c:pt idx="8343">
                  <c:v>227.85081915864384</c:v>
                </c:pt>
                <c:pt idx="8344">
                  <c:v>227.67091520132601</c:v>
                </c:pt>
                <c:pt idx="8345">
                  <c:v>227.49031771891651</c:v>
                </c:pt>
                <c:pt idx="8346">
                  <c:v>227.30902726154704</c:v>
                </c:pt>
                <c:pt idx="8347">
                  <c:v>227.12704438145951</c:v>
                </c:pt>
                <c:pt idx="8348">
                  <c:v>226.94436963300541</c:v>
                </c:pt>
                <c:pt idx="8349">
                  <c:v>226.76100357264363</c:v>
                </c:pt>
                <c:pt idx="8350">
                  <c:v>226.57694675893887</c:v>
                </c:pt>
                <c:pt idx="8351">
                  <c:v>226.39219975256049</c:v>
                </c:pt>
                <c:pt idx="8352">
                  <c:v>226.20676311627963</c:v>
                </c:pt>
                <c:pt idx="8353">
                  <c:v>226.02063741496852</c:v>
                </c:pt>
                <c:pt idx="8354">
                  <c:v>225.8338232155983</c:v>
                </c:pt>
                <c:pt idx="8355">
                  <c:v>225.64632108723706</c:v>
                </c:pt>
                <c:pt idx="8356">
                  <c:v>225.45813160104953</c:v>
                </c:pt>
                <c:pt idx="8357">
                  <c:v>225.26925533029296</c:v>
                </c:pt>
                <c:pt idx="8358">
                  <c:v>225.07969285031763</c:v>
                </c:pt>
                <c:pt idx="8359">
                  <c:v>224.8894447385635</c:v>
                </c:pt>
                <c:pt idx="8360">
                  <c:v>224.69851157455935</c:v>
                </c:pt>
                <c:pt idx="8361">
                  <c:v>224.50689393992047</c:v>
                </c:pt>
                <c:pt idx="8362">
                  <c:v>224.31459241834787</c:v>
                </c:pt>
                <c:pt idx="8363">
                  <c:v>224.12160759562508</c:v>
                </c:pt>
                <c:pt idx="8364">
                  <c:v>223.92794005961733</c:v>
                </c:pt>
                <c:pt idx="8365">
                  <c:v>223.73359040026958</c:v>
                </c:pt>
                <c:pt idx="8366">
                  <c:v>223.53855920960433</c:v>
                </c:pt>
                <c:pt idx="8367">
                  <c:v>223.34284708172086</c:v>
                </c:pt>
                <c:pt idx="8368">
                  <c:v>223.14645461279204</c:v>
                </c:pt>
                <c:pt idx="8369">
                  <c:v>222.94938240106339</c:v>
                </c:pt>
                <c:pt idx="8370">
                  <c:v>222.7516310468508</c:v>
                </c:pt>
                <c:pt idx="8371">
                  <c:v>222.55320115253966</c:v>
                </c:pt>
                <c:pt idx="8372">
                  <c:v>222.3540933225816</c:v>
                </c:pt>
                <c:pt idx="8373">
                  <c:v>222.1543081634936</c:v>
                </c:pt>
                <c:pt idx="8374">
                  <c:v>221.95384628385591</c:v>
                </c:pt>
                <c:pt idx="8375">
                  <c:v>221.75270829431</c:v>
                </c:pt>
                <c:pt idx="8376">
                  <c:v>221.55089480755743</c:v>
                </c:pt>
                <c:pt idx="8377">
                  <c:v>221.34840643835651</c:v>
                </c:pt>
                <c:pt idx="8378">
                  <c:v>221.1452438035227</c:v>
                </c:pt>
                <c:pt idx="8379">
                  <c:v>220.94140752192428</c:v>
                </c:pt>
                <c:pt idx="8380">
                  <c:v>220.73689821448184</c:v>
                </c:pt>
                <c:pt idx="8381">
                  <c:v>220.53171650416624</c:v>
                </c:pt>
                <c:pt idx="8382">
                  <c:v>220.32586301599636</c:v>
                </c:pt>
                <c:pt idx="8383">
                  <c:v>220.11933837703799</c:v>
                </c:pt>
                <c:pt idx="8384">
                  <c:v>219.91214321640081</c:v>
                </c:pt>
                <c:pt idx="8385">
                  <c:v>219.70427816523721</c:v>
                </c:pt>
                <c:pt idx="8386">
                  <c:v>219.49574385674001</c:v>
                </c:pt>
                <c:pt idx="8387">
                  <c:v>219.28654092614124</c:v>
                </c:pt>
                <c:pt idx="8388">
                  <c:v>219.07667001070917</c:v>
                </c:pt>
                <c:pt idx="8389">
                  <c:v>218.86613174974693</c:v>
                </c:pt>
                <c:pt idx="8390">
                  <c:v>218.6549267845906</c:v>
                </c:pt>
                <c:pt idx="8391">
                  <c:v>218.44305575860696</c:v>
                </c:pt>
                <c:pt idx="8392">
                  <c:v>218.23051931719226</c:v>
                </c:pt>
                <c:pt idx="8393">
                  <c:v>218.0173181077692</c:v>
                </c:pt>
                <c:pt idx="8394">
                  <c:v>217.8034527797856</c:v>
                </c:pt>
                <c:pt idx="8395">
                  <c:v>217.58892398471235</c:v>
                </c:pt>
                <c:pt idx="8396">
                  <c:v>217.37373237604118</c:v>
                </c:pt>
                <c:pt idx="8397">
                  <c:v>217.15787860928344</c:v>
                </c:pt>
                <c:pt idx="8398">
                  <c:v>216.94136334196696</c:v>
                </c:pt>
                <c:pt idx="8399">
                  <c:v>216.72418723363472</c:v>
                </c:pt>
                <c:pt idx="8400">
                  <c:v>216.50635094584248</c:v>
                </c:pt>
                <c:pt idx="8401">
                  <c:v>216.28785514215812</c:v>
                </c:pt>
                <c:pt idx="8402">
                  <c:v>216.06870048815716</c:v>
                </c:pt>
                <c:pt idx="8403">
                  <c:v>215.84888765142313</c:v>
                </c:pt>
                <c:pt idx="8404">
                  <c:v>215.62841730154378</c:v>
                </c:pt>
                <c:pt idx="8405">
                  <c:v>215.40729011011007</c:v>
                </c:pt>
                <c:pt idx="8406">
                  <c:v>215.18550675071373</c:v>
                </c:pt>
                <c:pt idx="8407">
                  <c:v>214.96306789894518</c:v>
                </c:pt>
                <c:pt idx="8408">
                  <c:v>214.73997423239214</c:v>
                </c:pt>
                <c:pt idx="8409">
                  <c:v>214.51622643063635</c:v>
                </c:pt>
                <c:pt idx="8410">
                  <c:v>214.29182517525251</c:v>
                </c:pt>
                <c:pt idx="8411">
                  <c:v>214.0667711498057</c:v>
                </c:pt>
                <c:pt idx="8412">
                  <c:v>213.84106503984933</c:v>
                </c:pt>
                <c:pt idx="8413">
                  <c:v>213.61470753292372</c:v>
                </c:pt>
                <c:pt idx="8414">
                  <c:v>213.38769931855296</c:v>
                </c:pt>
                <c:pt idx="8415">
                  <c:v>213.16004108824336</c:v>
                </c:pt>
                <c:pt idx="8416">
                  <c:v>212.93173353548119</c:v>
                </c:pt>
                <c:pt idx="8417">
                  <c:v>212.70277735573131</c:v>
                </c:pt>
                <c:pt idx="8418">
                  <c:v>212.4731732464337</c:v>
                </c:pt>
                <c:pt idx="8419">
                  <c:v>212.24292190700231</c:v>
                </c:pt>
                <c:pt idx="8420">
                  <c:v>212.01202403882266</c:v>
                </c:pt>
                <c:pt idx="8421">
                  <c:v>211.78048034524943</c:v>
                </c:pt>
                <c:pt idx="8422">
                  <c:v>211.54829153160514</c:v>
                </c:pt>
                <c:pt idx="8423">
                  <c:v>211.31545830517715</c:v>
                </c:pt>
                <c:pt idx="8424">
                  <c:v>211.08198137521612</c:v>
                </c:pt>
                <c:pt idx="8425">
                  <c:v>210.84786145293299</c:v>
                </c:pt>
                <c:pt idx="8426">
                  <c:v>210.61309925149769</c:v>
                </c:pt>
                <c:pt idx="8427">
                  <c:v>210.37769548603654</c:v>
                </c:pt>
                <c:pt idx="8428">
                  <c:v>210.14165087363008</c:v>
                </c:pt>
                <c:pt idx="8429">
                  <c:v>209.90496613331152</c:v>
                </c:pt>
                <c:pt idx="8430">
                  <c:v>209.66764198606347</c:v>
                </c:pt>
                <c:pt idx="8431">
                  <c:v>209.4296791548164</c:v>
                </c:pt>
                <c:pt idx="8432">
                  <c:v>209.1910783644461</c:v>
                </c:pt>
                <c:pt idx="8433">
                  <c:v>208.95184034177248</c:v>
                </c:pt>
                <c:pt idx="8434">
                  <c:v>208.71196581555577</c:v>
                </c:pt>
                <c:pt idx="8435">
                  <c:v>208.47145551649541</c:v>
                </c:pt>
                <c:pt idx="8436">
                  <c:v>208.23031017722749</c:v>
                </c:pt>
                <c:pt idx="8437">
                  <c:v>207.98853053232222</c:v>
                </c:pt>
                <c:pt idx="8438">
                  <c:v>207.7461173182829</c:v>
                </c:pt>
                <c:pt idx="8439">
                  <c:v>207.50307127354193</c:v>
                </c:pt>
                <c:pt idx="8440">
                  <c:v>207.25939313845973</c:v>
                </c:pt>
                <c:pt idx="8441">
                  <c:v>207.01508365532214</c:v>
                </c:pt>
                <c:pt idx="8442">
                  <c:v>206.77014356833797</c:v>
                </c:pt>
                <c:pt idx="8443">
                  <c:v>206.52457362363774</c:v>
                </c:pt>
                <c:pt idx="8444">
                  <c:v>206.27837456926977</c:v>
                </c:pt>
                <c:pt idx="8445">
                  <c:v>206.03154715519864</c:v>
                </c:pt>
                <c:pt idx="8446">
                  <c:v>205.78409213330445</c:v>
                </c:pt>
                <c:pt idx="8447">
                  <c:v>205.53601025737757</c:v>
                </c:pt>
                <c:pt idx="8448">
                  <c:v>205.28730228311824</c:v>
                </c:pt>
                <c:pt idx="8449">
                  <c:v>205.03796896813446</c:v>
                </c:pt>
                <c:pt idx="8450">
                  <c:v>204.78801107193866</c:v>
                </c:pt>
                <c:pt idx="8451">
                  <c:v>204.53742935594579</c:v>
                </c:pt>
                <c:pt idx="8452">
                  <c:v>204.28622458347132</c:v>
                </c:pt>
                <c:pt idx="8453">
                  <c:v>204.03439751972823</c:v>
                </c:pt>
                <c:pt idx="8454">
                  <c:v>203.78194893182601</c:v>
                </c:pt>
                <c:pt idx="8455">
                  <c:v>203.52887958876647</c:v>
                </c:pt>
                <c:pt idx="8456">
                  <c:v>203.27519026144284</c:v>
                </c:pt>
                <c:pt idx="8457">
                  <c:v>203.02088172263674</c:v>
                </c:pt>
                <c:pt idx="8458">
                  <c:v>202.76595474701583</c:v>
                </c:pt>
                <c:pt idx="8459">
                  <c:v>202.51041011113242</c:v>
                </c:pt>
                <c:pt idx="8460">
                  <c:v>202.25424859341953</c:v>
                </c:pt>
                <c:pt idx="8461">
                  <c:v>201.99747097418955</c:v>
                </c:pt>
                <c:pt idx="8462">
                  <c:v>201.7400780356314</c:v>
                </c:pt>
                <c:pt idx="8463">
                  <c:v>201.48207056180911</c:v>
                </c:pt>
                <c:pt idx="8464">
                  <c:v>201.22344933865796</c:v>
                </c:pt>
                <c:pt idx="8465">
                  <c:v>200.96421515398302</c:v>
                </c:pt>
                <c:pt idx="8466">
                  <c:v>200.7043687974566</c:v>
                </c:pt>
                <c:pt idx="8467">
                  <c:v>200.44391106061519</c:v>
                </c:pt>
                <c:pt idx="8468">
                  <c:v>200.18284273685933</c:v>
                </c:pt>
                <c:pt idx="8469">
                  <c:v>199.92116462144756</c:v>
                </c:pt>
                <c:pt idx="8470">
                  <c:v>199.65887751149742</c:v>
                </c:pt>
                <c:pt idx="8471">
                  <c:v>199.3959822059806</c:v>
                </c:pt>
                <c:pt idx="8472">
                  <c:v>199.13247950572179</c:v>
                </c:pt>
                <c:pt idx="8473">
                  <c:v>198.86837021339596</c:v>
                </c:pt>
                <c:pt idx="8474">
                  <c:v>198.60365513352551</c:v>
                </c:pt>
                <c:pt idx="8475">
                  <c:v>198.33833507247903</c:v>
                </c:pt>
                <c:pt idx="8476">
                  <c:v>198.07241083846719</c:v>
                </c:pt>
                <c:pt idx="8477">
                  <c:v>197.8058832415413</c:v>
                </c:pt>
                <c:pt idx="8478">
                  <c:v>197.53875309359037</c:v>
                </c:pt>
                <c:pt idx="8479">
                  <c:v>197.27102120833973</c:v>
                </c:pt>
                <c:pt idx="8480">
                  <c:v>197.0026884013468</c:v>
                </c:pt>
                <c:pt idx="8481">
                  <c:v>196.73375548999991</c:v>
                </c:pt>
                <c:pt idx="8482">
                  <c:v>196.46422329351535</c:v>
                </c:pt>
                <c:pt idx="8483">
                  <c:v>196.19409263293457</c:v>
                </c:pt>
                <c:pt idx="8484">
                  <c:v>195.92336433112308</c:v>
                </c:pt>
                <c:pt idx="8485">
                  <c:v>195.65203921276589</c:v>
                </c:pt>
                <c:pt idx="8486">
                  <c:v>195.38011810436637</c:v>
                </c:pt>
                <c:pt idx="8487">
                  <c:v>195.10760183424338</c:v>
                </c:pt>
                <c:pt idx="8488">
                  <c:v>194.83449123252851</c:v>
                </c:pt>
                <c:pt idx="8489">
                  <c:v>194.56078713116449</c:v>
                </c:pt>
                <c:pt idx="8490">
                  <c:v>194.2864903639007</c:v>
                </c:pt>
                <c:pt idx="8491">
                  <c:v>194.01160176629372</c:v>
                </c:pt>
                <c:pt idx="8492">
                  <c:v>193.73612217570144</c:v>
                </c:pt>
                <c:pt idx="8493">
                  <c:v>193.46005243128238</c:v>
                </c:pt>
                <c:pt idx="8494">
                  <c:v>193.18339337399257</c:v>
                </c:pt>
                <c:pt idx="8495">
                  <c:v>192.90614584658408</c:v>
                </c:pt>
                <c:pt idx="8496">
                  <c:v>192.6283106936007</c:v>
                </c:pt>
                <c:pt idx="8497">
                  <c:v>192.34988876137643</c:v>
                </c:pt>
                <c:pt idx="8498">
                  <c:v>192.07088089803281</c:v>
                </c:pt>
                <c:pt idx="8499">
                  <c:v>191.79128795347586</c:v>
                </c:pt>
                <c:pt idx="8500">
                  <c:v>191.51111077939476</c:v>
                </c:pt>
                <c:pt idx="8501">
                  <c:v>191.23035022925748</c:v>
                </c:pt>
                <c:pt idx="8502">
                  <c:v>190.94900715830937</c:v>
                </c:pt>
                <c:pt idx="8503">
                  <c:v>190.66708242357021</c:v>
                </c:pt>
                <c:pt idx="8504">
                  <c:v>190.3845768838313</c:v>
                </c:pt>
                <c:pt idx="8505">
                  <c:v>190.10149139965415</c:v>
                </c:pt>
                <c:pt idx="8506">
                  <c:v>189.81782683336593</c:v>
                </c:pt>
                <c:pt idx="8507">
                  <c:v>189.53358404905808</c:v>
                </c:pt>
                <c:pt idx="8508">
                  <c:v>189.24876391258314</c:v>
                </c:pt>
                <c:pt idx="8509">
                  <c:v>188.96336729155323</c:v>
                </c:pt>
                <c:pt idx="8510">
                  <c:v>188.67739505533561</c:v>
                </c:pt>
                <c:pt idx="8511">
                  <c:v>188.39084807505142</c:v>
                </c:pt>
                <c:pt idx="8512">
                  <c:v>188.10372722357175</c:v>
                </c:pt>
                <c:pt idx="8513">
                  <c:v>187.81603337551772</c:v>
                </c:pt>
                <c:pt idx="8514">
                  <c:v>187.52776740725412</c:v>
                </c:pt>
                <c:pt idx="8515">
                  <c:v>187.23893019688882</c:v>
                </c:pt>
                <c:pt idx="8516">
                  <c:v>186.94952262427054</c:v>
                </c:pt>
                <c:pt idx="8517">
                  <c:v>186.6595455709847</c:v>
                </c:pt>
                <c:pt idx="8518">
                  <c:v>186.36899992035171</c:v>
                </c:pt>
                <c:pt idx="8519">
                  <c:v>186.07788655742402</c:v>
                </c:pt>
                <c:pt idx="8520">
                  <c:v>185.78620636898304</c:v>
                </c:pt>
                <c:pt idx="8521">
                  <c:v>185.49396024353788</c:v>
                </c:pt>
                <c:pt idx="8522">
                  <c:v>185.20114907132063</c:v>
                </c:pt>
                <c:pt idx="8523">
                  <c:v>184.90777374428487</c:v>
                </c:pt>
                <c:pt idx="8524">
                  <c:v>184.61383515610243</c:v>
                </c:pt>
                <c:pt idx="8525">
                  <c:v>184.31933420216177</c:v>
                </c:pt>
                <c:pt idx="8526">
                  <c:v>184.02427177956366</c:v>
                </c:pt>
                <c:pt idx="8527">
                  <c:v>183.72864878711937</c:v>
                </c:pt>
                <c:pt idx="8528">
                  <c:v>183.43246612534782</c:v>
                </c:pt>
                <c:pt idx="8529">
                  <c:v>183.13572469647241</c:v>
                </c:pt>
                <c:pt idx="8530">
                  <c:v>182.83842540441967</c:v>
                </c:pt>
                <c:pt idx="8531">
                  <c:v>182.54056915481445</c:v>
                </c:pt>
                <c:pt idx="8532">
                  <c:v>182.24215685497859</c:v>
                </c:pt>
                <c:pt idx="8533">
                  <c:v>181.94318941392766</c:v>
                </c:pt>
                <c:pt idx="8534">
                  <c:v>181.643667742368</c:v>
                </c:pt>
                <c:pt idx="8535">
                  <c:v>181.34359275269497</c:v>
                </c:pt>
                <c:pt idx="8536">
                  <c:v>181.04296535898894</c:v>
                </c:pt>
                <c:pt idx="8537">
                  <c:v>180.74178647701345</c:v>
                </c:pt>
                <c:pt idx="8538">
                  <c:v>180.44005702421128</c:v>
                </c:pt>
                <c:pt idx="8539">
                  <c:v>180.13777791970264</c:v>
                </c:pt>
                <c:pt idx="8540">
                  <c:v>179.83495008428184</c:v>
                </c:pt>
                <c:pt idx="8541">
                  <c:v>179.53157444041562</c:v>
                </c:pt>
                <c:pt idx="8542">
                  <c:v>179.22765191223843</c:v>
                </c:pt>
                <c:pt idx="8543">
                  <c:v>178.92318342555106</c:v>
                </c:pt>
                <c:pt idx="8544">
                  <c:v>178.61816990781725</c:v>
                </c:pt>
                <c:pt idx="8545">
                  <c:v>178.31261228816084</c:v>
                </c:pt>
                <c:pt idx="8546">
                  <c:v>178.0065114973639</c:v>
                </c:pt>
                <c:pt idx="8547">
                  <c:v>177.69986846786225</c:v>
                </c:pt>
                <c:pt idx="8548">
                  <c:v>177.39268413374367</c:v>
                </c:pt>
                <c:pt idx="8549">
                  <c:v>177.0849594307447</c:v>
                </c:pt>
                <c:pt idx="8550">
                  <c:v>176.7766952962487</c:v>
                </c:pt>
                <c:pt idx="8551">
                  <c:v>176.46789266928138</c:v>
                </c:pt>
                <c:pt idx="8552">
                  <c:v>176.15855249050918</c:v>
                </c:pt>
                <c:pt idx="8553">
                  <c:v>175.84867570223582</c:v>
                </c:pt>
                <c:pt idx="8554">
                  <c:v>175.53826324839949</c:v>
                </c:pt>
                <c:pt idx="8555">
                  <c:v>175.22731607457095</c:v>
                </c:pt>
                <c:pt idx="8556">
                  <c:v>174.91583512794892</c:v>
                </c:pt>
                <c:pt idx="8557">
                  <c:v>174.60382135735776</c:v>
                </c:pt>
                <c:pt idx="8558">
                  <c:v>174.29127571324676</c:v>
                </c:pt>
                <c:pt idx="8559">
                  <c:v>173.97819914768357</c:v>
                </c:pt>
                <c:pt idx="8560">
                  <c:v>173.66459261435367</c:v>
                </c:pt>
                <c:pt idx="8561">
                  <c:v>173.35045706855661</c:v>
                </c:pt>
                <c:pt idx="8562">
                  <c:v>173.03579346720443</c:v>
                </c:pt>
                <c:pt idx="8563">
                  <c:v>172.72060276881669</c:v>
                </c:pt>
                <c:pt idx="8564">
                  <c:v>172.40488593351887</c:v>
                </c:pt>
                <c:pt idx="8565">
                  <c:v>172.08864392303897</c:v>
                </c:pt>
                <c:pt idx="8566">
                  <c:v>171.7718777007056</c:v>
                </c:pt>
                <c:pt idx="8567">
                  <c:v>171.45458823144324</c:v>
                </c:pt>
                <c:pt idx="8568">
                  <c:v>171.13677648177074</c:v>
                </c:pt>
                <c:pt idx="8569">
                  <c:v>170.81844341979772</c:v>
                </c:pt>
                <c:pt idx="8570">
                  <c:v>170.49959001522157</c:v>
                </c:pt>
                <c:pt idx="8571">
                  <c:v>170.18021723932577</c:v>
                </c:pt>
                <c:pt idx="8572">
                  <c:v>169.8603260649748</c:v>
                </c:pt>
                <c:pt idx="8573">
                  <c:v>169.53991746661271</c:v>
                </c:pt>
                <c:pt idx="8574">
                  <c:v>169.21899242025961</c:v>
                </c:pt>
                <c:pt idx="8575">
                  <c:v>168.89755190350851</c:v>
                </c:pt>
                <c:pt idx="8576">
                  <c:v>168.57559689552369</c:v>
                </c:pt>
                <c:pt idx="8577">
                  <c:v>168.25312837703555</c:v>
                </c:pt>
                <c:pt idx="8578">
                  <c:v>167.93014733033911</c:v>
                </c:pt>
                <c:pt idx="8579">
                  <c:v>167.60665473929041</c:v>
                </c:pt>
                <c:pt idx="8580">
                  <c:v>167.28265158930421</c:v>
                </c:pt>
                <c:pt idx="8581">
                  <c:v>166.95813886735036</c:v>
                </c:pt>
                <c:pt idx="8582">
                  <c:v>166.6331175619512</c:v>
                </c:pt>
                <c:pt idx="8583">
                  <c:v>166.30758866317768</c:v>
                </c:pt>
                <c:pt idx="8584">
                  <c:v>165.98155316264726</c:v>
                </c:pt>
                <c:pt idx="8585">
                  <c:v>165.65501205352061</c:v>
                </c:pt>
                <c:pt idx="8586">
                  <c:v>165.32796633049827</c:v>
                </c:pt>
                <c:pt idx="8587">
                  <c:v>165.00041698981886</c:v>
                </c:pt>
                <c:pt idx="8588">
                  <c:v>164.67236502925417</c:v>
                </c:pt>
                <c:pt idx="8589">
                  <c:v>164.34381144810737</c:v>
                </c:pt>
                <c:pt idx="8590">
                  <c:v>164.01475724720964</c:v>
                </c:pt>
                <c:pt idx="8591">
                  <c:v>163.68520342891679</c:v>
                </c:pt>
                <c:pt idx="8592">
                  <c:v>163.35515099710761</c:v>
                </c:pt>
                <c:pt idx="8593">
                  <c:v>163.02460095717868</c:v>
                </c:pt>
                <c:pt idx="8594">
                  <c:v>162.69355431604276</c:v>
                </c:pt>
                <c:pt idx="8595">
                  <c:v>162.36201208212501</c:v>
                </c:pt>
                <c:pt idx="8596">
                  <c:v>162.02997526536123</c:v>
                </c:pt>
                <c:pt idx="8597">
                  <c:v>161.69744487719279</c:v>
                </c:pt>
                <c:pt idx="8598">
                  <c:v>161.3644219305649</c:v>
                </c:pt>
                <c:pt idx="8599">
                  <c:v>161.03090743992331</c:v>
                </c:pt>
                <c:pt idx="8600">
                  <c:v>160.69690242121058</c:v>
                </c:pt>
                <c:pt idx="8601">
                  <c:v>160.36240789186459</c:v>
                </c:pt>
                <c:pt idx="8602">
                  <c:v>160.02742487081272</c:v>
                </c:pt>
                <c:pt idx="8603">
                  <c:v>159.6919543784727</c:v>
                </c:pt>
                <c:pt idx="8604">
                  <c:v>159.35599743674507</c:v>
                </c:pt>
                <c:pt idx="8605">
                  <c:v>159.01955506901305</c:v>
                </c:pt>
                <c:pt idx="8606">
                  <c:v>158.68262830013839</c:v>
                </c:pt>
                <c:pt idx="8607">
                  <c:v>158.34521815645809</c:v>
                </c:pt>
                <c:pt idx="8608">
                  <c:v>158.00732566578264</c:v>
                </c:pt>
                <c:pt idx="8609">
                  <c:v>157.66895185739091</c:v>
                </c:pt>
                <c:pt idx="8610">
                  <c:v>157.33009776202815</c:v>
                </c:pt>
                <c:pt idx="8611">
                  <c:v>156.99076441190232</c:v>
                </c:pt>
                <c:pt idx="8612">
                  <c:v>156.65095284068238</c:v>
                </c:pt>
                <c:pt idx="8613">
                  <c:v>156.31066408349295</c:v>
                </c:pt>
                <c:pt idx="8614">
                  <c:v>155.96989917691261</c:v>
                </c:pt>
                <c:pt idx="8615">
                  <c:v>155.62865915897041</c:v>
                </c:pt>
                <c:pt idx="8616">
                  <c:v>155.28694506914215</c:v>
                </c:pt>
                <c:pt idx="8617">
                  <c:v>154.94475794834904</c:v>
                </c:pt>
                <c:pt idx="8618">
                  <c:v>154.60209883895195</c:v>
                </c:pt>
                <c:pt idx="8619">
                  <c:v>154.25896878474998</c:v>
                </c:pt>
                <c:pt idx="8620">
                  <c:v>153.9153688309768</c:v>
                </c:pt>
                <c:pt idx="8621">
                  <c:v>153.57130002429713</c:v>
                </c:pt>
                <c:pt idx="8622">
                  <c:v>153.2267634128049</c:v>
                </c:pt>
                <c:pt idx="8623">
                  <c:v>152.88176004601797</c:v>
                </c:pt>
                <c:pt idx="8624">
                  <c:v>152.53629097487649</c:v>
                </c:pt>
                <c:pt idx="8625">
                  <c:v>152.19035725173848</c:v>
                </c:pt>
                <c:pt idx="8626">
                  <c:v>151.84395993037944</c:v>
                </c:pt>
                <c:pt idx="8627">
                  <c:v>151.4971000659846</c:v>
                </c:pt>
                <c:pt idx="8628">
                  <c:v>151.14977871515001</c:v>
                </c:pt>
                <c:pt idx="8629">
                  <c:v>150.80199693587633</c:v>
                </c:pt>
                <c:pt idx="8630">
                  <c:v>150.45375578756722</c:v>
                </c:pt>
                <c:pt idx="8631">
                  <c:v>150.10505633102562</c:v>
                </c:pt>
                <c:pt idx="8632">
                  <c:v>149.75589962845012</c:v>
                </c:pt>
                <c:pt idx="8633">
                  <c:v>149.40628674343338</c:v>
                </c:pt>
                <c:pt idx="8634">
                  <c:v>149.0562187409565</c:v>
                </c:pt>
                <c:pt idx="8635">
                  <c:v>148.7056966873873</c:v>
                </c:pt>
                <c:pt idx="8636">
                  <c:v>148.35472165047682</c:v>
                </c:pt>
                <c:pt idx="8637">
                  <c:v>148.00329469935542</c:v>
                </c:pt>
                <c:pt idx="8638">
                  <c:v>147.65141690453132</c:v>
                </c:pt>
                <c:pt idx="8639">
                  <c:v>147.29908933788494</c:v>
                </c:pt>
                <c:pt idx="8640">
                  <c:v>146.94631307266715</c:v>
                </c:pt>
                <c:pt idx="8641">
                  <c:v>146.59308918349529</c:v>
                </c:pt>
                <c:pt idx="8642">
                  <c:v>146.23941874635128</c:v>
                </c:pt>
                <c:pt idx="8643">
                  <c:v>145.88530283857622</c:v>
                </c:pt>
                <c:pt idx="8644">
                  <c:v>145.53074253886865</c:v>
                </c:pt>
                <c:pt idx="8645">
                  <c:v>145.17573892728072</c:v>
                </c:pt>
                <c:pt idx="8646">
                  <c:v>144.82029308521459</c:v>
                </c:pt>
                <c:pt idx="8647">
                  <c:v>144.46440609542029</c:v>
                </c:pt>
                <c:pt idx="8648">
                  <c:v>144.10807904199137</c:v>
                </c:pt>
                <c:pt idx="8649">
                  <c:v>143.75131301036217</c:v>
                </c:pt>
                <c:pt idx="8650">
                  <c:v>143.39410908730352</c:v>
                </c:pt>
                <c:pt idx="8651">
                  <c:v>143.03646836092051</c:v>
                </c:pt>
                <c:pt idx="8652">
                  <c:v>142.67839192064883</c:v>
                </c:pt>
                <c:pt idx="8653">
                  <c:v>142.31988085725106</c:v>
                </c:pt>
                <c:pt idx="8654">
                  <c:v>141.96093626281481</c:v>
                </c:pt>
                <c:pt idx="8655">
                  <c:v>141.60155923074717</c:v>
                </c:pt>
                <c:pt idx="8656">
                  <c:v>141.24175085577289</c:v>
                </c:pt>
                <c:pt idx="8657">
                  <c:v>140.88151223393038</c:v>
                </c:pt>
                <c:pt idx="8658">
                  <c:v>140.52084446256964</c:v>
                </c:pt>
                <c:pt idx="8659">
                  <c:v>140.15974864034692</c:v>
                </c:pt>
                <c:pt idx="8660">
                  <c:v>139.79822586722264</c:v>
                </c:pt>
                <c:pt idx="8661">
                  <c:v>139.43627724445795</c:v>
                </c:pt>
                <c:pt idx="8662">
                  <c:v>139.07390387461075</c:v>
                </c:pt>
                <c:pt idx="8663">
                  <c:v>138.71110686153381</c:v>
                </c:pt>
                <c:pt idx="8664">
                  <c:v>138.34788731036952</c:v>
                </c:pt>
                <c:pt idx="8665">
                  <c:v>137.98424632754751</c:v>
                </c:pt>
                <c:pt idx="8666">
                  <c:v>137.62018502078135</c:v>
                </c:pt>
                <c:pt idx="8667">
                  <c:v>137.25570449906451</c:v>
                </c:pt>
                <c:pt idx="8668">
                  <c:v>136.89080587266861</c:v>
                </c:pt>
                <c:pt idx="8669">
                  <c:v>136.5254902531378</c:v>
                </c:pt>
                <c:pt idx="8670">
                  <c:v>136.15975875328607</c:v>
                </c:pt>
                <c:pt idx="8671">
                  <c:v>135.79361248719647</c:v>
                </c:pt>
                <c:pt idx="8672">
                  <c:v>135.42705257021322</c:v>
                </c:pt>
                <c:pt idx="8673">
                  <c:v>135.06008011894116</c:v>
                </c:pt>
                <c:pt idx="8674">
                  <c:v>134.69269625124264</c:v>
                </c:pt>
                <c:pt idx="8675">
                  <c:v>134.32490208623236</c:v>
                </c:pt>
                <c:pt idx="8676">
                  <c:v>133.95669874427503</c:v>
                </c:pt>
                <c:pt idx="8677">
                  <c:v>133.58808734698198</c:v>
                </c:pt>
                <c:pt idx="8678">
                  <c:v>133.219069017207</c:v>
                </c:pt>
                <c:pt idx="8679">
                  <c:v>132.84964487904472</c:v>
                </c:pt>
                <c:pt idx="8680">
                  <c:v>132.47981605782473</c:v>
                </c:pt>
                <c:pt idx="8681">
                  <c:v>132.10958368010981</c:v>
                </c:pt>
                <c:pt idx="8682">
                  <c:v>131.7389488736919</c:v>
                </c:pt>
                <c:pt idx="8683">
                  <c:v>131.36791276758859</c:v>
                </c:pt>
                <c:pt idx="8684">
                  <c:v>130.99647649204093</c:v>
                </c:pt>
                <c:pt idx="8685">
                  <c:v>130.62464117850789</c:v>
                </c:pt>
                <c:pt idx="8686">
                  <c:v>130.25240795966425</c:v>
                </c:pt>
                <c:pt idx="8687">
                  <c:v>129.87977796939666</c:v>
                </c:pt>
                <c:pt idx="8688">
                  <c:v>129.50675234280138</c:v>
                </c:pt>
                <c:pt idx="8689">
                  <c:v>129.13333221617881</c:v>
                </c:pt>
                <c:pt idx="8690">
                  <c:v>128.75951872703141</c:v>
                </c:pt>
                <c:pt idx="8691">
                  <c:v>128.3853130140599</c:v>
                </c:pt>
                <c:pt idx="8692">
                  <c:v>128.010716217159</c:v>
                </c:pt>
                <c:pt idx="8693">
                  <c:v>127.63572947741709</c:v>
                </c:pt>
                <c:pt idx="8694">
                  <c:v>127.26035393710761</c:v>
                </c:pt>
                <c:pt idx="8695">
                  <c:v>126.88459073969035</c:v>
                </c:pt>
                <c:pt idx="8696">
                  <c:v>126.5084410298048</c:v>
                </c:pt>
                <c:pt idx="8697">
                  <c:v>126.13190595326817</c:v>
                </c:pt>
                <c:pt idx="8698">
                  <c:v>125.75498665707165</c:v>
                </c:pt>
                <c:pt idx="8699">
                  <c:v>125.37768428937638</c:v>
                </c:pt>
                <c:pt idx="8700">
                  <c:v>124.99999999951157</c:v>
                </c:pt>
                <c:pt idx="8701">
                  <c:v>124.62193493796867</c:v>
                </c:pt>
                <c:pt idx="8702">
                  <c:v>124.24349025639947</c:v>
                </c:pt>
                <c:pt idx="8703">
                  <c:v>123.86466710761167</c:v>
                </c:pt>
                <c:pt idx="8704">
                  <c:v>123.48546664556706</c:v>
                </c:pt>
                <c:pt idx="8705">
                  <c:v>123.10589002537564</c:v>
                </c:pt>
                <c:pt idx="8706">
                  <c:v>122.7259384032936</c:v>
                </c:pt>
                <c:pt idx="8707">
                  <c:v>122.3456129367195</c:v>
                </c:pt>
                <c:pt idx="8708">
                  <c:v>121.96491478419026</c:v>
                </c:pt>
                <c:pt idx="8709">
                  <c:v>121.58384510537925</c:v>
                </c:pt>
                <c:pt idx="8710">
                  <c:v>121.20240506109043</c:v>
                </c:pt>
                <c:pt idx="8711">
                  <c:v>120.82059581325633</c:v>
                </c:pt>
                <c:pt idx="8712">
                  <c:v>120.43841852493411</c:v>
                </c:pt>
                <c:pt idx="8713">
                  <c:v>120.05587436030167</c:v>
                </c:pt>
                <c:pt idx="8714">
                  <c:v>119.67296448465568</c:v>
                </c:pt>
                <c:pt idx="8715">
                  <c:v>119.28969006440487</c:v>
                </c:pt>
                <c:pt idx="8716">
                  <c:v>118.90605226707112</c:v>
                </c:pt>
                <c:pt idx="8717">
                  <c:v>118.52205226128093</c:v>
                </c:pt>
                <c:pt idx="8718">
                  <c:v>118.13769121676494</c:v>
                </c:pt>
                <c:pt idx="8719">
                  <c:v>117.7529703043531</c:v>
                </c:pt>
                <c:pt idx="8720">
                  <c:v>117.36789069597285</c:v>
                </c:pt>
                <c:pt idx="8721">
                  <c:v>116.98245356464305</c:v>
                </c:pt>
                <c:pt idx="8722">
                  <c:v>116.59666008447208</c:v>
                </c:pt>
                <c:pt idx="8723">
                  <c:v>116.21051143065375</c:v>
                </c:pt>
                <c:pt idx="8724">
                  <c:v>115.82400877946344</c:v>
                </c:pt>
                <c:pt idx="8725">
                  <c:v>115.43715330825606</c:v>
                </c:pt>
                <c:pt idx="8726">
                  <c:v>115.04994619546005</c:v>
                </c:pt>
                <c:pt idx="8727">
                  <c:v>114.66238862057546</c:v>
                </c:pt>
                <c:pt idx="8728">
                  <c:v>114.27448176416982</c:v>
                </c:pt>
                <c:pt idx="8729">
                  <c:v>113.88622680787434</c:v>
                </c:pt>
                <c:pt idx="8730">
                  <c:v>113.49762493438173</c:v>
                </c:pt>
                <c:pt idx="8731">
                  <c:v>113.10867732744029</c:v>
                </c:pt>
                <c:pt idx="8732">
                  <c:v>112.71938517185188</c:v>
                </c:pt>
                <c:pt idx="8733">
                  <c:v>112.32974965346752</c:v>
                </c:pt>
                <c:pt idx="8734">
                  <c:v>111.93977195918538</c:v>
                </c:pt>
                <c:pt idx="8735">
                  <c:v>111.54945327694473</c:v>
                </c:pt>
                <c:pt idx="8736">
                  <c:v>111.15879479572399</c:v>
                </c:pt>
                <c:pt idx="8737">
                  <c:v>110.76779770553584</c:v>
                </c:pt>
                <c:pt idx="8738">
                  <c:v>110.37646319742679</c:v>
                </c:pt>
                <c:pt idx="8739">
                  <c:v>109.98479246346888</c:v>
                </c:pt>
                <c:pt idx="8740">
                  <c:v>109.59278669675862</c:v>
                </c:pt>
                <c:pt idx="8741">
                  <c:v>109.20044709141442</c:v>
                </c:pt>
                <c:pt idx="8742">
                  <c:v>108.80777484257032</c:v>
                </c:pt>
                <c:pt idx="8743">
                  <c:v>108.41477114637412</c:v>
                </c:pt>
                <c:pt idx="8744">
                  <c:v>108.02143719998281</c:v>
                </c:pt>
                <c:pt idx="8745">
                  <c:v>107.62777420156063</c:v>
                </c:pt>
                <c:pt idx="8746">
                  <c:v>107.2337833502729</c:v>
                </c:pt>
                <c:pt idx="8747">
                  <c:v>106.83946584628413</c:v>
                </c:pt>
                <c:pt idx="8748">
                  <c:v>106.4448228907538</c:v>
                </c:pt>
                <c:pt idx="8749">
                  <c:v>106.04985568583238</c:v>
                </c:pt>
                <c:pt idx="8750">
                  <c:v>105.6545654346593</c:v>
                </c:pt>
                <c:pt idx="8751">
                  <c:v>105.2589533413568</c:v>
                </c:pt>
                <c:pt idx="8752">
                  <c:v>104.86302061102793</c:v>
                </c:pt>
                <c:pt idx="8753">
                  <c:v>104.46676844975246</c:v>
                </c:pt>
                <c:pt idx="8754">
                  <c:v>104.07019806458277</c:v>
                </c:pt>
                <c:pt idx="8755">
                  <c:v>103.67331066354186</c:v>
                </c:pt>
                <c:pt idx="8756">
                  <c:v>103.27610745561715</c:v>
                </c:pt>
                <c:pt idx="8757">
                  <c:v>102.87858965075851</c:v>
                </c:pt>
                <c:pt idx="8758">
                  <c:v>102.48075845987371</c:v>
                </c:pt>
                <c:pt idx="8759">
                  <c:v>102.08261509482637</c:v>
                </c:pt>
                <c:pt idx="8760">
                  <c:v>101.68416076842901</c:v>
                </c:pt>
                <c:pt idx="8761">
                  <c:v>101.28539669444422</c:v>
                </c:pt>
                <c:pt idx="8762">
                  <c:v>100.88632408757572</c:v>
                </c:pt>
                <c:pt idx="8763">
                  <c:v>100.48694416346785</c:v>
                </c:pt>
                <c:pt idx="8764">
                  <c:v>100.08725813870119</c:v>
                </c:pt>
                <c:pt idx="8765">
                  <c:v>99.687267230788223</c:v>
                </c:pt>
                <c:pt idx="8766">
                  <c:v>99.28697265817145</c:v>
                </c:pt>
                <c:pt idx="8767">
                  <c:v>98.886375640217153</c:v>
                </c:pt>
                <c:pt idx="8768">
                  <c:v>98.48547739721333</c:v>
                </c:pt>
                <c:pt idx="8769">
                  <c:v>98.08427915036556</c:v>
                </c:pt>
                <c:pt idx="8770">
                  <c:v>97.682782121792854</c:v>
                </c:pt>
                <c:pt idx="8771">
                  <c:v>97.280987534525622</c:v>
                </c:pt>
                <c:pt idx="8772">
                  <c:v>96.878896612499432</c:v>
                </c:pt>
                <c:pt idx="8773">
                  <c:v>96.476510580552983</c:v>
                </c:pt>
                <c:pt idx="8774">
                  <c:v>96.073830664423497</c:v>
                </c:pt>
                <c:pt idx="8775">
                  <c:v>95.670858090744645</c:v>
                </c:pt>
                <c:pt idx="8776">
                  <c:v>95.267594087040365</c:v>
                </c:pt>
                <c:pt idx="8777">
                  <c:v>94.864039881722761</c:v>
                </c:pt>
                <c:pt idx="8778">
                  <c:v>94.46019670408792</c:v>
                </c:pt>
                <c:pt idx="8779">
                  <c:v>94.05606578431177</c:v>
                </c:pt>
                <c:pt idx="8780">
                  <c:v>93.651648353448039</c:v>
                </c:pt>
                <c:pt idx="8781">
                  <c:v>93.24694564342191</c:v>
                </c:pt>
                <c:pt idx="8782">
                  <c:v>92.841958887027218</c:v>
                </c:pt>
                <c:pt idx="8783">
                  <c:v>92.436689317925499</c:v>
                </c:pt>
                <c:pt idx="8784">
                  <c:v>92.031138170637306</c:v>
                </c:pt>
                <c:pt idx="8785">
                  <c:v>91.625306680541811</c:v>
                </c:pt>
                <c:pt idx="8786">
                  <c:v>91.219196083871651</c:v>
                </c:pt>
                <c:pt idx="8787">
                  <c:v>90.812807617710973</c:v>
                </c:pt>
                <c:pt idx="8788">
                  <c:v>90.406142519989132</c:v>
                </c:pt>
                <c:pt idx="8789">
                  <c:v>89.999202029478511</c:v>
                </c:pt>
                <c:pt idx="8790">
                  <c:v>89.591987385790034</c:v>
                </c:pt>
                <c:pt idx="8791">
                  <c:v>89.184499829370935</c:v>
                </c:pt>
                <c:pt idx="8792">
                  <c:v>88.77674060149856</c:v>
                </c:pt>
                <c:pt idx="8793">
                  <c:v>88.368710944278263</c:v>
                </c:pt>
                <c:pt idx="8794">
                  <c:v>87.960412100639104</c:v>
                </c:pt>
                <c:pt idx="8795">
                  <c:v>87.551845314329768</c:v>
                </c:pt>
                <c:pt idx="8796">
                  <c:v>87.143011829916389</c:v>
                </c:pt>
                <c:pt idx="8797">
                  <c:v>86.733912892776218</c:v>
                </c:pt>
                <c:pt idx="8798">
                  <c:v>86.32454974909561</c:v>
                </c:pt>
                <c:pt idx="8799">
                  <c:v>85.914923645865642</c:v>
                </c:pt>
                <c:pt idx="8800">
                  <c:v>85.505035830878072</c:v>
                </c:pt>
                <c:pt idx="8801">
                  <c:v>85.094887552723094</c:v>
                </c:pt>
                <c:pt idx="8802">
                  <c:v>84.684480060783102</c:v>
                </c:pt>
                <c:pt idx="8803">
                  <c:v>84.27381460523047</c:v>
                </c:pt>
                <c:pt idx="8804">
                  <c:v>83.862892437022964</c:v>
                </c:pt>
                <c:pt idx="8805">
                  <c:v>83.451714807901212</c:v>
                </c:pt>
                <c:pt idx="8806">
                  <c:v>83.040282970383586</c:v>
                </c:pt>
                <c:pt idx="8807">
                  <c:v>82.628598177763209</c:v>
                </c:pt>
                <c:pt idx="8808">
                  <c:v>82.216661684102945</c:v>
                </c:pt>
                <c:pt idx="8809">
                  <c:v>81.80447474423282</c:v>
                </c:pt>
                <c:pt idx="8810">
                  <c:v>81.392038613745711</c:v>
                </c:pt>
                <c:pt idx="8811">
                  <c:v>80.979354548993172</c:v>
                </c:pt>
                <c:pt idx="8812">
                  <c:v>80.566423807083282</c:v>
                </c:pt>
                <c:pt idx="8813">
                  <c:v>80.153247645874302</c:v>
                </c:pt>
                <c:pt idx="8814">
                  <c:v>79.73982732397242</c:v>
                </c:pt>
                <c:pt idx="8815">
                  <c:v>79.326164100727667</c:v>
                </c:pt>
                <c:pt idx="8816">
                  <c:v>78.912259236229531</c:v>
                </c:pt>
                <c:pt idx="8817">
                  <c:v>78.498113991304862</c:v>
                </c:pt>
                <c:pt idx="8818">
                  <c:v>78.083729627511474</c:v>
                </c:pt>
                <c:pt idx="8819">
                  <c:v>77.669107407136011</c:v>
                </c:pt>
                <c:pt idx="8820">
                  <c:v>77.254248593189203</c:v>
                </c:pt>
                <c:pt idx="8821">
                  <c:v>76.839154449403821</c:v>
                </c:pt>
                <c:pt idx="8822">
                  <c:v>76.423826240228195</c:v>
                </c:pt>
                <c:pt idx="8823">
                  <c:v>76.00826523082408</c:v>
                </c:pt>
                <c:pt idx="8824">
                  <c:v>75.59247268706234</c:v>
                </c:pt>
                <c:pt idx="8825">
                  <c:v>75.176449875518799</c:v>
                </c:pt>
                <c:pt idx="8826">
                  <c:v>74.760198063471904</c:v>
                </c:pt>
                <c:pt idx="8827">
                  <c:v>74.343718518895628</c:v>
                </c:pt>
                <c:pt idx="8828">
                  <c:v>73.927012510460528</c:v>
                </c:pt>
                <c:pt idx="8829">
                  <c:v>73.510081307524572</c:v>
                </c:pt>
                <c:pt idx="8830">
                  <c:v>73.092926180132494</c:v>
                </c:pt>
                <c:pt idx="8831">
                  <c:v>72.675548399011163</c:v>
                </c:pt>
                <c:pt idx="8832">
                  <c:v>72.257949235565249</c:v>
                </c:pt>
                <c:pt idx="8833">
                  <c:v>71.840129961875093</c:v>
                </c:pt>
                <c:pt idx="8834">
                  <c:v>71.422091850690222</c:v>
                </c:pt>
                <c:pt idx="8835">
                  <c:v>71.00383617542721</c:v>
                </c:pt>
                <c:pt idx="8836">
                  <c:v>70.585364210164997</c:v>
                </c:pt>
                <c:pt idx="8837">
                  <c:v>70.166677229642573</c:v>
                </c:pt>
                <c:pt idx="8838">
                  <c:v>69.747776509252674</c:v>
                </c:pt>
                <c:pt idx="8839">
                  <c:v>69.328663325039557</c:v>
                </c:pt>
                <c:pt idx="8840">
                  <c:v>68.909338953694657</c:v>
                </c:pt>
                <c:pt idx="8841">
                  <c:v>68.489804672552296</c:v>
                </c:pt>
                <c:pt idx="8842">
                  <c:v>68.070061759587517</c:v>
                </c:pt>
                <c:pt idx="8843">
                  <c:v>67.650111493409597</c:v>
                </c:pt>
                <c:pt idx="8844">
                  <c:v>67.229955153259866</c:v>
                </c:pt>
                <c:pt idx="8845">
                  <c:v>66.80959401900742</c:v>
                </c:pt>
                <c:pt idx="8846">
                  <c:v>66.38902937114473</c:v>
                </c:pt>
                <c:pt idx="8847">
                  <c:v>65.968262490785506</c:v>
                </c:pt>
                <c:pt idx="8848">
                  <c:v>65.54729465965822</c:v>
                </c:pt>
                <c:pt idx="8849">
                  <c:v>65.126127160103891</c:v>
                </c:pt>
                <c:pt idx="8850">
                  <c:v>64.704761275070908</c:v>
                </c:pt>
                <c:pt idx="8851">
                  <c:v>64.283198288114534</c:v>
                </c:pt>
                <c:pt idx="8852">
                  <c:v>63.86143948338745</c:v>
                </c:pt>
                <c:pt idx="8853">
                  <c:v>63.439486145640991</c:v>
                </c:pt>
                <c:pt idx="8854">
                  <c:v>63.017339560217764</c:v>
                </c:pt>
                <c:pt idx="8855">
                  <c:v>62.59500101304949</c:v>
                </c:pt>
                <c:pt idx="8856">
                  <c:v>62.172471790652601</c:v>
                </c:pt>
                <c:pt idx="8857">
                  <c:v>61.749753180123975</c:v>
                </c:pt>
                <c:pt idx="8858">
                  <c:v>61.326846469138673</c:v>
                </c:pt>
                <c:pt idx="8859">
                  <c:v>60.903752945943431</c:v>
                </c:pt>
                <c:pt idx="8860">
                  <c:v>60.480473899354514</c:v>
                </c:pt>
                <c:pt idx="8861">
                  <c:v>60.057010618753303</c:v>
                </c:pt>
                <c:pt idx="8862">
                  <c:v>59.633364394081944</c:v>
                </c:pt>
                <c:pt idx="8863">
                  <c:v>59.209536515841179</c:v>
                </c:pt>
                <c:pt idx="8864">
                  <c:v>58.785528275083799</c:v>
                </c:pt>
                <c:pt idx="8865">
                  <c:v>58.361340963412438</c:v>
                </c:pt>
                <c:pt idx="8866">
                  <c:v>57.936975872974777</c:v>
                </c:pt>
                <c:pt idx="8867">
                  <c:v>57.512434296461336</c:v>
                </c:pt>
                <c:pt idx="8868">
                  <c:v>57.087717527098967</c:v>
                </c:pt>
                <c:pt idx="8869">
                  <c:v>56.662826858648586</c:v>
                </c:pt>
                <c:pt idx="8870">
                  <c:v>56.23776358540087</c:v>
                </c:pt>
                <c:pt idx="8871">
                  <c:v>55.812529002171829</c:v>
                </c:pt>
                <c:pt idx="8872">
                  <c:v>55.387124404300181</c:v>
                </c:pt>
                <c:pt idx="8873">
                  <c:v>54.961551087642107</c:v>
                </c:pt>
                <c:pt idx="8874">
                  <c:v>54.53581034856817</c:v>
                </c:pt>
                <c:pt idx="8875">
                  <c:v>54.109903483958057</c:v>
                </c:pt>
                <c:pt idx="8876">
                  <c:v>53.683831791197939</c:v>
                </c:pt>
                <c:pt idx="8877">
                  <c:v>53.257596568176098</c:v>
                </c:pt>
                <c:pt idx="8878">
                  <c:v>52.831199113278494</c:v>
                </c:pt>
                <c:pt idx="8879">
                  <c:v>52.404640725386592</c:v>
                </c:pt>
                <c:pt idx="8880">
                  <c:v>51.977922703870789</c:v>
                </c:pt>
                <c:pt idx="8881">
                  <c:v>51.55104634858818</c:v>
                </c:pt>
                <c:pt idx="8882">
                  <c:v>51.124012959877746</c:v>
                </c:pt>
                <c:pt idx="8883">
                  <c:v>50.696823838558103</c:v>
                </c:pt>
                <c:pt idx="8884">
                  <c:v>50.269480285920963</c:v>
                </c:pt>
                <c:pt idx="8885">
                  <c:v>49.84198360372892</c:v>
                </c:pt>
                <c:pt idx="8886">
                  <c:v>49.41433509421099</c:v>
                </c:pt>
                <c:pt idx="8887">
                  <c:v>48.986536060058263</c:v>
                </c:pt>
                <c:pt idx="8888">
                  <c:v>48.558587804421663</c:v>
                </c:pt>
                <c:pt idx="8889">
                  <c:v>48.130491630905361</c:v>
                </c:pt>
                <c:pt idx="8890">
                  <c:v>47.702248843564533</c:v>
                </c:pt>
                <c:pt idx="8891">
                  <c:v>47.273860746900986</c:v>
                </c:pt>
                <c:pt idx="8892">
                  <c:v>46.845328645858721</c:v>
                </c:pt>
                <c:pt idx="8893">
                  <c:v>46.416653845821699</c:v>
                </c:pt>
                <c:pt idx="8894">
                  <c:v>45.987837652607276</c:v>
                </c:pt>
                <c:pt idx="8895">
                  <c:v>45.55888137246307</c:v>
                </c:pt>
                <c:pt idx="8896">
                  <c:v>45.129786312066045</c:v>
                </c:pt>
                <c:pt idx="8897">
                  <c:v>44.700553778513296</c:v>
                </c:pt>
                <c:pt idx="8898">
                  <c:v>44.271185079321121</c:v>
                </c:pt>
                <c:pt idx="8899">
                  <c:v>43.841681522421922</c:v>
                </c:pt>
                <c:pt idx="8900">
                  <c:v>43.412044416157585</c:v>
                </c:pt>
                <c:pt idx="8901">
                  <c:v>42.982275069277229</c:v>
                </c:pt>
                <c:pt idx="8902">
                  <c:v>42.552374790932838</c:v>
                </c:pt>
                <c:pt idx="8903">
                  <c:v>42.122344890674761</c:v>
                </c:pt>
                <c:pt idx="8904">
                  <c:v>41.692186678449538</c:v>
                </c:pt>
                <c:pt idx="8905">
                  <c:v>41.261901464593244</c:v>
                </c:pt>
                <c:pt idx="8906">
                  <c:v>40.831490559829248</c:v>
                </c:pt>
                <c:pt idx="8907">
                  <c:v>40.400955275263833</c:v>
                </c:pt>
                <c:pt idx="8908">
                  <c:v>39.970296922381685</c:v>
                </c:pt>
                <c:pt idx="8909">
                  <c:v>39.539516813043726</c:v>
                </c:pt>
                <c:pt idx="8910">
                  <c:v>39.108616259480421</c:v>
                </c:pt>
                <c:pt idx="8911">
                  <c:v>38.677596574289595</c:v>
                </c:pt>
                <c:pt idx="8912">
                  <c:v>38.24645907043152</c:v>
                </c:pt>
                <c:pt idx="8913">
                  <c:v>37.815205061226678</c:v>
                </c:pt>
                <c:pt idx="8914">
                  <c:v>37.38383586034913</c:v>
                </c:pt>
                <c:pt idx="8915">
                  <c:v>36.952352781824281</c:v>
                </c:pt>
                <c:pt idx="8916">
                  <c:v>36.520757140024401</c:v>
                </c:pt>
                <c:pt idx="8917">
                  <c:v>36.089050249663806</c:v>
                </c:pt>
                <c:pt idx="8918">
                  <c:v>35.657233425798296</c:v>
                </c:pt>
                <c:pt idx="8919">
                  <c:v>35.225307983815483</c:v>
                </c:pt>
                <c:pt idx="8920">
                  <c:v>34.793275239436063</c:v>
                </c:pt>
                <c:pt idx="8921">
                  <c:v>34.361136508706259</c:v>
                </c:pt>
                <c:pt idx="8922">
                  <c:v>33.92889310799557</c:v>
                </c:pt>
                <c:pt idx="8923">
                  <c:v>33.496546353991945</c:v>
                </c:pt>
                <c:pt idx="8924">
                  <c:v>33.064097563699427</c:v>
                </c:pt>
                <c:pt idx="8925">
                  <c:v>32.631548054431612</c:v>
                </c:pt>
                <c:pt idx="8926">
                  <c:v>32.1988991438093</c:v>
                </c:pt>
                <c:pt idx="8927">
                  <c:v>31.766152149756124</c:v>
                </c:pt>
                <c:pt idx="8928">
                  <c:v>31.333308390494022</c:v>
                </c:pt>
                <c:pt idx="8929">
                  <c:v>30.900369184541034</c:v>
                </c:pt>
                <c:pt idx="8930">
                  <c:v>30.467335850704629</c:v>
                </c:pt>
                <c:pt idx="8931">
                  <c:v>30.034209708079437</c:v>
                </c:pt>
                <c:pt idx="8932">
                  <c:v>29.600992076042804</c:v>
                </c:pt>
                <c:pt idx="8933">
                  <c:v>29.167684274250323</c:v>
                </c:pt>
                <c:pt idx="8934">
                  <c:v>28.734287622633595</c:v>
                </c:pt>
                <c:pt idx="8935">
                  <c:v>28.300803441393533</c:v>
                </c:pt>
                <c:pt idx="8936">
                  <c:v>27.867233050998131</c:v>
                </c:pt>
                <c:pt idx="8937">
                  <c:v>27.43357777217755</c:v>
                </c:pt>
                <c:pt idx="8938">
                  <c:v>26.999838925921864</c:v>
                </c:pt>
                <c:pt idx="8939">
                  <c:v>26.566017833474369</c:v>
                </c:pt>
                <c:pt idx="8940">
                  <c:v>26.132115816328472</c:v>
                </c:pt>
                <c:pt idx="8941">
                  <c:v>25.698134196226725</c:v>
                </c:pt>
                <c:pt idx="8942">
                  <c:v>25.264074295151534</c:v>
                </c:pt>
                <c:pt idx="8943">
                  <c:v>24.829937435324624</c:v>
                </c:pt>
                <c:pt idx="8944">
                  <c:v>24.395724939201724</c:v>
                </c:pt>
                <c:pt idx="8945">
                  <c:v>23.961438129470281</c:v>
                </c:pt>
                <c:pt idx="8946">
                  <c:v>23.527078329042794</c:v>
                </c:pt>
                <c:pt idx="8947">
                  <c:v>23.092646861054536</c:v>
                </c:pt>
                <c:pt idx="8948">
                  <c:v>22.658145048859115</c:v>
                </c:pt>
                <c:pt idx="8949">
                  <c:v>22.223574216023948</c:v>
                </c:pt>
                <c:pt idx="8950">
                  <c:v>21.788935686328049</c:v>
                </c:pt>
                <c:pt idx="8951">
                  <c:v>21.354230783755312</c:v>
                </c:pt>
                <c:pt idx="8952">
                  <c:v>20.919460832492256</c:v>
                </c:pt>
                <c:pt idx="8953">
                  <c:v>20.484627156923114</c:v>
                </c:pt>
                <c:pt idx="8954">
                  <c:v>20.049731081627556</c:v>
                </c:pt>
                <c:pt idx="8955">
                  <c:v>19.614773931374007</c:v>
                </c:pt>
                <c:pt idx="8956">
                  <c:v>19.179757031117383</c:v>
                </c:pt>
                <c:pt idx="8957">
                  <c:v>18.744681705994594</c:v>
                </c:pt>
                <c:pt idx="8958">
                  <c:v>18.309549281320102</c:v>
                </c:pt>
                <c:pt idx="8959">
                  <c:v>17.874361082583611</c:v>
                </c:pt>
                <c:pt idx="8960">
                  <c:v>17.439118435443412</c:v>
                </c:pt>
                <c:pt idx="8961">
                  <c:v>17.003822665724083</c:v>
                </c:pt>
                <c:pt idx="8962">
                  <c:v>16.568475099411149</c:v>
                </c:pt>
                <c:pt idx="8963">
                  <c:v>16.133077062650564</c:v>
                </c:pt>
                <c:pt idx="8964">
                  <c:v>15.697629881739378</c:v>
                </c:pt>
                <c:pt idx="8965">
                  <c:v>15.262134883124771</c:v>
                </c:pt>
                <c:pt idx="8966">
                  <c:v>14.826593393400925</c:v>
                </c:pt>
                <c:pt idx="8967">
                  <c:v>14.391006739302307</c:v>
                </c:pt>
                <c:pt idx="8968">
                  <c:v>13.955376247701405</c:v>
                </c:pt>
                <c:pt idx="8969">
                  <c:v>13.519703245603804</c:v>
                </c:pt>
                <c:pt idx="8970">
                  <c:v>13.083989060145912</c:v>
                </c:pt>
                <c:pt idx="8971">
                  <c:v>12.648235018588256</c:v>
                </c:pt>
                <c:pt idx="8972">
                  <c:v>12.212442448313219</c:v>
                </c:pt>
                <c:pt idx="8973">
                  <c:v>11.776612676820546</c:v>
                </c:pt>
                <c:pt idx="8974">
                  <c:v>11.340747031722863</c:v>
                </c:pt>
                <c:pt idx="8975">
                  <c:v>10.904846840743398</c:v>
                </c:pt>
                <c:pt idx="8976">
                  <c:v>10.468913431709288</c:v>
                </c:pt>
                <c:pt idx="8977">
                  <c:v>10.032948132549299</c:v>
                </c:pt>
                <c:pt idx="8978">
                  <c:v>9.5969522712893376</c:v>
                </c:pt>
                <c:pt idx="8979">
                  <c:v>9.1609271760479665</c:v>
                </c:pt>
                <c:pt idx="8980">
                  <c:v>8.7248741750341292</c:v>
                </c:pt>
                <c:pt idx="8981">
                  <c:v>8.2887945965404501</c:v>
                </c:pt>
                <c:pt idx="8982">
                  <c:v>7.8526897689409472</c:v>
                </c:pt>
                <c:pt idx="8983">
                  <c:v>7.4165610206861148</c:v>
                </c:pt>
                <c:pt idx="8984">
                  <c:v>6.9804096803006432</c:v>
                </c:pt>
                <c:pt idx="8985">
                  <c:v>6.544237076375822</c:v>
                </c:pt>
                <c:pt idx="8986">
                  <c:v>6.108044537570823</c:v>
                </c:pt>
                <c:pt idx="8987">
                  <c:v>5.6718333926028777</c:v>
                </c:pt>
                <c:pt idx="8988">
                  <c:v>5.235604970246782</c:v>
                </c:pt>
                <c:pt idx="8989">
                  <c:v>4.7993605993299653</c:v>
                </c:pt>
                <c:pt idx="8990">
                  <c:v>4.363101608727991</c:v>
                </c:pt>
                <c:pt idx="8991">
                  <c:v>3.9268293273622916</c:v>
                </c:pt>
                <c:pt idx="8992">
                  <c:v>3.4905450841934522</c:v>
                </c:pt>
                <c:pt idx="8993">
                  <c:v>3.0542502082189404</c:v>
                </c:pt>
                <c:pt idx="8994">
                  <c:v>2.6179460284686118</c:v>
                </c:pt>
                <c:pt idx="8995">
                  <c:v>2.1816338740002204</c:v>
                </c:pt>
                <c:pt idx="8996">
                  <c:v>1.7453150738971439</c:v>
                </c:pt>
                <c:pt idx="8997">
                  <c:v>1.3089909572616718</c:v>
                </c:pt>
                <c:pt idx="8998">
                  <c:v>0.87266285321273229</c:v>
                </c:pt>
                <c:pt idx="8999">
                  <c:v>0.43633209088095681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940704"/>
        <c:axId val="258315184"/>
      </c:lineChart>
      <c:catAx>
        <c:axId val="122940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8315184"/>
        <c:crosses val="autoZero"/>
        <c:auto val="1"/>
        <c:lblAlgn val="ctr"/>
        <c:lblOffset val="100"/>
        <c:noMultiLvlLbl val="0"/>
      </c:catAx>
      <c:valAx>
        <c:axId val="258315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294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979351032448377E-2"/>
          <c:y val="0.21258120264874666"/>
          <c:w val="0.97404129793510319"/>
          <c:h val="0.43797024505194382"/>
        </c:manualLayout>
      </c:layout>
      <c:lineChart>
        <c:grouping val="standard"/>
        <c:varyColors val="0"/>
        <c:ser>
          <c:idx val="0"/>
          <c:order val="0"/>
          <c:spPr>
            <a:ln w="635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Tabelle1!$A$1:$A$9001</c:f>
              <c:numCache>
                <c:formatCode>General</c:formatCode>
                <c:ptCount val="90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0.79999999999999993</c:v>
                </c:pt>
                <c:pt idx="9">
                  <c:v>0.89999999999999991</c:v>
                </c:pt>
                <c:pt idx="10">
                  <c:v>0.99999999999999989</c:v>
                </c:pt>
                <c:pt idx="11">
                  <c:v>1.0999999999999999</c:v>
                </c:pt>
                <c:pt idx="12">
                  <c:v>1.2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1.5000000000000002</c:v>
                </c:pt>
                <c:pt idx="16">
                  <c:v>1.6000000000000003</c:v>
                </c:pt>
                <c:pt idx="17">
                  <c:v>1.7000000000000004</c:v>
                </c:pt>
                <c:pt idx="18">
                  <c:v>1.8000000000000005</c:v>
                </c:pt>
                <c:pt idx="19">
                  <c:v>1.9000000000000006</c:v>
                </c:pt>
                <c:pt idx="20">
                  <c:v>2.0000000000000004</c:v>
                </c:pt>
                <c:pt idx="21">
                  <c:v>2.1000000000000005</c:v>
                </c:pt>
                <c:pt idx="22">
                  <c:v>2.2000000000000006</c:v>
                </c:pt>
                <c:pt idx="23">
                  <c:v>2.3000000000000007</c:v>
                </c:pt>
                <c:pt idx="24">
                  <c:v>2.4000000000000008</c:v>
                </c:pt>
                <c:pt idx="25">
                  <c:v>2.5000000000000009</c:v>
                </c:pt>
                <c:pt idx="26">
                  <c:v>2.600000000000001</c:v>
                </c:pt>
                <c:pt idx="27">
                  <c:v>2.7000000000000011</c:v>
                </c:pt>
                <c:pt idx="28">
                  <c:v>2.8000000000000012</c:v>
                </c:pt>
                <c:pt idx="29">
                  <c:v>2.9000000000000012</c:v>
                </c:pt>
                <c:pt idx="30">
                  <c:v>3.0000000000000013</c:v>
                </c:pt>
                <c:pt idx="31">
                  <c:v>3.1000000000000014</c:v>
                </c:pt>
                <c:pt idx="32">
                  <c:v>3.2000000000000015</c:v>
                </c:pt>
                <c:pt idx="33">
                  <c:v>3.3000000000000016</c:v>
                </c:pt>
                <c:pt idx="34">
                  <c:v>3.4000000000000017</c:v>
                </c:pt>
                <c:pt idx="35">
                  <c:v>3.5000000000000018</c:v>
                </c:pt>
                <c:pt idx="36">
                  <c:v>3.6000000000000019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3.9000000000000021</c:v>
                </c:pt>
                <c:pt idx="40">
                  <c:v>4.0000000000000018</c:v>
                </c:pt>
                <c:pt idx="41">
                  <c:v>4.1000000000000014</c:v>
                </c:pt>
                <c:pt idx="42">
                  <c:v>4.2000000000000011</c:v>
                </c:pt>
                <c:pt idx="43">
                  <c:v>4.3000000000000007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4.6999999999999993</c:v>
                </c:pt>
                <c:pt idx="48">
                  <c:v>4.7999999999999989</c:v>
                </c:pt>
                <c:pt idx="49">
                  <c:v>4.8999999999999986</c:v>
                </c:pt>
                <c:pt idx="50">
                  <c:v>4.9999999999999982</c:v>
                </c:pt>
                <c:pt idx="51">
                  <c:v>5.0999999999999979</c:v>
                </c:pt>
                <c:pt idx="52">
                  <c:v>5.1999999999999975</c:v>
                </c:pt>
                <c:pt idx="53">
                  <c:v>5.2999999999999972</c:v>
                </c:pt>
                <c:pt idx="54">
                  <c:v>5.3999999999999968</c:v>
                </c:pt>
                <c:pt idx="55">
                  <c:v>5.4999999999999964</c:v>
                </c:pt>
                <c:pt idx="56">
                  <c:v>5.5999999999999961</c:v>
                </c:pt>
                <c:pt idx="57">
                  <c:v>5.6999999999999957</c:v>
                </c:pt>
                <c:pt idx="58">
                  <c:v>5.7999999999999954</c:v>
                </c:pt>
                <c:pt idx="59">
                  <c:v>5.899999999999995</c:v>
                </c:pt>
                <c:pt idx="60">
                  <c:v>5.9999999999999947</c:v>
                </c:pt>
                <c:pt idx="61">
                  <c:v>6.0999999999999943</c:v>
                </c:pt>
                <c:pt idx="62">
                  <c:v>6.199999999999994</c:v>
                </c:pt>
                <c:pt idx="63">
                  <c:v>6.2999999999999936</c:v>
                </c:pt>
                <c:pt idx="64">
                  <c:v>6.3999999999999932</c:v>
                </c:pt>
                <c:pt idx="65">
                  <c:v>6.4999999999999929</c:v>
                </c:pt>
                <c:pt idx="66">
                  <c:v>6.5999999999999925</c:v>
                </c:pt>
                <c:pt idx="67">
                  <c:v>6.6999999999999922</c:v>
                </c:pt>
                <c:pt idx="68">
                  <c:v>6.7999999999999918</c:v>
                </c:pt>
                <c:pt idx="69">
                  <c:v>6.8999999999999915</c:v>
                </c:pt>
                <c:pt idx="70">
                  <c:v>6.9999999999999911</c:v>
                </c:pt>
                <c:pt idx="71">
                  <c:v>7.0999999999999908</c:v>
                </c:pt>
                <c:pt idx="72">
                  <c:v>7.1999999999999904</c:v>
                </c:pt>
                <c:pt idx="73">
                  <c:v>7.2999999999999901</c:v>
                </c:pt>
                <c:pt idx="74">
                  <c:v>7.3999999999999897</c:v>
                </c:pt>
                <c:pt idx="75">
                  <c:v>7.4999999999999893</c:v>
                </c:pt>
                <c:pt idx="76">
                  <c:v>7.599999999999989</c:v>
                </c:pt>
                <c:pt idx="77">
                  <c:v>7.6999999999999886</c:v>
                </c:pt>
                <c:pt idx="78">
                  <c:v>7.7999999999999883</c:v>
                </c:pt>
                <c:pt idx="79">
                  <c:v>7.8999999999999879</c:v>
                </c:pt>
                <c:pt idx="80">
                  <c:v>7.9999999999999876</c:v>
                </c:pt>
                <c:pt idx="81">
                  <c:v>8.0999999999999872</c:v>
                </c:pt>
                <c:pt idx="82">
                  <c:v>8.1999999999999869</c:v>
                </c:pt>
                <c:pt idx="83">
                  <c:v>8.2999999999999865</c:v>
                </c:pt>
                <c:pt idx="84">
                  <c:v>8.3999999999999861</c:v>
                </c:pt>
                <c:pt idx="85">
                  <c:v>8.4999999999999858</c:v>
                </c:pt>
                <c:pt idx="86">
                  <c:v>8.5999999999999854</c:v>
                </c:pt>
                <c:pt idx="87">
                  <c:v>8.6999999999999851</c:v>
                </c:pt>
                <c:pt idx="88">
                  <c:v>8.7999999999999847</c:v>
                </c:pt>
                <c:pt idx="89">
                  <c:v>8.8999999999999844</c:v>
                </c:pt>
                <c:pt idx="90">
                  <c:v>8.999999999999984</c:v>
                </c:pt>
                <c:pt idx="91">
                  <c:v>9.0999999999999837</c:v>
                </c:pt>
                <c:pt idx="92">
                  <c:v>9.1999999999999833</c:v>
                </c:pt>
                <c:pt idx="93">
                  <c:v>9.2999999999999829</c:v>
                </c:pt>
                <c:pt idx="94">
                  <c:v>9.3999999999999826</c:v>
                </c:pt>
                <c:pt idx="95">
                  <c:v>9.4999999999999822</c:v>
                </c:pt>
                <c:pt idx="96">
                  <c:v>9.5999999999999819</c:v>
                </c:pt>
                <c:pt idx="97">
                  <c:v>9.6999999999999815</c:v>
                </c:pt>
                <c:pt idx="98">
                  <c:v>9.7999999999999812</c:v>
                </c:pt>
                <c:pt idx="99">
                  <c:v>9.8999999999999808</c:v>
                </c:pt>
                <c:pt idx="100">
                  <c:v>9.9999999999999805</c:v>
                </c:pt>
                <c:pt idx="101">
                  <c:v>10.09999999999998</c:v>
                </c:pt>
                <c:pt idx="102">
                  <c:v>10.19999999999998</c:v>
                </c:pt>
                <c:pt idx="103">
                  <c:v>10.299999999999979</c:v>
                </c:pt>
                <c:pt idx="104">
                  <c:v>10.399999999999979</c:v>
                </c:pt>
                <c:pt idx="105">
                  <c:v>10.499999999999979</c:v>
                </c:pt>
                <c:pt idx="106">
                  <c:v>10.599999999999978</c:v>
                </c:pt>
                <c:pt idx="107">
                  <c:v>10.699999999999978</c:v>
                </c:pt>
                <c:pt idx="108">
                  <c:v>10.799999999999978</c:v>
                </c:pt>
                <c:pt idx="109">
                  <c:v>10.899999999999977</c:v>
                </c:pt>
                <c:pt idx="110">
                  <c:v>10.999999999999977</c:v>
                </c:pt>
                <c:pt idx="111">
                  <c:v>11.099999999999977</c:v>
                </c:pt>
                <c:pt idx="112">
                  <c:v>11.199999999999976</c:v>
                </c:pt>
                <c:pt idx="113">
                  <c:v>11.299999999999976</c:v>
                </c:pt>
                <c:pt idx="114">
                  <c:v>11.399999999999975</c:v>
                </c:pt>
                <c:pt idx="115">
                  <c:v>11.499999999999975</c:v>
                </c:pt>
                <c:pt idx="116">
                  <c:v>11.599999999999975</c:v>
                </c:pt>
                <c:pt idx="117">
                  <c:v>11.699999999999974</c:v>
                </c:pt>
                <c:pt idx="118">
                  <c:v>11.799999999999974</c:v>
                </c:pt>
                <c:pt idx="119">
                  <c:v>11.899999999999974</c:v>
                </c:pt>
                <c:pt idx="120">
                  <c:v>11.999999999999973</c:v>
                </c:pt>
                <c:pt idx="121">
                  <c:v>12.099999999999973</c:v>
                </c:pt>
                <c:pt idx="122">
                  <c:v>12.199999999999973</c:v>
                </c:pt>
                <c:pt idx="123">
                  <c:v>12.299999999999972</c:v>
                </c:pt>
                <c:pt idx="124">
                  <c:v>12.399999999999972</c:v>
                </c:pt>
                <c:pt idx="125">
                  <c:v>12.499999999999972</c:v>
                </c:pt>
                <c:pt idx="126">
                  <c:v>12.599999999999971</c:v>
                </c:pt>
                <c:pt idx="127">
                  <c:v>12.699999999999971</c:v>
                </c:pt>
                <c:pt idx="128">
                  <c:v>12.799999999999971</c:v>
                </c:pt>
                <c:pt idx="129">
                  <c:v>12.89999999999997</c:v>
                </c:pt>
                <c:pt idx="130">
                  <c:v>12.99999999999997</c:v>
                </c:pt>
                <c:pt idx="131">
                  <c:v>13.099999999999969</c:v>
                </c:pt>
                <c:pt idx="132">
                  <c:v>13.199999999999969</c:v>
                </c:pt>
                <c:pt idx="133">
                  <c:v>13.299999999999969</c:v>
                </c:pt>
                <c:pt idx="134">
                  <c:v>13.399999999999968</c:v>
                </c:pt>
                <c:pt idx="135">
                  <c:v>13.499999999999968</c:v>
                </c:pt>
                <c:pt idx="136">
                  <c:v>13.599999999999968</c:v>
                </c:pt>
                <c:pt idx="137">
                  <c:v>13.699999999999967</c:v>
                </c:pt>
                <c:pt idx="138">
                  <c:v>13.799999999999967</c:v>
                </c:pt>
                <c:pt idx="139">
                  <c:v>13.899999999999967</c:v>
                </c:pt>
                <c:pt idx="140">
                  <c:v>13.999999999999966</c:v>
                </c:pt>
                <c:pt idx="141">
                  <c:v>14.099999999999966</c:v>
                </c:pt>
                <c:pt idx="142">
                  <c:v>14.199999999999966</c:v>
                </c:pt>
                <c:pt idx="143">
                  <c:v>14.299999999999965</c:v>
                </c:pt>
                <c:pt idx="144">
                  <c:v>14.399999999999965</c:v>
                </c:pt>
                <c:pt idx="145">
                  <c:v>14.499999999999964</c:v>
                </c:pt>
                <c:pt idx="146">
                  <c:v>14.599999999999964</c:v>
                </c:pt>
                <c:pt idx="147">
                  <c:v>14.699999999999964</c:v>
                </c:pt>
                <c:pt idx="148">
                  <c:v>14.799999999999963</c:v>
                </c:pt>
                <c:pt idx="149">
                  <c:v>14.899999999999963</c:v>
                </c:pt>
                <c:pt idx="150">
                  <c:v>14.999999999999963</c:v>
                </c:pt>
                <c:pt idx="151">
                  <c:v>15.099999999999962</c:v>
                </c:pt>
                <c:pt idx="152">
                  <c:v>15.199999999999962</c:v>
                </c:pt>
                <c:pt idx="153">
                  <c:v>15.299999999999962</c:v>
                </c:pt>
                <c:pt idx="154">
                  <c:v>15.399999999999961</c:v>
                </c:pt>
                <c:pt idx="155">
                  <c:v>15.499999999999961</c:v>
                </c:pt>
                <c:pt idx="156">
                  <c:v>15.599999999999961</c:v>
                </c:pt>
                <c:pt idx="157">
                  <c:v>15.69999999999996</c:v>
                </c:pt>
                <c:pt idx="158">
                  <c:v>15.79999999999996</c:v>
                </c:pt>
                <c:pt idx="159">
                  <c:v>15.899999999999959</c:v>
                </c:pt>
                <c:pt idx="160">
                  <c:v>15.999999999999959</c:v>
                </c:pt>
                <c:pt idx="161">
                  <c:v>16.099999999999959</c:v>
                </c:pt>
                <c:pt idx="162">
                  <c:v>16.19999999999996</c:v>
                </c:pt>
                <c:pt idx="163">
                  <c:v>16.299999999999962</c:v>
                </c:pt>
                <c:pt idx="164">
                  <c:v>16.399999999999963</c:v>
                </c:pt>
                <c:pt idx="165">
                  <c:v>16.499999999999964</c:v>
                </c:pt>
                <c:pt idx="166">
                  <c:v>16.599999999999966</c:v>
                </c:pt>
                <c:pt idx="167">
                  <c:v>16.699999999999967</c:v>
                </c:pt>
                <c:pt idx="168">
                  <c:v>16.799999999999969</c:v>
                </c:pt>
                <c:pt idx="169">
                  <c:v>16.89999999999997</c:v>
                </c:pt>
                <c:pt idx="170">
                  <c:v>16.999999999999972</c:v>
                </c:pt>
                <c:pt idx="171">
                  <c:v>17.099999999999973</c:v>
                </c:pt>
                <c:pt idx="172">
                  <c:v>17.199999999999974</c:v>
                </c:pt>
                <c:pt idx="173">
                  <c:v>17.299999999999976</c:v>
                </c:pt>
                <c:pt idx="174">
                  <c:v>17.399999999999977</c:v>
                </c:pt>
                <c:pt idx="175">
                  <c:v>17.499999999999979</c:v>
                </c:pt>
                <c:pt idx="176">
                  <c:v>17.59999999999998</c:v>
                </c:pt>
                <c:pt idx="177">
                  <c:v>17.699999999999982</c:v>
                </c:pt>
                <c:pt idx="178">
                  <c:v>17.799999999999983</c:v>
                </c:pt>
                <c:pt idx="179">
                  <c:v>17.899999999999984</c:v>
                </c:pt>
                <c:pt idx="180">
                  <c:v>17.999999999999986</c:v>
                </c:pt>
                <c:pt idx="181">
                  <c:v>18.099999999999987</c:v>
                </c:pt>
                <c:pt idx="182">
                  <c:v>18.199999999999989</c:v>
                </c:pt>
                <c:pt idx="183">
                  <c:v>18.29999999999999</c:v>
                </c:pt>
                <c:pt idx="184">
                  <c:v>18.399999999999991</c:v>
                </c:pt>
                <c:pt idx="185">
                  <c:v>18.499999999999993</c:v>
                </c:pt>
                <c:pt idx="186">
                  <c:v>18.599999999999994</c:v>
                </c:pt>
                <c:pt idx="187">
                  <c:v>18.699999999999996</c:v>
                </c:pt>
                <c:pt idx="188">
                  <c:v>18.799999999999997</c:v>
                </c:pt>
                <c:pt idx="189">
                  <c:v>18.899999999999999</c:v>
                </c:pt>
                <c:pt idx="190">
                  <c:v>19</c:v>
                </c:pt>
                <c:pt idx="191">
                  <c:v>19.100000000000001</c:v>
                </c:pt>
                <c:pt idx="192">
                  <c:v>19.200000000000003</c:v>
                </c:pt>
                <c:pt idx="193">
                  <c:v>19.300000000000004</c:v>
                </c:pt>
                <c:pt idx="194">
                  <c:v>19.400000000000006</c:v>
                </c:pt>
                <c:pt idx="195">
                  <c:v>19.500000000000007</c:v>
                </c:pt>
                <c:pt idx="196">
                  <c:v>19.600000000000009</c:v>
                </c:pt>
                <c:pt idx="197">
                  <c:v>19.70000000000001</c:v>
                </c:pt>
                <c:pt idx="198">
                  <c:v>19.800000000000011</c:v>
                </c:pt>
                <c:pt idx="199">
                  <c:v>19.900000000000013</c:v>
                </c:pt>
                <c:pt idx="200">
                  <c:v>20.000000000000014</c:v>
                </c:pt>
                <c:pt idx="201">
                  <c:v>20.100000000000016</c:v>
                </c:pt>
                <c:pt idx="202">
                  <c:v>20.200000000000017</c:v>
                </c:pt>
                <c:pt idx="203">
                  <c:v>20.300000000000018</c:v>
                </c:pt>
                <c:pt idx="204">
                  <c:v>20.40000000000002</c:v>
                </c:pt>
                <c:pt idx="205">
                  <c:v>20.500000000000021</c:v>
                </c:pt>
                <c:pt idx="206">
                  <c:v>20.600000000000023</c:v>
                </c:pt>
                <c:pt idx="207">
                  <c:v>20.700000000000024</c:v>
                </c:pt>
                <c:pt idx="208">
                  <c:v>20.800000000000026</c:v>
                </c:pt>
                <c:pt idx="209">
                  <c:v>20.900000000000027</c:v>
                </c:pt>
                <c:pt idx="210">
                  <c:v>21.000000000000028</c:v>
                </c:pt>
                <c:pt idx="211">
                  <c:v>21.10000000000003</c:v>
                </c:pt>
                <c:pt idx="212">
                  <c:v>21.200000000000031</c:v>
                </c:pt>
                <c:pt idx="213">
                  <c:v>21.300000000000033</c:v>
                </c:pt>
                <c:pt idx="214">
                  <c:v>21.400000000000034</c:v>
                </c:pt>
                <c:pt idx="215">
                  <c:v>21.500000000000036</c:v>
                </c:pt>
                <c:pt idx="216">
                  <c:v>21.600000000000037</c:v>
                </c:pt>
                <c:pt idx="217">
                  <c:v>21.700000000000038</c:v>
                </c:pt>
                <c:pt idx="218">
                  <c:v>21.80000000000004</c:v>
                </c:pt>
                <c:pt idx="219">
                  <c:v>21.900000000000041</c:v>
                </c:pt>
                <c:pt idx="220">
                  <c:v>22.000000000000043</c:v>
                </c:pt>
                <c:pt idx="221">
                  <c:v>22.100000000000044</c:v>
                </c:pt>
                <c:pt idx="222">
                  <c:v>22.200000000000045</c:v>
                </c:pt>
                <c:pt idx="223">
                  <c:v>22.300000000000047</c:v>
                </c:pt>
                <c:pt idx="224">
                  <c:v>22.400000000000048</c:v>
                </c:pt>
                <c:pt idx="225">
                  <c:v>22.50000000000005</c:v>
                </c:pt>
                <c:pt idx="226">
                  <c:v>22.600000000000051</c:v>
                </c:pt>
                <c:pt idx="227">
                  <c:v>22.700000000000053</c:v>
                </c:pt>
                <c:pt idx="228">
                  <c:v>22.800000000000054</c:v>
                </c:pt>
                <c:pt idx="229">
                  <c:v>22.900000000000055</c:v>
                </c:pt>
                <c:pt idx="230">
                  <c:v>23.000000000000057</c:v>
                </c:pt>
                <c:pt idx="231">
                  <c:v>23.100000000000058</c:v>
                </c:pt>
                <c:pt idx="232">
                  <c:v>23.20000000000006</c:v>
                </c:pt>
                <c:pt idx="233">
                  <c:v>23.300000000000061</c:v>
                </c:pt>
                <c:pt idx="234">
                  <c:v>23.400000000000063</c:v>
                </c:pt>
                <c:pt idx="235">
                  <c:v>23.500000000000064</c:v>
                </c:pt>
                <c:pt idx="236">
                  <c:v>23.600000000000065</c:v>
                </c:pt>
                <c:pt idx="237">
                  <c:v>23.700000000000067</c:v>
                </c:pt>
                <c:pt idx="238">
                  <c:v>23.800000000000068</c:v>
                </c:pt>
                <c:pt idx="239">
                  <c:v>23.90000000000007</c:v>
                </c:pt>
                <c:pt idx="240">
                  <c:v>24.000000000000071</c:v>
                </c:pt>
                <c:pt idx="241">
                  <c:v>24.100000000000072</c:v>
                </c:pt>
                <c:pt idx="242">
                  <c:v>24.200000000000074</c:v>
                </c:pt>
                <c:pt idx="243">
                  <c:v>24.300000000000075</c:v>
                </c:pt>
                <c:pt idx="244">
                  <c:v>24.400000000000077</c:v>
                </c:pt>
                <c:pt idx="245">
                  <c:v>24.500000000000078</c:v>
                </c:pt>
                <c:pt idx="246">
                  <c:v>24.60000000000008</c:v>
                </c:pt>
                <c:pt idx="247">
                  <c:v>24.700000000000081</c:v>
                </c:pt>
                <c:pt idx="248">
                  <c:v>24.800000000000082</c:v>
                </c:pt>
                <c:pt idx="249">
                  <c:v>24.900000000000084</c:v>
                </c:pt>
                <c:pt idx="250">
                  <c:v>25.000000000000085</c:v>
                </c:pt>
                <c:pt idx="251">
                  <c:v>25.100000000000087</c:v>
                </c:pt>
                <c:pt idx="252">
                  <c:v>25.200000000000088</c:v>
                </c:pt>
                <c:pt idx="253">
                  <c:v>25.30000000000009</c:v>
                </c:pt>
                <c:pt idx="254">
                  <c:v>25.400000000000091</c:v>
                </c:pt>
                <c:pt idx="255">
                  <c:v>25.500000000000092</c:v>
                </c:pt>
                <c:pt idx="256">
                  <c:v>25.600000000000094</c:v>
                </c:pt>
                <c:pt idx="257">
                  <c:v>25.700000000000095</c:v>
                </c:pt>
                <c:pt idx="258">
                  <c:v>25.800000000000097</c:v>
                </c:pt>
                <c:pt idx="259">
                  <c:v>25.900000000000098</c:v>
                </c:pt>
                <c:pt idx="260">
                  <c:v>26.000000000000099</c:v>
                </c:pt>
                <c:pt idx="261">
                  <c:v>26.100000000000101</c:v>
                </c:pt>
                <c:pt idx="262">
                  <c:v>26.200000000000102</c:v>
                </c:pt>
                <c:pt idx="263">
                  <c:v>26.300000000000104</c:v>
                </c:pt>
                <c:pt idx="264">
                  <c:v>26.400000000000105</c:v>
                </c:pt>
                <c:pt idx="265">
                  <c:v>26.500000000000107</c:v>
                </c:pt>
                <c:pt idx="266">
                  <c:v>26.600000000000108</c:v>
                </c:pt>
                <c:pt idx="267">
                  <c:v>26.700000000000109</c:v>
                </c:pt>
                <c:pt idx="268">
                  <c:v>26.800000000000111</c:v>
                </c:pt>
                <c:pt idx="269">
                  <c:v>26.900000000000112</c:v>
                </c:pt>
                <c:pt idx="270">
                  <c:v>27.000000000000114</c:v>
                </c:pt>
                <c:pt idx="271">
                  <c:v>27.100000000000115</c:v>
                </c:pt>
                <c:pt idx="272">
                  <c:v>27.200000000000117</c:v>
                </c:pt>
                <c:pt idx="273">
                  <c:v>27.300000000000118</c:v>
                </c:pt>
                <c:pt idx="274">
                  <c:v>27.400000000000119</c:v>
                </c:pt>
                <c:pt idx="275">
                  <c:v>27.500000000000121</c:v>
                </c:pt>
                <c:pt idx="276">
                  <c:v>27.600000000000122</c:v>
                </c:pt>
                <c:pt idx="277">
                  <c:v>27.700000000000124</c:v>
                </c:pt>
                <c:pt idx="278">
                  <c:v>27.800000000000125</c:v>
                </c:pt>
                <c:pt idx="279">
                  <c:v>27.900000000000126</c:v>
                </c:pt>
                <c:pt idx="280">
                  <c:v>28.000000000000128</c:v>
                </c:pt>
                <c:pt idx="281">
                  <c:v>28.100000000000129</c:v>
                </c:pt>
                <c:pt idx="282">
                  <c:v>28.200000000000131</c:v>
                </c:pt>
                <c:pt idx="283">
                  <c:v>28.300000000000132</c:v>
                </c:pt>
                <c:pt idx="284">
                  <c:v>28.400000000000134</c:v>
                </c:pt>
                <c:pt idx="285">
                  <c:v>28.500000000000135</c:v>
                </c:pt>
                <c:pt idx="286">
                  <c:v>28.600000000000136</c:v>
                </c:pt>
                <c:pt idx="287">
                  <c:v>28.700000000000138</c:v>
                </c:pt>
                <c:pt idx="288">
                  <c:v>28.800000000000139</c:v>
                </c:pt>
                <c:pt idx="289">
                  <c:v>28.900000000000141</c:v>
                </c:pt>
                <c:pt idx="290">
                  <c:v>29.000000000000142</c:v>
                </c:pt>
                <c:pt idx="291">
                  <c:v>29.100000000000144</c:v>
                </c:pt>
                <c:pt idx="292">
                  <c:v>29.200000000000145</c:v>
                </c:pt>
                <c:pt idx="293">
                  <c:v>29.300000000000146</c:v>
                </c:pt>
                <c:pt idx="294">
                  <c:v>29.400000000000148</c:v>
                </c:pt>
                <c:pt idx="295">
                  <c:v>29.500000000000149</c:v>
                </c:pt>
                <c:pt idx="296">
                  <c:v>29.600000000000151</c:v>
                </c:pt>
                <c:pt idx="297">
                  <c:v>29.700000000000152</c:v>
                </c:pt>
                <c:pt idx="298">
                  <c:v>29.800000000000153</c:v>
                </c:pt>
                <c:pt idx="299">
                  <c:v>29.900000000000155</c:v>
                </c:pt>
                <c:pt idx="300">
                  <c:v>30.000000000000156</c:v>
                </c:pt>
                <c:pt idx="301">
                  <c:v>30.100000000000158</c:v>
                </c:pt>
                <c:pt idx="302">
                  <c:v>30.200000000000159</c:v>
                </c:pt>
                <c:pt idx="303">
                  <c:v>30.300000000000161</c:v>
                </c:pt>
                <c:pt idx="304">
                  <c:v>30.400000000000162</c:v>
                </c:pt>
                <c:pt idx="305">
                  <c:v>30.500000000000163</c:v>
                </c:pt>
                <c:pt idx="306">
                  <c:v>30.600000000000165</c:v>
                </c:pt>
                <c:pt idx="307">
                  <c:v>30.700000000000166</c:v>
                </c:pt>
                <c:pt idx="308">
                  <c:v>30.800000000000168</c:v>
                </c:pt>
                <c:pt idx="309">
                  <c:v>30.900000000000169</c:v>
                </c:pt>
                <c:pt idx="310">
                  <c:v>31.000000000000171</c:v>
                </c:pt>
                <c:pt idx="311">
                  <c:v>31.100000000000172</c:v>
                </c:pt>
                <c:pt idx="312">
                  <c:v>31.200000000000173</c:v>
                </c:pt>
                <c:pt idx="313">
                  <c:v>31.300000000000175</c:v>
                </c:pt>
                <c:pt idx="314">
                  <c:v>31.400000000000176</c:v>
                </c:pt>
                <c:pt idx="315">
                  <c:v>31.500000000000178</c:v>
                </c:pt>
                <c:pt idx="316">
                  <c:v>31.600000000000179</c:v>
                </c:pt>
                <c:pt idx="317">
                  <c:v>31.70000000000018</c:v>
                </c:pt>
                <c:pt idx="318">
                  <c:v>31.800000000000182</c:v>
                </c:pt>
                <c:pt idx="319">
                  <c:v>31.900000000000183</c:v>
                </c:pt>
                <c:pt idx="320">
                  <c:v>32.000000000000185</c:v>
                </c:pt>
                <c:pt idx="321">
                  <c:v>32.100000000000186</c:v>
                </c:pt>
                <c:pt idx="322">
                  <c:v>32.200000000000188</c:v>
                </c:pt>
                <c:pt idx="323">
                  <c:v>32.300000000000189</c:v>
                </c:pt>
                <c:pt idx="324">
                  <c:v>32.40000000000019</c:v>
                </c:pt>
                <c:pt idx="325">
                  <c:v>32.500000000000192</c:v>
                </c:pt>
                <c:pt idx="326">
                  <c:v>32.600000000000193</c:v>
                </c:pt>
                <c:pt idx="327">
                  <c:v>32.700000000000195</c:v>
                </c:pt>
                <c:pt idx="328">
                  <c:v>32.800000000000196</c:v>
                </c:pt>
                <c:pt idx="329">
                  <c:v>32.900000000000198</c:v>
                </c:pt>
                <c:pt idx="330">
                  <c:v>33.000000000000199</c:v>
                </c:pt>
                <c:pt idx="331">
                  <c:v>33.1000000000002</c:v>
                </c:pt>
                <c:pt idx="332">
                  <c:v>33.200000000000202</c:v>
                </c:pt>
                <c:pt idx="333">
                  <c:v>33.300000000000203</c:v>
                </c:pt>
                <c:pt idx="334">
                  <c:v>33.400000000000205</c:v>
                </c:pt>
                <c:pt idx="335">
                  <c:v>33.500000000000206</c:v>
                </c:pt>
                <c:pt idx="336">
                  <c:v>33.600000000000207</c:v>
                </c:pt>
                <c:pt idx="337">
                  <c:v>33.700000000000209</c:v>
                </c:pt>
                <c:pt idx="338">
                  <c:v>33.80000000000021</c:v>
                </c:pt>
                <c:pt idx="339">
                  <c:v>33.900000000000212</c:v>
                </c:pt>
                <c:pt idx="340">
                  <c:v>34.000000000000213</c:v>
                </c:pt>
                <c:pt idx="341">
                  <c:v>34.100000000000215</c:v>
                </c:pt>
                <c:pt idx="342">
                  <c:v>34.200000000000216</c:v>
                </c:pt>
                <c:pt idx="343">
                  <c:v>34.300000000000217</c:v>
                </c:pt>
                <c:pt idx="344">
                  <c:v>34.400000000000219</c:v>
                </c:pt>
                <c:pt idx="345">
                  <c:v>34.50000000000022</c:v>
                </c:pt>
                <c:pt idx="346">
                  <c:v>34.600000000000222</c:v>
                </c:pt>
                <c:pt idx="347">
                  <c:v>34.700000000000223</c:v>
                </c:pt>
                <c:pt idx="348">
                  <c:v>34.800000000000225</c:v>
                </c:pt>
                <c:pt idx="349">
                  <c:v>34.900000000000226</c:v>
                </c:pt>
                <c:pt idx="350">
                  <c:v>35.000000000000227</c:v>
                </c:pt>
                <c:pt idx="351">
                  <c:v>35.100000000000229</c:v>
                </c:pt>
                <c:pt idx="352">
                  <c:v>35.20000000000023</c:v>
                </c:pt>
                <c:pt idx="353">
                  <c:v>35.300000000000232</c:v>
                </c:pt>
                <c:pt idx="354">
                  <c:v>35.400000000000233</c:v>
                </c:pt>
                <c:pt idx="355">
                  <c:v>35.500000000000234</c:v>
                </c:pt>
                <c:pt idx="356">
                  <c:v>35.600000000000236</c:v>
                </c:pt>
                <c:pt idx="357">
                  <c:v>35.700000000000237</c:v>
                </c:pt>
                <c:pt idx="358">
                  <c:v>35.800000000000239</c:v>
                </c:pt>
                <c:pt idx="359">
                  <c:v>35.90000000000024</c:v>
                </c:pt>
                <c:pt idx="360">
                  <c:v>36.000000000000242</c:v>
                </c:pt>
                <c:pt idx="361">
                  <c:v>36.100000000000243</c:v>
                </c:pt>
                <c:pt idx="362">
                  <c:v>36.200000000000244</c:v>
                </c:pt>
                <c:pt idx="363">
                  <c:v>36.300000000000246</c:v>
                </c:pt>
                <c:pt idx="364">
                  <c:v>36.400000000000247</c:v>
                </c:pt>
                <c:pt idx="365">
                  <c:v>36.500000000000249</c:v>
                </c:pt>
                <c:pt idx="366">
                  <c:v>36.60000000000025</c:v>
                </c:pt>
                <c:pt idx="367">
                  <c:v>36.700000000000252</c:v>
                </c:pt>
                <c:pt idx="368">
                  <c:v>36.800000000000253</c:v>
                </c:pt>
                <c:pt idx="369">
                  <c:v>36.900000000000254</c:v>
                </c:pt>
                <c:pt idx="370">
                  <c:v>37.000000000000256</c:v>
                </c:pt>
                <c:pt idx="371">
                  <c:v>37.100000000000257</c:v>
                </c:pt>
                <c:pt idx="372">
                  <c:v>37.200000000000259</c:v>
                </c:pt>
                <c:pt idx="373">
                  <c:v>37.30000000000026</c:v>
                </c:pt>
                <c:pt idx="374">
                  <c:v>37.400000000000261</c:v>
                </c:pt>
                <c:pt idx="375">
                  <c:v>37.500000000000263</c:v>
                </c:pt>
                <c:pt idx="376">
                  <c:v>37.600000000000264</c:v>
                </c:pt>
                <c:pt idx="377">
                  <c:v>37.700000000000266</c:v>
                </c:pt>
                <c:pt idx="378">
                  <c:v>37.800000000000267</c:v>
                </c:pt>
                <c:pt idx="379">
                  <c:v>37.900000000000269</c:v>
                </c:pt>
                <c:pt idx="380">
                  <c:v>38.00000000000027</c:v>
                </c:pt>
                <c:pt idx="381">
                  <c:v>38.100000000000271</c:v>
                </c:pt>
                <c:pt idx="382">
                  <c:v>38.200000000000273</c:v>
                </c:pt>
                <c:pt idx="383">
                  <c:v>38.300000000000274</c:v>
                </c:pt>
                <c:pt idx="384">
                  <c:v>38.400000000000276</c:v>
                </c:pt>
                <c:pt idx="385">
                  <c:v>38.500000000000277</c:v>
                </c:pt>
                <c:pt idx="386">
                  <c:v>38.600000000000279</c:v>
                </c:pt>
                <c:pt idx="387">
                  <c:v>38.70000000000028</c:v>
                </c:pt>
                <c:pt idx="388">
                  <c:v>38.800000000000281</c:v>
                </c:pt>
                <c:pt idx="389">
                  <c:v>38.900000000000283</c:v>
                </c:pt>
                <c:pt idx="390">
                  <c:v>39.000000000000284</c:v>
                </c:pt>
                <c:pt idx="391">
                  <c:v>39.100000000000286</c:v>
                </c:pt>
                <c:pt idx="392">
                  <c:v>39.200000000000287</c:v>
                </c:pt>
                <c:pt idx="393">
                  <c:v>39.300000000000288</c:v>
                </c:pt>
                <c:pt idx="394">
                  <c:v>39.40000000000029</c:v>
                </c:pt>
                <c:pt idx="395">
                  <c:v>39.500000000000291</c:v>
                </c:pt>
                <c:pt idx="396">
                  <c:v>39.600000000000293</c:v>
                </c:pt>
                <c:pt idx="397">
                  <c:v>39.700000000000294</c:v>
                </c:pt>
                <c:pt idx="398">
                  <c:v>39.800000000000296</c:v>
                </c:pt>
                <c:pt idx="399">
                  <c:v>39.900000000000297</c:v>
                </c:pt>
                <c:pt idx="400">
                  <c:v>40.000000000000298</c:v>
                </c:pt>
                <c:pt idx="401">
                  <c:v>40.1000000000003</c:v>
                </c:pt>
                <c:pt idx="402">
                  <c:v>40.200000000000301</c:v>
                </c:pt>
                <c:pt idx="403">
                  <c:v>40.300000000000303</c:v>
                </c:pt>
                <c:pt idx="404">
                  <c:v>40.400000000000304</c:v>
                </c:pt>
                <c:pt idx="405">
                  <c:v>40.500000000000306</c:v>
                </c:pt>
                <c:pt idx="406">
                  <c:v>40.600000000000307</c:v>
                </c:pt>
                <c:pt idx="407">
                  <c:v>40.700000000000308</c:v>
                </c:pt>
                <c:pt idx="408">
                  <c:v>40.80000000000031</c:v>
                </c:pt>
                <c:pt idx="409">
                  <c:v>40.900000000000311</c:v>
                </c:pt>
                <c:pt idx="410">
                  <c:v>41.000000000000313</c:v>
                </c:pt>
                <c:pt idx="411">
                  <c:v>41.100000000000314</c:v>
                </c:pt>
                <c:pt idx="412">
                  <c:v>41.200000000000315</c:v>
                </c:pt>
                <c:pt idx="413">
                  <c:v>41.300000000000317</c:v>
                </c:pt>
                <c:pt idx="414">
                  <c:v>41.400000000000318</c:v>
                </c:pt>
                <c:pt idx="415">
                  <c:v>41.50000000000032</c:v>
                </c:pt>
                <c:pt idx="416">
                  <c:v>41.600000000000321</c:v>
                </c:pt>
                <c:pt idx="417">
                  <c:v>41.700000000000323</c:v>
                </c:pt>
                <c:pt idx="418">
                  <c:v>41.800000000000324</c:v>
                </c:pt>
                <c:pt idx="419">
                  <c:v>41.900000000000325</c:v>
                </c:pt>
                <c:pt idx="420">
                  <c:v>42.000000000000327</c:v>
                </c:pt>
                <c:pt idx="421">
                  <c:v>42.100000000000328</c:v>
                </c:pt>
                <c:pt idx="422">
                  <c:v>42.20000000000033</c:v>
                </c:pt>
                <c:pt idx="423">
                  <c:v>42.300000000000331</c:v>
                </c:pt>
                <c:pt idx="424">
                  <c:v>42.400000000000333</c:v>
                </c:pt>
                <c:pt idx="425">
                  <c:v>42.500000000000334</c:v>
                </c:pt>
                <c:pt idx="426">
                  <c:v>42.600000000000335</c:v>
                </c:pt>
                <c:pt idx="427">
                  <c:v>42.700000000000337</c:v>
                </c:pt>
                <c:pt idx="428">
                  <c:v>42.800000000000338</c:v>
                </c:pt>
                <c:pt idx="429">
                  <c:v>42.90000000000034</c:v>
                </c:pt>
                <c:pt idx="430">
                  <c:v>43.000000000000341</c:v>
                </c:pt>
                <c:pt idx="431">
                  <c:v>43.100000000000342</c:v>
                </c:pt>
                <c:pt idx="432">
                  <c:v>43.200000000000344</c:v>
                </c:pt>
                <c:pt idx="433">
                  <c:v>43.300000000000345</c:v>
                </c:pt>
                <c:pt idx="434">
                  <c:v>43.400000000000347</c:v>
                </c:pt>
                <c:pt idx="435">
                  <c:v>43.500000000000348</c:v>
                </c:pt>
                <c:pt idx="436">
                  <c:v>43.60000000000035</c:v>
                </c:pt>
                <c:pt idx="437">
                  <c:v>43.700000000000351</c:v>
                </c:pt>
                <c:pt idx="438">
                  <c:v>43.800000000000352</c:v>
                </c:pt>
                <c:pt idx="439">
                  <c:v>43.900000000000354</c:v>
                </c:pt>
                <c:pt idx="440">
                  <c:v>44.000000000000355</c:v>
                </c:pt>
                <c:pt idx="441">
                  <c:v>44.100000000000357</c:v>
                </c:pt>
                <c:pt idx="442">
                  <c:v>44.200000000000358</c:v>
                </c:pt>
                <c:pt idx="443">
                  <c:v>44.30000000000036</c:v>
                </c:pt>
                <c:pt idx="444">
                  <c:v>44.400000000000361</c:v>
                </c:pt>
                <c:pt idx="445">
                  <c:v>44.500000000000362</c:v>
                </c:pt>
                <c:pt idx="446">
                  <c:v>44.600000000000364</c:v>
                </c:pt>
                <c:pt idx="447">
                  <c:v>44.700000000000365</c:v>
                </c:pt>
                <c:pt idx="448">
                  <c:v>44.800000000000367</c:v>
                </c:pt>
                <c:pt idx="449">
                  <c:v>44.900000000000368</c:v>
                </c:pt>
                <c:pt idx="450">
                  <c:v>45.000000000000369</c:v>
                </c:pt>
                <c:pt idx="451">
                  <c:v>45.100000000000371</c:v>
                </c:pt>
                <c:pt idx="452">
                  <c:v>45.200000000000372</c:v>
                </c:pt>
                <c:pt idx="453">
                  <c:v>45.300000000000374</c:v>
                </c:pt>
                <c:pt idx="454">
                  <c:v>45.400000000000375</c:v>
                </c:pt>
                <c:pt idx="455">
                  <c:v>45.500000000000377</c:v>
                </c:pt>
                <c:pt idx="456">
                  <c:v>45.600000000000378</c:v>
                </c:pt>
                <c:pt idx="457">
                  <c:v>45.700000000000379</c:v>
                </c:pt>
                <c:pt idx="458">
                  <c:v>45.800000000000381</c:v>
                </c:pt>
                <c:pt idx="459">
                  <c:v>45.900000000000382</c:v>
                </c:pt>
                <c:pt idx="460">
                  <c:v>46.000000000000384</c:v>
                </c:pt>
                <c:pt idx="461">
                  <c:v>46.100000000000385</c:v>
                </c:pt>
                <c:pt idx="462">
                  <c:v>46.200000000000387</c:v>
                </c:pt>
                <c:pt idx="463">
                  <c:v>46.300000000000388</c:v>
                </c:pt>
                <c:pt idx="464">
                  <c:v>46.400000000000389</c:v>
                </c:pt>
                <c:pt idx="465">
                  <c:v>46.500000000000391</c:v>
                </c:pt>
                <c:pt idx="466">
                  <c:v>46.600000000000392</c:v>
                </c:pt>
                <c:pt idx="467">
                  <c:v>46.700000000000394</c:v>
                </c:pt>
                <c:pt idx="468">
                  <c:v>46.800000000000395</c:v>
                </c:pt>
                <c:pt idx="469">
                  <c:v>46.900000000000396</c:v>
                </c:pt>
                <c:pt idx="470">
                  <c:v>47.000000000000398</c:v>
                </c:pt>
                <c:pt idx="471">
                  <c:v>47.100000000000399</c:v>
                </c:pt>
                <c:pt idx="472">
                  <c:v>47.200000000000401</c:v>
                </c:pt>
                <c:pt idx="473">
                  <c:v>47.300000000000402</c:v>
                </c:pt>
                <c:pt idx="474">
                  <c:v>47.400000000000404</c:v>
                </c:pt>
                <c:pt idx="475">
                  <c:v>47.500000000000405</c:v>
                </c:pt>
                <c:pt idx="476">
                  <c:v>47.600000000000406</c:v>
                </c:pt>
                <c:pt idx="477">
                  <c:v>47.700000000000408</c:v>
                </c:pt>
                <c:pt idx="478">
                  <c:v>47.800000000000409</c:v>
                </c:pt>
                <c:pt idx="479">
                  <c:v>47.900000000000411</c:v>
                </c:pt>
                <c:pt idx="480">
                  <c:v>48.000000000000412</c:v>
                </c:pt>
                <c:pt idx="481">
                  <c:v>48.100000000000414</c:v>
                </c:pt>
                <c:pt idx="482">
                  <c:v>48.200000000000415</c:v>
                </c:pt>
                <c:pt idx="483">
                  <c:v>48.300000000000416</c:v>
                </c:pt>
                <c:pt idx="484">
                  <c:v>48.400000000000418</c:v>
                </c:pt>
                <c:pt idx="485">
                  <c:v>48.500000000000419</c:v>
                </c:pt>
                <c:pt idx="486">
                  <c:v>48.600000000000421</c:v>
                </c:pt>
                <c:pt idx="487">
                  <c:v>48.700000000000422</c:v>
                </c:pt>
                <c:pt idx="488">
                  <c:v>48.800000000000423</c:v>
                </c:pt>
                <c:pt idx="489">
                  <c:v>48.900000000000425</c:v>
                </c:pt>
                <c:pt idx="490">
                  <c:v>49.000000000000426</c:v>
                </c:pt>
                <c:pt idx="491">
                  <c:v>49.100000000000428</c:v>
                </c:pt>
                <c:pt idx="492">
                  <c:v>49.200000000000429</c:v>
                </c:pt>
                <c:pt idx="493">
                  <c:v>49.300000000000431</c:v>
                </c:pt>
                <c:pt idx="494">
                  <c:v>49.400000000000432</c:v>
                </c:pt>
                <c:pt idx="495">
                  <c:v>49.500000000000433</c:v>
                </c:pt>
                <c:pt idx="496">
                  <c:v>49.600000000000435</c:v>
                </c:pt>
                <c:pt idx="497">
                  <c:v>49.700000000000436</c:v>
                </c:pt>
                <c:pt idx="498">
                  <c:v>49.800000000000438</c:v>
                </c:pt>
                <c:pt idx="499">
                  <c:v>49.900000000000439</c:v>
                </c:pt>
                <c:pt idx="500">
                  <c:v>50.000000000000441</c:v>
                </c:pt>
                <c:pt idx="501">
                  <c:v>50.100000000000442</c:v>
                </c:pt>
                <c:pt idx="502">
                  <c:v>50.200000000000443</c:v>
                </c:pt>
                <c:pt idx="503">
                  <c:v>50.300000000000445</c:v>
                </c:pt>
                <c:pt idx="504">
                  <c:v>50.400000000000446</c:v>
                </c:pt>
                <c:pt idx="505">
                  <c:v>50.500000000000448</c:v>
                </c:pt>
                <c:pt idx="506">
                  <c:v>50.600000000000449</c:v>
                </c:pt>
                <c:pt idx="507">
                  <c:v>50.70000000000045</c:v>
                </c:pt>
                <c:pt idx="508">
                  <c:v>50.800000000000452</c:v>
                </c:pt>
                <c:pt idx="509">
                  <c:v>50.900000000000453</c:v>
                </c:pt>
                <c:pt idx="510">
                  <c:v>51.000000000000455</c:v>
                </c:pt>
                <c:pt idx="511">
                  <c:v>51.100000000000456</c:v>
                </c:pt>
                <c:pt idx="512">
                  <c:v>51.200000000000458</c:v>
                </c:pt>
                <c:pt idx="513">
                  <c:v>51.300000000000459</c:v>
                </c:pt>
                <c:pt idx="514">
                  <c:v>51.40000000000046</c:v>
                </c:pt>
                <c:pt idx="515">
                  <c:v>51.500000000000462</c:v>
                </c:pt>
                <c:pt idx="516">
                  <c:v>51.600000000000463</c:v>
                </c:pt>
                <c:pt idx="517">
                  <c:v>51.700000000000465</c:v>
                </c:pt>
                <c:pt idx="518">
                  <c:v>51.800000000000466</c:v>
                </c:pt>
                <c:pt idx="519">
                  <c:v>51.900000000000468</c:v>
                </c:pt>
                <c:pt idx="520">
                  <c:v>52.000000000000469</c:v>
                </c:pt>
                <c:pt idx="521">
                  <c:v>52.10000000000047</c:v>
                </c:pt>
                <c:pt idx="522">
                  <c:v>52.200000000000472</c:v>
                </c:pt>
                <c:pt idx="523">
                  <c:v>52.300000000000473</c:v>
                </c:pt>
                <c:pt idx="524">
                  <c:v>52.400000000000475</c:v>
                </c:pt>
                <c:pt idx="525">
                  <c:v>52.500000000000476</c:v>
                </c:pt>
                <c:pt idx="526">
                  <c:v>52.600000000000477</c:v>
                </c:pt>
                <c:pt idx="527">
                  <c:v>52.700000000000479</c:v>
                </c:pt>
                <c:pt idx="528">
                  <c:v>52.80000000000048</c:v>
                </c:pt>
                <c:pt idx="529">
                  <c:v>52.900000000000482</c:v>
                </c:pt>
                <c:pt idx="530">
                  <c:v>53.000000000000483</c:v>
                </c:pt>
                <c:pt idx="531">
                  <c:v>53.100000000000485</c:v>
                </c:pt>
                <c:pt idx="532">
                  <c:v>53.200000000000486</c:v>
                </c:pt>
                <c:pt idx="533">
                  <c:v>53.300000000000487</c:v>
                </c:pt>
                <c:pt idx="534">
                  <c:v>53.400000000000489</c:v>
                </c:pt>
                <c:pt idx="535">
                  <c:v>53.50000000000049</c:v>
                </c:pt>
                <c:pt idx="536">
                  <c:v>53.600000000000492</c:v>
                </c:pt>
                <c:pt idx="537">
                  <c:v>53.700000000000493</c:v>
                </c:pt>
                <c:pt idx="538">
                  <c:v>53.800000000000495</c:v>
                </c:pt>
                <c:pt idx="539">
                  <c:v>53.900000000000496</c:v>
                </c:pt>
                <c:pt idx="540">
                  <c:v>54.000000000000497</c:v>
                </c:pt>
                <c:pt idx="541">
                  <c:v>54.100000000000499</c:v>
                </c:pt>
                <c:pt idx="542">
                  <c:v>54.2000000000005</c:v>
                </c:pt>
                <c:pt idx="543">
                  <c:v>54.300000000000502</c:v>
                </c:pt>
                <c:pt idx="544">
                  <c:v>54.400000000000503</c:v>
                </c:pt>
                <c:pt idx="545">
                  <c:v>54.500000000000504</c:v>
                </c:pt>
                <c:pt idx="546">
                  <c:v>54.600000000000506</c:v>
                </c:pt>
                <c:pt idx="547">
                  <c:v>54.700000000000507</c:v>
                </c:pt>
                <c:pt idx="548">
                  <c:v>54.800000000000509</c:v>
                </c:pt>
                <c:pt idx="549">
                  <c:v>54.90000000000051</c:v>
                </c:pt>
                <c:pt idx="550">
                  <c:v>55.000000000000512</c:v>
                </c:pt>
                <c:pt idx="551">
                  <c:v>55.100000000000513</c:v>
                </c:pt>
                <c:pt idx="552">
                  <c:v>55.200000000000514</c:v>
                </c:pt>
                <c:pt idx="553">
                  <c:v>55.300000000000516</c:v>
                </c:pt>
                <c:pt idx="554">
                  <c:v>55.400000000000517</c:v>
                </c:pt>
                <c:pt idx="555">
                  <c:v>55.500000000000519</c:v>
                </c:pt>
                <c:pt idx="556">
                  <c:v>55.60000000000052</c:v>
                </c:pt>
                <c:pt idx="557">
                  <c:v>55.700000000000522</c:v>
                </c:pt>
                <c:pt idx="558">
                  <c:v>55.800000000000523</c:v>
                </c:pt>
                <c:pt idx="559">
                  <c:v>55.900000000000524</c:v>
                </c:pt>
                <c:pt idx="560">
                  <c:v>56.000000000000526</c:v>
                </c:pt>
                <c:pt idx="561">
                  <c:v>56.100000000000527</c:v>
                </c:pt>
                <c:pt idx="562">
                  <c:v>56.200000000000529</c:v>
                </c:pt>
                <c:pt idx="563">
                  <c:v>56.30000000000053</c:v>
                </c:pt>
                <c:pt idx="564">
                  <c:v>56.400000000000531</c:v>
                </c:pt>
                <c:pt idx="565">
                  <c:v>56.500000000000533</c:v>
                </c:pt>
                <c:pt idx="566">
                  <c:v>56.600000000000534</c:v>
                </c:pt>
                <c:pt idx="567">
                  <c:v>56.700000000000536</c:v>
                </c:pt>
                <c:pt idx="568">
                  <c:v>56.800000000000537</c:v>
                </c:pt>
                <c:pt idx="569">
                  <c:v>56.900000000000539</c:v>
                </c:pt>
                <c:pt idx="570">
                  <c:v>57.00000000000054</c:v>
                </c:pt>
                <c:pt idx="571">
                  <c:v>57.100000000000541</c:v>
                </c:pt>
                <c:pt idx="572">
                  <c:v>57.200000000000543</c:v>
                </c:pt>
                <c:pt idx="573">
                  <c:v>57.300000000000544</c:v>
                </c:pt>
                <c:pt idx="574">
                  <c:v>57.400000000000546</c:v>
                </c:pt>
                <c:pt idx="575">
                  <c:v>57.500000000000547</c:v>
                </c:pt>
                <c:pt idx="576">
                  <c:v>57.600000000000549</c:v>
                </c:pt>
                <c:pt idx="577">
                  <c:v>57.70000000000055</c:v>
                </c:pt>
                <c:pt idx="578">
                  <c:v>57.800000000000551</c:v>
                </c:pt>
                <c:pt idx="579">
                  <c:v>57.900000000000553</c:v>
                </c:pt>
                <c:pt idx="580">
                  <c:v>58.000000000000554</c:v>
                </c:pt>
                <c:pt idx="581">
                  <c:v>58.100000000000556</c:v>
                </c:pt>
                <c:pt idx="582">
                  <c:v>58.200000000000557</c:v>
                </c:pt>
                <c:pt idx="583">
                  <c:v>58.300000000000558</c:v>
                </c:pt>
                <c:pt idx="584">
                  <c:v>58.40000000000056</c:v>
                </c:pt>
                <c:pt idx="585">
                  <c:v>58.500000000000561</c:v>
                </c:pt>
                <c:pt idx="586">
                  <c:v>58.600000000000563</c:v>
                </c:pt>
                <c:pt idx="587">
                  <c:v>58.700000000000564</c:v>
                </c:pt>
                <c:pt idx="588">
                  <c:v>58.800000000000566</c:v>
                </c:pt>
                <c:pt idx="589">
                  <c:v>58.900000000000567</c:v>
                </c:pt>
                <c:pt idx="590">
                  <c:v>59.000000000000568</c:v>
                </c:pt>
                <c:pt idx="591">
                  <c:v>59.10000000000057</c:v>
                </c:pt>
                <c:pt idx="592">
                  <c:v>59.200000000000571</c:v>
                </c:pt>
                <c:pt idx="593">
                  <c:v>59.300000000000573</c:v>
                </c:pt>
                <c:pt idx="594">
                  <c:v>59.400000000000574</c:v>
                </c:pt>
                <c:pt idx="595">
                  <c:v>59.500000000000576</c:v>
                </c:pt>
                <c:pt idx="596">
                  <c:v>59.600000000000577</c:v>
                </c:pt>
                <c:pt idx="597">
                  <c:v>59.700000000000578</c:v>
                </c:pt>
                <c:pt idx="598">
                  <c:v>59.80000000000058</c:v>
                </c:pt>
                <c:pt idx="599">
                  <c:v>59.900000000000581</c:v>
                </c:pt>
                <c:pt idx="600">
                  <c:v>60.000000000000583</c:v>
                </c:pt>
                <c:pt idx="601">
                  <c:v>60.100000000000584</c:v>
                </c:pt>
                <c:pt idx="602">
                  <c:v>60.200000000000585</c:v>
                </c:pt>
                <c:pt idx="603">
                  <c:v>60.300000000000587</c:v>
                </c:pt>
                <c:pt idx="604">
                  <c:v>60.400000000000588</c:v>
                </c:pt>
                <c:pt idx="605">
                  <c:v>60.50000000000059</c:v>
                </c:pt>
                <c:pt idx="606">
                  <c:v>60.600000000000591</c:v>
                </c:pt>
                <c:pt idx="607">
                  <c:v>60.700000000000593</c:v>
                </c:pt>
                <c:pt idx="608">
                  <c:v>60.800000000000594</c:v>
                </c:pt>
                <c:pt idx="609">
                  <c:v>60.900000000000595</c:v>
                </c:pt>
                <c:pt idx="610">
                  <c:v>61.000000000000597</c:v>
                </c:pt>
                <c:pt idx="611">
                  <c:v>61.100000000000598</c:v>
                </c:pt>
                <c:pt idx="612">
                  <c:v>61.2000000000006</c:v>
                </c:pt>
                <c:pt idx="613">
                  <c:v>61.300000000000601</c:v>
                </c:pt>
                <c:pt idx="614">
                  <c:v>61.400000000000603</c:v>
                </c:pt>
                <c:pt idx="615">
                  <c:v>61.500000000000604</c:v>
                </c:pt>
                <c:pt idx="616">
                  <c:v>61.600000000000605</c:v>
                </c:pt>
                <c:pt idx="617">
                  <c:v>61.700000000000607</c:v>
                </c:pt>
                <c:pt idx="618">
                  <c:v>61.800000000000608</c:v>
                </c:pt>
                <c:pt idx="619">
                  <c:v>61.90000000000061</c:v>
                </c:pt>
                <c:pt idx="620">
                  <c:v>62.000000000000611</c:v>
                </c:pt>
                <c:pt idx="621">
                  <c:v>62.100000000000612</c:v>
                </c:pt>
                <c:pt idx="622">
                  <c:v>62.200000000000614</c:v>
                </c:pt>
                <c:pt idx="623">
                  <c:v>62.300000000000615</c:v>
                </c:pt>
                <c:pt idx="624">
                  <c:v>62.400000000000617</c:v>
                </c:pt>
                <c:pt idx="625">
                  <c:v>62.500000000000618</c:v>
                </c:pt>
                <c:pt idx="626">
                  <c:v>62.60000000000062</c:v>
                </c:pt>
                <c:pt idx="627">
                  <c:v>62.700000000000621</c:v>
                </c:pt>
                <c:pt idx="628">
                  <c:v>62.800000000000622</c:v>
                </c:pt>
                <c:pt idx="629">
                  <c:v>62.900000000000624</c:v>
                </c:pt>
                <c:pt idx="630">
                  <c:v>63.000000000000625</c:v>
                </c:pt>
                <c:pt idx="631">
                  <c:v>63.100000000000627</c:v>
                </c:pt>
                <c:pt idx="632">
                  <c:v>63.200000000000628</c:v>
                </c:pt>
                <c:pt idx="633">
                  <c:v>63.30000000000063</c:v>
                </c:pt>
                <c:pt idx="634">
                  <c:v>63.400000000000631</c:v>
                </c:pt>
                <c:pt idx="635">
                  <c:v>63.500000000000632</c:v>
                </c:pt>
                <c:pt idx="636">
                  <c:v>63.600000000000634</c:v>
                </c:pt>
                <c:pt idx="637">
                  <c:v>63.700000000000635</c:v>
                </c:pt>
                <c:pt idx="638">
                  <c:v>63.800000000000637</c:v>
                </c:pt>
                <c:pt idx="639">
                  <c:v>63.900000000000638</c:v>
                </c:pt>
                <c:pt idx="640">
                  <c:v>64.000000000000639</c:v>
                </c:pt>
                <c:pt idx="641">
                  <c:v>64.100000000000634</c:v>
                </c:pt>
                <c:pt idx="642">
                  <c:v>64.200000000000628</c:v>
                </c:pt>
                <c:pt idx="643">
                  <c:v>64.300000000000622</c:v>
                </c:pt>
                <c:pt idx="644">
                  <c:v>64.400000000000617</c:v>
                </c:pt>
                <c:pt idx="645">
                  <c:v>64.500000000000611</c:v>
                </c:pt>
                <c:pt idx="646">
                  <c:v>64.600000000000605</c:v>
                </c:pt>
                <c:pt idx="647">
                  <c:v>64.7000000000006</c:v>
                </c:pt>
                <c:pt idx="648">
                  <c:v>64.800000000000594</c:v>
                </c:pt>
                <c:pt idx="649">
                  <c:v>64.900000000000588</c:v>
                </c:pt>
                <c:pt idx="650">
                  <c:v>65.000000000000583</c:v>
                </c:pt>
                <c:pt idx="651">
                  <c:v>65.100000000000577</c:v>
                </c:pt>
                <c:pt idx="652">
                  <c:v>65.200000000000571</c:v>
                </c:pt>
                <c:pt idx="653">
                  <c:v>65.300000000000566</c:v>
                </c:pt>
                <c:pt idx="654">
                  <c:v>65.40000000000056</c:v>
                </c:pt>
                <c:pt idx="655">
                  <c:v>65.500000000000554</c:v>
                </c:pt>
                <c:pt idx="656">
                  <c:v>65.600000000000549</c:v>
                </c:pt>
                <c:pt idx="657">
                  <c:v>65.700000000000543</c:v>
                </c:pt>
                <c:pt idx="658">
                  <c:v>65.800000000000537</c:v>
                </c:pt>
                <c:pt idx="659">
                  <c:v>65.900000000000531</c:v>
                </c:pt>
                <c:pt idx="660">
                  <c:v>66.000000000000526</c:v>
                </c:pt>
                <c:pt idx="661">
                  <c:v>66.10000000000052</c:v>
                </c:pt>
                <c:pt idx="662">
                  <c:v>66.200000000000514</c:v>
                </c:pt>
                <c:pt idx="663">
                  <c:v>66.300000000000509</c:v>
                </c:pt>
                <c:pt idx="664">
                  <c:v>66.400000000000503</c:v>
                </c:pt>
                <c:pt idx="665">
                  <c:v>66.500000000000497</c:v>
                </c:pt>
                <c:pt idx="666">
                  <c:v>66.600000000000492</c:v>
                </c:pt>
                <c:pt idx="667">
                  <c:v>66.700000000000486</c:v>
                </c:pt>
                <c:pt idx="668">
                  <c:v>66.80000000000048</c:v>
                </c:pt>
                <c:pt idx="669">
                  <c:v>66.900000000000475</c:v>
                </c:pt>
                <c:pt idx="670">
                  <c:v>67.000000000000469</c:v>
                </c:pt>
                <c:pt idx="671">
                  <c:v>67.100000000000463</c:v>
                </c:pt>
                <c:pt idx="672">
                  <c:v>67.200000000000458</c:v>
                </c:pt>
                <c:pt idx="673">
                  <c:v>67.300000000000452</c:v>
                </c:pt>
                <c:pt idx="674">
                  <c:v>67.400000000000446</c:v>
                </c:pt>
                <c:pt idx="675">
                  <c:v>67.500000000000441</c:v>
                </c:pt>
                <c:pt idx="676">
                  <c:v>67.600000000000435</c:v>
                </c:pt>
                <c:pt idx="677">
                  <c:v>67.700000000000429</c:v>
                </c:pt>
                <c:pt idx="678">
                  <c:v>67.800000000000423</c:v>
                </c:pt>
                <c:pt idx="679">
                  <c:v>67.900000000000418</c:v>
                </c:pt>
                <c:pt idx="680">
                  <c:v>68.000000000000412</c:v>
                </c:pt>
                <c:pt idx="681">
                  <c:v>68.100000000000406</c:v>
                </c:pt>
                <c:pt idx="682">
                  <c:v>68.200000000000401</c:v>
                </c:pt>
                <c:pt idx="683">
                  <c:v>68.300000000000395</c:v>
                </c:pt>
                <c:pt idx="684">
                  <c:v>68.400000000000389</c:v>
                </c:pt>
                <c:pt idx="685">
                  <c:v>68.500000000000384</c:v>
                </c:pt>
                <c:pt idx="686">
                  <c:v>68.600000000000378</c:v>
                </c:pt>
                <c:pt idx="687">
                  <c:v>68.700000000000372</c:v>
                </c:pt>
                <c:pt idx="688">
                  <c:v>68.800000000000367</c:v>
                </c:pt>
                <c:pt idx="689">
                  <c:v>68.900000000000361</c:v>
                </c:pt>
                <c:pt idx="690">
                  <c:v>69.000000000000355</c:v>
                </c:pt>
                <c:pt idx="691">
                  <c:v>69.10000000000035</c:v>
                </c:pt>
                <c:pt idx="692">
                  <c:v>69.200000000000344</c:v>
                </c:pt>
                <c:pt idx="693">
                  <c:v>69.300000000000338</c:v>
                </c:pt>
                <c:pt idx="694">
                  <c:v>69.400000000000333</c:v>
                </c:pt>
                <c:pt idx="695">
                  <c:v>69.500000000000327</c:v>
                </c:pt>
                <c:pt idx="696">
                  <c:v>69.600000000000321</c:v>
                </c:pt>
                <c:pt idx="697">
                  <c:v>69.700000000000315</c:v>
                </c:pt>
                <c:pt idx="698">
                  <c:v>69.80000000000031</c:v>
                </c:pt>
                <c:pt idx="699">
                  <c:v>69.900000000000304</c:v>
                </c:pt>
                <c:pt idx="700">
                  <c:v>70.000000000000298</c:v>
                </c:pt>
                <c:pt idx="701">
                  <c:v>70.100000000000293</c:v>
                </c:pt>
                <c:pt idx="702">
                  <c:v>70.200000000000287</c:v>
                </c:pt>
                <c:pt idx="703">
                  <c:v>70.300000000000281</c:v>
                </c:pt>
                <c:pt idx="704">
                  <c:v>70.400000000000276</c:v>
                </c:pt>
                <c:pt idx="705">
                  <c:v>70.50000000000027</c:v>
                </c:pt>
                <c:pt idx="706">
                  <c:v>70.600000000000264</c:v>
                </c:pt>
                <c:pt idx="707">
                  <c:v>70.700000000000259</c:v>
                </c:pt>
                <c:pt idx="708">
                  <c:v>70.800000000000253</c:v>
                </c:pt>
                <c:pt idx="709">
                  <c:v>70.900000000000247</c:v>
                </c:pt>
                <c:pt idx="710">
                  <c:v>71.000000000000242</c:v>
                </c:pt>
                <c:pt idx="711">
                  <c:v>71.100000000000236</c:v>
                </c:pt>
                <c:pt idx="712">
                  <c:v>71.20000000000023</c:v>
                </c:pt>
                <c:pt idx="713">
                  <c:v>71.300000000000225</c:v>
                </c:pt>
                <c:pt idx="714">
                  <c:v>71.400000000000219</c:v>
                </c:pt>
                <c:pt idx="715">
                  <c:v>71.500000000000213</c:v>
                </c:pt>
                <c:pt idx="716">
                  <c:v>71.600000000000207</c:v>
                </c:pt>
                <c:pt idx="717">
                  <c:v>71.700000000000202</c:v>
                </c:pt>
                <c:pt idx="718">
                  <c:v>71.800000000000196</c:v>
                </c:pt>
                <c:pt idx="719">
                  <c:v>71.90000000000019</c:v>
                </c:pt>
                <c:pt idx="720">
                  <c:v>72.000000000000185</c:v>
                </c:pt>
                <c:pt idx="721">
                  <c:v>72.100000000000179</c:v>
                </c:pt>
                <c:pt idx="722">
                  <c:v>72.200000000000173</c:v>
                </c:pt>
                <c:pt idx="723">
                  <c:v>72.300000000000168</c:v>
                </c:pt>
                <c:pt idx="724">
                  <c:v>72.400000000000162</c:v>
                </c:pt>
                <c:pt idx="725">
                  <c:v>72.500000000000156</c:v>
                </c:pt>
                <c:pt idx="726">
                  <c:v>72.600000000000151</c:v>
                </c:pt>
                <c:pt idx="727">
                  <c:v>72.700000000000145</c:v>
                </c:pt>
                <c:pt idx="728">
                  <c:v>72.800000000000139</c:v>
                </c:pt>
                <c:pt idx="729">
                  <c:v>72.900000000000134</c:v>
                </c:pt>
                <c:pt idx="730">
                  <c:v>73.000000000000128</c:v>
                </c:pt>
                <c:pt idx="731">
                  <c:v>73.100000000000122</c:v>
                </c:pt>
                <c:pt idx="732">
                  <c:v>73.200000000000117</c:v>
                </c:pt>
                <c:pt idx="733">
                  <c:v>73.300000000000111</c:v>
                </c:pt>
                <c:pt idx="734">
                  <c:v>73.400000000000105</c:v>
                </c:pt>
                <c:pt idx="735">
                  <c:v>73.500000000000099</c:v>
                </c:pt>
                <c:pt idx="736">
                  <c:v>73.600000000000094</c:v>
                </c:pt>
                <c:pt idx="737">
                  <c:v>73.700000000000088</c:v>
                </c:pt>
                <c:pt idx="738">
                  <c:v>73.800000000000082</c:v>
                </c:pt>
                <c:pt idx="739">
                  <c:v>73.900000000000077</c:v>
                </c:pt>
                <c:pt idx="740">
                  <c:v>74.000000000000071</c:v>
                </c:pt>
                <c:pt idx="741">
                  <c:v>74.100000000000065</c:v>
                </c:pt>
                <c:pt idx="742">
                  <c:v>74.20000000000006</c:v>
                </c:pt>
                <c:pt idx="743">
                  <c:v>74.300000000000054</c:v>
                </c:pt>
                <c:pt idx="744">
                  <c:v>74.400000000000048</c:v>
                </c:pt>
                <c:pt idx="745">
                  <c:v>74.500000000000043</c:v>
                </c:pt>
                <c:pt idx="746">
                  <c:v>74.600000000000037</c:v>
                </c:pt>
                <c:pt idx="747">
                  <c:v>74.700000000000031</c:v>
                </c:pt>
                <c:pt idx="748">
                  <c:v>74.800000000000026</c:v>
                </c:pt>
                <c:pt idx="749">
                  <c:v>74.90000000000002</c:v>
                </c:pt>
                <c:pt idx="750">
                  <c:v>75.000000000000014</c:v>
                </c:pt>
                <c:pt idx="751">
                  <c:v>75.100000000000009</c:v>
                </c:pt>
                <c:pt idx="752">
                  <c:v>75.2</c:v>
                </c:pt>
                <c:pt idx="753">
                  <c:v>75.3</c:v>
                </c:pt>
                <c:pt idx="754">
                  <c:v>75.399999999999991</c:v>
                </c:pt>
                <c:pt idx="755">
                  <c:v>75.499999999999986</c:v>
                </c:pt>
                <c:pt idx="756">
                  <c:v>75.59999999999998</c:v>
                </c:pt>
                <c:pt idx="757">
                  <c:v>75.699999999999974</c:v>
                </c:pt>
                <c:pt idx="758">
                  <c:v>75.799999999999969</c:v>
                </c:pt>
                <c:pt idx="759">
                  <c:v>75.899999999999963</c:v>
                </c:pt>
                <c:pt idx="760">
                  <c:v>75.999999999999957</c:v>
                </c:pt>
                <c:pt idx="761">
                  <c:v>76.099999999999952</c:v>
                </c:pt>
                <c:pt idx="762">
                  <c:v>76.199999999999946</c:v>
                </c:pt>
                <c:pt idx="763">
                  <c:v>76.29999999999994</c:v>
                </c:pt>
                <c:pt idx="764">
                  <c:v>76.399999999999935</c:v>
                </c:pt>
                <c:pt idx="765">
                  <c:v>76.499999999999929</c:v>
                </c:pt>
                <c:pt idx="766">
                  <c:v>76.599999999999923</c:v>
                </c:pt>
                <c:pt idx="767">
                  <c:v>76.699999999999918</c:v>
                </c:pt>
                <c:pt idx="768">
                  <c:v>76.799999999999912</c:v>
                </c:pt>
                <c:pt idx="769">
                  <c:v>76.899999999999906</c:v>
                </c:pt>
                <c:pt idx="770">
                  <c:v>76.999999999999901</c:v>
                </c:pt>
                <c:pt idx="771">
                  <c:v>77.099999999999895</c:v>
                </c:pt>
                <c:pt idx="772">
                  <c:v>77.199999999999889</c:v>
                </c:pt>
                <c:pt idx="773">
                  <c:v>77.299999999999883</c:v>
                </c:pt>
                <c:pt idx="774">
                  <c:v>77.399999999999878</c:v>
                </c:pt>
                <c:pt idx="775">
                  <c:v>77.499999999999872</c:v>
                </c:pt>
                <c:pt idx="776">
                  <c:v>77.599999999999866</c:v>
                </c:pt>
                <c:pt idx="777">
                  <c:v>77.699999999999861</c:v>
                </c:pt>
                <c:pt idx="778">
                  <c:v>77.799999999999855</c:v>
                </c:pt>
                <c:pt idx="779">
                  <c:v>77.899999999999849</c:v>
                </c:pt>
                <c:pt idx="780">
                  <c:v>77.999999999999844</c:v>
                </c:pt>
                <c:pt idx="781">
                  <c:v>78.099999999999838</c:v>
                </c:pt>
                <c:pt idx="782">
                  <c:v>78.199999999999832</c:v>
                </c:pt>
                <c:pt idx="783">
                  <c:v>78.299999999999827</c:v>
                </c:pt>
                <c:pt idx="784">
                  <c:v>78.399999999999821</c:v>
                </c:pt>
                <c:pt idx="785">
                  <c:v>78.499999999999815</c:v>
                </c:pt>
                <c:pt idx="786">
                  <c:v>78.59999999999981</c:v>
                </c:pt>
                <c:pt idx="787">
                  <c:v>78.699999999999804</c:v>
                </c:pt>
                <c:pt idx="788">
                  <c:v>78.799999999999798</c:v>
                </c:pt>
                <c:pt idx="789">
                  <c:v>78.899999999999793</c:v>
                </c:pt>
                <c:pt idx="790">
                  <c:v>78.999999999999787</c:v>
                </c:pt>
                <c:pt idx="791">
                  <c:v>79.099999999999781</c:v>
                </c:pt>
                <c:pt idx="792">
                  <c:v>79.199999999999775</c:v>
                </c:pt>
                <c:pt idx="793">
                  <c:v>79.29999999999977</c:v>
                </c:pt>
                <c:pt idx="794">
                  <c:v>79.399999999999764</c:v>
                </c:pt>
                <c:pt idx="795">
                  <c:v>79.499999999999758</c:v>
                </c:pt>
                <c:pt idx="796">
                  <c:v>79.599999999999753</c:v>
                </c:pt>
                <c:pt idx="797">
                  <c:v>79.699999999999747</c:v>
                </c:pt>
                <c:pt idx="798">
                  <c:v>79.799999999999741</c:v>
                </c:pt>
                <c:pt idx="799">
                  <c:v>79.899999999999736</c:v>
                </c:pt>
                <c:pt idx="800">
                  <c:v>79.99999999999973</c:v>
                </c:pt>
                <c:pt idx="801">
                  <c:v>80.099999999999724</c:v>
                </c:pt>
                <c:pt idx="802">
                  <c:v>80.199999999999719</c:v>
                </c:pt>
                <c:pt idx="803">
                  <c:v>80.299999999999713</c:v>
                </c:pt>
                <c:pt idx="804">
                  <c:v>80.399999999999707</c:v>
                </c:pt>
                <c:pt idx="805">
                  <c:v>80.499999999999702</c:v>
                </c:pt>
                <c:pt idx="806">
                  <c:v>80.599999999999696</c:v>
                </c:pt>
                <c:pt idx="807">
                  <c:v>80.69999999999969</c:v>
                </c:pt>
                <c:pt idx="808">
                  <c:v>80.799999999999685</c:v>
                </c:pt>
                <c:pt idx="809">
                  <c:v>80.899999999999679</c:v>
                </c:pt>
                <c:pt idx="810">
                  <c:v>80.999999999999673</c:v>
                </c:pt>
                <c:pt idx="811">
                  <c:v>81.099999999999667</c:v>
                </c:pt>
                <c:pt idx="812">
                  <c:v>81.199999999999662</c:v>
                </c:pt>
                <c:pt idx="813">
                  <c:v>81.299999999999656</c:v>
                </c:pt>
                <c:pt idx="814">
                  <c:v>81.39999999999965</c:v>
                </c:pt>
                <c:pt idx="815">
                  <c:v>81.499999999999645</c:v>
                </c:pt>
                <c:pt idx="816">
                  <c:v>81.599999999999639</c:v>
                </c:pt>
                <c:pt idx="817">
                  <c:v>81.699999999999633</c:v>
                </c:pt>
                <c:pt idx="818">
                  <c:v>81.799999999999628</c:v>
                </c:pt>
                <c:pt idx="819">
                  <c:v>81.899999999999622</c:v>
                </c:pt>
                <c:pt idx="820">
                  <c:v>81.999999999999616</c:v>
                </c:pt>
                <c:pt idx="821">
                  <c:v>82.099999999999611</c:v>
                </c:pt>
                <c:pt idx="822">
                  <c:v>82.199999999999605</c:v>
                </c:pt>
                <c:pt idx="823">
                  <c:v>82.299999999999599</c:v>
                </c:pt>
                <c:pt idx="824">
                  <c:v>82.399999999999594</c:v>
                </c:pt>
                <c:pt idx="825">
                  <c:v>82.499999999999588</c:v>
                </c:pt>
                <c:pt idx="826">
                  <c:v>82.599999999999582</c:v>
                </c:pt>
                <c:pt idx="827">
                  <c:v>82.699999999999577</c:v>
                </c:pt>
                <c:pt idx="828">
                  <c:v>82.799999999999571</c:v>
                </c:pt>
                <c:pt idx="829">
                  <c:v>82.899999999999565</c:v>
                </c:pt>
                <c:pt idx="830">
                  <c:v>82.999999999999559</c:v>
                </c:pt>
                <c:pt idx="831">
                  <c:v>83.099999999999554</c:v>
                </c:pt>
                <c:pt idx="832">
                  <c:v>83.199999999999548</c:v>
                </c:pt>
                <c:pt idx="833">
                  <c:v>83.299999999999542</c:v>
                </c:pt>
                <c:pt idx="834">
                  <c:v>83.399999999999537</c:v>
                </c:pt>
                <c:pt idx="835">
                  <c:v>83.499999999999531</c:v>
                </c:pt>
                <c:pt idx="836">
                  <c:v>83.599999999999525</c:v>
                </c:pt>
                <c:pt idx="837">
                  <c:v>83.69999999999952</c:v>
                </c:pt>
                <c:pt idx="838">
                  <c:v>83.799999999999514</c:v>
                </c:pt>
                <c:pt idx="839">
                  <c:v>83.899999999999508</c:v>
                </c:pt>
                <c:pt idx="840">
                  <c:v>83.999999999999503</c:v>
                </c:pt>
                <c:pt idx="841">
                  <c:v>84.099999999999497</c:v>
                </c:pt>
                <c:pt idx="842">
                  <c:v>84.199999999999491</c:v>
                </c:pt>
                <c:pt idx="843">
                  <c:v>84.299999999999486</c:v>
                </c:pt>
                <c:pt idx="844">
                  <c:v>84.39999999999948</c:v>
                </c:pt>
                <c:pt idx="845">
                  <c:v>84.499999999999474</c:v>
                </c:pt>
                <c:pt idx="846">
                  <c:v>84.599999999999469</c:v>
                </c:pt>
                <c:pt idx="847">
                  <c:v>84.699999999999463</c:v>
                </c:pt>
                <c:pt idx="848">
                  <c:v>84.799999999999457</c:v>
                </c:pt>
                <c:pt idx="849">
                  <c:v>84.899999999999451</c:v>
                </c:pt>
                <c:pt idx="850">
                  <c:v>84.999999999999446</c:v>
                </c:pt>
                <c:pt idx="851">
                  <c:v>85.09999999999944</c:v>
                </c:pt>
                <c:pt idx="852">
                  <c:v>85.199999999999434</c:v>
                </c:pt>
                <c:pt idx="853">
                  <c:v>85.299999999999429</c:v>
                </c:pt>
                <c:pt idx="854">
                  <c:v>85.399999999999423</c:v>
                </c:pt>
                <c:pt idx="855">
                  <c:v>85.499999999999417</c:v>
                </c:pt>
                <c:pt idx="856">
                  <c:v>85.599999999999412</c:v>
                </c:pt>
                <c:pt idx="857">
                  <c:v>85.699999999999406</c:v>
                </c:pt>
                <c:pt idx="858">
                  <c:v>85.7999999999994</c:v>
                </c:pt>
                <c:pt idx="859">
                  <c:v>85.899999999999395</c:v>
                </c:pt>
                <c:pt idx="860">
                  <c:v>85.999999999999389</c:v>
                </c:pt>
                <c:pt idx="861">
                  <c:v>86.099999999999383</c:v>
                </c:pt>
                <c:pt idx="862">
                  <c:v>86.199999999999378</c:v>
                </c:pt>
                <c:pt idx="863">
                  <c:v>86.299999999999372</c:v>
                </c:pt>
                <c:pt idx="864">
                  <c:v>86.399999999999366</c:v>
                </c:pt>
                <c:pt idx="865">
                  <c:v>86.499999999999361</c:v>
                </c:pt>
                <c:pt idx="866">
                  <c:v>86.599999999999355</c:v>
                </c:pt>
                <c:pt idx="867">
                  <c:v>86.699999999999349</c:v>
                </c:pt>
                <c:pt idx="868">
                  <c:v>86.799999999999343</c:v>
                </c:pt>
                <c:pt idx="869">
                  <c:v>86.899999999999338</c:v>
                </c:pt>
                <c:pt idx="870">
                  <c:v>86.999999999999332</c:v>
                </c:pt>
                <c:pt idx="871">
                  <c:v>87.099999999999326</c:v>
                </c:pt>
                <c:pt idx="872">
                  <c:v>87.199999999999321</c:v>
                </c:pt>
                <c:pt idx="873">
                  <c:v>87.299999999999315</c:v>
                </c:pt>
                <c:pt idx="874">
                  <c:v>87.399999999999309</c:v>
                </c:pt>
                <c:pt idx="875">
                  <c:v>87.499999999999304</c:v>
                </c:pt>
                <c:pt idx="876">
                  <c:v>87.599999999999298</c:v>
                </c:pt>
                <c:pt idx="877">
                  <c:v>87.699999999999292</c:v>
                </c:pt>
                <c:pt idx="878">
                  <c:v>87.799999999999287</c:v>
                </c:pt>
                <c:pt idx="879">
                  <c:v>87.899999999999281</c:v>
                </c:pt>
                <c:pt idx="880">
                  <c:v>87.999999999999275</c:v>
                </c:pt>
                <c:pt idx="881">
                  <c:v>88.09999999999927</c:v>
                </c:pt>
                <c:pt idx="882">
                  <c:v>88.199999999999264</c:v>
                </c:pt>
                <c:pt idx="883">
                  <c:v>88.299999999999258</c:v>
                </c:pt>
                <c:pt idx="884">
                  <c:v>88.399999999999253</c:v>
                </c:pt>
                <c:pt idx="885">
                  <c:v>88.499999999999247</c:v>
                </c:pt>
                <c:pt idx="886">
                  <c:v>88.599999999999241</c:v>
                </c:pt>
                <c:pt idx="887">
                  <c:v>88.699999999999235</c:v>
                </c:pt>
                <c:pt idx="888">
                  <c:v>88.79999999999923</c:v>
                </c:pt>
                <c:pt idx="889">
                  <c:v>88.899999999999224</c:v>
                </c:pt>
                <c:pt idx="890">
                  <c:v>88.999999999999218</c:v>
                </c:pt>
                <c:pt idx="891">
                  <c:v>89.099999999999213</c:v>
                </c:pt>
                <c:pt idx="892">
                  <c:v>89.199999999999207</c:v>
                </c:pt>
                <c:pt idx="893">
                  <c:v>89.299999999999201</c:v>
                </c:pt>
                <c:pt idx="894">
                  <c:v>89.399999999999196</c:v>
                </c:pt>
                <c:pt idx="895">
                  <c:v>89.49999999999919</c:v>
                </c:pt>
                <c:pt idx="896">
                  <c:v>89.599999999999184</c:v>
                </c:pt>
                <c:pt idx="897">
                  <c:v>89.699999999999179</c:v>
                </c:pt>
                <c:pt idx="898">
                  <c:v>89.799999999999173</c:v>
                </c:pt>
                <c:pt idx="899">
                  <c:v>89.899999999999167</c:v>
                </c:pt>
                <c:pt idx="900">
                  <c:v>89.999999999999162</c:v>
                </c:pt>
                <c:pt idx="901">
                  <c:v>90.099999999999156</c:v>
                </c:pt>
                <c:pt idx="902">
                  <c:v>90.19999999999915</c:v>
                </c:pt>
                <c:pt idx="903">
                  <c:v>90.299999999999145</c:v>
                </c:pt>
                <c:pt idx="904">
                  <c:v>90.399999999999139</c:v>
                </c:pt>
                <c:pt idx="905">
                  <c:v>90.499999999999133</c:v>
                </c:pt>
                <c:pt idx="906">
                  <c:v>90.599999999999127</c:v>
                </c:pt>
                <c:pt idx="907">
                  <c:v>90.699999999999122</c:v>
                </c:pt>
                <c:pt idx="908">
                  <c:v>90.799999999999116</c:v>
                </c:pt>
                <c:pt idx="909">
                  <c:v>90.89999999999911</c:v>
                </c:pt>
                <c:pt idx="910">
                  <c:v>90.999999999999105</c:v>
                </c:pt>
                <c:pt idx="911">
                  <c:v>91.099999999999099</c:v>
                </c:pt>
                <c:pt idx="912">
                  <c:v>91.199999999999093</c:v>
                </c:pt>
                <c:pt idx="913">
                  <c:v>91.299999999999088</c:v>
                </c:pt>
                <c:pt idx="914">
                  <c:v>91.399999999999082</c:v>
                </c:pt>
                <c:pt idx="915">
                  <c:v>91.499999999999076</c:v>
                </c:pt>
                <c:pt idx="916">
                  <c:v>91.599999999999071</c:v>
                </c:pt>
                <c:pt idx="917">
                  <c:v>91.699999999999065</c:v>
                </c:pt>
                <c:pt idx="918">
                  <c:v>91.799999999999059</c:v>
                </c:pt>
                <c:pt idx="919">
                  <c:v>91.899999999999054</c:v>
                </c:pt>
                <c:pt idx="920">
                  <c:v>91.999999999999048</c:v>
                </c:pt>
                <c:pt idx="921">
                  <c:v>92.099999999999042</c:v>
                </c:pt>
                <c:pt idx="922">
                  <c:v>92.199999999999037</c:v>
                </c:pt>
                <c:pt idx="923">
                  <c:v>92.299999999999031</c:v>
                </c:pt>
                <c:pt idx="924">
                  <c:v>92.399999999999025</c:v>
                </c:pt>
                <c:pt idx="925">
                  <c:v>92.499999999999019</c:v>
                </c:pt>
                <c:pt idx="926">
                  <c:v>92.599999999999014</c:v>
                </c:pt>
                <c:pt idx="927">
                  <c:v>92.699999999999008</c:v>
                </c:pt>
                <c:pt idx="928">
                  <c:v>92.799999999999002</c:v>
                </c:pt>
                <c:pt idx="929">
                  <c:v>92.899999999998997</c:v>
                </c:pt>
                <c:pt idx="930">
                  <c:v>92.999999999998991</c:v>
                </c:pt>
                <c:pt idx="931">
                  <c:v>93.099999999998985</c:v>
                </c:pt>
                <c:pt idx="932">
                  <c:v>93.19999999999898</c:v>
                </c:pt>
                <c:pt idx="933">
                  <c:v>93.299999999998974</c:v>
                </c:pt>
                <c:pt idx="934">
                  <c:v>93.399999999998968</c:v>
                </c:pt>
                <c:pt idx="935">
                  <c:v>93.499999999998963</c:v>
                </c:pt>
                <c:pt idx="936">
                  <c:v>93.599999999998957</c:v>
                </c:pt>
                <c:pt idx="937">
                  <c:v>93.699999999998951</c:v>
                </c:pt>
                <c:pt idx="938">
                  <c:v>93.799999999998946</c:v>
                </c:pt>
                <c:pt idx="939">
                  <c:v>93.89999999999894</c:v>
                </c:pt>
                <c:pt idx="940">
                  <c:v>93.999999999998934</c:v>
                </c:pt>
                <c:pt idx="941">
                  <c:v>94.099999999998929</c:v>
                </c:pt>
                <c:pt idx="942">
                  <c:v>94.199999999998923</c:v>
                </c:pt>
                <c:pt idx="943">
                  <c:v>94.299999999998917</c:v>
                </c:pt>
                <c:pt idx="944">
                  <c:v>94.399999999998911</c:v>
                </c:pt>
                <c:pt idx="945">
                  <c:v>94.499999999998906</c:v>
                </c:pt>
                <c:pt idx="946">
                  <c:v>94.5999999999989</c:v>
                </c:pt>
                <c:pt idx="947">
                  <c:v>94.699999999998894</c:v>
                </c:pt>
                <c:pt idx="948">
                  <c:v>94.799999999998889</c:v>
                </c:pt>
                <c:pt idx="949">
                  <c:v>94.899999999998883</c:v>
                </c:pt>
                <c:pt idx="950">
                  <c:v>94.999999999998877</c:v>
                </c:pt>
                <c:pt idx="951">
                  <c:v>95.099999999998872</c:v>
                </c:pt>
                <c:pt idx="952">
                  <c:v>95.199999999998866</c:v>
                </c:pt>
                <c:pt idx="953">
                  <c:v>95.29999999999886</c:v>
                </c:pt>
                <c:pt idx="954">
                  <c:v>95.399999999998855</c:v>
                </c:pt>
                <c:pt idx="955">
                  <c:v>95.499999999998849</c:v>
                </c:pt>
                <c:pt idx="956">
                  <c:v>95.599999999998843</c:v>
                </c:pt>
                <c:pt idx="957">
                  <c:v>95.699999999998838</c:v>
                </c:pt>
                <c:pt idx="958">
                  <c:v>95.799999999998832</c:v>
                </c:pt>
                <c:pt idx="959">
                  <c:v>95.899999999998826</c:v>
                </c:pt>
                <c:pt idx="960">
                  <c:v>95.99999999999882</c:v>
                </c:pt>
                <c:pt idx="961">
                  <c:v>96.099999999998815</c:v>
                </c:pt>
                <c:pt idx="962">
                  <c:v>96.199999999998809</c:v>
                </c:pt>
                <c:pt idx="963">
                  <c:v>96.299999999998803</c:v>
                </c:pt>
                <c:pt idx="964">
                  <c:v>96.399999999998798</c:v>
                </c:pt>
                <c:pt idx="965">
                  <c:v>96.499999999998792</c:v>
                </c:pt>
                <c:pt idx="966">
                  <c:v>96.599999999998786</c:v>
                </c:pt>
                <c:pt idx="967">
                  <c:v>96.699999999998781</c:v>
                </c:pt>
                <c:pt idx="968">
                  <c:v>96.799999999998775</c:v>
                </c:pt>
                <c:pt idx="969">
                  <c:v>96.899999999998769</c:v>
                </c:pt>
                <c:pt idx="970">
                  <c:v>96.999999999998764</c:v>
                </c:pt>
                <c:pt idx="971">
                  <c:v>97.099999999998758</c:v>
                </c:pt>
                <c:pt idx="972">
                  <c:v>97.199999999998752</c:v>
                </c:pt>
                <c:pt idx="973">
                  <c:v>97.299999999998747</c:v>
                </c:pt>
                <c:pt idx="974">
                  <c:v>97.399999999998741</c:v>
                </c:pt>
                <c:pt idx="975">
                  <c:v>97.499999999998735</c:v>
                </c:pt>
                <c:pt idx="976">
                  <c:v>97.59999999999873</c:v>
                </c:pt>
                <c:pt idx="977">
                  <c:v>97.699999999998724</c:v>
                </c:pt>
                <c:pt idx="978">
                  <c:v>97.799999999998718</c:v>
                </c:pt>
                <c:pt idx="979">
                  <c:v>97.899999999998712</c:v>
                </c:pt>
                <c:pt idx="980">
                  <c:v>97.999999999998707</c:v>
                </c:pt>
                <c:pt idx="981">
                  <c:v>98.099999999998701</c:v>
                </c:pt>
                <c:pt idx="982">
                  <c:v>98.199999999998695</c:v>
                </c:pt>
                <c:pt idx="983">
                  <c:v>98.29999999999869</c:v>
                </c:pt>
                <c:pt idx="984">
                  <c:v>98.399999999998684</c:v>
                </c:pt>
                <c:pt idx="985">
                  <c:v>98.499999999998678</c:v>
                </c:pt>
                <c:pt idx="986">
                  <c:v>98.599999999998673</c:v>
                </c:pt>
                <c:pt idx="987">
                  <c:v>98.699999999998667</c:v>
                </c:pt>
                <c:pt idx="988">
                  <c:v>98.799999999998661</c:v>
                </c:pt>
                <c:pt idx="989">
                  <c:v>98.899999999998656</c:v>
                </c:pt>
                <c:pt idx="990">
                  <c:v>98.99999999999865</c:v>
                </c:pt>
                <c:pt idx="991">
                  <c:v>99.099999999998644</c:v>
                </c:pt>
                <c:pt idx="992">
                  <c:v>99.199999999998639</c:v>
                </c:pt>
                <c:pt idx="993">
                  <c:v>99.299999999998633</c:v>
                </c:pt>
                <c:pt idx="994">
                  <c:v>99.399999999998627</c:v>
                </c:pt>
                <c:pt idx="995">
                  <c:v>99.499999999998622</c:v>
                </c:pt>
                <c:pt idx="996">
                  <c:v>99.599999999998616</c:v>
                </c:pt>
                <c:pt idx="997">
                  <c:v>99.69999999999861</c:v>
                </c:pt>
                <c:pt idx="998">
                  <c:v>99.799999999998604</c:v>
                </c:pt>
                <c:pt idx="999">
                  <c:v>99.899999999998599</c:v>
                </c:pt>
                <c:pt idx="1000">
                  <c:v>99.999999999998593</c:v>
                </c:pt>
                <c:pt idx="1001">
                  <c:v>100.09999999999859</c:v>
                </c:pt>
                <c:pt idx="1002">
                  <c:v>100.19999999999858</c:v>
                </c:pt>
                <c:pt idx="1003">
                  <c:v>100.29999999999858</c:v>
                </c:pt>
                <c:pt idx="1004">
                  <c:v>100.39999999999857</c:v>
                </c:pt>
                <c:pt idx="1005">
                  <c:v>100.49999999999856</c:v>
                </c:pt>
                <c:pt idx="1006">
                  <c:v>100.59999999999856</c:v>
                </c:pt>
                <c:pt idx="1007">
                  <c:v>100.69999999999855</c:v>
                </c:pt>
                <c:pt idx="1008">
                  <c:v>100.79999999999855</c:v>
                </c:pt>
                <c:pt idx="1009">
                  <c:v>100.89999999999854</c:v>
                </c:pt>
                <c:pt idx="1010">
                  <c:v>100.99999999999854</c:v>
                </c:pt>
                <c:pt idx="1011">
                  <c:v>101.09999999999853</c:v>
                </c:pt>
                <c:pt idx="1012">
                  <c:v>101.19999999999852</c:v>
                </c:pt>
                <c:pt idx="1013">
                  <c:v>101.29999999999852</c:v>
                </c:pt>
                <c:pt idx="1014">
                  <c:v>101.39999999999851</c:v>
                </c:pt>
                <c:pt idx="1015">
                  <c:v>101.49999999999851</c:v>
                </c:pt>
                <c:pt idx="1016">
                  <c:v>101.5999999999985</c:v>
                </c:pt>
                <c:pt idx="1017">
                  <c:v>101.6999999999985</c:v>
                </c:pt>
                <c:pt idx="1018">
                  <c:v>101.79999999999849</c:v>
                </c:pt>
                <c:pt idx="1019">
                  <c:v>101.89999999999849</c:v>
                </c:pt>
                <c:pt idx="1020">
                  <c:v>101.99999999999848</c:v>
                </c:pt>
                <c:pt idx="1021">
                  <c:v>102.09999999999847</c:v>
                </c:pt>
                <c:pt idx="1022">
                  <c:v>102.19999999999847</c:v>
                </c:pt>
                <c:pt idx="1023">
                  <c:v>102.29999999999846</c:v>
                </c:pt>
                <c:pt idx="1024">
                  <c:v>102.39999999999846</c:v>
                </c:pt>
                <c:pt idx="1025">
                  <c:v>102.49999999999845</c:v>
                </c:pt>
                <c:pt idx="1026">
                  <c:v>102.59999999999845</c:v>
                </c:pt>
                <c:pt idx="1027">
                  <c:v>102.69999999999844</c:v>
                </c:pt>
                <c:pt idx="1028">
                  <c:v>102.79999999999843</c:v>
                </c:pt>
                <c:pt idx="1029">
                  <c:v>102.89999999999843</c:v>
                </c:pt>
                <c:pt idx="1030">
                  <c:v>102.99999999999842</c:v>
                </c:pt>
                <c:pt idx="1031">
                  <c:v>103.09999999999842</c:v>
                </c:pt>
                <c:pt idx="1032">
                  <c:v>103.19999999999841</c:v>
                </c:pt>
                <c:pt idx="1033">
                  <c:v>103.29999999999841</c:v>
                </c:pt>
                <c:pt idx="1034">
                  <c:v>103.3999999999984</c:v>
                </c:pt>
                <c:pt idx="1035">
                  <c:v>103.49999999999839</c:v>
                </c:pt>
                <c:pt idx="1036">
                  <c:v>103.59999999999839</c:v>
                </c:pt>
                <c:pt idx="1037">
                  <c:v>103.69999999999838</c:v>
                </c:pt>
                <c:pt idx="1038">
                  <c:v>103.79999999999838</c:v>
                </c:pt>
                <c:pt idx="1039">
                  <c:v>103.89999999999837</c:v>
                </c:pt>
                <c:pt idx="1040">
                  <c:v>103.99999999999837</c:v>
                </c:pt>
                <c:pt idx="1041">
                  <c:v>104.09999999999836</c:v>
                </c:pt>
                <c:pt idx="1042">
                  <c:v>104.19999999999835</c:v>
                </c:pt>
                <c:pt idx="1043">
                  <c:v>104.29999999999835</c:v>
                </c:pt>
                <c:pt idx="1044">
                  <c:v>104.39999999999834</c:v>
                </c:pt>
                <c:pt idx="1045">
                  <c:v>104.49999999999834</c:v>
                </c:pt>
                <c:pt idx="1046">
                  <c:v>104.59999999999833</c:v>
                </c:pt>
                <c:pt idx="1047">
                  <c:v>104.69999999999833</c:v>
                </c:pt>
                <c:pt idx="1048">
                  <c:v>104.79999999999832</c:v>
                </c:pt>
                <c:pt idx="1049">
                  <c:v>104.89999999999831</c:v>
                </c:pt>
                <c:pt idx="1050">
                  <c:v>104.99999999999831</c:v>
                </c:pt>
                <c:pt idx="1051">
                  <c:v>105.0999999999983</c:v>
                </c:pt>
                <c:pt idx="1052">
                  <c:v>105.1999999999983</c:v>
                </c:pt>
                <c:pt idx="1053">
                  <c:v>105.29999999999829</c:v>
                </c:pt>
                <c:pt idx="1054">
                  <c:v>105.39999999999829</c:v>
                </c:pt>
                <c:pt idx="1055">
                  <c:v>105.49999999999828</c:v>
                </c:pt>
                <c:pt idx="1056">
                  <c:v>105.59999999999827</c:v>
                </c:pt>
                <c:pt idx="1057">
                  <c:v>105.69999999999827</c:v>
                </c:pt>
                <c:pt idx="1058">
                  <c:v>105.79999999999826</c:v>
                </c:pt>
                <c:pt idx="1059">
                  <c:v>105.89999999999826</c:v>
                </c:pt>
                <c:pt idx="1060">
                  <c:v>105.99999999999825</c:v>
                </c:pt>
                <c:pt idx="1061">
                  <c:v>106.09999999999825</c:v>
                </c:pt>
                <c:pt idx="1062">
                  <c:v>106.19999999999824</c:v>
                </c:pt>
                <c:pt idx="1063">
                  <c:v>106.29999999999824</c:v>
                </c:pt>
                <c:pt idx="1064">
                  <c:v>106.39999999999823</c:v>
                </c:pt>
                <c:pt idx="1065">
                  <c:v>106.49999999999822</c:v>
                </c:pt>
                <c:pt idx="1066">
                  <c:v>106.59999999999822</c:v>
                </c:pt>
                <c:pt idx="1067">
                  <c:v>106.69999999999821</c:v>
                </c:pt>
                <c:pt idx="1068">
                  <c:v>106.79999999999821</c:v>
                </c:pt>
                <c:pt idx="1069">
                  <c:v>106.8999999999982</c:v>
                </c:pt>
                <c:pt idx="1070">
                  <c:v>106.9999999999982</c:v>
                </c:pt>
                <c:pt idx="1071">
                  <c:v>107.09999999999819</c:v>
                </c:pt>
                <c:pt idx="1072">
                  <c:v>107.19999999999818</c:v>
                </c:pt>
                <c:pt idx="1073">
                  <c:v>107.29999999999818</c:v>
                </c:pt>
                <c:pt idx="1074">
                  <c:v>107.39999999999817</c:v>
                </c:pt>
                <c:pt idx="1075">
                  <c:v>107.49999999999817</c:v>
                </c:pt>
                <c:pt idx="1076">
                  <c:v>107.59999999999816</c:v>
                </c:pt>
                <c:pt idx="1077">
                  <c:v>107.69999999999816</c:v>
                </c:pt>
                <c:pt idx="1078">
                  <c:v>107.79999999999815</c:v>
                </c:pt>
                <c:pt idx="1079">
                  <c:v>107.89999999999814</c:v>
                </c:pt>
                <c:pt idx="1080">
                  <c:v>107.99999999999814</c:v>
                </c:pt>
                <c:pt idx="1081">
                  <c:v>108.09999999999813</c:v>
                </c:pt>
                <c:pt idx="1082">
                  <c:v>108.19999999999813</c:v>
                </c:pt>
                <c:pt idx="1083">
                  <c:v>108.29999999999812</c:v>
                </c:pt>
                <c:pt idx="1084">
                  <c:v>108.39999999999812</c:v>
                </c:pt>
                <c:pt idx="1085">
                  <c:v>108.49999999999811</c:v>
                </c:pt>
                <c:pt idx="1086">
                  <c:v>108.5999999999981</c:v>
                </c:pt>
                <c:pt idx="1087">
                  <c:v>108.6999999999981</c:v>
                </c:pt>
                <c:pt idx="1088">
                  <c:v>108.79999999999809</c:v>
                </c:pt>
                <c:pt idx="1089">
                  <c:v>108.89999999999809</c:v>
                </c:pt>
                <c:pt idx="1090">
                  <c:v>108.99999999999808</c:v>
                </c:pt>
                <c:pt idx="1091">
                  <c:v>109.09999999999808</c:v>
                </c:pt>
                <c:pt idx="1092">
                  <c:v>109.19999999999807</c:v>
                </c:pt>
                <c:pt idx="1093">
                  <c:v>109.29999999999806</c:v>
                </c:pt>
                <c:pt idx="1094">
                  <c:v>109.39999999999806</c:v>
                </c:pt>
                <c:pt idx="1095">
                  <c:v>109.49999999999805</c:v>
                </c:pt>
                <c:pt idx="1096">
                  <c:v>109.59999999999805</c:v>
                </c:pt>
                <c:pt idx="1097">
                  <c:v>109.69999999999804</c:v>
                </c:pt>
                <c:pt idx="1098">
                  <c:v>109.79999999999804</c:v>
                </c:pt>
                <c:pt idx="1099">
                  <c:v>109.89999999999803</c:v>
                </c:pt>
                <c:pt idx="1100">
                  <c:v>109.99999999999802</c:v>
                </c:pt>
                <c:pt idx="1101">
                  <c:v>110.09999999999802</c:v>
                </c:pt>
                <c:pt idx="1102">
                  <c:v>110.19999999999801</c:v>
                </c:pt>
                <c:pt idx="1103">
                  <c:v>110.29999999999801</c:v>
                </c:pt>
                <c:pt idx="1104">
                  <c:v>110.399999999998</c:v>
                </c:pt>
                <c:pt idx="1105">
                  <c:v>110.499999999998</c:v>
                </c:pt>
                <c:pt idx="1106">
                  <c:v>110.59999999999799</c:v>
                </c:pt>
                <c:pt idx="1107">
                  <c:v>110.69999999999798</c:v>
                </c:pt>
                <c:pt idx="1108">
                  <c:v>110.79999999999798</c:v>
                </c:pt>
                <c:pt idx="1109">
                  <c:v>110.89999999999797</c:v>
                </c:pt>
                <c:pt idx="1110">
                  <c:v>110.99999999999797</c:v>
                </c:pt>
                <c:pt idx="1111">
                  <c:v>111.09999999999796</c:v>
                </c:pt>
                <c:pt idx="1112">
                  <c:v>111.19999999999796</c:v>
                </c:pt>
                <c:pt idx="1113">
                  <c:v>111.29999999999795</c:v>
                </c:pt>
                <c:pt idx="1114">
                  <c:v>111.39999999999795</c:v>
                </c:pt>
                <c:pt idx="1115">
                  <c:v>111.49999999999794</c:v>
                </c:pt>
                <c:pt idx="1116">
                  <c:v>111.59999999999793</c:v>
                </c:pt>
                <c:pt idx="1117">
                  <c:v>111.69999999999793</c:v>
                </c:pt>
                <c:pt idx="1118">
                  <c:v>111.79999999999792</c:v>
                </c:pt>
                <c:pt idx="1119">
                  <c:v>111.89999999999792</c:v>
                </c:pt>
                <c:pt idx="1120">
                  <c:v>111.99999999999791</c:v>
                </c:pt>
                <c:pt idx="1121">
                  <c:v>112.09999999999791</c:v>
                </c:pt>
                <c:pt idx="1122">
                  <c:v>112.1999999999979</c:v>
                </c:pt>
                <c:pt idx="1123">
                  <c:v>112.29999999999789</c:v>
                </c:pt>
                <c:pt idx="1124">
                  <c:v>112.39999999999789</c:v>
                </c:pt>
                <c:pt idx="1125">
                  <c:v>112.49999999999788</c:v>
                </c:pt>
                <c:pt idx="1126">
                  <c:v>112.59999999999788</c:v>
                </c:pt>
                <c:pt idx="1127">
                  <c:v>112.69999999999787</c:v>
                </c:pt>
                <c:pt idx="1128">
                  <c:v>112.79999999999787</c:v>
                </c:pt>
                <c:pt idx="1129">
                  <c:v>112.89999999999786</c:v>
                </c:pt>
                <c:pt idx="1130">
                  <c:v>112.99999999999785</c:v>
                </c:pt>
                <c:pt idx="1131">
                  <c:v>113.09999999999785</c:v>
                </c:pt>
                <c:pt idx="1132">
                  <c:v>113.19999999999784</c:v>
                </c:pt>
                <c:pt idx="1133">
                  <c:v>113.29999999999784</c:v>
                </c:pt>
                <c:pt idx="1134">
                  <c:v>113.39999999999783</c:v>
                </c:pt>
                <c:pt idx="1135">
                  <c:v>113.49999999999783</c:v>
                </c:pt>
                <c:pt idx="1136">
                  <c:v>113.59999999999782</c:v>
                </c:pt>
                <c:pt idx="1137">
                  <c:v>113.69999999999781</c:v>
                </c:pt>
                <c:pt idx="1138">
                  <c:v>113.79999999999781</c:v>
                </c:pt>
                <c:pt idx="1139">
                  <c:v>113.8999999999978</c:v>
                </c:pt>
                <c:pt idx="1140">
                  <c:v>113.9999999999978</c:v>
                </c:pt>
                <c:pt idx="1141">
                  <c:v>114.09999999999779</c:v>
                </c:pt>
                <c:pt idx="1142">
                  <c:v>114.19999999999779</c:v>
                </c:pt>
                <c:pt idx="1143">
                  <c:v>114.29999999999778</c:v>
                </c:pt>
                <c:pt idx="1144">
                  <c:v>114.39999999999777</c:v>
                </c:pt>
                <c:pt idx="1145">
                  <c:v>114.49999999999777</c:v>
                </c:pt>
                <c:pt idx="1146">
                  <c:v>114.59999999999776</c:v>
                </c:pt>
                <c:pt idx="1147">
                  <c:v>114.69999999999776</c:v>
                </c:pt>
                <c:pt idx="1148">
                  <c:v>114.79999999999775</c:v>
                </c:pt>
                <c:pt idx="1149">
                  <c:v>114.89999999999775</c:v>
                </c:pt>
                <c:pt idx="1150">
                  <c:v>114.99999999999774</c:v>
                </c:pt>
                <c:pt idx="1151">
                  <c:v>115.09999999999773</c:v>
                </c:pt>
                <c:pt idx="1152">
                  <c:v>115.19999999999773</c:v>
                </c:pt>
                <c:pt idx="1153">
                  <c:v>115.29999999999772</c:v>
                </c:pt>
                <c:pt idx="1154">
                  <c:v>115.39999999999772</c:v>
                </c:pt>
                <c:pt idx="1155">
                  <c:v>115.49999999999771</c:v>
                </c:pt>
                <c:pt idx="1156">
                  <c:v>115.59999999999771</c:v>
                </c:pt>
                <c:pt idx="1157">
                  <c:v>115.6999999999977</c:v>
                </c:pt>
                <c:pt idx="1158">
                  <c:v>115.79999999999769</c:v>
                </c:pt>
                <c:pt idx="1159">
                  <c:v>115.89999999999769</c:v>
                </c:pt>
                <c:pt idx="1160">
                  <c:v>115.99999999999768</c:v>
                </c:pt>
                <c:pt idx="1161">
                  <c:v>116.09999999999768</c:v>
                </c:pt>
                <c:pt idx="1162">
                  <c:v>116.19999999999767</c:v>
                </c:pt>
                <c:pt idx="1163">
                  <c:v>116.29999999999767</c:v>
                </c:pt>
                <c:pt idx="1164">
                  <c:v>116.39999999999766</c:v>
                </c:pt>
                <c:pt idx="1165">
                  <c:v>116.49999999999766</c:v>
                </c:pt>
                <c:pt idx="1166">
                  <c:v>116.59999999999765</c:v>
                </c:pt>
                <c:pt idx="1167">
                  <c:v>116.69999999999764</c:v>
                </c:pt>
                <c:pt idx="1168">
                  <c:v>116.79999999999764</c:v>
                </c:pt>
                <c:pt idx="1169">
                  <c:v>116.89999999999763</c:v>
                </c:pt>
                <c:pt idx="1170">
                  <c:v>116.99999999999763</c:v>
                </c:pt>
                <c:pt idx="1171">
                  <c:v>117.09999999999762</c:v>
                </c:pt>
                <c:pt idx="1172">
                  <c:v>117.19999999999762</c:v>
                </c:pt>
                <c:pt idx="1173">
                  <c:v>117.29999999999761</c:v>
                </c:pt>
                <c:pt idx="1174">
                  <c:v>117.3999999999976</c:v>
                </c:pt>
                <c:pt idx="1175">
                  <c:v>117.4999999999976</c:v>
                </c:pt>
                <c:pt idx="1176">
                  <c:v>117.59999999999759</c:v>
                </c:pt>
                <c:pt idx="1177">
                  <c:v>117.69999999999759</c:v>
                </c:pt>
                <c:pt idx="1178">
                  <c:v>117.79999999999758</c:v>
                </c:pt>
                <c:pt idx="1179">
                  <c:v>117.89999999999758</c:v>
                </c:pt>
                <c:pt idx="1180">
                  <c:v>117.99999999999757</c:v>
                </c:pt>
                <c:pt idx="1181">
                  <c:v>118.09999999999756</c:v>
                </c:pt>
                <c:pt idx="1182">
                  <c:v>118.19999999999756</c:v>
                </c:pt>
                <c:pt idx="1183">
                  <c:v>118.29999999999755</c:v>
                </c:pt>
                <c:pt idx="1184">
                  <c:v>118.39999999999755</c:v>
                </c:pt>
                <c:pt idx="1185">
                  <c:v>118.49999999999754</c:v>
                </c:pt>
                <c:pt idx="1186">
                  <c:v>118.59999999999754</c:v>
                </c:pt>
                <c:pt idx="1187">
                  <c:v>118.69999999999753</c:v>
                </c:pt>
                <c:pt idx="1188">
                  <c:v>118.79999999999752</c:v>
                </c:pt>
                <c:pt idx="1189">
                  <c:v>118.89999999999752</c:v>
                </c:pt>
                <c:pt idx="1190">
                  <c:v>118.99999999999751</c:v>
                </c:pt>
                <c:pt idx="1191">
                  <c:v>119.09999999999751</c:v>
                </c:pt>
                <c:pt idx="1192">
                  <c:v>119.1999999999975</c:v>
                </c:pt>
                <c:pt idx="1193">
                  <c:v>119.2999999999975</c:v>
                </c:pt>
                <c:pt idx="1194">
                  <c:v>119.39999999999749</c:v>
                </c:pt>
                <c:pt idx="1195">
                  <c:v>119.49999999999748</c:v>
                </c:pt>
                <c:pt idx="1196">
                  <c:v>119.59999999999748</c:v>
                </c:pt>
                <c:pt idx="1197">
                  <c:v>119.69999999999747</c:v>
                </c:pt>
                <c:pt idx="1198">
                  <c:v>119.79999999999747</c:v>
                </c:pt>
                <c:pt idx="1199">
                  <c:v>119.89999999999746</c:v>
                </c:pt>
                <c:pt idx="1200">
                  <c:v>119.99999999999746</c:v>
                </c:pt>
                <c:pt idx="1201">
                  <c:v>120.09999999999745</c:v>
                </c:pt>
                <c:pt idx="1202">
                  <c:v>120.19999999999744</c:v>
                </c:pt>
                <c:pt idx="1203">
                  <c:v>120.29999999999744</c:v>
                </c:pt>
                <c:pt idx="1204">
                  <c:v>120.39999999999743</c:v>
                </c:pt>
                <c:pt idx="1205">
                  <c:v>120.49999999999743</c:v>
                </c:pt>
                <c:pt idx="1206">
                  <c:v>120.59999999999742</c:v>
                </c:pt>
                <c:pt idx="1207">
                  <c:v>120.69999999999742</c:v>
                </c:pt>
                <c:pt idx="1208">
                  <c:v>120.79999999999741</c:v>
                </c:pt>
                <c:pt idx="1209">
                  <c:v>120.89999999999741</c:v>
                </c:pt>
                <c:pt idx="1210">
                  <c:v>120.9999999999974</c:v>
                </c:pt>
                <c:pt idx="1211">
                  <c:v>121.09999999999739</c:v>
                </c:pt>
                <c:pt idx="1212">
                  <c:v>121.19999999999739</c:v>
                </c:pt>
                <c:pt idx="1213">
                  <c:v>121.29999999999738</c:v>
                </c:pt>
                <c:pt idx="1214">
                  <c:v>121.39999999999738</c:v>
                </c:pt>
                <c:pt idx="1215">
                  <c:v>121.49999999999737</c:v>
                </c:pt>
                <c:pt idx="1216">
                  <c:v>121.59999999999737</c:v>
                </c:pt>
                <c:pt idx="1217">
                  <c:v>121.69999999999736</c:v>
                </c:pt>
                <c:pt idx="1218">
                  <c:v>121.79999999999735</c:v>
                </c:pt>
                <c:pt idx="1219">
                  <c:v>121.89999999999735</c:v>
                </c:pt>
                <c:pt idx="1220">
                  <c:v>121.99999999999734</c:v>
                </c:pt>
                <c:pt idx="1221">
                  <c:v>122.09999999999734</c:v>
                </c:pt>
                <c:pt idx="1222">
                  <c:v>122.19999999999733</c:v>
                </c:pt>
                <c:pt idx="1223">
                  <c:v>122.29999999999733</c:v>
                </c:pt>
                <c:pt idx="1224">
                  <c:v>122.39999999999732</c:v>
                </c:pt>
                <c:pt idx="1225">
                  <c:v>122.49999999999731</c:v>
                </c:pt>
                <c:pt idx="1226">
                  <c:v>122.59999999999731</c:v>
                </c:pt>
                <c:pt idx="1227">
                  <c:v>122.6999999999973</c:v>
                </c:pt>
                <c:pt idx="1228">
                  <c:v>122.7999999999973</c:v>
                </c:pt>
                <c:pt idx="1229">
                  <c:v>122.89999999999729</c:v>
                </c:pt>
                <c:pt idx="1230">
                  <c:v>122.99999999999729</c:v>
                </c:pt>
                <c:pt idx="1231">
                  <c:v>123.09999999999728</c:v>
                </c:pt>
                <c:pt idx="1232">
                  <c:v>123.19999999999727</c:v>
                </c:pt>
                <c:pt idx="1233">
                  <c:v>123.29999999999727</c:v>
                </c:pt>
                <c:pt idx="1234">
                  <c:v>123.39999999999726</c:v>
                </c:pt>
                <c:pt idx="1235">
                  <c:v>123.49999999999726</c:v>
                </c:pt>
                <c:pt idx="1236">
                  <c:v>123.59999999999725</c:v>
                </c:pt>
                <c:pt idx="1237">
                  <c:v>123.69999999999725</c:v>
                </c:pt>
                <c:pt idx="1238">
                  <c:v>123.79999999999724</c:v>
                </c:pt>
                <c:pt idx="1239">
                  <c:v>123.89999999999723</c:v>
                </c:pt>
                <c:pt idx="1240">
                  <c:v>123.99999999999723</c:v>
                </c:pt>
                <c:pt idx="1241">
                  <c:v>124.09999999999722</c:v>
                </c:pt>
                <c:pt idx="1242">
                  <c:v>124.19999999999722</c:v>
                </c:pt>
                <c:pt idx="1243">
                  <c:v>124.29999999999721</c:v>
                </c:pt>
                <c:pt idx="1244">
                  <c:v>124.39999999999721</c:v>
                </c:pt>
                <c:pt idx="1245">
                  <c:v>124.4999999999972</c:v>
                </c:pt>
                <c:pt idx="1246">
                  <c:v>124.59999999999719</c:v>
                </c:pt>
                <c:pt idx="1247">
                  <c:v>124.69999999999719</c:v>
                </c:pt>
                <c:pt idx="1248">
                  <c:v>124.79999999999718</c:v>
                </c:pt>
                <c:pt idx="1249">
                  <c:v>124.89999999999718</c:v>
                </c:pt>
                <c:pt idx="1250">
                  <c:v>124.99999999999717</c:v>
                </c:pt>
                <c:pt idx="1251">
                  <c:v>125.09999999999717</c:v>
                </c:pt>
                <c:pt idx="1252">
                  <c:v>125.19999999999716</c:v>
                </c:pt>
                <c:pt idx="1253">
                  <c:v>125.29999999999715</c:v>
                </c:pt>
                <c:pt idx="1254">
                  <c:v>125.39999999999715</c:v>
                </c:pt>
                <c:pt idx="1255">
                  <c:v>125.49999999999714</c:v>
                </c:pt>
                <c:pt idx="1256">
                  <c:v>125.59999999999714</c:v>
                </c:pt>
                <c:pt idx="1257">
                  <c:v>125.69999999999713</c:v>
                </c:pt>
                <c:pt idx="1258">
                  <c:v>125.79999999999713</c:v>
                </c:pt>
                <c:pt idx="1259">
                  <c:v>125.89999999999712</c:v>
                </c:pt>
                <c:pt idx="1260">
                  <c:v>125.99999999999712</c:v>
                </c:pt>
                <c:pt idx="1261">
                  <c:v>126.09999999999711</c:v>
                </c:pt>
                <c:pt idx="1262">
                  <c:v>126.1999999999971</c:v>
                </c:pt>
                <c:pt idx="1263">
                  <c:v>126.2999999999971</c:v>
                </c:pt>
                <c:pt idx="1264">
                  <c:v>126.39999999999709</c:v>
                </c:pt>
                <c:pt idx="1265">
                  <c:v>126.49999999999709</c:v>
                </c:pt>
                <c:pt idx="1266">
                  <c:v>126.59999999999708</c:v>
                </c:pt>
                <c:pt idx="1267">
                  <c:v>126.69999999999708</c:v>
                </c:pt>
                <c:pt idx="1268">
                  <c:v>126.79999999999707</c:v>
                </c:pt>
                <c:pt idx="1269">
                  <c:v>126.89999999999706</c:v>
                </c:pt>
                <c:pt idx="1270">
                  <c:v>126.99999999999706</c:v>
                </c:pt>
                <c:pt idx="1271">
                  <c:v>127.09999999999705</c:v>
                </c:pt>
                <c:pt idx="1272">
                  <c:v>127.19999999999705</c:v>
                </c:pt>
                <c:pt idx="1273">
                  <c:v>127.29999999999704</c:v>
                </c:pt>
                <c:pt idx="1274">
                  <c:v>127.39999999999704</c:v>
                </c:pt>
                <c:pt idx="1275">
                  <c:v>127.49999999999703</c:v>
                </c:pt>
                <c:pt idx="1276">
                  <c:v>127.59999999999702</c:v>
                </c:pt>
                <c:pt idx="1277">
                  <c:v>127.69999999999702</c:v>
                </c:pt>
                <c:pt idx="1278">
                  <c:v>127.79999999999701</c:v>
                </c:pt>
                <c:pt idx="1279">
                  <c:v>127.89999999999701</c:v>
                </c:pt>
                <c:pt idx="1280">
                  <c:v>127.999999999997</c:v>
                </c:pt>
                <c:pt idx="1281">
                  <c:v>128.09999999999701</c:v>
                </c:pt>
                <c:pt idx="1282">
                  <c:v>128.199999999997</c:v>
                </c:pt>
                <c:pt idx="1283">
                  <c:v>128.299999999997</c:v>
                </c:pt>
                <c:pt idx="1284">
                  <c:v>128.39999999999699</c:v>
                </c:pt>
                <c:pt idx="1285">
                  <c:v>128.49999999999699</c:v>
                </c:pt>
                <c:pt idx="1286">
                  <c:v>128.59999999999698</c:v>
                </c:pt>
                <c:pt idx="1287">
                  <c:v>128.69999999999698</c:v>
                </c:pt>
                <c:pt idx="1288">
                  <c:v>128.79999999999697</c:v>
                </c:pt>
                <c:pt idx="1289">
                  <c:v>128.89999999999696</c:v>
                </c:pt>
                <c:pt idx="1290">
                  <c:v>128.99999999999696</c:v>
                </c:pt>
                <c:pt idx="1291">
                  <c:v>129.09999999999695</c:v>
                </c:pt>
                <c:pt idx="1292">
                  <c:v>129.19999999999695</c:v>
                </c:pt>
                <c:pt idx="1293">
                  <c:v>129.29999999999694</c:v>
                </c:pt>
                <c:pt idx="1294">
                  <c:v>129.39999999999694</c:v>
                </c:pt>
                <c:pt idx="1295">
                  <c:v>129.49999999999693</c:v>
                </c:pt>
                <c:pt idx="1296">
                  <c:v>129.59999999999692</c:v>
                </c:pt>
                <c:pt idx="1297">
                  <c:v>129.69999999999692</c:v>
                </c:pt>
                <c:pt idx="1298">
                  <c:v>129.79999999999691</c:v>
                </c:pt>
                <c:pt idx="1299">
                  <c:v>129.89999999999691</c:v>
                </c:pt>
                <c:pt idx="1300">
                  <c:v>129.9999999999969</c:v>
                </c:pt>
                <c:pt idx="1301">
                  <c:v>130.0999999999969</c:v>
                </c:pt>
                <c:pt idx="1302">
                  <c:v>130.19999999999689</c:v>
                </c:pt>
                <c:pt idx="1303">
                  <c:v>130.29999999999688</c:v>
                </c:pt>
                <c:pt idx="1304">
                  <c:v>130.39999999999688</c:v>
                </c:pt>
                <c:pt idx="1305">
                  <c:v>130.49999999999687</c:v>
                </c:pt>
                <c:pt idx="1306">
                  <c:v>130.59999999999687</c:v>
                </c:pt>
                <c:pt idx="1307">
                  <c:v>130.69999999999686</c:v>
                </c:pt>
                <c:pt idx="1308">
                  <c:v>130.79999999999686</c:v>
                </c:pt>
                <c:pt idx="1309">
                  <c:v>130.89999999999685</c:v>
                </c:pt>
                <c:pt idx="1310">
                  <c:v>130.99999999999685</c:v>
                </c:pt>
                <c:pt idx="1311">
                  <c:v>131.09999999999684</c:v>
                </c:pt>
                <c:pt idx="1312">
                  <c:v>131.19999999999683</c:v>
                </c:pt>
                <c:pt idx="1313">
                  <c:v>131.29999999999683</c:v>
                </c:pt>
                <c:pt idx="1314">
                  <c:v>131.39999999999682</c:v>
                </c:pt>
                <c:pt idx="1315">
                  <c:v>131.49999999999682</c:v>
                </c:pt>
                <c:pt idx="1316">
                  <c:v>131.59999999999681</c:v>
                </c:pt>
                <c:pt idx="1317">
                  <c:v>131.69999999999681</c:v>
                </c:pt>
                <c:pt idx="1318">
                  <c:v>131.7999999999968</c:v>
                </c:pt>
                <c:pt idx="1319">
                  <c:v>131.89999999999679</c:v>
                </c:pt>
                <c:pt idx="1320">
                  <c:v>131.99999999999679</c:v>
                </c:pt>
                <c:pt idx="1321">
                  <c:v>132.09999999999678</c:v>
                </c:pt>
                <c:pt idx="1322">
                  <c:v>132.19999999999678</c:v>
                </c:pt>
                <c:pt idx="1323">
                  <c:v>132.29999999999677</c:v>
                </c:pt>
                <c:pt idx="1324">
                  <c:v>132.39999999999677</c:v>
                </c:pt>
                <c:pt idx="1325">
                  <c:v>132.49999999999676</c:v>
                </c:pt>
                <c:pt idx="1326">
                  <c:v>132.59999999999675</c:v>
                </c:pt>
                <c:pt idx="1327">
                  <c:v>132.69999999999675</c:v>
                </c:pt>
                <c:pt idx="1328">
                  <c:v>132.79999999999674</c:v>
                </c:pt>
                <c:pt idx="1329">
                  <c:v>132.89999999999674</c:v>
                </c:pt>
                <c:pt idx="1330">
                  <c:v>132.99999999999673</c:v>
                </c:pt>
                <c:pt idx="1331">
                  <c:v>133.09999999999673</c:v>
                </c:pt>
                <c:pt idx="1332">
                  <c:v>133.19999999999672</c:v>
                </c:pt>
                <c:pt idx="1333">
                  <c:v>133.29999999999671</c:v>
                </c:pt>
                <c:pt idx="1334">
                  <c:v>133.39999999999671</c:v>
                </c:pt>
                <c:pt idx="1335">
                  <c:v>133.4999999999967</c:v>
                </c:pt>
                <c:pt idx="1336">
                  <c:v>133.5999999999967</c:v>
                </c:pt>
                <c:pt idx="1337">
                  <c:v>133.69999999999669</c:v>
                </c:pt>
                <c:pt idx="1338">
                  <c:v>133.79999999999669</c:v>
                </c:pt>
                <c:pt idx="1339">
                  <c:v>133.89999999999668</c:v>
                </c:pt>
                <c:pt idx="1340">
                  <c:v>133.99999999999667</c:v>
                </c:pt>
                <c:pt idx="1341">
                  <c:v>134.09999999999667</c:v>
                </c:pt>
                <c:pt idx="1342">
                  <c:v>134.19999999999666</c:v>
                </c:pt>
                <c:pt idx="1343">
                  <c:v>134.29999999999666</c:v>
                </c:pt>
                <c:pt idx="1344">
                  <c:v>134.39999999999665</c:v>
                </c:pt>
                <c:pt idx="1345">
                  <c:v>134.49999999999665</c:v>
                </c:pt>
                <c:pt idx="1346">
                  <c:v>134.59999999999664</c:v>
                </c:pt>
                <c:pt idx="1347">
                  <c:v>134.69999999999663</c:v>
                </c:pt>
                <c:pt idx="1348">
                  <c:v>134.79999999999663</c:v>
                </c:pt>
                <c:pt idx="1349">
                  <c:v>134.89999999999662</c:v>
                </c:pt>
                <c:pt idx="1350">
                  <c:v>134.99999999999662</c:v>
                </c:pt>
                <c:pt idx="1351">
                  <c:v>135.09999999999661</c:v>
                </c:pt>
                <c:pt idx="1352">
                  <c:v>135.19999999999661</c:v>
                </c:pt>
                <c:pt idx="1353">
                  <c:v>135.2999999999966</c:v>
                </c:pt>
                <c:pt idx="1354">
                  <c:v>135.3999999999966</c:v>
                </c:pt>
                <c:pt idx="1355">
                  <c:v>135.49999999999659</c:v>
                </c:pt>
                <c:pt idx="1356">
                  <c:v>135.59999999999658</c:v>
                </c:pt>
                <c:pt idx="1357">
                  <c:v>135.69999999999658</c:v>
                </c:pt>
                <c:pt idx="1358">
                  <c:v>135.79999999999657</c:v>
                </c:pt>
                <c:pt idx="1359">
                  <c:v>135.89999999999657</c:v>
                </c:pt>
                <c:pt idx="1360">
                  <c:v>135.99999999999656</c:v>
                </c:pt>
                <c:pt idx="1361">
                  <c:v>136.09999999999656</c:v>
                </c:pt>
                <c:pt idx="1362">
                  <c:v>136.19999999999655</c:v>
                </c:pt>
                <c:pt idx="1363">
                  <c:v>136.29999999999654</c:v>
                </c:pt>
                <c:pt idx="1364">
                  <c:v>136.39999999999654</c:v>
                </c:pt>
                <c:pt idx="1365">
                  <c:v>136.49999999999653</c:v>
                </c:pt>
                <c:pt idx="1366">
                  <c:v>136.59999999999653</c:v>
                </c:pt>
                <c:pt idx="1367">
                  <c:v>136.69999999999652</c:v>
                </c:pt>
                <c:pt idx="1368">
                  <c:v>136.79999999999652</c:v>
                </c:pt>
                <c:pt idx="1369">
                  <c:v>136.89999999999651</c:v>
                </c:pt>
                <c:pt idx="1370">
                  <c:v>136.9999999999965</c:v>
                </c:pt>
                <c:pt idx="1371">
                  <c:v>137.0999999999965</c:v>
                </c:pt>
                <c:pt idx="1372">
                  <c:v>137.19999999999649</c:v>
                </c:pt>
                <c:pt idx="1373">
                  <c:v>137.29999999999649</c:v>
                </c:pt>
                <c:pt idx="1374">
                  <c:v>137.39999999999648</c:v>
                </c:pt>
                <c:pt idx="1375">
                  <c:v>137.49999999999648</c:v>
                </c:pt>
                <c:pt idx="1376">
                  <c:v>137.59999999999647</c:v>
                </c:pt>
                <c:pt idx="1377">
                  <c:v>137.69999999999646</c:v>
                </c:pt>
                <c:pt idx="1378">
                  <c:v>137.79999999999646</c:v>
                </c:pt>
                <c:pt idx="1379">
                  <c:v>137.89999999999645</c:v>
                </c:pt>
                <c:pt idx="1380">
                  <c:v>137.99999999999645</c:v>
                </c:pt>
                <c:pt idx="1381">
                  <c:v>138.09999999999644</c:v>
                </c:pt>
                <c:pt idx="1382">
                  <c:v>138.19999999999644</c:v>
                </c:pt>
                <c:pt idx="1383">
                  <c:v>138.29999999999643</c:v>
                </c:pt>
                <c:pt idx="1384">
                  <c:v>138.39999999999642</c:v>
                </c:pt>
                <c:pt idx="1385">
                  <c:v>138.49999999999642</c:v>
                </c:pt>
                <c:pt idx="1386">
                  <c:v>138.59999999999641</c:v>
                </c:pt>
                <c:pt idx="1387">
                  <c:v>138.69999999999641</c:v>
                </c:pt>
                <c:pt idx="1388">
                  <c:v>138.7999999999964</c:v>
                </c:pt>
                <c:pt idx="1389">
                  <c:v>138.8999999999964</c:v>
                </c:pt>
                <c:pt idx="1390">
                  <c:v>138.99999999999639</c:v>
                </c:pt>
                <c:pt idx="1391">
                  <c:v>139.09999999999638</c:v>
                </c:pt>
                <c:pt idx="1392">
                  <c:v>139.19999999999638</c:v>
                </c:pt>
                <c:pt idx="1393">
                  <c:v>139.29999999999637</c:v>
                </c:pt>
                <c:pt idx="1394">
                  <c:v>139.39999999999637</c:v>
                </c:pt>
                <c:pt idx="1395">
                  <c:v>139.49999999999636</c:v>
                </c:pt>
                <c:pt idx="1396">
                  <c:v>139.59999999999636</c:v>
                </c:pt>
                <c:pt idx="1397">
                  <c:v>139.69999999999635</c:v>
                </c:pt>
                <c:pt idx="1398">
                  <c:v>139.79999999999634</c:v>
                </c:pt>
                <c:pt idx="1399">
                  <c:v>139.89999999999634</c:v>
                </c:pt>
                <c:pt idx="1400">
                  <c:v>139.99999999999633</c:v>
                </c:pt>
                <c:pt idx="1401">
                  <c:v>140.09999999999633</c:v>
                </c:pt>
                <c:pt idx="1402">
                  <c:v>140.19999999999632</c:v>
                </c:pt>
                <c:pt idx="1403">
                  <c:v>140.29999999999632</c:v>
                </c:pt>
                <c:pt idx="1404">
                  <c:v>140.39999999999631</c:v>
                </c:pt>
                <c:pt idx="1405">
                  <c:v>140.49999999999631</c:v>
                </c:pt>
                <c:pt idx="1406">
                  <c:v>140.5999999999963</c:v>
                </c:pt>
                <c:pt idx="1407">
                  <c:v>140.69999999999629</c:v>
                </c:pt>
                <c:pt idx="1408">
                  <c:v>140.79999999999629</c:v>
                </c:pt>
                <c:pt idx="1409">
                  <c:v>140.89999999999628</c:v>
                </c:pt>
                <c:pt idx="1410">
                  <c:v>140.99999999999628</c:v>
                </c:pt>
                <c:pt idx="1411">
                  <c:v>141.09999999999627</c:v>
                </c:pt>
                <c:pt idx="1412">
                  <c:v>141.19999999999627</c:v>
                </c:pt>
                <c:pt idx="1413">
                  <c:v>141.29999999999626</c:v>
                </c:pt>
                <c:pt idx="1414">
                  <c:v>141.39999999999625</c:v>
                </c:pt>
                <c:pt idx="1415">
                  <c:v>141.49999999999625</c:v>
                </c:pt>
                <c:pt idx="1416">
                  <c:v>141.59999999999624</c:v>
                </c:pt>
                <c:pt idx="1417">
                  <c:v>141.69999999999624</c:v>
                </c:pt>
                <c:pt idx="1418">
                  <c:v>141.79999999999623</c:v>
                </c:pt>
                <c:pt idx="1419">
                  <c:v>141.89999999999623</c:v>
                </c:pt>
                <c:pt idx="1420">
                  <c:v>141.99999999999622</c:v>
                </c:pt>
                <c:pt idx="1421">
                  <c:v>142.09999999999621</c:v>
                </c:pt>
                <c:pt idx="1422">
                  <c:v>142.19999999999621</c:v>
                </c:pt>
                <c:pt idx="1423">
                  <c:v>142.2999999999962</c:v>
                </c:pt>
                <c:pt idx="1424">
                  <c:v>142.3999999999962</c:v>
                </c:pt>
                <c:pt idx="1425">
                  <c:v>142.49999999999619</c:v>
                </c:pt>
                <c:pt idx="1426">
                  <c:v>142.59999999999619</c:v>
                </c:pt>
                <c:pt idx="1427">
                  <c:v>142.69999999999618</c:v>
                </c:pt>
                <c:pt idx="1428">
                  <c:v>142.79999999999617</c:v>
                </c:pt>
                <c:pt idx="1429">
                  <c:v>142.89999999999617</c:v>
                </c:pt>
                <c:pt idx="1430">
                  <c:v>142.99999999999616</c:v>
                </c:pt>
                <c:pt idx="1431">
                  <c:v>143.09999999999616</c:v>
                </c:pt>
                <c:pt idx="1432">
                  <c:v>143.19999999999615</c:v>
                </c:pt>
                <c:pt idx="1433">
                  <c:v>143.29999999999615</c:v>
                </c:pt>
                <c:pt idx="1434">
                  <c:v>143.39999999999614</c:v>
                </c:pt>
                <c:pt idx="1435">
                  <c:v>143.49999999999613</c:v>
                </c:pt>
                <c:pt idx="1436">
                  <c:v>143.59999999999613</c:v>
                </c:pt>
                <c:pt idx="1437">
                  <c:v>143.69999999999612</c:v>
                </c:pt>
                <c:pt idx="1438">
                  <c:v>143.79999999999612</c:v>
                </c:pt>
                <c:pt idx="1439">
                  <c:v>143.89999999999611</c:v>
                </c:pt>
                <c:pt idx="1440">
                  <c:v>143.99999999999611</c:v>
                </c:pt>
                <c:pt idx="1441">
                  <c:v>144.0999999999961</c:v>
                </c:pt>
                <c:pt idx="1442">
                  <c:v>144.19999999999609</c:v>
                </c:pt>
                <c:pt idx="1443">
                  <c:v>144.29999999999609</c:v>
                </c:pt>
                <c:pt idx="1444">
                  <c:v>144.39999999999608</c:v>
                </c:pt>
                <c:pt idx="1445">
                  <c:v>144.49999999999608</c:v>
                </c:pt>
                <c:pt idx="1446">
                  <c:v>144.59999999999607</c:v>
                </c:pt>
                <c:pt idx="1447">
                  <c:v>144.69999999999607</c:v>
                </c:pt>
                <c:pt idx="1448">
                  <c:v>144.79999999999606</c:v>
                </c:pt>
                <c:pt idx="1449">
                  <c:v>144.89999999999606</c:v>
                </c:pt>
                <c:pt idx="1450">
                  <c:v>144.99999999999605</c:v>
                </c:pt>
                <c:pt idx="1451">
                  <c:v>145.09999999999604</c:v>
                </c:pt>
                <c:pt idx="1452">
                  <c:v>145.19999999999604</c:v>
                </c:pt>
                <c:pt idx="1453">
                  <c:v>145.29999999999603</c:v>
                </c:pt>
                <c:pt idx="1454">
                  <c:v>145.39999999999603</c:v>
                </c:pt>
                <c:pt idx="1455">
                  <c:v>145.49999999999602</c:v>
                </c:pt>
                <c:pt idx="1456">
                  <c:v>145.59999999999602</c:v>
                </c:pt>
                <c:pt idx="1457">
                  <c:v>145.69999999999601</c:v>
                </c:pt>
                <c:pt idx="1458">
                  <c:v>145.799999999996</c:v>
                </c:pt>
                <c:pt idx="1459">
                  <c:v>145.899999999996</c:v>
                </c:pt>
                <c:pt idx="1460">
                  <c:v>145.99999999999599</c:v>
                </c:pt>
                <c:pt idx="1461">
                  <c:v>146.09999999999599</c:v>
                </c:pt>
                <c:pt idx="1462">
                  <c:v>146.19999999999598</c:v>
                </c:pt>
                <c:pt idx="1463">
                  <c:v>146.29999999999598</c:v>
                </c:pt>
                <c:pt idx="1464">
                  <c:v>146.39999999999597</c:v>
                </c:pt>
                <c:pt idx="1465">
                  <c:v>146.49999999999596</c:v>
                </c:pt>
                <c:pt idx="1466">
                  <c:v>146.59999999999596</c:v>
                </c:pt>
                <c:pt idx="1467">
                  <c:v>146.69999999999595</c:v>
                </c:pt>
                <c:pt idx="1468">
                  <c:v>146.79999999999595</c:v>
                </c:pt>
                <c:pt idx="1469">
                  <c:v>146.89999999999594</c:v>
                </c:pt>
                <c:pt idx="1470">
                  <c:v>146.99999999999594</c:v>
                </c:pt>
                <c:pt idx="1471">
                  <c:v>147.09999999999593</c:v>
                </c:pt>
                <c:pt idx="1472">
                  <c:v>147.19999999999592</c:v>
                </c:pt>
                <c:pt idx="1473">
                  <c:v>147.29999999999592</c:v>
                </c:pt>
                <c:pt idx="1474">
                  <c:v>147.39999999999591</c:v>
                </c:pt>
                <c:pt idx="1475">
                  <c:v>147.49999999999591</c:v>
                </c:pt>
                <c:pt idx="1476">
                  <c:v>147.5999999999959</c:v>
                </c:pt>
                <c:pt idx="1477">
                  <c:v>147.6999999999959</c:v>
                </c:pt>
                <c:pt idx="1478">
                  <c:v>147.79999999999589</c:v>
                </c:pt>
                <c:pt idx="1479">
                  <c:v>147.89999999999588</c:v>
                </c:pt>
                <c:pt idx="1480">
                  <c:v>147.99999999999588</c:v>
                </c:pt>
                <c:pt idx="1481">
                  <c:v>148.09999999999587</c:v>
                </c:pt>
                <c:pt idx="1482">
                  <c:v>148.19999999999587</c:v>
                </c:pt>
                <c:pt idx="1483">
                  <c:v>148.29999999999586</c:v>
                </c:pt>
                <c:pt idx="1484">
                  <c:v>148.39999999999586</c:v>
                </c:pt>
                <c:pt idx="1485">
                  <c:v>148.49999999999585</c:v>
                </c:pt>
                <c:pt idx="1486">
                  <c:v>148.59999999999584</c:v>
                </c:pt>
                <c:pt idx="1487">
                  <c:v>148.69999999999584</c:v>
                </c:pt>
                <c:pt idx="1488">
                  <c:v>148.79999999999583</c:v>
                </c:pt>
                <c:pt idx="1489">
                  <c:v>148.89999999999583</c:v>
                </c:pt>
                <c:pt idx="1490">
                  <c:v>148.99999999999582</c:v>
                </c:pt>
                <c:pt idx="1491">
                  <c:v>149.09999999999582</c:v>
                </c:pt>
                <c:pt idx="1492">
                  <c:v>149.19999999999581</c:v>
                </c:pt>
                <c:pt idx="1493">
                  <c:v>149.2999999999958</c:v>
                </c:pt>
                <c:pt idx="1494">
                  <c:v>149.3999999999958</c:v>
                </c:pt>
                <c:pt idx="1495">
                  <c:v>149.49999999999579</c:v>
                </c:pt>
                <c:pt idx="1496">
                  <c:v>149.59999999999579</c:v>
                </c:pt>
                <c:pt idx="1497">
                  <c:v>149.69999999999578</c:v>
                </c:pt>
                <c:pt idx="1498">
                  <c:v>149.79999999999578</c:v>
                </c:pt>
                <c:pt idx="1499">
                  <c:v>149.89999999999577</c:v>
                </c:pt>
                <c:pt idx="1500">
                  <c:v>149.99999999999577</c:v>
                </c:pt>
                <c:pt idx="1501">
                  <c:v>150.09999999999576</c:v>
                </c:pt>
                <c:pt idx="1502">
                  <c:v>150.19999999999575</c:v>
                </c:pt>
                <c:pt idx="1503">
                  <c:v>150.29999999999575</c:v>
                </c:pt>
                <c:pt idx="1504">
                  <c:v>150.39999999999574</c:v>
                </c:pt>
                <c:pt idx="1505">
                  <c:v>150.49999999999574</c:v>
                </c:pt>
                <c:pt idx="1506">
                  <c:v>150.59999999999573</c:v>
                </c:pt>
                <c:pt idx="1507">
                  <c:v>150.69999999999573</c:v>
                </c:pt>
                <c:pt idx="1508">
                  <c:v>150.79999999999572</c:v>
                </c:pt>
                <c:pt idx="1509">
                  <c:v>150.89999999999571</c:v>
                </c:pt>
                <c:pt idx="1510">
                  <c:v>150.99999999999571</c:v>
                </c:pt>
                <c:pt idx="1511">
                  <c:v>151.0999999999957</c:v>
                </c:pt>
                <c:pt idx="1512">
                  <c:v>151.1999999999957</c:v>
                </c:pt>
                <c:pt idx="1513">
                  <c:v>151.29999999999569</c:v>
                </c:pt>
                <c:pt idx="1514">
                  <c:v>151.39999999999569</c:v>
                </c:pt>
                <c:pt idx="1515">
                  <c:v>151.49999999999568</c:v>
                </c:pt>
                <c:pt idx="1516">
                  <c:v>151.59999999999567</c:v>
                </c:pt>
                <c:pt idx="1517">
                  <c:v>151.69999999999567</c:v>
                </c:pt>
                <c:pt idx="1518">
                  <c:v>151.79999999999566</c:v>
                </c:pt>
                <c:pt idx="1519">
                  <c:v>151.89999999999566</c:v>
                </c:pt>
                <c:pt idx="1520">
                  <c:v>151.99999999999565</c:v>
                </c:pt>
                <c:pt idx="1521">
                  <c:v>152.09999999999565</c:v>
                </c:pt>
                <c:pt idx="1522">
                  <c:v>152.19999999999564</c:v>
                </c:pt>
                <c:pt idx="1523">
                  <c:v>152.29999999999563</c:v>
                </c:pt>
                <c:pt idx="1524">
                  <c:v>152.39999999999563</c:v>
                </c:pt>
                <c:pt idx="1525">
                  <c:v>152.49999999999562</c:v>
                </c:pt>
                <c:pt idx="1526">
                  <c:v>152.59999999999562</c:v>
                </c:pt>
                <c:pt idx="1527">
                  <c:v>152.69999999999561</c:v>
                </c:pt>
                <c:pt idx="1528">
                  <c:v>152.79999999999561</c:v>
                </c:pt>
                <c:pt idx="1529">
                  <c:v>152.8999999999956</c:v>
                </c:pt>
                <c:pt idx="1530">
                  <c:v>152.99999999999559</c:v>
                </c:pt>
                <c:pt idx="1531">
                  <c:v>153.09999999999559</c:v>
                </c:pt>
                <c:pt idx="1532">
                  <c:v>153.19999999999558</c:v>
                </c:pt>
                <c:pt idx="1533">
                  <c:v>153.29999999999558</c:v>
                </c:pt>
                <c:pt idx="1534">
                  <c:v>153.39999999999557</c:v>
                </c:pt>
                <c:pt idx="1535">
                  <c:v>153.49999999999557</c:v>
                </c:pt>
                <c:pt idx="1536">
                  <c:v>153.59999999999556</c:v>
                </c:pt>
                <c:pt idx="1537">
                  <c:v>153.69999999999555</c:v>
                </c:pt>
                <c:pt idx="1538">
                  <c:v>153.79999999999555</c:v>
                </c:pt>
                <c:pt idx="1539">
                  <c:v>153.89999999999554</c:v>
                </c:pt>
                <c:pt idx="1540">
                  <c:v>153.99999999999554</c:v>
                </c:pt>
                <c:pt idx="1541">
                  <c:v>154.09999999999553</c:v>
                </c:pt>
                <c:pt idx="1542">
                  <c:v>154.19999999999553</c:v>
                </c:pt>
                <c:pt idx="1543">
                  <c:v>154.29999999999552</c:v>
                </c:pt>
                <c:pt idx="1544">
                  <c:v>154.39999999999552</c:v>
                </c:pt>
                <c:pt idx="1545">
                  <c:v>154.49999999999551</c:v>
                </c:pt>
                <c:pt idx="1546">
                  <c:v>154.5999999999955</c:v>
                </c:pt>
                <c:pt idx="1547">
                  <c:v>154.6999999999955</c:v>
                </c:pt>
                <c:pt idx="1548">
                  <c:v>154.79999999999549</c:v>
                </c:pt>
                <c:pt idx="1549">
                  <c:v>154.89999999999549</c:v>
                </c:pt>
                <c:pt idx="1550">
                  <c:v>154.99999999999548</c:v>
                </c:pt>
                <c:pt idx="1551">
                  <c:v>155.09999999999548</c:v>
                </c:pt>
                <c:pt idx="1552">
                  <c:v>155.19999999999547</c:v>
                </c:pt>
                <c:pt idx="1553">
                  <c:v>155.29999999999546</c:v>
                </c:pt>
                <c:pt idx="1554">
                  <c:v>155.39999999999546</c:v>
                </c:pt>
                <c:pt idx="1555">
                  <c:v>155.49999999999545</c:v>
                </c:pt>
                <c:pt idx="1556">
                  <c:v>155.59999999999545</c:v>
                </c:pt>
                <c:pt idx="1557">
                  <c:v>155.69999999999544</c:v>
                </c:pt>
                <c:pt idx="1558">
                  <c:v>155.79999999999544</c:v>
                </c:pt>
                <c:pt idx="1559">
                  <c:v>155.89999999999543</c:v>
                </c:pt>
                <c:pt idx="1560">
                  <c:v>155.99999999999542</c:v>
                </c:pt>
                <c:pt idx="1561">
                  <c:v>156.09999999999542</c:v>
                </c:pt>
                <c:pt idx="1562">
                  <c:v>156.19999999999541</c:v>
                </c:pt>
                <c:pt idx="1563">
                  <c:v>156.29999999999541</c:v>
                </c:pt>
                <c:pt idx="1564">
                  <c:v>156.3999999999954</c:v>
                </c:pt>
                <c:pt idx="1565">
                  <c:v>156.4999999999954</c:v>
                </c:pt>
                <c:pt idx="1566">
                  <c:v>156.59999999999539</c:v>
                </c:pt>
                <c:pt idx="1567">
                  <c:v>156.69999999999538</c:v>
                </c:pt>
                <c:pt idx="1568">
                  <c:v>156.79999999999538</c:v>
                </c:pt>
                <c:pt idx="1569">
                  <c:v>156.89999999999537</c:v>
                </c:pt>
                <c:pt idx="1570">
                  <c:v>156.99999999999537</c:v>
                </c:pt>
                <c:pt idx="1571">
                  <c:v>157.09999999999536</c:v>
                </c:pt>
                <c:pt idx="1572">
                  <c:v>157.19999999999536</c:v>
                </c:pt>
                <c:pt idx="1573">
                  <c:v>157.29999999999535</c:v>
                </c:pt>
                <c:pt idx="1574">
                  <c:v>157.39999999999534</c:v>
                </c:pt>
                <c:pt idx="1575">
                  <c:v>157.49999999999534</c:v>
                </c:pt>
                <c:pt idx="1576">
                  <c:v>157.59999999999533</c:v>
                </c:pt>
                <c:pt idx="1577">
                  <c:v>157.69999999999533</c:v>
                </c:pt>
                <c:pt idx="1578">
                  <c:v>157.79999999999532</c:v>
                </c:pt>
                <c:pt idx="1579">
                  <c:v>157.89999999999532</c:v>
                </c:pt>
                <c:pt idx="1580">
                  <c:v>157.99999999999531</c:v>
                </c:pt>
                <c:pt idx="1581">
                  <c:v>158.0999999999953</c:v>
                </c:pt>
                <c:pt idx="1582">
                  <c:v>158.1999999999953</c:v>
                </c:pt>
                <c:pt idx="1583">
                  <c:v>158.29999999999529</c:v>
                </c:pt>
                <c:pt idx="1584">
                  <c:v>158.39999999999529</c:v>
                </c:pt>
                <c:pt idx="1585">
                  <c:v>158.49999999999528</c:v>
                </c:pt>
                <c:pt idx="1586">
                  <c:v>158.59999999999528</c:v>
                </c:pt>
                <c:pt idx="1587">
                  <c:v>158.69999999999527</c:v>
                </c:pt>
                <c:pt idx="1588">
                  <c:v>158.79999999999526</c:v>
                </c:pt>
                <c:pt idx="1589">
                  <c:v>158.89999999999526</c:v>
                </c:pt>
                <c:pt idx="1590">
                  <c:v>158.99999999999525</c:v>
                </c:pt>
                <c:pt idx="1591">
                  <c:v>159.09999999999525</c:v>
                </c:pt>
                <c:pt idx="1592">
                  <c:v>159.19999999999524</c:v>
                </c:pt>
                <c:pt idx="1593">
                  <c:v>159.29999999999524</c:v>
                </c:pt>
                <c:pt idx="1594">
                  <c:v>159.39999999999523</c:v>
                </c:pt>
                <c:pt idx="1595">
                  <c:v>159.49999999999523</c:v>
                </c:pt>
                <c:pt idx="1596">
                  <c:v>159.59999999999522</c:v>
                </c:pt>
                <c:pt idx="1597">
                  <c:v>159.69999999999521</c:v>
                </c:pt>
                <c:pt idx="1598">
                  <c:v>159.79999999999521</c:v>
                </c:pt>
                <c:pt idx="1599">
                  <c:v>159.8999999999952</c:v>
                </c:pt>
                <c:pt idx="1600">
                  <c:v>159.9999999999952</c:v>
                </c:pt>
                <c:pt idx="1601">
                  <c:v>160.09999999999519</c:v>
                </c:pt>
                <c:pt idx="1602">
                  <c:v>160.19999999999519</c:v>
                </c:pt>
                <c:pt idx="1603">
                  <c:v>160.29999999999518</c:v>
                </c:pt>
                <c:pt idx="1604">
                  <c:v>160.39999999999517</c:v>
                </c:pt>
                <c:pt idx="1605">
                  <c:v>160.49999999999517</c:v>
                </c:pt>
                <c:pt idx="1606">
                  <c:v>160.59999999999516</c:v>
                </c:pt>
                <c:pt idx="1607">
                  <c:v>160.69999999999516</c:v>
                </c:pt>
                <c:pt idx="1608">
                  <c:v>160.79999999999515</c:v>
                </c:pt>
                <c:pt idx="1609">
                  <c:v>160.89999999999515</c:v>
                </c:pt>
                <c:pt idx="1610">
                  <c:v>160.99999999999514</c:v>
                </c:pt>
                <c:pt idx="1611">
                  <c:v>161.09999999999513</c:v>
                </c:pt>
                <c:pt idx="1612">
                  <c:v>161.19999999999513</c:v>
                </c:pt>
                <c:pt idx="1613">
                  <c:v>161.29999999999512</c:v>
                </c:pt>
                <c:pt idx="1614">
                  <c:v>161.39999999999512</c:v>
                </c:pt>
                <c:pt idx="1615">
                  <c:v>161.49999999999511</c:v>
                </c:pt>
                <c:pt idx="1616">
                  <c:v>161.59999999999511</c:v>
                </c:pt>
                <c:pt idx="1617">
                  <c:v>161.6999999999951</c:v>
                </c:pt>
                <c:pt idx="1618">
                  <c:v>161.79999999999509</c:v>
                </c:pt>
                <c:pt idx="1619">
                  <c:v>161.89999999999509</c:v>
                </c:pt>
                <c:pt idx="1620">
                  <c:v>161.99999999999508</c:v>
                </c:pt>
                <c:pt idx="1621">
                  <c:v>162.09999999999508</c:v>
                </c:pt>
                <c:pt idx="1622">
                  <c:v>162.19999999999507</c:v>
                </c:pt>
                <c:pt idx="1623">
                  <c:v>162.29999999999507</c:v>
                </c:pt>
                <c:pt idx="1624">
                  <c:v>162.39999999999506</c:v>
                </c:pt>
                <c:pt idx="1625">
                  <c:v>162.49999999999505</c:v>
                </c:pt>
                <c:pt idx="1626">
                  <c:v>162.59999999999505</c:v>
                </c:pt>
                <c:pt idx="1627">
                  <c:v>162.69999999999504</c:v>
                </c:pt>
                <c:pt idx="1628">
                  <c:v>162.79999999999504</c:v>
                </c:pt>
                <c:pt idx="1629">
                  <c:v>162.89999999999503</c:v>
                </c:pt>
                <c:pt idx="1630">
                  <c:v>162.99999999999503</c:v>
                </c:pt>
                <c:pt idx="1631">
                  <c:v>163.09999999999502</c:v>
                </c:pt>
                <c:pt idx="1632">
                  <c:v>163.19999999999501</c:v>
                </c:pt>
                <c:pt idx="1633">
                  <c:v>163.29999999999501</c:v>
                </c:pt>
                <c:pt idx="1634">
                  <c:v>163.399999999995</c:v>
                </c:pt>
                <c:pt idx="1635">
                  <c:v>163.499999999995</c:v>
                </c:pt>
                <c:pt idx="1636">
                  <c:v>163.59999999999499</c:v>
                </c:pt>
                <c:pt idx="1637">
                  <c:v>163.69999999999499</c:v>
                </c:pt>
                <c:pt idx="1638">
                  <c:v>163.79999999999498</c:v>
                </c:pt>
                <c:pt idx="1639">
                  <c:v>163.89999999999498</c:v>
                </c:pt>
                <c:pt idx="1640">
                  <c:v>163.99999999999497</c:v>
                </c:pt>
                <c:pt idx="1641">
                  <c:v>164.09999999999496</c:v>
                </c:pt>
                <c:pt idx="1642">
                  <c:v>164.19999999999496</c:v>
                </c:pt>
                <c:pt idx="1643">
                  <c:v>164.29999999999495</c:v>
                </c:pt>
                <c:pt idx="1644">
                  <c:v>164.39999999999495</c:v>
                </c:pt>
                <c:pt idx="1645">
                  <c:v>164.49999999999494</c:v>
                </c:pt>
                <c:pt idx="1646">
                  <c:v>164.59999999999494</c:v>
                </c:pt>
                <c:pt idx="1647">
                  <c:v>164.69999999999493</c:v>
                </c:pt>
                <c:pt idx="1648">
                  <c:v>164.79999999999492</c:v>
                </c:pt>
                <c:pt idx="1649">
                  <c:v>164.89999999999492</c:v>
                </c:pt>
                <c:pt idx="1650">
                  <c:v>164.99999999999491</c:v>
                </c:pt>
                <c:pt idx="1651">
                  <c:v>165.09999999999491</c:v>
                </c:pt>
                <c:pt idx="1652">
                  <c:v>165.1999999999949</c:v>
                </c:pt>
                <c:pt idx="1653">
                  <c:v>165.2999999999949</c:v>
                </c:pt>
                <c:pt idx="1654">
                  <c:v>165.39999999999489</c:v>
                </c:pt>
                <c:pt idx="1655">
                  <c:v>165.49999999999488</c:v>
                </c:pt>
                <c:pt idx="1656">
                  <c:v>165.59999999999488</c:v>
                </c:pt>
                <c:pt idx="1657">
                  <c:v>165.69999999999487</c:v>
                </c:pt>
                <c:pt idx="1658">
                  <c:v>165.79999999999487</c:v>
                </c:pt>
                <c:pt idx="1659">
                  <c:v>165.89999999999486</c:v>
                </c:pt>
                <c:pt idx="1660">
                  <c:v>165.99999999999486</c:v>
                </c:pt>
                <c:pt idx="1661">
                  <c:v>166.09999999999485</c:v>
                </c:pt>
                <c:pt idx="1662">
                  <c:v>166.19999999999484</c:v>
                </c:pt>
                <c:pt idx="1663">
                  <c:v>166.29999999999484</c:v>
                </c:pt>
                <c:pt idx="1664">
                  <c:v>166.39999999999483</c:v>
                </c:pt>
                <c:pt idx="1665">
                  <c:v>166.49999999999483</c:v>
                </c:pt>
                <c:pt idx="1666">
                  <c:v>166.59999999999482</c:v>
                </c:pt>
                <c:pt idx="1667">
                  <c:v>166.69999999999482</c:v>
                </c:pt>
                <c:pt idx="1668">
                  <c:v>166.79999999999481</c:v>
                </c:pt>
                <c:pt idx="1669">
                  <c:v>166.8999999999948</c:v>
                </c:pt>
                <c:pt idx="1670">
                  <c:v>166.9999999999948</c:v>
                </c:pt>
                <c:pt idx="1671">
                  <c:v>167.09999999999479</c:v>
                </c:pt>
                <c:pt idx="1672">
                  <c:v>167.19999999999479</c:v>
                </c:pt>
                <c:pt idx="1673">
                  <c:v>167.29999999999478</c:v>
                </c:pt>
                <c:pt idx="1674">
                  <c:v>167.39999999999478</c:v>
                </c:pt>
                <c:pt idx="1675">
                  <c:v>167.49999999999477</c:v>
                </c:pt>
                <c:pt idx="1676">
                  <c:v>167.59999999999476</c:v>
                </c:pt>
                <c:pt idx="1677">
                  <c:v>167.69999999999476</c:v>
                </c:pt>
                <c:pt idx="1678">
                  <c:v>167.79999999999475</c:v>
                </c:pt>
                <c:pt idx="1679">
                  <c:v>167.89999999999475</c:v>
                </c:pt>
                <c:pt idx="1680">
                  <c:v>167.99999999999474</c:v>
                </c:pt>
                <c:pt idx="1681">
                  <c:v>168.09999999999474</c:v>
                </c:pt>
                <c:pt idx="1682">
                  <c:v>168.19999999999473</c:v>
                </c:pt>
                <c:pt idx="1683">
                  <c:v>168.29999999999472</c:v>
                </c:pt>
                <c:pt idx="1684">
                  <c:v>168.39999999999472</c:v>
                </c:pt>
                <c:pt idx="1685">
                  <c:v>168.49999999999471</c:v>
                </c:pt>
                <c:pt idx="1686">
                  <c:v>168.59999999999471</c:v>
                </c:pt>
                <c:pt idx="1687">
                  <c:v>168.6999999999947</c:v>
                </c:pt>
                <c:pt idx="1688">
                  <c:v>168.7999999999947</c:v>
                </c:pt>
                <c:pt idx="1689">
                  <c:v>168.89999999999469</c:v>
                </c:pt>
                <c:pt idx="1690">
                  <c:v>168.99999999999469</c:v>
                </c:pt>
                <c:pt idx="1691">
                  <c:v>169.09999999999468</c:v>
                </c:pt>
                <c:pt idx="1692">
                  <c:v>169.19999999999467</c:v>
                </c:pt>
                <c:pt idx="1693">
                  <c:v>169.29999999999467</c:v>
                </c:pt>
                <c:pt idx="1694">
                  <c:v>169.39999999999466</c:v>
                </c:pt>
                <c:pt idx="1695">
                  <c:v>169.49999999999466</c:v>
                </c:pt>
                <c:pt idx="1696">
                  <c:v>169.59999999999465</c:v>
                </c:pt>
                <c:pt idx="1697">
                  <c:v>169.69999999999465</c:v>
                </c:pt>
                <c:pt idx="1698">
                  <c:v>169.79999999999464</c:v>
                </c:pt>
                <c:pt idx="1699">
                  <c:v>169.89999999999463</c:v>
                </c:pt>
                <c:pt idx="1700">
                  <c:v>169.99999999999463</c:v>
                </c:pt>
                <c:pt idx="1701">
                  <c:v>170.09999999999462</c:v>
                </c:pt>
                <c:pt idx="1702">
                  <c:v>170.19999999999462</c:v>
                </c:pt>
                <c:pt idx="1703">
                  <c:v>170.29999999999461</c:v>
                </c:pt>
                <c:pt idx="1704">
                  <c:v>170.39999999999461</c:v>
                </c:pt>
                <c:pt idx="1705">
                  <c:v>170.4999999999946</c:v>
                </c:pt>
                <c:pt idx="1706">
                  <c:v>170.59999999999459</c:v>
                </c:pt>
                <c:pt idx="1707">
                  <c:v>170.69999999999459</c:v>
                </c:pt>
                <c:pt idx="1708">
                  <c:v>170.79999999999458</c:v>
                </c:pt>
                <c:pt idx="1709">
                  <c:v>170.89999999999458</c:v>
                </c:pt>
                <c:pt idx="1710">
                  <c:v>170.99999999999457</c:v>
                </c:pt>
                <c:pt idx="1711">
                  <c:v>171.09999999999457</c:v>
                </c:pt>
                <c:pt idx="1712">
                  <c:v>171.19999999999456</c:v>
                </c:pt>
                <c:pt idx="1713">
                  <c:v>171.29999999999455</c:v>
                </c:pt>
                <c:pt idx="1714">
                  <c:v>171.39999999999455</c:v>
                </c:pt>
                <c:pt idx="1715">
                  <c:v>171.49999999999454</c:v>
                </c:pt>
                <c:pt idx="1716">
                  <c:v>171.59999999999454</c:v>
                </c:pt>
                <c:pt idx="1717">
                  <c:v>171.69999999999453</c:v>
                </c:pt>
                <c:pt idx="1718">
                  <c:v>171.79999999999453</c:v>
                </c:pt>
                <c:pt idx="1719">
                  <c:v>171.89999999999452</c:v>
                </c:pt>
                <c:pt idx="1720">
                  <c:v>171.99999999999451</c:v>
                </c:pt>
                <c:pt idx="1721">
                  <c:v>172.09999999999451</c:v>
                </c:pt>
                <c:pt idx="1722">
                  <c:v>172.1999999999945</c:v>
                </c:pt>
                <c:pt idx="1723">
                  <c:v>172.2999999999945</c:v>
                </c:pt>
                <c:pt idx="1724">
                  <c:v>172.39999999999449</c:v>
                </c:pt>
                <c:pt idx="1725">
                  <c:v>172.49999999999449</c:v>
                </c:pt>
                <c:pt idx="1726">
                  <c:v>172.59999999999448</c:v>
                </c:pt>
                <c:pt idx="1727">
                  <c:v>172.69999999999447</c:v>
                </c:pt>
                <c:pt idx="1728">
                  <c:v>172.79999999999447</c:v>
                </c:pt>
                <c:pt idx="1729">
                  <c:v>172.89999999999446</c:v>
                </c:pt>
                <c:pt idx="1730">
                  <c:v>172.99999999999446</c:v>
                </c:pt>
                <c:pt idx="1731">
                  <c:v>173.09999999999445</c:v>
                </c:pt>
                <c:pt idx="1732">
                  <c:v>173.19999999999445</c:v>
                </c:pt>
                <c:pt idx="1733">
                  <c:v>173.29999999999444</c:v>
                </c:pt>
                <c:pt idx="1734">
                  <c:v>173.39999999999444</c:v>
                </c:pt>
                <c:pt idx="1735">
                  <c:v>173.49999999999443</c:v>
                </c:pt>
                <c:pt idx="1736">
                  <c:v>173.59999999999442</c:v>
                </c:pt>
                <c:pt idx="1737">
                  <c:v>173.69999999999442</c:v>
                </c:pt>
                <c:pt idx="1738">
                  <c:v>173.79999999999441</c:v>
                </c:pt>
                <c:pt idx="1739">
                  <c:v>173.89999999999441</c:v>
                </c:pt>
                <c:pt idx="1740">
                  <c:v>173.9999999999944</c:v>
                </c:pt>
                <c:pt idx="1741">
                  <c:v>174.0999999999944</c:v>
                </c:pt>
                <c:pt idx="1742">
                  <c:v>174.19999999999439</c:v>
                </c:pt>
                <c:pt idx="1743">
                  <c:v>174.29999999999438</c:v>
                </c:pt>
                <c:pt idx="1744">
                  <c:v>174.39999999999438</c:v>
                </c:pt>
                <c:pt idx="1745">
                  <c:v>174.49999999999437</c:v>
                </c:pt>
                <c:pt idx="1746">
                  <c:v>174.59999999999437</c:v>
                </c:pt>
                <c:pt idx="1747">
                  <c:v>174.69999999999436</c:v>
                </c:pt>
                <c:pt idx="1748">
                  <c:v>174.79999999999436</c:v>
                </c:pt>
                <c:pt idx="1749">
                  <c:v>174.89999999999435</c:v>
                </c:pt>
                <c:pt idx="1750">
                  <c:v>174.99999999999434</c:v>
                </c:pt>
                <c:pt idx="1751">
                  <c:v>175.09999999999434</c:v>
                </c:pt>
                <c:pt idx="1752">
                  <c:v>175.19999999999433</c:v>
                </c:pt>
                <c:pt idx="1753">
                  <c:v>175.29999999999433</c:v>
                </c:pt>
                <c:pt idx="1754">
                  <c:v>175.39999999999432</c:v>
                </c:pt>
                <c:pt idx="1755">
                  <c:v>175.49999999999432</c:v>
                </c:pt>
                <c:pt idx="1756">
                  <c:v>175.59999999999431</c:v>
                </c:pt>
                <c:pt idx="1757">
                  <c:v>175.6999999999943</c:v>
                </c:pt>
                <c:pt idx="1758">
                  <c:v>175.7999999999943</c:v>
                </c:pt>
                <c:pt idx="1759">
                  <c:v>175.89999999999429</c:v>
                </c:pt>
                <c:pt idx="1760">
                  <c:v>175.99999999999429</c:v>
                </c:pt>
                <c:pt idx="1761">
                  <c:v>176.09999999999428</c:v>
                </c:pt>
                <c:pt idx="1762">
                  <c:v>176.19999999999428</c:v>
                </c:pt>
                <c:pt idx="1763">
                  <c:v>176.29999999999427</c:v>
                </c:pt>
                <c:pt idx="1764">
                  <c:v>176.39999999999426</c:v>
                </c:pt>
                <c:pt idx="1765">
                  <c:v>176.49999999999426</c:v>
                </c:pt>
                <c:pt idx="1766">
                  <c:v>176.59999999999425</c:v>
                </c:pt>
                <c:pt idx="1767">
                  <c:v>176.69999999999425</c:v>
                </c:pt>
                <c:pt idx="1768">
                  <c:v>176.79999999999424</c:v>
                </c:pt>
                <c:pt idx="1769">
                  <c:v>176.89999999999424</c:v>
                </c:pt>
                <c:pt idx="1770">
                  <c:v>176.99999999999423</c:v>
                </c:pt>
                <c:pt idx="1771">
                  <c:v>177.09999999999422</c:v>
                </c:pt>
                <c:pt idx="1772">
                  <c:v>177.19999999999422</c:v>
                </c:pt>
                <c:pt idx="1773">
                  <c:v>177.29999999999421</c:v>
                </c:pt>
                <c:pt idx="1774">
                  <c:v>177.39999999999421</c:v>
                </c:pt>
                <c:pt idx="1775">
                  <c:v>177.4999999999942</c:v>
                </c:pt>
                <c:pt idx="1776">
                  <c:v>177.5999999999942</c:v>
                </c:pt>
                <c:pt idx="1777">
                  <c:v>177.69999999999419</c:v>
                </c:pt>
                <c:pt idx="1778">
                  <c:v>177.79999999999418</c:v>
                </c:pt>
                <c:pt idx="1779">
                  <c:v>177.89999999999418</c:v>
                </c:pt>
                <c:pt idx="1780">
                  <c:v>177.99999999999417</c:v>
                </c:pt>
                <c:pt idx="1781">
                  <c:v>178.09999999999417</c:v>
                </c:pt>
                <c:pt idx="1782">
                  <c:v>178.19999999999416</c:v>
                </c:pt>
                <c:pt idx="1783">
                  <c:v>178.29999999999416</c:v>
                </c:pt>
                <c:pt idx="1784">
                  <c:v>178.39999999999415</c:v>
                </c:pt>
                <c:pt idx="1785">
                  <c:v>178.49999999999415</c:v>
                </c:pt>
                <c:pt idx="1786">
                  <c:v>178.59999999999414</c:v>
                </c:pt>
                <c:pt idx="1787">
                  <c:v>178.69999999999413</c:v>
                </c:pt>
                <c:pt idx="1788">
                  <c:v>178.79999999999413</c:v>
                </c:pt>
                <c:pt idx="1789">
                  <c:v>178.89999999999412</c:v>
                </c:pt>
                <c:pt idx="1790">
                  <c:v>178.99999999999412</c:v>
                </c:pt>
                <c:pt idx="1791">
                  <c:v>179.09999999999411</c:v>
                </c:pt>
                <c:pt idx="1792">
                  <c:v>179.19999999999411</c:v>
                </c:pt>
                <c:pt idx="1793">
                  <c:v>179.2999999999941</c:v>
                </c:pt>
                <c:pt idx="1794">
                  <c:v>179.39999999999409</c:v>
                </c:pt>
                <c:pt idx="1795">
                  <c:v>179.49999999999409</c:v>
                </c:pt>
                <c:pt idx="1796">
                  <c:v>179.59999999999408</c:v>
                </c:pt>
                <c:pt idx="1797">
                  <c:v>179.69999999999408</c:v>
                </c:pt>
                <c:pt idx="1798">
                  <c:v>179.79999999999407</c:v>
                </c:pt>
                <c:pt idx="1799">
                  <c:v>179.89999999999407</c:v>
                </c:pt>
                <c:pt idx="1800">
                  <c:v>179.99999999999406</c:v>
                </c:pt>
                <c:pt idx="1801">
                  <c:v>180.09999999999405</c:v>
                </c:pt>
                <c:pt idx="1802">
                  <c:v>180.19999999999405</c:v>
                </c:pt>
                <c:pt idx="1803">
                  <c:v>180.29999999999404</c:v>
                </c:pt>
                <c:pt idx="1804">
                  <c:v>180.39999999999404</c:v>
                </c:pt>
                <c:pt idx="1805">
                  <c:v>180.49999999999403</c:v>
                </c:pt>
                <c:pt idx="1806">
                  <c:v>180.59999999999403</c:v>
                </c:pt>
                <c:pt idx="1807">
                  <c:v>180.69999999999402</c:v>
                </c:pt>
                <c:pt idx="1808">
                  <c:v>180.79999999999401</c:v>
                </c:pt>
                <c:pt idx="1809">
                  <c:v>180.89999999999401</c:v>
                </c:pt>
                <c:pt idx="1810">
                  <c:v>180.999999999994</c:v>
                </c:pt>
                <c:pt idx="1811">
                  <c:v>181.099999999994</c:v>
                </c:pt>
                <c:pt idx="1812">
                  <c:v>181.19999999999399</c:v>
                </c:pt>
                <c:pt idx="1813">
                  <c:v>181.29999999999399</c:v>
                </c:pt>
                <c:pt idx="1814">
                  <c:v>181.39999999999398</c:v>
                </c:pt>
                <c:pt idx="1815">
                  <c:v>181.49999999999397</c:v>
                </c:pt>
                <c:pt idx="1816">
                  <c:v>181.59999999999397</c:v>
                </c:pt>
                <c:pt idx="1817">
                  <c:v>181.69999999999396</c:v>
                </c:pt>
                <c:pt idx="1818">
                  <c:v>181.79999999999396</c:v>
                </c:pt>
                <c:pt idx="1819">
                  <c:v>181.89999999999395</c:v>
                </c:pt>
                <c:pt idx="1820">
                  <c:v>181.99999999999395</c:v>
                </c:pt>
                <c:pt idx="1821">
                  <c:v>182.09999999999394</c:v>
                </c:pt>
                <c:pt idx="1822">
                  <c:v>182.19999999999393</c:v>
                </c:pt>
                <c:pt idx="1823">
                  <c:v>182.29999999999393</c:v>
                </c:pt>
                <c:pt idx="1824">
                  <c:v>182.39999999999392</c:v>
                </c:pt>
                <c:pt idx="1825">
                  <c:v>182.49999999999392</c:v>
                </c:pt>
                <c:pt idx="1826">
                  <c:v>182.59999999999391</c:v>
                </c:pt>
                <c:pt idx="1827">
                  <c:v>182.69999999999391</c:v>
                </c:pt>
                <c:pt idx="1828">
                  <c:v>182.7999999999939</c:v>
                </c:pt>
                <c:pt idx="1829">
                  <c:v>182.8999999999939</c:v>
                </c:pt>
                <c:pt idx="1830">
                  <c:v>182.99999999999389</c:v>
                </c:pt>
                <c:pt idx="1831">
                  <c:v>183.09999999999388</c:v>
                </c:pt>
                <c:pt idx="1832">
                  <c:v>183.19999999999388</c:v>
                </c:pt>
                <c:pt idx="1833">
                  <c:v>183.29999999999387</c:v>
                </c:pt>
                <c:pt idx="1834">
                  <c:v>183.39999999999387</c:v>
                </c:pt>
                <c:pt idx="1835">
                  <c:v>183.49999999999386</c:v>
                </c:pt>
                <c:pt idx="1836">
                  <c:v>183.59999999999386</c:v>
                </c:pt>
                <c:pt idx="1837">
                  <c:v>183.69999999999385</c:v>
                </c:pt>
                <c:pt idx="1838">
                  <c:v>183.79999999999384</c:v>
                </c:pt>
                <c:pt idx="1839">
                  <c:v>183.89999999999384</c:v>
                </c:pt>
                <c:pt idx="1840">
                  <c:v>183.99999999999383</c:v>
                </c:pt>
                <c:pt idx="1841">
                  <c:v>184.09999999999383</c:v>
                </c:pt>
                <c:pt idx="1842">
                  <c:v>184.19999999999382</c:v>
                </c:pt>
                <c:pt idx="1843">
                  <c:v>184.29999999999382</c:v>
                </c:pt>
                <c:pt idx="1844">
                  <c:v>184.39999999999381</c:v>
                </c:pt>
                <c:pt idx="1845">
                  <c:v>184.4999999999938</c:v>
                </c:pt>
                <c:pt idx="1846">
                  <c:v>184.5999999999938</c:v>
                </c:pt>
                <c:pt idx="1847">
                  <c:v>184.69999999999379</c:v>
                </c:pt>
                <c:pt idx="1848">
                  <c:v>184.79999999999379</c:v>
                </c:pt>
                <c:pt idx="1849">
                  <c:v>184.89999999999378</c:v>
                </c:pt>
                <c:pt idx="1850">
                  <c:v>184.99999999999378</c:v>
                </c:pt>
                <c:pt idx="1851">
                  <c:v>185.09999999999377</c:v>
                </c:pt>
                <c:pt idx="1852">
                  <c:v>185.19999999999376</c:v>
                </c:pt>
                <c:pt idx="1853">
                  <c:v>185.29999999999376</c:v>
                </c:pt>
                <c:pt idx="1854">
                  <c:v>185.39999999999375</c:v>
                </c:pt>
                <c:pt idx="1855">
                  <c:v>185.49999999999375</c:v>
                </c:pt>
                <c:pt idx="1856">
                  <c:v>185.59999999999374</c:v>
                </c:pt>
                <c:pt idx="1857">
                  <c:v>185.69999999999374</c:v>
                </c:pt>
                <c:pt idx="1858">
                  <c:v>185.79999999999373</c:v>
                </c:pt>
                <c:pt idx="1859">
                  <c:v>185.89999999999372</c:v>
                </c:pt>
                <c:pt idx="1860">
                  <c:v>185.99999999999372</c:v>
                </c:pt>
                <c:pt idx="1861">
                  <c:v>186.09999999999371</c:v>
                </c:pt>
                <c:pt idx="1862">
                  <c:v>186.19999999999371</c:v>
                </c:pt>
                <c:pt idx="1863">
                  <c:v>186.2999999999937</c:v>
                </c:pt>
                <c:pt idx="1864">
                  <c:v>186.3999999999937</c:v>
                </c:pt>
                <c:pt idx="1865">
                  <c:v>186.49999999999369</c:v>
                </c:pt>
                <c:pt idx="1866">
                  <c:v>186.59999999999368</c:v>
                </c:pt>
                <c:pt idx="1867">
                  <c:v>186.69999999999368</c:v>
                </c:pt>
                <c:pt idx="1868">
                  <c:v>186.79999999999367</c:v>
                </c:pt>
                <c:pt idx="1869">
                  <c:v>186.89999999999367</c:v>
                </c:pt>
                <c:pt idx="1870">
                  <c:v>186.99999999999366</c:v>
                </c:pt>
                <c:pt idx="1871">
                  <c:v>187.09999999999366</c:v>
                </c:pt>
                <c:pt idx="1872">
                  <c:v>187.19999999999365</c:v>
                </c:pt>
                <c:pt idx="1873">
                  <c:v>187.29999999999364</c:v>
                </c:pt>
                <c:pt idx="1874">
                  <c:v>187.39999999999364</c:v>
                </c:pt>
                <c:pt idx="1875">
                  <c:v>187.49999999999363</c:v>
                </c:pt>
                <c:pt idx="1876">
                  <c:v>187.59999999999363</c:v>
                </c:pt>
                <c:pt idx="1877">
                  <c:v>187.69999999999362</c:v>
                </c:pt>
                <c:pt idx="1878">
                  <c:v>187.79999999999362</c:v>
                </c:pt>
                <c:pt idx="1879">
                  <c:v>187.89999999999361</c:v>
                </c:pt>
                <c:pt idx="1880">
                  <c:v>187.99999999999361</c:v>
                </c:pt>
                <c:pt idx="1881">
                  <c:v>188.0999999999936</c:v>
                </c:pt>
                <c:pt idx="1882">
                  <c:v>188.19999999999359</c:v>
                </c:pt>
                <c:pt idx="1883">
                  <c:v>188.29999999999359</c:v>
                </c:pt>
                <c:pt idx="1884">
                  <c:v>188.39999999999358</c:v>
                </c:pt>
                <c:pt idx="1885">
                  <c:v>188.49999999999358</c:v>
                </c:pt>
                <c:pt idx="1886">
                  <c:v>188.59999999999357</c:v>
                </c:pt>
                <c:pt idx="1887">
                  <c:v>188.69999999999357</c:v>
                </c:pt>
                <c:pt idx="1888">
                  <c:v>188.79999999999356</c:v>
                </c:pt>
                <c:pt idx="1889">
                  <c:v>188.89999999999355</c:v>
                </c:pt>
                <c:pt idx="1890">
                  <c:v>188.99999999999355</c:v>
                </c:pt>
                <c:pt idx="1891">
                  <c:v>189.09999999999354</c:v>
                </c:pt>
                <c:pt idx="1892">
                  <c:v>189.19999999999354</c:v>
                </c:pt>
                <c:pt idx="1893">
                  <c:v>189.29999999999353</c:v>
                </c:pt>
                <c:pt idx="1894">
                  <c:v>189.39999999999353</c:v>
                </c:pt>
                <c:pt idx="1895">
                  <c:v>189.49999999999352</c:v>
                </c:pt>
                <c:pt idx="1896">
                  <c:v>189.59999999999351</c:v>
                </c:pt>
                <c:pt idx="1897">
                  <c:v>189.69999999999351</c:v>
                </c:pt>
                <c:pt idx="1898">
                  <c:v>189.7999999999935</c:v>
                </c:pt>
                <c:pt idx="1899">
                  <c:v>189.8999999999935</c:v>
                </c:pt>
                <c:pt idx="1900">
                  <c:v>189.99999999999349</c:v>
                </c:pt>
                <c:pt idx="1901">
                  <c:v>190.09999999999349</c:v>
                </c:pt>
                <c:pt idx="1902">
                  <c:v>190.19999999999348</c:v>
                </c:pt>
                <c:pt idx="1903">
                  <c:v>190.29999999999347</c:v>
                </c:pt>
                <c:pt idx="1904">
                  <c:v>190.39999999999347</c:v>
                </c:pt>
                <c:pt idx="1905">
                  <c:v>190.49999999999346</c:v>
                </c:pt>
                <c:pt idx="1906">
                  <c:v>190.59999999999346</c:v>
                </c:pt>
                <c:pt idx="1907">
                  <c:v>190.69999999999345</c:v>
                </c:pt>
                <c:pt idx="1908">
                  <c:v>190.79999999999345</c:v>
                </c:pt>
                <c:pt idx="1909">
                  <c:v>190.89999999999344</c:v>
                </c:pt>
                <c:pt idx="1910">
                  <c:v>190.99999999999343</c:v>
                </c:pt>
                <c:pt idx="1911">
                  <c:v>191.09999999999343</c:v>
                </c:pt>
                <c:pt idx="1912">
                  <c:v>191.19999999999342</c:v>
                </c:pt>
                <c:pt idx="1913">
                  <c:v>191.29999999999342</c:v>
                </c:pt>
                <c:pt idx="1914">
                  <c:v>191.39999999999341</c:v>
                </c:pt>
                <c:pt idx="1915">
                  <c:v>191.49999999999341</c:v>
                </c:pt>
                <c:pt idx="1916">
                  <c:v>191.5999999999934</c:v>
                </c:pt>
                <c:pt idx="1917">
                  <c:v>191.69999999999339</c:v>
                </c:pt>
                <c:pt idx="1918">
                  <c:v>191.79999999999339</c:v>
                </c:pt>
                <c:pt idx="1919">
                  <c:v>191.89999999999338</c:v>
                </c:pt>
                <c:pt idx="1920">
                  <c:v>191.99999999999338</c:v>
                </c:pt>
                <c:pt idx="1921">
                  <c:v>192.09999999999337</c:v>
                </c:pt>
                <c:pt idx="1922">
                  <c:v>192.19999999999337</c:v>
                </c:pt>
                <c:pt idx="1923">
                  <c:v>192.29999999999336</c:v>
                </c:pt>
                <c:pt idx="1924">
                  <c:v>192.39999999999336</c:v>
                </c:pt>
                <c:pt idx="1925">
                  <c:v>192.49999999999335</c:v>
                </c:pt>
                <c:pt idx="1926">
                  <c:v>192.59999999999334</c:v>
                </c:pt>
                <c:pt idx="1927">
                  <c:v>192.69999999999334</c:v>
                </c:pt>
                <c:pt idx="1928">
                  <c:v>192.79999999999333</c:v>
                </c:pt>
                <c:pt idx="1929">
                  <c:v>192.89999999999333</c:v>
                </c:pt>
                <c:pt idx="1930">
                  <c:v>192.99999999999332</c:v>
                </c:pt>
                <c:pt idx="1931">
                  <c:v>193.09999999999332</c:v>
                </c:pt>
                <c:pt idx="1932">
                  <c:v>193.19999999999331</c:v>
                </c:pt>
                <c:pt idx="1933">
                  <c:v>193.2999999999933</c:v>
                </c:pt>
                <c:pt idx="1934">
                  <c:v>193.3999999999933</c:v>
                </c:pt>
                <c:pt idx="1935">
                  <c:v>193.49999999999329</c:v>
                </c:pt>
                <c:pt idx="1936">
                  <c:v>193.59999999999329</c:v>
                </c:pt>
                <c:pt idx="1937">
                  <c:v>193.69999999999328</c:v>
                </c:pt>
                <c:pt idx="1938">
                  <c:v>193.79999999999328</c:v>
                </c:pt>
                <c:pt idx="1939">
                  <c:v>193.89999999999327</c:v>
                </c:pt>
                <c:pt idx="1940">
                  <c:v>193.99999999999326</c:v>
                </c:pt>
                <c:pt idx="1941">
                  <c:v>194.09999999999326</c:v>
                </c:pt>
                <c:pt idx="1942">
                  <c:v>194.19999999999325</c:v>
                </c:pt>
                <c:pt idx="1943">
                  <c:v>194.29999999999325</c:v>
                </c:pt>
                <c:pt idx="1944">
                  <c:v>194.39999999999324</c:v>
                </c:pt>
                <c:pt idx="1945">
                  <c:v>194.49999999999324</c:v>
                </c:pt>
                <c:pt idx="1946">
                  <c:v>194.59999999999323</c:v>
                </c:pt>
                <c:pt idx="1947">
                  <c:v>194.69999999999322</c:v>
                </c:pt>
                <c:pt idx="1948">
                  <c:v>194.79999999999322</c:v>
                </c:pt>
                <c:pt idx="1949">
                  <c:v>194.89999999999321</c:v>
                </c:pt>
                <c:pt idx="1950">
                  <c:v>194.99999999999321</c:v>
                </c:pt>
                <c:pt idx="1951">
                  <c:v>195.0999999999932</c:v>
                </c:pt>
                <c:pt idx="1952">
                  <c:v>195.1999999999932</c:v>
                </c:pt>
                <c:pt idx="1953">
                  <c:v>195.29999999999319</c:v>
                </c:pt>
                <c:pt idx="1954">
                  <c:v>195.39999999999318</c:v>
                </c:pt>
                <c:pt idx="1955">
                  <c:v>195.49999999999318</c:v>
                </c:pt>
                <c:pt idx="1956">
                  <c:v>195.59999999999317</c:v>
                </c:pt>
                <c:pt idx="1957">
                  <c:v>195.69999999999317</c:v>
                </c:pt>
                <c:pt idx="1958">
                  <c:v>195.79999999999316</c:v>
                </c:pt>
                <c:pt idx="1959">
                  <c:v>195.89999999999316</c:v>
                </c:pt>
                <c:pt idx="1960">
                  <c:v>195.99999999999315</c:v>
                </c:pt>
                <c:pt idx="1961">
                  <c:v>196.09999999999314</c:v>
                </c:pt>
                <c:pt idx="1962">
                  <c:v>196.19999999999314</c:v>
                </c:pt>
                <c:pt idx="1963">
                  <c:v>196.29999999999313</c:v>
                </c:pt>
                <c:pt idx="1964">
                  <c:v>196.39999999999313</c:v>
                </c:pt>
                <c:pt idx="1965">
                  <c:v>196.49999999999312</c:v>
                </c:pt>
                <c:pt idx="1966">
                  <c:v>196.59999999999312</c:v>
                </c:pt>
                <c:pt idx="1967">
                  <c:v>196.69999999999311</c:v>
                </c:pt>
                <c:pt idx="1968">
                  <c:v>196.7999999999931</c:v>
                </c:pt>
                <c:pt idx="1969">
                  <c:v>196.8999999999931</c:v>
                </c:pt>
                <c:pt idx="1970">
                  <c:v>196.99999999999309</c:v>
                </c:pt>
                <c:pt idx="1971">
                  <c:v>197.09999999999309</c:v>
                </c:pt>
                <c:pt idx="1972">
                  <c:v>197.19999999999308</c:v>
                </c:pt>
                <c:pt idx="1973">
                  <c:v>197.29999999999308</c:v>
                </c:pt>
                <c:pt idx="1974">
                  <c:v>197.39999999999307</c:v>
                </c:pt>
                <c:pt idx="1975">
                  <c:v>197.49999999999307</c:v>
                </c:pt>
                <c:pt idx="1976">
                  <c:v>197.59999999999306</c:v>
                </c:pt>
                <c:pt idx="1977">
                  <c:v>197.69999999999305</c:v>
                </c:pt>
                <c:pt idx="1978">
                  <c:v>197.79999999999305</c:v>
                </c:pt>
                <c:pt idx="1979">
                  <c:v>197.89999999999304</c:v>
                </c:pt>
                <c:pt idx="1980">
                  <c:v>197.99999999999304</c:v>
                </c:pt>
                <c:pt idx="1981">
                  <c:v>198.09999999999303</c:v>
                </c:pt>
                <c:pt idx="1982">
                  <c:v>198.19999999999303</c:v>
                </c:pt>
                <c:pt idx="1983">
                  <c:v>198.29999999999302</c:v>
                </c:pt>
                <c:pt idx="1984">
                  <c:v>198.39999999999301</c:v>
                </c:pt>
                <c:pt idx="1985">
                  <c:v>198.49999999999301</c:v>
                </c:pt>
                <c:pt idx="1986">
                  <c:v>198.599999999993</c:v>
                </c:pt>
                <c:pt idx="1987">
                  <c:v>198.699999999993</c:v>
                </c:pt>
                <c:pt idx="1988">
                  <c:v>198.79999999999299</c:v>
                </c:pt>
                <c:pt idx="1989">
                  <c:v>198.89999999999299</c:v>
                </c:pt>
                <c:pt idx="1990">
                  <c:v>198.99999999999298</c:v>
                </c:pt>
                <c:pt idx="1991">
                  <c:v>199.09999999999297</c:v>
                </c:pt>
                <c:pt idx="1992">
                  <c:v>199.19999999999297</c:v>
                </c:pt>
                <c:pt idx="1993">
                  <c:v>199.29999999999296</c:v>
                </c:pt>
                <c:pt idx="1994">
                  <c:v>199.39999999999296</c:v>
                </c:pt>
                <c:pt idx="1995">
                  <c:v>199.49999999999295</c:v>
                </c:pt>
                <c:pt idx="1996">
                  <c:v>199.59999999999295</c:v>
                </c:pt>
                <c:pt idx="1997">
                  <c:v>199.69999999999294</c:v>
                </c:pt>
                <c:pt idx="1998">
                  <c:v>199.79999999999293</c:v>
                </c:pt>
                <c:pt idx="1999">
                  <c:v>199.89999999999293</c:v>
                </c:pt>
                <c:pt idx="2000">
                  <c:v>199.99999999999292</c:v>
                </c:pt>
                <c:pt idx="2001">
                  <c:v>200.09999999999292</c:v>
                </c:pt>
                <c:pt idx="2002">
                  <c:v>200.19999999999291</c:v>
                </c:pt>
                <c:pt idx="2003">
                  <c:v>200.29999999999291</c:v>
                </c:pt>
                <c:pt idx="2004">
                  <c:v>200.3999999999929</c:v>
                </c:pt>
                <c:pt idx="2005">
                  <c:v>200.49999999999289</c:v>
                </c:pt>
                <c:pt idx="2006">
                  <c:v>200.59999999999289</c:v>
                </c:pt>
                <c:pt idx="2007">
                  <c:v>200.69999999999288</c:v>
                </c:pt>
                <c:pt idx="2008">
                  <c:v>200.79999999999288</c:v>
                </c:pt>
                <c:pt idx="2009">
                  <c:v>200.89999999999287</c:v>
                </c:pt>
                <c:pt idx="2010">
                  <c:v>200.99999999999287</c:v>
                </c:pt>
                <c:pt idx="2011">
                  <c:v>201.09999999999286</c:v>
                </c:pt>
                <c:pt idx="2012">
                  <c:v>201.19999999999285</c:v>
                </c:pt>
                <c:pt idx="2013">
                  <c:v>201.29999999999285</c:v>
                </c:pt>
                <c:pt idx="2014">
                  <c:v>201.39999999999284</c:v>
                </c:pt>
                <c:pt idx="2015">
                  <c:v>201.49999999999284</c:v>
                </c:pt>
                <c:pt idx="2016">
                  <c:v>201.59999999999283</c:v>
                </c:pt>
                <c:pt idx="2017">
                  <c:v>201.69999999999283</c:v>
                </c:pt>
                <c:pt idx="2018">
                  <c:v>201.79999999999282</c:v>
                </c:pt>
                <c:pt idx="2019">
                  <c:v>201.89999999999281</c:v>
                </c:pt>
                <c:pt idx="2020">
                  <c:v>201.99999999999281</c:v>
                </c:pt>
                <c:pt idx="2021">
                  <c:v>202.0999999999928</c:v>
                </c:pt>
                <c:pt idx="2022">
                  <c:v>202.1999999999928</c:v>
                </c:pt>
                <c:pt idx="2023">
                  <c:v>202.29999999999279</c:v>
                </c:pt>
                <c:pt idx="2024">
                  <c:v>202.39999999999279</c:v>
                </c:pt>
                <c:pt idx="2025">
                  <c:v>202.49999999999278</c:v>
                </c:pt>
                <c:pt idx="2026">
                  <c:v>202.59999999999278</c:v>
                </c:pt>
                <c:pt idx="2027">
                  <c:v>202.69999999999277</c:v>
                </c:pt>
                <c:pt idx="2028">
                  <c:v>202.79999999999276</c:v>
                </c:pt>
                <c:pt idx="2029">
                  <c:v>202.89999999999276</c:v>
                </c:pt>
                <c:pt idx="2030">
                  <c:v>202.99999999999275</c:v>
                </c:pt>
                <c:pt idx="2031">
                  <c:v>203.09999999999275</c:v>
                </c:pt>
                <c:pt idx="2032">
                  <c:v>203.19999999999274</c:v>
                </c:pt>
                <c:pt idx="2033">
                  <c:v>203.29999999999274</c:v>
                </c:pt>
                <c:pt idx="2034">
                  <c:v>203.39999999999273</c:v>
                </c:pt>
                <c:pt idx="2035">
                  <c:v>203.49999999999272</c:v>
                </c:pt>
                <c:pt idx="2036">
                  <c:v>203.59999999999272</c:v>
                </c:pt>
                <c:pt idx="2037">
                  <c:v>203.69999999999271</c:v>
                </c:pt>
                <c:pt idx="2038">
                  <c:v>203.79999999999271</c:v>
                </c:pt>
                <c:pt idx="2039">
                  <c:v>203.8999999999927</c:v>
                </c:pt>
                <c:pt idx="2040">
                  <c:v>203.9999999999927</c:v>
                </c:pt>
                <c:pt idx="2041">
                  <c:v>204.09999999999269</c:v>
                </c:pt>
                <c:pt idx="2042">
                  <c:v>204.19999999999268</c:v>
                </c:pt>
                <c:pt idx="2043">
                  <c:v>204.29999999999268</c:v>
                </c:pt>
                <c:pt idx="2044">
                  <c:v>204.39999999999267</c:v>
                </c:pt>
                <c:pt idx="2045">
                  <c:v>204.49999999999267</c:v>
                </c:pt>
                <c:pt idx="2046">
                  <c:v>204.59999999999266</c:v>
                </c:pt>
                <c:pt idx="2047">
                  <c:v>204.69999999999266</c:v>
                </c:pt>
                <c:pt idx="2048">
                  <c:v>204.79999999999265</c:v>
                </c:pt>
                <c:pt idx="2049">
                  <c:v>204.89999999999264</c:v>
                </c:pt>
                <c:pt idx="2050">
                  <c:v>204.99999999999264</c:v>
                </c:pt>
                <c:pt idx="2051">
                  <c:v>205.09999999999263</c:v>
                </c:pt>
                <c:pt idx="2052">
                  <c:v>205.19999999999263</c:v>
                </c:pt>
                <c:pt idx="2053">
                  <c:v>205.29999999999262</c:v>
                </c:pt>
                <c:pt idx="2054">
                  <c:v>205.39999999999262</c:v>
                </c:pt>
                <c:pt idx="2055">
                  <c:v>205.49999999999261</c:v>
                </c:pt>
                <c:pt idx="2056">
                  <c:v>205.5999999999926</c:v>
                </c:pt>
                <c:pt idx="2057">
                  <c:v>205.6999999999926</c:v>
                </c:pt>
                <c:pt idx="2058">
                  <c:v>205.79999999999259</c:v>
                </c:pt>
                <c:pt idx="2059">
                  <c:v>205.89999999999259</c:v>
                </c:pt>
                <c:pt idx="2060">
                  <c:v>205.99999999999258</c:v>
                </c:pt>
                <c:pt idx="2061">
                  <c:v>206.09999999999258</c:v>
                </c:pt>
                <c:pt idx="2062">
                  <c:v>206.19999999999257</c:v>
                </c:pt>
                <c:pt idx="2063">
                  <c:v>206.29999999999256</c:v>
                </c:pt>
                <c:pt idx="2064">
                  <c:v>206.39999999999256</c:v>
                </c:pt>
                <c:pt idx="2065">
                  <c:v>206.49999999999255</c:v>
                </c:pt>
                <c:pt idx="2066">
                  <c:v>206.59999999999255</c:v>
                </c:pt>
                <c:pt idx="2067">
                  <c:v>206.69999999999254</c:v>
                </c:pt>
                <c:pt idx="2068">
                  <c:v>206.79999999999254</c:v>
                </c:pt>
                <c:pt idx="2069">
                  <c:v>206.89999999999253</c:v>
                </c:pt>
                <c:pt idx="2070">
                  <c:v>206.99999999999253</c:v>
                </c:pt>
                <c:pt idx="2071">
                  <c:v>207.09999999999252</c:v>
                </c:pt>
                <c:pt idx="2072">
                  <c:v>207.19999999999251</c:v>
                </c:pt>
                <c:pt idx="2073">
                  <c:v>207.29999999999251</c:v>
                </c:pt>
                <c:pt idx="2074">
                  <c:v>207.3999999999925</c:v>
                </c:pt>
                <c:pt idx="2075">
                  <c:v>207.4999999999925</c:v>
                </c:pt>
                <c:pt idx="2076">
                  <c:v>207.59999999999249</c:v>
                </c:pt>
                <c:pt idx="2077">
                  <c:v>207.69999999999249</c:v>
                </c:pt>
                <c:pt idx="2078">
                  <c:v>207.79999999999248</c:v>
                </c:pt>
                <c:pt idx="2079">
                  <c:v>207.89999999999247</c:v>
                </c:pt>
                <c:pt idx="2080">
                  <c:v>207.99999999999247</c:v>
                </c:pt>
                <c:pt idx="2081">
                  <c:v>208.09999999999246</c:v>
                </c:pt>
                <c:pt idx="2082">
                  <c:v>208.19999999999246</c:v>
                </c:pt>
                <c:pt idx="2083">
                  <c:v>208.29999999999245</c:v>
                </c:pt>
                <c:pt idx="2084">
                  <c:v>208.39999999999245</c:v>
                </c:pt>
                <c:pt idx="2085">
                  <c:v>208.49999999999244</c:v>
                </c:pt>
                <c:pt idx="2086">
                  <c:v>208.59999999999243</c:v>
                </c:pt>
                <c:pt idx="2087">
                  <c:v>208.69999999999243</c:v>
                </c:pt>
                <c:pt idx="2088">
                  <c:v>208.79999999999242</c:v>
                </c:pt>
                <c:pt idx="2089">
                  <c:v>208.89999999999242</c:v>
                </c:pt>
                <c:pt idx="2090">
                  <c:v>208.99999999999241</c:v>
                </c:pt>
                <c:pt idx="2091">
                  <c:v>209.09999999999241</c:v>
                </c:pt>
                <c:pt idx="2092">
                  <c:v>209.1999999999924</c:v>
                </c:pt>
                <c:pt idx="2093">
                  <c:v>209.29999999999239</c:v>
                </c:pt>
                <c:pt idx="2094">
                  <c:v>209.39999999999239</c:v>
                </c:pt>
                <c:pt idx="2095">
                  <c:v>209.49999999999238</c:v>
                </c:pt>
                <c:pt idx="2096">
                  <c:v>209.59999999999238</c:v>
                </c:pt>
                <c:pt idx="2097">
                  <c:v>209.69999999999237</c:v>
                </c:pt>
                <c:pt idx="2098">
                  <c:v>209.79999999999237</c:v>
                </c:pt>
                <c:pt idx="2099">
                  <c:v>209.89999999999236</c:v>
                </c:pt>
                <c:pt idx="2100">
                  <c:v>209.99999999999235</c:v>
                </c:pt>
                <c:pt idx="2101">
                  <c:v>210.09999999999235</c:v>
                </c:pt>
                <c:pt idx="2102">
                  <c:v>210.19999999999234</c:v>
                </c:pt>
                <c:pt idx="2103">
                  <c:v>210.29999999999234</c:v>
                </c:pt>
                <c:pt idx="2104">
                  <c:v>210.39999999999233</c:v>
                </c:pt>
                <c:pt idx="2105">
                  <c:v>210.49999999999233</c:v>
                </c:pt>
                <c:pt idx="2106">
                  <c:v>210.59999999999232</c:v>
                </c:pt>
                <c:pt idx="2107">
                  <c:v>210.69999999999231</c:v>
                </c:pt>
                <c:pt idx="2108">
                  <c:v>210.79999999999231</c:v>
                </c:pt>
                <c:pt idx="2109">
                  <c:v>210.8999999999923</c:v>
                </c:pt>
                <c:pt idx="2110">
                  <c:v>210.9999999999923</c:v>
                </c:pt>
                <c:pt idx="2111">
                  <c:v>211.09999999999229</c:v>
                </c:pt>
                <c:pt idx="2112">
                  <c:v>211.19999999999229</c:v>
                </c:pt>
                <c:pt idx="2113">
                  <c:v>211.29999999999228</c:v>
                </c:pt>
                <c:pt idx="2114">
                  <c:v>211.39999999999227</c:v>
                </c:pt>
                <c:pt idx="2115">
                  <c:v>211.49999999999227</c:v>
                </c:pt>
                <c:pt idx="2116">
                  <c:v>211.59999999999226</c:v>
                </c:pt>
                <c:pt idx="2117">
                  <c:v>211.69999999999226</c:v>
                </c:pt>
                <c:pt idx="2118">
                  <c:v>211.79999999999225</c:v>
                </c:pt>
                <c:pt idx="2119">
                  <c:v>211.89999999999225</c:v>
                </c:pt>
                <c:pt idx="2120">
                  <c:v>211.99999999999224</c:v>
                </c:pt>
                <c:pt idx="2121">
                  <c:v>212.09999999999224</c:v>
                </c:pt>
                <c:pt idx="2122">
                  <c:v>212.19999999999223</c:v>
                </c:pt>
                <c:pt idx="2123">
                  <c:v>212.29999999999222</c:v>
                </c:pt>
                <c:pt idx="2124">
                  <c:v>212.39999999999222</c:v>
                </c:pt>
                <c:pt idx="2125">
                  <c:v>212.49999999999221</c:v>
                </c:pt>
                <c:pt idx="2126">
                  <c:v>212.59999999999221</c:v>
                </c:pt>
                <c:pt idx="2127">
                  <c:v>212.6999999999922</c:v>
                </c:pt>
                <c:pt idx="2128">
                  <c:v>212.7999999999922</c:v>
                </c:pt>
                <c:pt idx="2129">
                  <c:v>212.89999999999219</c:v>
                </c:pt>
                <c:pt idx="2130">
                  <c:v>212.99999999999218</c:v>
                </c:pt>
                <c:pt idx="2131">
                  <c:v>213.09999999999218</c:v>
                </c:pt>
                <c:pt idx="2132">
                  <c:v>213.19999999999217</c:v>
                </c:pt>
                <c:pt idx="2133">
                  <c:v>213.29999999999217</c:v>
                </c:pt>
                <c:pt idx="2134">
                  <c:v>213.39999999999216</c:v>
                </c:pt>
                <c:pt idx="2135">
                  <c:v>213.49999999999216</c:v>
                </c:pt>
                <c:pt idx="2136">
                  <c:v>213.59999999999215</c:v>
                </c:pt>
                <c:pt idx="2137">
                  <c:v>213.69999999999214</c:v>
                </c:pt>
                <c:pt idx="2138">
                  <c:v>213.79999999999214</c:v>
                </c:pt>
                <c:pt idx="2139">
                  <c:v>213.89999999999213</c:v>
                </c:pt>
                <c:pt idx="2140">
                  <c:v>213.99999999999213</c:v>
                </c:pt>
                <c:pt idx="2141">
                  <c:v>214.09999999999212</c:v>
                </c:pt>
                <c:pt idx="2142">
                  <c:v>214.19999999999212</c:v>
                </c:pt>
                <c:pt idx="2143">
                  <c:v>214.29999999999211</c:v>
                </c:pt>
                <c:pt idx="2144">
                  <c:v>214.3999999999921</c:v>
                </c:pt>
                <c:pt idx="2145">
                  <c:v>214.4999999999921</c:v>
                </c:pt>
                <c:pt idx="2146">
                  <c:v>214.59999999999209</c:v>
                </c:pt>
                <c:pt idx="2147">
                  <c:v>214.69999999999209</c:v>
                </c:pt>
                <c:pt idx="2148">
                  <c:v>214.79999999999208</c:v>
                </c:pt>
                <c:pt idx="2149">
                  <c:v>214.89999999999208</c:v>
                </c:pt>
                <c:pt idx="2150">
                  <c:v>214.99999999999207</c:v>
                </c:pt>
                <c:pt idx="2151">
                  <c:v>215.09999999999206</c:v>
                </c:pt>
                <c:pt idx="2152">
                  <c:v>215.19999999999206</c:v>
                </c:pt>
                <c:pt idx="2153">
                  <c:v>215.29999999999205</c:v>
                </c:pt>
                <c:pt idx="2154">
                  <c:v>215.39999999999205</c:v>
                </c:pt>
                <c:pt idx="2155">
                  <c:v>215.49999999999204</c:v>
                </c:pt>
                <c:pt idx="2156">
                  <c:v>215.59999999999204</c:v>
                </c:pt>
                <c:pt idx="2157">
                  <c:v>215.69999999999203</c:v>
                </c:pt>
                <c:pt idx="2158">
                  <c:v>215.79999999999202</c:v>
                </c:pt>
                <c:pt idx="2159">
                  <c:v>215.89999999999202</c:v>
                </c:pt>
                <c:pt idx="2160">
                  <c:v>215.99999999999201</c:v>
                </c:pt>
                <c:pt idx="2161">
                  <c:v>216.09999999999201</c:v>
                </c:pt>
                <c:pt idx="2162">
                  <c:v>216.199999999992</c:v>
                </c:pt>
                <c:pt idx="2163">
                  <c:v>216.299999999992</c:v>
                </c:pt>
                <c:pt idx="2164">
                  <c:v>216.39999999999199</c:v>
                </c:pt>
                <c:pt idx="2165">
                  <c:v>216.49999999999199</c:v>
                </c:pt>
                <c:pt idx="2166">
                  <c:v>216.59999999999198</c:v>
                </c:pt>
                <c:pt idx="2167">
                  <c:v>216.69999999999197</c:v>
                </c:pt>
                <c:pt idx="2168">
                  <c:v>216.79999999999197</c:v>
                </c:pt>
                <c:pt idx="2169">
                  <c:v>216.89999999999196</c:v>
                </c:pt>
                <c:pt idx="2170">
                  <c:v>216.99999999999196</c:v>
                </c:pt>
                <c:pt idx="2171">
                  <c:v>217.09999999999195</c:v>
                </c:pt>
                <c:pt idx="2172">
                  <c:v>217.19999999999195</c:v>
                </c:pt>
                <c:pt idx="2173">
                  <c:v>217.29999999999194</c:v>
                </c:pt>
                <c:pt idx="2174">
                  <c:v>217.39999999999193</c:v>
                </c:pt>
                <c:pt idx="2175">
                  <c:v>217.49999999999193</c:v>
                </c:pt>
                <c:pt idx="2176">
                  <c:v>217.59999999999192</c:v>
                </c:pt>
                <c:pt idx="2177">
                  <c:v>217.69999999999192</c:v>
                </c:pt>
                <c:pt idx="2178">
                  <c:v>217.79999999999191</c:v>
                </c:pt>
                <c:pt idx="2179">
                  <c:v>217.89999999999191</c:v>
                </c:pt>
                <c:pt idx="2180">
                  <c:v>217.9999999999919</c:v>
                </c:pt>
                <c:pt idx="2181">
                  <c:v>218.09999999999189</c:v>
                </c:pt>
                <c:pt idx="2182">
                  <c:v>218.19999999999189</c:v>
                </c:pt>
                <c:pt idx="2183">
                  <c:v>218.29999999999188</c:v>
                </c:pt>
                <c:pt idx="2184">
                  <c:v>218.39999999999188</c:v>
                </c:pt>
                <c:pt idx="2185">
                  <c:v>218.49999999999187</c:v>
                </c:pt>
                <c:pt idx="2186">
                  <c:v>218.59999999999187</c:v>
                </c:pt>
                <c:pt idx="2187">
                  <c:v>218.69999999999186</c:v>
                </c:pt>
                <c:pt idx="2188">
                  <c:v>218.79999999999185</c:v>
                </c:pt>
                <c:pt idx="2189">
                  <c:v>218.89999999999185</c:v>
                </c:pt>
                <c:pt idx="2190">
                  <c:v>218.99999999999184</c:v>
                </c:pt>
                <c:pt idx="2191">
                  <c:v>219.09999999999184</c:v>
                </c:pt>
                <c:pt idx="2192">
                  <c:v>219.19999999999183</c:v>
                </c:pt>
                <c:pt idx="2193">
                  <c:v>219.29999999999183</c:v>
                </c:pt>
                <c:pt idx="2194">
                  <c:v>219.39999999999182</c:v>
                </c:pt>
                <c:pt idx="2195">
                  <c:v>219.49999999999181</c:v>
                </c:pt>
                <c:pt idx="2196">
                  <c:v>219.59999999999181</c:v>
                </c:pt>
                <c:pt idx="2197">
                  <c:v>219.6999999999918</c:v>
                </c:pt>
                <c:pt idx="2198">
                  <c:v>219.7999999999918</c:v>
                </c:pt>
                <c:pt idx="2199">
                  <c:v>219.89999999999179</c:v>
                </c:pt>
                <c:pt idx="2200">
                  <c:v>219.99999999999179</c:v>
                </c:pt>
                <c:pt idx="2201">
                  <c:v>220.09999999999178</c:v>
                </c:pt>
                <c:pt idx="2202">
                  <c:v>220.19999999999177</c:v>
                </c:pt>
                <c:pt idx="2203">
                  <c:v>220.29999999999177</c:v>
                </c:pt>
                <c:pt idx="2204">
                  <c:v>220.39999999999176</c:v>
                </c:pt>
                <c:pt idx="2205">
                  <c:v>220.49999999999176</c:v>
                </c:pt>
                <c:pt idx="2206">
                  <c:v>220.59999999999175</c:v>
                </c:pt>
                <c:pt idx="2207">
                  <c:v>220.69999999999175</c:v>
                </c:pt>
                <c:pt idx="2208">
                  <c:v>220.79999999999174</c:v>
                </c:pt>
                <c:pt idx="2209">
                  <c:v>220.89999999999173</c:v>
                </c:pt>
                <c:pt idx="2210">
                  <c:v>220.99999999999173</c:v>
                </c:pt>
                <c:pt idx="2211">
                  <c:v>221.09999999999172</c:v>
                </c:pt>
                <c:pt idx="2212">
                  <c:v>221.19999999999172</c:v>
                </c:pt>
                <c:pt idx="2213">
                  <c:v>221.29999999999171</c:v>
                </c:pt>
                <c:pt idx="2214">
                  <c:v>221.39999999999171</c:v>
                </c:pt>
                <c:pt idx="2215">
                  <c:v>221.4999999999917</c:v>
                </c:pt>
                <c:pt idx="2216">
                  <c:v>221.5999999999917</c:v>
                </c:pt>
                <c:pt idx="2217">
                  <c:v>221.69999999999169</c:v>
                </c:pt>
                <c:pt idx="2218">
                  <c:v>221.79999999999168</c:v>
                </c:pt>
                <c:pt idx="2219">
                  <c:v>221.89999999999168</c:v>
                </c:pt>
                <c:pt idx="2220">
                  <c:v>221.99999999999167</c:v>
                </c:pt>
                <c:pt idx="2221">
                  <c:v>222.09999999999167</c:v>
                </c:pt>
                <c:pt idx="2222">
                  <c:v>222.19999999999166</c:v>
                </c:pt>
                <c:pt idx="2223">
                  <c:v>222.29999999999166</c:v>
                </c:pt>
                <c:pt idx="2224">
                  <c:v>222.39999999999165</c:v>
                </c:pt>
                <c:pt idx="2225">
                  <c:v>222.49999999999164</c:v>
                </c:pt>
                <c:pt idx="2226">
                  <c:v>222.59999999999164</c:v>
                </c:pt>
                <c:pt idx="2227">
                  <c:v>222.69999999999163</c:v>
                </c:pt>
                <c:pt idx="2228">
                  <c:v>222.79999999999163</c:v>
                </c:pt>
                <c:pt idx="2229">
                  <c:v>222.89999999999162</c:v>
                </c:pt>
                <c:pt idx="2230">
                  <c:v>222.99999999999162</c:v>
                </c:pt>
                <c:pt idx="2231">
                  <c:v>223.09999999999161</c:v>
                </c:pt>
                <c:pt idx="2232">
                  <c:v>223.1999999999916</c:v>
                </c:pt>
                <c:pt idx="2233">
                  <c:v>223.2999999999916</c:v>
                </c:pt>
                <c:pt idx="2234">
                  <c:v>223.39999999999159</c:v>
                </c:pt>
                <c:pt idx="2235">
                  <c:v>223.49999999999159</c:v>
                </c:pt>
                <c:pt idx="2236">
                  <c:v>223.59999999999158</c:v>
                </c:pt>
                <c:pt idx="2237">
                  <c:v>223.69999999999158</c:v>
                </c:pt>
                <c:pt idx="2238">
                  <c:v>223.79999999999157</c:v>
                </c:pt>
                <c:pt idx="2239">
                  <c:v>223.89999999999156</c:v>
                </c:pt>
                <c:pt idx="2240">
                  <c:v>223.99999999999156</c:v>
                </c:pt>
                <c:pt idx="2241">
                  <c:v>224.09999999999155</c:v>
                </c:pt>
                <c:pt idx="2242">
                  <c:v>224.19999999999155</c:v>
                </c:pt>
                <c:pt idx="2243">
                  <c:v>224.29999999999154</c:v>
                </c:pt>
                <c:pt idx="2244">
                  <c:v>224.39999999999154</c:v>
                </c:pt>
                <c:pt idx="2245">
                  <c:v>224.49999999999153</c:v>
                </c:pt>
                <c:pt idx="2246">
                  <c:v>224.59999999999152</c:v>
                </c:pt>
                <c:pt idx="2247">
                  <c:v>224.69999999999152</c:v>
                </c:pt>
                <c:pt idx="2248">
                  <c:v>224.79999999999151</c:v>
                </c:pt>
                <c:pt idx="2249">
                  <c:v>224.89999999999151</c:v>
                </c:pt>
                <c:pt idx="2250">
                  <c:v>224.9999999999915</c:v>
                </c:pt>
                <c:pt idx="2251">
                  <c:v>225.0999999999915</c:v>
                </c:pt>
                <c:pt idx="2252">
                  <c:v>225.19999999999149</c:v>
                </c:pt>
                <c:pt idx="2253">
                  <c:v>225.29999999999148</c:v>
                </c:pt>
                <c:pt idx="2254">
                  <c:v>225.39999999999148</c:v>
                </c:pt>
                <c:pt idx="2255">
                  <c:v>225.49999999999147</c:v>
                </c:pt>
                <c:pt idx="2256">
                  <c:v>225.59999999999147</c:v>
                </c:pt>
                <c:pt idx="2257">
                  <c:v>225.69999999999146</c:v>
                </c:pt>
                <c:pt idx="2258">
                  <c:v>225.79999999999146</c:v>
                </c:pt>
                <c:pt idx="2259">
                  <c:v>225.89999999999145</c:v>
                </c:pt>
                <c:pt idx="2260">
                  <c:v>225.99999999999145</c:v>
                </c:pt>
                <c:pt idx="2261">
                  <c:v>226.09999999999144</c:v>
                </c:pt>
                <c:pt idx="2262">
                  <c:v>226.19999999999143</c:v>
                </c:pt>
                <c:pt idx="2263">
                  <c:v>226.29999999999143</c:v>
                </c:pt>
                <c:pt idx="2264">
                  <c:v>226.39999999999142</c:v>
                </c:pt>
                <c:pt idx="2265">
                  <c:v>226.49999999999142</c:v>
                </c:pt>
                <c:pt idx="2266">
                  <c:v>226.59999999999141</c:v>
                </c:pt>
                <c:pt idx="2267">
                  <c:v>226.69999999999141</c:v>
                </c:pt>
                <c:pt idx="2268">
                  <c:v>226.7999999999914</c:v>
                </c:pt>
                <c:pt idx="2269">
                  <c:v>226.89999999999139</c:v>
                </c:pt>
                <c:pt idx="2270">
                  <c:v>226.99999999999139</c:v>
                </c:pt>
                <c:pt idx="2271">
                  <c:v>227.09999999999138</c:v>
                </c:pt>
                <c:pt idx="2272">
                  <c:v>227.19999999999138</c:v>
                </c:pt>
                <c:pt idx="2273">
                  <c:v>227.29999999999137</c:v>
                </c:pt>
                <c:pt idx="2274">
                  <c:v>227.39999999999137</c:v>
                </c:pt>
                <c:pt idx="2275">
                  <c:v>227.49999999999136</c:v>
                </c:pt>
                <c:pt idx="2276">
                  <c:v>227.59999999999135</c:v>
                </c:pt>
                <c:pt idx="2277">
                  <c:v>227.69999999999135</c:v>
                </c:pt>
                <c:pt idx="2278">
                  <c:v>227.79999999999134</c:v>
                </c:pt>
                <c:pt idx="2279">
                  <c:v>227.89999999999134</c:v>
                </c:pt>
                <c:pt idx="2280">
                  <c:v>227.99999999999133</c:v>
                </c:pt>
                <c:pt idx="2281">
                  <c:v>228.09999999999133</c:v>
                </c:pt>
                <c:pt idx="2282">
                  <c:v>228.19999999999132</c:v>
                </c:pt>
                <c:pt idx="2283">
                  <c:v>228.29999999999131</c:v>
                </c:pt>
                <c:pt idx="2284">
                  <c:v>228.39999999999131</c:v>
                </c:pt>
                <c:pt idx="2285">
                  <c:v>228.4999999999913</c:v>
                </c:pt>
                <c:pt idx="2286">
                  <c:v>228.5999999999913</c:v>
                </c:pt>
                <c:pt idx="2287">
                  <c:v>228.69999999999129</c:v>
                </c:pt>
                <c:pt idx="2288">
                  <c:v>228.79999999999129</c:v>
                </c:pt>
                <c:pt idx="2289">
                  <c:v>228.89999999999128</c:v>
                </c:pt>
                <c:pt idx="2290">
                  <c:v>228.99999999999127</c:v>
                </c:pt>
                <c:pt idx="2291">
                  <c:v>229.09999999999127</c:v>
                </c:pt>
                <c:pt idx="2292">
                  <c:v>229.19999999999126</c:v>
                </c:pt>
                <c:pt idx="2293">
                  <c:v>229.29999999999126</c:v>
                </c:pt>
                <c:pt idx="2294">
                  <c:v>229.39999999999125</c:v>
                </c:pt>
                <c:pt idx="2295">
                  <c:v>229.49999999999125</c:v>
                </c:pt>
                <c:pt idx="2296">
                  <c:v>229.59999999999124</c:v>
                </c:pt>
                <c:pt idx="2297">
                  <c:v>229.69999999999123</c:v>
                </c:pt>
                <c:pt idx="2298">
                  <c:v>229.79999999999123</c:v>
                </c:pt>
                <c:pt idx="2299">
                  <c:v>229.89999999999122</c:v>
                </c:pt>
                <c:pt idx="2300">
                  <c:v>229.99999999999122</c:v>
                </c:pt>
                <c:pt idx="2301">
                  <c:v>230.09999999999121</c:v>
                </c:pt>
                <c:pt idx="2302">
                  <c:v>230.19999999999121</c:v>
                </c:pt>
                <c:pt idx="2303">
                  <c:v>230.2999999999912</c:v>
                </c:pt>
                <c:pt idx="2304">
                  <c:v>230.39999999999119</c:v>
                </c:pt>
                <c:pt idx="2305">
                  <c:v>230.49999999999119</c:v>
                </c:pt>
                <c:pt idx="2306">
                  <c:v>230.59999999999118</c:v>
                </c:pt>
                <c:pt idx="2307">
                  <c:v>230.69999999999118</c:v>
                </c:pt>
                <c:pt idx="2308">
                  <c:v>230.79999999999117</c:v>
                </c:pt>
                <c:pt idx="2309">
                  <c:v>230.89999999999117</c:v>
                </c:pt>
                <c:pt idx="2310">
                  <c:v>230.99999999999116</c:v>
                </c:pt>
                <c:pt idx="2311">
                  <c:v>231.09999999999116</c:v>
                </c:pt>
                <c:pt idx="2312">
                  <c:v>231.19999999999115</c:v>
                </c:pt>
                <c:pt idx="2313">
                  <c:v>231.29999999999114</c:v>
                </c:pt>
                <c:pt idx="2314">
                  <c:v>231.39999999999114</c:v>
                </c:pt>
                <c:pt idx="2315">
                  <c:v>231.49999999999113</c:v>
                </c:pt>
                <c:pt idx="2316">
                  <c:v>231.59999999999113</c:v>
                </c:pt>
                <c:pt idx="2317">
                  <c:v>231.69999999999112</c:v>
                </c:pt>
                <c:pt idx="2318">
                  <c:v>231.79999999999112</c:v>
                </c:pt>
                <c:pt idx="2319">
                  <c:v>231.89999999999111</c:v>
                </c:pt>
                <c:pt idx="2320">
                  <c:v>231.9999999999911</c:v>
                </c:pt>
                <c:pt idx="2321">
                  <c:v>232.0999999999911</c:v>
                </c:pt>
                <c:pt idx="2322">
                  <c:v>232.19999999999109</c:v>
                </c:pt>
                <c:pt idx="2323">
                  <c:v>232.29999999999109</c:v>
                </c:pt>
                <c:pt idx="2324">
                  <c:v>232.39999999999108</c:v>
                </c:pt>
                <c:pt idx="2325">
                  <c:v>232.49999999999108</c:v>
                </c:pt>
                <c:pt idx="2326">
                  <c:v>232.59999999999107</c:v>
                </c:pt>
                <c:pt idx="2327">
                  <c:v>232.69999999999106</c:v>
                </c:pt>
                <c:pt idx="2328">
                  <c:v>232.79999999999106</c:v>
                </c:pt>
                <c:pt idx="2329">
                  <c:v>232.89999999999105</c:v>
                </c:pt>
                <c:pt idx="2330">
                  <c:v>232.99999999999105</c:v>
                </c:pt>
                <c:pt idx="2331">
                  <c:v>233.09999999999104</c:v>
                </c:pt>
                <c:pt idx="2332">
                  <c:v>233.19999999999104</c:v>
                </c:pt>
                <c:pt idx="2333">
                  <c:v>233.29999999999103</c:v>
                </c:pt>
                <c:pt idx="2334">
                  <c:v>233.39999999999102</c:v>
                </c:pt>
                <c:pt idx="2335">
                  <c:v>233.49999999999102</c:v>
                </c:pt>
                <c:pt idx="2336">
                  <c:v>233.59999999999101</c:v>
                </c:pt>
                <c:pt idx="2337">
                  <c:v>233.69999999999101</c:v>
                </c:pt>
                <c:pt idx="2338">
                  <c:v>233.799999999991</c:v>
                </c:pt>
                <c:pt idx="2339">
                  <c:v>233.899999999991</c:v>
                </c:pt>
                <c:pt idx="2340">
                  <c:v>233.99999999999099</c:v>
                </c:pt>
                <c:pt idx="2341">
                  <c:v>234.09999999999098</c:v>
                </c:pt>
                <c:pt idx="2342">
                  <c:v>234.19999999999098</c:v>
                </c:pt>
                <c:pt idx="2343">
                  <c:v>234.29999999999097</c:v>
                </c:pt>
                <c:pt idx="2344">
                  <c:v>234.39999999999097</c:v>
                </c:pt>
                <c:pt idx="2345">
                  <c:v>234.49999999999096</c:v>
                </c:pt>
                <c:pt idx="2346">
                  <c:v>234.59999999999096</c:v>
                </c:pt>
                <c:pt idx="2347">
                  <c:v>234.69999999999095</c:v>
                </c:pt>
                <c:pt idx="2348">
                  <c:v>234.79999999999094</c:v>
                </c:pt>
                <c:pt idx="2349">
                  <c:v>234.89999999999094</c:v>
                </c:pt>
                <c:pt idx="2350">
                  <c:v>234.99999999999093</c:v>
                </c:pt>
                <c:pt idx="2351">
                  <c:v>235.09999999999093</c:v>
                </c:pt>
                <c:pt idx="2352">
                  <c:v>235.19999999999092</c:v>
                </c:pt>
                <c:pt idx="2353">
                  <c:v>235.29999999999092</c:v>
                </c:pt>
                <c:pt idx="2354">
                  <c:v>235.39999999999091</c:v>
                </c:pt>
                <c:pt idx="2355">
                  <c:v>235.49999999999091</c:v>
                </c:pt>
                <c:pt idx="2356">
                  <c:v>235.5999999999909</c:v>
                </c:pt>
                <c:pt idx="2357">
                  <c:v>235.69999999999089</c:v>
                </c:pt>
                <c:pt idx="2358">
                  <c:v>235.79999999999089</c:v>
                </c:pt>
                <c:pt idx="2359">
                  <c:v>235.89999999999088</c:v>
                </c:pt>
                <c:pt idx="2360">
                  <c:v>235.99999999999088</c:v>
                </c:pt>
                <c:pt idx="2361">
                  <c:v>236.09999999999087</c:v>
                </c:pt>
                <c:pt idx="2362">
                  <c:v>236.19999999999087</c:v>
                </c:pt>
                <c:pt idx="2363">
                  <c:v>236.29999999999086</c:v>
                </c:pt>
                <c:pt idx="2364">
                  <c:v>236.39999999999085</c:v>
                </c:pt>
                <c:pt idx="2365">
                  <c:v>236.49999999999085</c:v>
                </c:pt>
                <c:pt idx="2366">
                  <c:v>236.59999999999084</c:v>
                </c:pt>
                <c:pt idx="2367">
                  <c:v>236.69999999999084</c:v>
                </c:pt>
                <c:pt idx="2368">
                  <c:v>236.79999999999083</c:v>
                </c:pt>
                <c:pt idx="2369">
                  <c:v>236.89999999999083</c:v>
                </c:pt>
                <c:pt idx="2370">
                  <c:v>236.99999999999082</c:v>
                </c:pt>
                <c:pt idx="2371">
                  <c:v>237.09999999999081</c:v>
                </c:pt>
                <c:pt idx="2372">
                  <c:v>237.19999999999081</c:v>
                </c:pt>
                <c:pt idx="2373">
                  <c:v>237.2999999999908</c:v>
                </c:pt>
                <c:pt idx="2374">
                  <c:v>237.3999999999908</c:v>
                </c:pt>
                <c:pt idx="2375">
                  <c:v>237.49999999999079</c:v>
                </c:pt>
                <c:pt idx="2376">
                  <c:v>237.59999999999079</c:v>
                </c:pt>
                <c:pt idx="2377">
                  <c:v>237.69999999999078</c:v>
                </c:pt>
                <c:pt idx="2378">
                  <c:v>237.79999999999077</c:v>
                </c:pt>
                <c:pt idx="2379">
                  <c:v>237.89999999999077</c:v>
                </c:pt>
                <c:pt idx="2380">
                  <c:v>237.99999999999076</c:v>
                </c:pt>
                <c:pt idx="2381">
                  <c:v>238.09999999999076</c:v>
                </c:pt>
                <c:pt idx="2382">
                  <c:v>238.19999999999075</c:v>
                </c:pt>
                <c:pt idx="2383">
                  <c:v>238.29999999999075</c:v>
                </c:pt>
                <c:pt idx="2384">
                  <c:v>238.39999999999074</c:v>
                </c:pt>
                <c:pt idx="2385">
                  <c:v>238.49999999999073</c:v>
                </c:pt>
                <c:pt idx="2386">
                  <c:v>238.59999999999073</c:v>
                </c:pt>
                <c:pt idx="2387">
                  <c:v>238.69999999999072</c:v>
                </c:pt>
                <c:pt idx="2388">
                  <c:v>238.79999999999072</c:v>
                </c:pt>
                <c:pt idx="2389">
                  <c:v>238.89999999999071</c:v>
                </c:pt>
                <c:pt idx="2390">
                  <c:v>238.99999999999071</c:v>
                </c:pt>
                <c:pt idx="2391">
                  <c:v>239.0999999999907</c:v>
                </c:pt>
                <c:pt idx="2392">
                  <c:v>239.19999999999069</c:v>
                </c:pt>
                <c:pt idx="2393">
                  <c:v>239.29999999999069</c:v>
                </c:pt>
                <c:pt idx="2394">
                  <c:v>239.39999999999068</c:v>
                </c:pt>
                <c:pt idx="2395">
                  <c:v>239.49999999999068</c:v>
                </c:pt>
                <c:pt idx="2396">
                  <c:v>239.59999999999067</c:v>
                </c:pt>
                <c:pt idx="2397">
                  <c:v>239.69999999999067</c:v>
                </c:pt>
                <c:pt idx="2398">
                  <c:v>239.79999999999066</c:v>
                </c:pt>
                <c:pt idx="2399">
                  <c:v>239.89999999999065</c:v>
                </c:pt>
                <c:pt idx="2400">
                  <c:v>239.99999999999065</c:v>
                </c:pt>
                <c:pt idx="2401">
                  <c:v>240.09999999999064</c:v>
                </c:pt>
                <c:pt idx="2402">
                  <c:v>240.19999999999064</c:v>
                </c:pt>
                <c:pt idx="2403">
                  <c:v>240.29999999999063</c:v>
                </c:pt>
                <c:pt idx="2404">
                  <c:v>240.39999999999063</c:v>
                </c:pt>
                <c:pt idx="2405">
                  <c:v>240.49999999999062</c:v>
                </c:pt>
                <c:pt idx="2406">
                  <c:v>240.59999999999062</c:v>
                </c:pt>
                <c:pt idx="2407">
                  <c:v>240.69999999999061</c:v>
                </c:pt>
                <c:pt idx="2408">
                  <c:v>240.7999999999906</c:v>
                </c:pt>
                <c:pt idx="2409">
                  <c:v>240.8999999999906</c:v>
                </c:pt>
                <c:pt idx="2410">
                  <c:v>240.99999999999059</c:v>
                </c:pt>
                <c:pt idx="2411">
                  <c:v>241.09999999999059</c:v>
                </c:pt>
                <c:pt idx="2412">
                  <c:v>241.19999999999058</c:v>
                </c:pt>
                <c:pt idx="2413">
                  <c:v>241.29999999999058</c:v>
                </c:pt>
                <c:pt idx="2414">
                  <c:v>241.39999999999057</c:v>
                </c:pt>
                <c:pt idx="2415">
                  <c:v>241.49999999999056</c:v>
                </c:pt>
                <c:pt idx="2416">
                  <c:v>241.59999999999056</c:v>
                </c:pt>
                <c:pt idx="2417">
                  <c:v>241.69999999999055</c:v>
                </c:pt>
                <c:pt idx="2418">
                  <c:v>241.79999999999055</c:v>
                </c:pt>
                <c:pt idx="2419">
                  <c:v>241.89999999999054</c:v>
                </c:pt>
                <c:pt idx="2420">
                  <c:v>241.99999999999054</c:v>
                </c:pt>
                <c:pt idx="2421">
                  <c:v>242.09999999999053</c:v>
                </c:pt>
                <c:pt idx="2422">
                  <c:v>242.19999999999052</c:v>
                </c:pt>
                <c:pt idx="2423">
                  <c:v>242.29999999999052</c:v>
                </c:pt>
                <c:pt idx="2424">
                  <c:v>242.39999999999051</c:v>
                </c:pt>
                <c:pt idx="2425">
                  <c:v>242.49999999999051</c:v>
                </c:pt>
                <c:pt idx="2426">
                  <c:v>242.5999999999905</c:v>
                </c:pt>
                <c:pt idx="2427">
                  <c:v>242.6999999999905</c:v>
                </c:pt>
                <c:pt idx="2428">
                  <c:v>242.79999999999049</c:v>
                </c:pt>
                <c:pt idx="2429">
                  <c:v>242.89999999999048</c:v>
                </c:pt>
                <c:pt idx="2430">
                  <c:v>242.99999999999048</c:v>
                </c:pt>
                <c:pt idx="2431">
                  <c:v>243.09999999999047</c:v>
                </c:pt>
                <c:pt idx="2432">
                  <c:v>243.19999999999047</c:v>
                </c:pt>
                <c:pt idx="2433">
                  <c:v>243.29999999999046</c:v>
                </c:pt>
                <c:pt idx="2434">
                  <c:v>243.39999999999046</c:v>
                </c:pt>
                <c:pt idx="2435">
                  <c:v>243.49999999999045</c:v>
                </c:pt>
                <c:pt idx="2436">
                  <c:v>243.59999999999044</c:v>
                </c:pt>
                <c:pt idx="2437">
                  <c:v>243.69999999999044</c:v>
                </c:pt>
                <c:pt idx="2438">
                  <c:v>243.79999999999043</c:v>
                </c:pt>
                <c:pt idx="2439">
                  <c:v>243.89999999999043</c:v>
                </c:pt>
                <c:pt idx="2440">
                  <c:v>243.99999999999042</c:v>
                </c:pt>
                <c:pt idx="2441">
                  <c:v>244.09999999999042</c:v>
                </c:pt>
                <c:pt idx="2442">
                  <c:v>244.19999999999041</c:v>
                </c:pt>
                <c:pt idx="2443">
                  <c:v>244.2999999999904</c:v>
                </c:pt>
                <c:pt idx="2444">
                  <c:v>244.3999999999904</c:v>
                </c:pt>
                <c:pt idx="2445">
                  <c:v>244.49999999999039</c:v>
                </c:pt>
                <c:pt idx="2446">
                  <c:v>244.59999999999039</c:v>
                </c:pt>
                <c:pt idx="2447">
                  <c:v>244.69999999999038</c:v>
                </c:pt>
                <c:pt idx="2448">
                  <c:v>244.79999999999038</c:v>
                </c:pt>
                <c:pt idx="2449">
                  <c:v>244.89999999999037</c:v>
                </c:pt>
                <c:pt idx="2450">
                  <c:v>244.99999999999037</c:v>
                </c:pt>
                <c:pt idx="2451">
                  <c:v>245.09999999999036</c:v>
                </c:pt>
                <c:pt idx="2452">
                  <c:v>245.19999999999035</c:v>
                </c:pt>
                <c:pt idx="2453">
                  <c:v>245.29999999999035</c:v>
                </c:pt>
                <c:pt idx="2454">
                  <c:v>245.39999999999034</c:v>
                </c:pt>
                <c:pt idx="2455">
                  <c:v>245.49999999999034</c:v>
                </c:pt>
                <c:pt idx="2456">
                  <c:v>245.59999999999033</c:v>
                </c:pt>
                <c:pt idx="2457">
                  <c:v>245.69999999999033</c:v>
                </c:pt>
                <c:pt idx="2458">
                  <c:v>245.79999999999032</c:v>
                </c:pt>
                <c:pt idx="2459">
                  <c:v>245.89999999999031</c:v>
                </c:pt>
                <c:pt idx="2460">
                  <c:v>245.99999999999031</c:v>
                </c:pt>
                <c:pt idx="2461">
                  <c:v>246.0999999999903</c:v>
                </c:pt>
                <c:pt idx="2462">
                  <c:v>246.1999999999903</c:v>
                </c:pt>
                <c:pt idx="2463">
                  <c:v>246.29999999999029</c:v>
                </c:pt>
                <c:pt idx="2464">
                  <c:v>246.39999999999029</c:v>
                </c:pt>
                <c:pt idx="2465">
                  <c:v>246.49999999999028</c:v>
                </c:pt>
                <c:pt idx="2466">
                  <c:v>246.59999999999027</c:v>
                </c:pt>
                <c:pt idx="2467">
                  <c:v>246.69999999999027</c:v>
                </c:pt>
                <c:pt idx="2468">
                  <c:v>246.79999999999026</c:v>
                </c:pt>
                <c:pt idx="2469">
                  <c:v>246.89999999999026</c:v>
                </c:pt>
                <c:pt idx="2470">
                  <c:v>246.99999999999025</c:v>
                </c:pt>
                <c:pt idx="2471">
                  <c:v>247.09999999999025</c:v>
                </c:pt>
                <c:pt idx="2472">
                  <c:v>247.19999999999024</c:v>
                </c:pt>
                <c:pt idx="2473">
                  <c:v>247.29999999999023</c:v>
                </c:pt>
                <c:pt idx="2474">
                  <c:v>247.39999999999023</c:v>
                </c:pt>
                <c:pt idx="2475">
                  <c:v>247.49999999999022</c:v>
                </c:pt>
                <c:pt idx="2476">
                  <c:v>247.59999999999022</c:v>
                </c:pt>
                <c:pt idx="2477">
                  <c:v>247.69999999999021</c:v>
                </c:pt>
                <c:pt idx="2478">
                  <c:v>247.79999999999021</c:v>
                </c:pt>
                <c:pt idx="2479">
                  <c:v>247.8999999999902</c:v>
                </c:pt>
                <c:pt idx="2480">
                  <c:v>247.99999999999019</c:v>
                </c:pt>
                <c:pt idx="2481">
                  <c:v>248.09999999999019</c:v>
                </c:pt>
                <c:pt idx="2482">
                  <c:v>248.19999999999018</c:v>
                </c:pt>
                <c:pt idx="2483">
                  <c:v>248.29999999999018</c:v>
                </c:pt>
                <c:pt idx="2484">
                  <c:v>248.39999999999017</c:v>
                </c:pt>
                <c:pt idx="2485">
                  <c:v>248.49999999999017</c:v>
                </c:pt>
                <c:pt idx="2486">
                  <c:v>248.59999999999016</c:v>
                </c:pt>
                <c:pt idx="2487">
                  <c:v>248.69999999999015</c:v>
                </c:pt>
                <c:pt idx="2488">
                  <c:v>248.79999999999015</c:v>
                </c:pt>
                <c:pt idx="2489">
                  <c:v>248.89999999999014</c:v>
                </c:pt>
                <c:pt idx="2490">
                  <c:v>248.99999999999014</c:v>
                </c:pt>
                <c:pt idx="2491">
                  <c:v>249.09999999999013</c:v>
                </c:pt>
                <c:pt idx="2492">
                  <c:v>249.19999999999013</c:v>
                </c:pt>
                <c:pt idx="2493">
                  <c:v>249.29999999999012</c:v>
                </c:pt>
                <c:pt idx="2494">
                  <c:v>249.39999999999011</c:v>
                </c:pt>
                <c:pt idx="2495">
                  <c:v>249.49999999999011</c:v>
                </c:pt>
                <c:pt idx="2496">
                  <c:v>249.5999999999901</c:v>
                </c:pt>
                <c:pt idx="2497">
                  <c:v>249.6999999999901</c:v>
                </c:pt>
                <c:pt idx="2498">
                  <c:v>249.79999999999009</c:v>
                </c:pt>
                <c:pt idx="2499">
                  <c:v>249.89999999999009</c:v>
                </c:pt>
                <c:pt idx="2500">
                  <c:v>249.99999999999008</c:v>
                </c:pt>
                <c:pt idx="2501">
                  <c:v>250.09999999999008</c:v>
                </c:pt>
                <c:pt idx="2502">
                  <c:v>250.19999999999007</c:v>
                </c:pt>
                <c:pt idx="2503">
                  <c:v>250.29999999999006</c:v>
                </c:pt>
                <c:pt idx="2504">
                  <c:v>250.39999999999006</c:v>
                </c:pt>
                <c:pt idx="2505">
                  <c:v>250.49999999999005</c:v>
                </c:pt>
                <c:pt idx="2506">
                  <c:v>250.59999999999005</c:v>
                </c:pt>
                <c:pt idx="2507">
                  <c:v>250.69999999999004</c:v>
                </c:pt>
                <c:pt idx="2508">
                  <c:v>250.79999999999004</c:v>
                </c:pt>
                <c:pt idx="2509">
                  <c:v>250.89999999999003</c:v>
                </c:pt>
                <c:pt idx="2510">
                  <c:v>250.99999999999002</c:v>
                </c:pt>
                <c:pt idx="2511">
                  <c:v>251.09999999999002</c:v>
                </c:pt>
                <c:pt idx="2512">
                  <c:v>251.19999999999001</c:v>
                </c:pt>
                <c:pt idx="2513">
                  <c:v>251.29999999999001</c:v>
                </c:pt>
                <c:pt idx="2514">
                  <c:v>251.39999999999</c:v>
                </c:pt>
                <c:pt idx="2515">
                  <c:v>251.49999999999</c:v>
                </c:pt>
                <c:pt idx="2516">
                  <c:v>251.59999999998999</c:v>
                </c:pt>
                <c:pt idx="2517">
                  <c:v>251.69999999998998</c:v>
                </c:pt>
                <c:pt idx="2518">
                  <c:v>251.79999999998998</c:v>
                </c:pt>
                <c:pt idx="2519">
                  <c:v>251.89999999998997</c:v>
                </c:pt>
                <c:pt idx="2520">
                  <c:v>251.99999999998997</c:v>
                </c:pt>
                <c:pt idx="2521">
                  <c:v>252.09999999998996</c:v>
                </c:pt>
                <c:pt idx="2522">
                  <c:v>252.19999999998996</c:v>
                </c:pt>
                <c:pt idx="2523">
                  <c:v>252.29999999998995</c:v>
                </c:pt>
                <c:pt idx="2524">
                  <c:v>252.39999999998994</c:v>
                </c:pt>
                <c:pt idx="2525">
                  <c:v>252.49999999998994</c:v>
                </c:pt>
                <c:pt idx="2526">
                  <c:v>252.59999999998993</c:v>
                </c:pt>
                <c:pt idx="2527">
                  <c:v>252.69999999998993</c:v>
                </c:pt>
                <c:pt idx="2528">
                  <c:v>252.79999999998992</c:v>
                </c:pt>
                <c:pt idx="2529">
                  <c:v>252.89999999998992</c:v>
                </c:pt>
                <c:pt idx="2530">
                  <c:v>252.99999999998991</c:v>
                </c:pt>
                <c:pt idx="2531">
                  <c:v>253.0999999999899</c:v>
                </c:pt>
                <c:pt idx="2532">
                  <c:v>253.1999999999899</c:v>
                </c:pt>
                <c:pt idx="2533">
                  <c:v>253.29999999998989</c:v>
                </c:pt>
                <c:pt idx="2534">
                  <c:v>253.39999999998989</c:v>
                </c:pt>
                <c:pt idx="2535">
                  <c:v>253.49999999998988</c:v>
                </c:pt>
                <c:pt idx="2536">
                  <c:v>253.59999999998988</c:v>
                </c:pt>
                <c:pt idx="2537">
                  <c:v>253.69999999998987</c:v>
                </c:pt>
                <c:pt idx="2538">
                  <c:v>253.79999999998986</c:v>
                </c:pt>
                <c:pt idx="2539">
                  <c:v>253.89999999998986</c:v>
                </c:pt>
                <c:pt idx="2540">
                  <c:v>253.99999999998985</c:v>
                </c:pt>
                <c:pt idx="2541">
                  <c:v>254.09999999998985</c:v>
                </c:pt>
                <c:pt idx="2542">
                  <c:v>254.19999999998984</c:v>
                </c:pt>
                <c:pt idx="2543">
                  <c:v>254.29999999998984</c:v>
                </c:pt>
                <c:pt idx="2544">
                  <c:v>254.39999999998983</c:v>
                </c:pt>
                <c:pt idx="2545">
                  <c:v>254.49999999998983</c:v>
                </c:pt>
                <c:pt idx="2546">
                  <c:v>254.59999999998982</c:v>
                </c:pt>
                <c:pt idx="2547">
                  <c:v>254.69999999998981</c:v>
                </c:pt>
                <c:pt idx="2548">
                  <c:v>254.79999999998981</c:v>
                </c:pt>
                <c:pt idx="2549">
                  <c:v>254.8999999999898</c:v>
                </c:pt>
                <c:pt idx="2550">
                  <c:v>254.9999999999898</c:v>
                </c:pt>
                <c:pt idx="2551">
                  <c:v>255.09999999998979</c:v>
                </c:pt>
                <c:pt idx="2552">
                  <c:v>255.19999999998979</c:v>
                </c:pt>
                <c:pt idx="2553">
                  <c:v>255.29999999998978</c:v>
                </c:pt>
                <c:pt idx="2554">
                  <c:v>255.39999999998977</c:v>
                </c:pt>
                <c:pt idx="2555">
                  <c:v>255.49999999998977</c:v>
                </c:pt>
                <c:pt idx="2556">
                  <c:v>255.59999999998976</c:v>
                </c:pt>
                <c:pt idx="2557">
                  <c:v>255.69999999998976</c:v>
                </c:pt>
                <c:pt idx="2558">
                  <c:v>255.79999999998975</c:v>
                </c:pt>
                <c:pt idx="2559">
                  <c:v>255.89999999998975</c:v>
                </c:pt>
                <c:pt idx="2560">
                  <c:v>255.99999999998974</c:v>
                </c:pt>
                <c:pt idx="2561">
                  <c:v>256.09999999998973</c:v>
                </c:pt>
                <c:pt idx="2562">
                  <c:v>256.19999999998976</c:v>
                </c:pt>
                <c:pt idx="2563">
                  <c:v>256.29999999998978</c:v>
                </c:pt>
                <c:pt idx="2564">
                  <c:v>256.3999999999898</c:v>
                </c:pt>
                <c:pt idx="2565">
                  <c:v>256.49999999998983</c:v>
                </c:pt>
                <c:pt idx="2566">
                  <c:v>256.59999999998985</c:v>
                </c:pt>
                <c:pt idx="2567">
                  <c:v>256.69999999998987</c:v>
                </c:pt>
                <c:pt idx="2568">
                  <c:v>256.79999999998989</c:v>
                </c:pt>
                <c:pt idx="2569">
                  <c:v>256.89999999998992</c:v>
                </c:pt>
                <c:pt idx="2570">
                  <c:v>256.99999999998994</c:v>
                </c:pt>
                <c:pt idx="2571">
                  <c:v>257.09999999998996</c:v>
                </c:pt>
                <c:pt idx="2572">
                  <c:v>257.19999999998998</c:v>
                </c:pt>
                <c:pt idx="2573">
                  <c:v>257.29999999999001</c:v>
                </c:pt>
                <c:pt idx="2574">
                  <c:v>257.39999999999003</c:v>
                </c:pt>
                <c:pt idx="2575">
                  <c:v>257.49999999999005</c:v>
                </c:pt>
                <c:pt idx="2576">
                  <c:v>257.59999999999008</c:v>
                </c:pt>
                <c:pt idx="2577">
                  <c:v>257.6999999999901</c:v>
                </c:pt>
                <c:pt idx="2578">
                  <c:v>257.79999999999012</c:v>
                </c:pt>
                <c:pt idx="2579">
                  <c:v>257.89999999999014</c:v>
                </c:pt>
                <c:pt idx="2580">
                  <c:v>257.99999999999017</c:v>
                </c:pt>
                <c:pt idx="2581">
                  <c:v>258.09999999999019</c:v>
                </c:pt>
                <c:pt idx="2582">
                  <c:v>258.19999999999021</c:v>
                </c:pt>
                <c:pt idx="2583">
                  <c:v>258.29999999999023</c:v>
                </c:pt>
                <c:pt idx="2584">
                  <c:v>258.39999999999026</c:v>
                </c:pt>
                <c:pt idx="2585">
                  <c:v>258.49999999999028</c:v>
                </c:pt>
                <c:pt idx="2586">
                  <c:v>258.5999999999903</c:v>
                </c:pt>
                <c:pt idx="2587">
                  <c:v>258.69999999999033</c:v>
                </c:pt>
                <c:pt idx="2588">
                  <c:v>258.79999999999035</c:v>
                </c:pt>
                <c:pt idx="2589">
                  <c:v>258.89999999999037</c:v>
                </c:pt>
                <c:pt idx="2590">
                  <c:v>258.99999999999039</c:v>
                </c:pt>
                <c:pt idx="2591">
                  <c:v>259.09999999999042</c:v>
                </c:pt>
                <c:pt idx="2592">
                  <c:v>259.19999999999044</c:v>
                </c:pt>
                <c:pt idx="2593">
                  <c:v>259.29999999999046</c:v>
                </c:pt>
                <c:pt idx="2594">
                  <c:v>259.39999999999048</c:v>
                </c:pt>
                <c:pt idx="2595">
                  <c:v>259.49999999999051</c:v>
                </c:pt>
                <c:pt idx="2596">
                  <c:v>259.59999999999053</c:v>
                </c:pt>
                <c:pt idx="2597">
                  <c:v>259.69999999999055</c:v>
                </c:pt>
                <c:pt idx="2598">
                  <c:v>259.79999999999058</c:v>
                </c:pt>
                <c:pt idx="2599">
                  <c:v>259.8999999999906</c:v>
                </c:pt>
                <c:pt idx="2600">
                  <c:v>259.99999999999062</c:v>
                </c:pt>
                <c:pt idx="2601">
                  <c:v>260.09999999999064</c:v>
                </c:pt>
                <c:pt idx="2602">
                  <c:v>260.19999999999067</c:v>
                </c:pt>
                <c:pt idx="2603">
                  <c:v>260.29999999999069</c:v>
                </c:pt>
                <c:pt idx="2604">
                  <c:v>260.39999999999071</c:v>
                </c:pt>
                <c:pt idx="2605">
                  <c:v>260.49999999999073</c:v>
                </c:pt>
                <c:pt idx="2606">
                  <c:v>260.59999999999076</c:v>
                </c:pt>
                <c:pt idx="2607">
                  <c:v>260.69999999999078</c:v>
                </c:pt>
                <c:pt idx="2608">
                  <c:v>260.7999999999908</c:v>
                </c:pt>
                <c:pt idx="2609">
                  <c:v>260.89999999999083</c:v>
                </c:pt>
                <c:pt idx="2610">
                  <c:v>260.99999999999085</c:v>
                </c:pt>
                <c:pt idx="2611">
                  <c:v>261.09999999999087</c:v>
                </c:pt>
                <c:pt idx="2612">
                  <c:v>261.19999999999089</c:v>
                </c:pt>
                <c:pt idx="2613">
                  <c:v>261.29999999999092</c:v>
                </c:pt>
                <c:pt idx="2614">
                  <c:v>261.39999999999094</c:v>
                </c:pt>
                <c:pt idx="2615">
                  <c:v>261.49999999999096</c:v>
                </c:pt>
                <c:pt idx="2616">
                  <c:v>261.59999999999098</c:v>
                </c:pt>
                <c:pt idx="2617">
                  <c:v>261.69999999999101</c:v>
                </c:pt>
                <c:pt idx="2618">
                  <c:v>261.79999999999103</c:v>
                </c:pt>
                <c:pt idx="2619">
                  <c:v>261.89999999999105</c:v>
                </c:pt>
                <c:pt idx="2620">
                  <c:v>261.99999999999108</c:v>
                </c:pt>
                <c:pt idx="2621">
                  <c:v>262.0999999999911</c:v>
                </c:pt>
                <c:pt idx="2622">
                  <c:v>262.19999999999112</c:v>
                </c:pt>
                <c:pt idx="2623">
                  <c:v>262.29999999999114</c:v>
                </c:pt>
                <c:pt idx="2624">
                  <c:v>262.39999999999117</c:v>
                </c:pt>
                <c:pt idx="2625">
                  <c:v>262.49999999999119</c:v>
                </c:pt>
                <c:pt idx="2626">
                  <c:v>262.59999999999121</c:v>
                </c:pt>
                <c:pt idx="2627">
                  <c:v>262.69999999999123</c:v>
                </c:pt>
                <c:pt idx="2628">
                  <c:v>262.79999999999126</c:v>
                </c:pt>
                <c:pt idx="2629">
                  <c:v>262.89999999999128</c:v>
                </c:pt>
                <c:pt idx="2630">
                  <c:v>262.9999999999913</c:v>
                </c:pt>
                <c:pt idx="2631">
                  <c:v>263.09999999999133</c:v>
                </c:pt>
                <c:pt idx="2632">
                  <c:v>263.19999999999135</c:v>
                </c:pt>
                <c:pt idx="2633">
                  <c:v>263.29999999999137</c:v>
                </c:pt>
                <c:pt idx="2634">
                  <c:v>263.39999999999139</c:v>
                </c:pt>
                <c:pt idx="2635">
                  <c:v>263.49999999999142</c:v>
                </c:pt>
                <c:pt idx="2636">
                  <c:v>263.59999999999144</c:v>
                </c:pt>
                <c:pt idx="2637">
                  <c:v>263.69999999999146</c:v>
                </c:pt>
                <c:pt idx="2638">
                  <c:v>263.79999999999148</c:v>
                </c:pt>
                <c:pt idx="2639">
                  <c:v>263.89999999999151</c:v>
                </c:pt>
                <c:pt idx="2640">
                  <c:v>263.99999999999153</c:v>
                </c:pt>
                <c:pt idx="2641">
                  <c:v>264.09999999999155</c:v>
                </c:pt>
                <c:pt idx="2642">
                  <c:v>264.19999999999158</c:v>
                </c:pt>
                <c:pt idx="2643">
                  <c:v>264.2999999999916</c:v>
                </c:pt>
                <c:pt idx="2644">
                  <c:v>264.39999999999162</c:v>
                </c:pt>
                <c:pt idx="2645">
                  <c:v>264.49999999999164</c:v>
                </c:pt>
                <c:pt idx="2646">
                  <c:v>264.59999999999167</c:v>
                </c:pt>
                <c:pt idx="2647">
                  <c:v>264.69999999999169</c:v>
                </c:pt>
                <c:pt idx="2648">
                  <c:v>264.79999999999171</c:v>
                </c:pt>
                <c:pt idx="2649">
                  <c:v>264.89999999999173</c:v>
                </c:pt>
                <c:pt idx="2650">
                  <c:v>264.99999999999176</c:v>
                </c:pt>
                <c:pt idx="2651">
                  <c:v>265.09999999999178</c:v>
                </c:pt>
                <c:pt idx="2652">
                  <c:v>265.1999999999918</c:v>
                </c:pt>
                <c:pt idx="2653">
                  <c:v>265.29999999999183</c:v>
                </c:pt>
                <c:pt idx="2654">
                  <c:v>265.39999999999185</c:v>
                </c:pt>
                <c:pt idx="2655">
                  <c:v>265.49999999999187</c:v>
                </c:pt>
                <c:pt idx="2656">
                  <c:v>265.59999999999189</c:v>
                </c:pt>
                <c:pt idx="2657">
                  <c:v>265.69999999999192</c:v>
                </c:pt>
                <c:pt idx="2658">
                  <c:v>265.79999999999194</c:v>
                </c:pt>
                <c:pt idx="2659">
                  <c:v>265.89999999999196</c:v>
                </c:pt>
                <c:pt idx="2660">
                  <c:v>265.99999999999199</c:v>
                </c:pt>
                <c:pt idx="2661">
                  <c:v>266.09999999999201</c:v>
                </c:pt>
                <c:pt idx="2662">
                  <c:v>266.19999999999203</c:v>
                </c:pt>
                <c:pt idx="2663">
                  <c:v>266.29999999999205</c:v>
                </c:pt>
                <c:pt idx="2664">
                  <c:v>266.39999999999208</c:v>
                </c:pt>
                <c:pt idx="2665">
                  <c:v>266.4999999999921</c:v>
                </c:pt>
                <c:pt idx="2666">
                  <c:v>266.59999999999212</c:v>
                </c:pt>
                <c:pt idx="2667">
                  <c:v>266.69999999999214</c:v>
                </c:pt>
                <c:pt idx="2668">
                  <c:v>266.79999999999217</c:v>
                </c:pt>
                <c:pt idx="2669">
                  <c:v>266.89999999999219</c:v>
                </c:pt>
                <c:pt idx="2670">
                  <c:v>266.99999999999221</c:v>
                </c:pt>
                <c:pt idx="2671">
                  <c:v>267.09999999999224</c:v>
                </c:pt>
                <c:pt idx="2672">
                  <c:v>267.19999999999226</c:v>
                </c:pt>
                <c:pt idx="2673">
                  <c:v>267.29999999999228</c:v>
                </c:pt>
                <c:pt idx="2674">
                  <c:v>267.3999999999923</c:v>
                </c:pt>
                <c:pt idx="2675">
                  <c:v>267.49999999999233</c:v>
                </c:pt>
                <c:pt idx="2676">
                  <c:v>267.59999999999235</c:v>
                </c:pt>
                <c:pt idx="2677">
                  <c:v>267.69999999999237</c:v>
                </c:pt>
                <c:pt idx="2678">
                  <c:v>267.79999999999239</c:v>
                </c:pt>
                <c:pt idx="2679">
                  <c:v>267.89999999999242</c:v>
                </c:pt>
                <c:pt idx="2680">
                  <c:v>267.99999999999244</c:v>
                </c:pt>
                <c:pt idx="2681">
                  <c:v>268.09999999999246</c:v>
                </c:pt>
                <c:pt idx="2682">
                  <c:v>268.19999999999249</c:v>
                </c:pt>
                <c:pt idx="2683">
                  <c:v>268.29999999999251</c:v>
                </c:pt>
                <c:pt idx="2684">
                  <c:v>268.39999999999253</c:v>
                </c:pt>
                <c:pt idx="2685">
                  <c:v>268.49999999999255</c:v>
                </c:pt>
                <c:pt idx="2686">
                  <c:v>268.59999999999258</c:v>
                </c:pt>
                <c:pt idx="2687">
                  <c:v>268.6999999999926</c:v>
                </c:pt>
                <c:pt idx="2688">
                  <c:v>268.79999999999262</c:v>
                </c:pt>
                <c:pt idx="2689">
                  <c:v>268.89999999999264</c:v>
                </c:pt>
                <c:pt idx="2690">
                  <c:v>268.99999999999267</c:v>
                </c:pt>
                <c:pt idx="2691">
                  <c:v>269.09999999999269</c:v>
                </c:pt>
                <c:pt idx="2692">
                  <c:v>269.19999999999271</c:v>
                </c:pt>
                <c:pt idx="2693">
                  <c:v>269.29999999999274</c:v>
                </c:pt>
                <c:pt idx="2694">
                  <c:v>269.39999999999276</c:v>
                </c:pt>
                <c:pt idx="2695">
                  <c:v>269.49999999999278</c:v>
                </c:pt>
                <c:pt idx="2696">
                  <c:v>269.5999999999928</c:v>
                </c:pt>
                <c:pt idx="2697">
                  <c:v>269.69999999999283</c:v>
                </c:pt>
                <c:pt idx="2698">
                  <c:v>269.79999999999285</c:v>
                </c:pt>
                <c:pt idx="2699">
                  <c:v>269.89999999999287</c:v>
                </c:pt>
                <c:pt idx="2700">
                  <c:v>269.99999999999289</c:v>
                </c:pt>
                <c:pt idx="2701">
                  <c:v>270.09999999999292</c:v>
                </c:pt>
                <c:pt idx="2702">
                  <c:v>270.19999999999294</c:v>
                </c:pt>
                <c:pt idx="2703">
                  <c:v>270.29999999999296</c:v>
                </c:pt>
                <c:pt idx="2704">
                  <c:v>270.39999999999299</c:v>
                </c:pt>
                <c:pt idx="2705">
                  <c:v>270.49999999999301</c:v>
                </c:pt>
                <c:pt idx="2706">
                  <c:v>270.59999999999303</c:v>
                </c:pt>
                <c:pt idx="2707">
                  <c:v>270.69999999999305</c:v>
                </c:pt>
                <c:pt idx="2708">
                  <c:v>270.79999999999308</c:v>
                </c:pt>
                <c:pt idx="2709">
                  <c:v>270.8999999999931</c:v>
                </c:pt>
                <c:pt idx="2710">
                  <c:v>270.99999999999312</c:v>
                </c:pt>
                <c:pt idx="2711">
                  <c:v>271.09999999999314</c:v>
                </c:pt>
                <c:pt idx="2712">
                  <c:v>271.19999999999317</c:v>
                </c:pt>
                <c:pt idx="2713">
                  <c:v>271.29999999999319</c:v>
                </c:pt>
                <c:pt idx="2714">
                  <c:v>271.39999999999321</c:v>
                </c:pt>
                <c:pt idx="2715">
                  <c:v>271.49999999999324</c:v>
                </c:pt>
                <c:pt idx="2716">
                  <c:v>271.59999999999326</c:v>
                </c:pt>
                <c:pt idx="2717">
                  <c:v>271.69999999999328</c:v>
                </c:pt>
                <c:pt idx="2718">
                  <c:v>271.7999999999933</c:v>
                </c:pt>
                <c:pt idx="2719">
                  <c:v>271.89999999999333</c:v>
                </c:pt>
                <c:pt idx="2720">
                  <c:v>271.99999999999335</c:v>
                </c:pt>
                <c:pt idx="2721">
                  <c:v>272.09999999999337</c:v>
                </c:pt>
                <c:pt idx="2722">
                  <c:v>272.19999999999339</c:v>
                </c:pt>
                <c:pt idx="2723">
                  <c:v>272.29999999999342</c:v>
                </c:pt>
                <c:pt idx="2724">
                  <c:v>272.39999999999344</c:v>
                </c:pt>
                <c:pt idx="2725">
                  <c:v>272.49999999999346</c:v>
                </c:pt>
                <c:pt idx="2726">
                  <c:v>272.59999999999349</c:v>
                </c:pt>
                <c:pt idx="2727">
                  <c:v>272.69999999999351</c:v>
                </c:pt>
                <c:pt idx="2728">
                  <c:v>272.79999999999353</c:v>
                </c:pt>
                <c:pt idx="2729">
                  <c:v>272.89999999999355</c:v>
                </c:pt>
                <c:pt idx="2730">
                  <c:v>272.99999999999358</c:v>
                </c:pt>
                <c:pt idx="2731">
                  <c:v>273.0999999999936</c:v>
                </c:pt>
                <c:pt idx="2732">
                  <c:v>273.19999999999362</c:v>
                </c:pt>
                <c:pt idx="2733">
                  <c:v>273.29999999999364</c:v>
                </c:pt>
                <c:pt idx="2734">
                  <c:v>273.39999999999367</c:v>
                </c:pt>
                <c:pt idx="2735">
                  <c:v>273.49999999999369</c:v>
                </c:pt>
                <c:pt idx="2736">
                  <c:v>273.59999999999371</c:v>
                </c:pt>
                <c:pt idx="2737">
                  <c:v>273.69999999999374</c:v>
                </c:pt>
                <c:pt idx="2738">
                  <c:v>273.79999999999376</c:v>
                </c:pt>
                <c:pt idx="2739">
                  <c:v>273.89999999999378</c:v>
                </c:pt>
                <c:pt idx="2740">
                  <c:v>273.9999999999938</c:v>
                </c:pt>
                <c:pt idx="2741">
                  <c:v>274.09999999999383</c:v>
                </c:pt>
                <c:pt idx="2742">
                  <c:v>274.19999999999385</c:v>
                </c:pt>
                <c:pt idx="2743">
                  <c:v>274.29999999999387</c:v>
                </c:pt>
                <c:pt idx="2744">
                  <c:v>274.3999999999939</c:v>
                </c:pt>
                <c:pt idx="2745">
                  <c:v>274.49999999999392</c:v>
                </c:pt>
                <c:pt idx="2746">
                  <c:v>274.59999999999394</c:v>
                </c:pt>
                <c:pt idx="2747">
                  <c:v>274.69999999999396</c:v>
                </c:pt>
                <c:pt idx="2748">
                  <c:v>274.79999999999399</c:v>
                </c:pt>
                <c:pt idx="2749">
                  <c:v>274.89999999999401</c:v>
                </c:pt>
                <c:pt idx="2750">
                  <c:v>274.99999999999403</c:v>
                </c:pt>
                <c:pt idx="2751">
                  <c:v>275.09999999999405</c:v>
                </c:pt>
                <c:pt idx="2752">
                  <c:v>275.19999999999408</c:v>
                </c:pt>
                <c:pt idx="2753">
                  <c:v>275.2999999999941</c:v>
                </c:pt>
                <c:pt idx="2754">
                  <c:v>275.39999999999412</c:v>
                </c:pt>
                <c:pt idx="2755">
                  <c:v>275.49999999999415</c:v>
                </c:pt>
                <c:pt idx="2756">
                  <c:v>275.59999999999417</c:v>
                </c:pt>
                <c:pt idx="2757">
                  <c:v>275.69999999999419</c:v>
                </c:pt>
                <c:pt idx="2758">
                  <c:v>275.79999999999421</c:v>
                </c:pt>
                <c:pt idx="2759">
                  <c:v>275.89999999999424</c:v>
                </c:pt>
                <c:pt idx="2760">
                  <c:v>275.99999999999426</c:v>
                </c:pt>
                <c:pt idx="2761">
                  <c:v>276.09999999999428</c:v>
                </c:pt>
                <c:pt idx="2762">
                  <c:v>276.1999999999943</c:v>
                </c:pt>
                <c:pt idx="2763">
                  <c:v>276.29999999999433</c:v>
                </c:pt>
                <c:pt idx="2764">
                  <c:v>276.39999999999435</c:v>
                </c:pt>
                <c:pt idx="2765">
                  <c:v>276.49999999999437</c:v>
                </c:pt>
                <c:pt idx="2766">
                  <c:v>276.5999999999944</c:v>
                </c:pt>
                <c:pt idx="2767">
                  <c:v>276.69999999999442</c:v>
                </c:pt>
                <c:pt idx="2768">
                  <c:v>276.79999999999444</c:v>
                </c:pt>
                <c:pt idx="2769">
                  <c:v>276.89999999999446</c:v>
                </c:pt>
                <c:pt idx="2770">
                  <c:v>276.99999999999449</c:v>
                </c:pt>
                <c:pt idx="2771">
                  <c:v>277.09999999999451</c:v>
                </c:pt>
                <c:pt idx="2772">
                  <c:v>277.19999999999453</c:v>
                </c:pt>
                <c:pt idx="2773">
                  <c:v>277.29999999999455</c:v>
                </c:pt>
                <c:pt idx="2774">
                  <c:v>277.39999999999458</c:v>
                </c:pt>
                <c:pt idx="2775">
                  <c:v>277.4999999999946</c:v>
                </c:pt>
                <c:pt idx="2776">
                  <c:v>277.59999999999462</c:v>
                </c:pt>
                <c:pt idx="2777">
                  <c:v>277.69999999999465</c:v>
                </c:pt>
                <c:pt idx="2778">
                  <c:v>277.79999999999467</c:v>
                </c:pt>
                <c:pt idx="2779">
                  <c:v>277.89999999999469</c:v>
                </c:pt>
                <c:pt idx="2780">
                  <c:v>277.99999999999471</c:v>
                </c:pt>
                <c:pt idx="2781">
                  <c:v>278.09999999999474</c:v>
                </c:pt>
                <c:pt idx="2782">
                  <c:v>278.19999999999476</c:v>
                </c:pt>
                <c:pt idx="2783">
                  <c:v>278.29999999999478</c:v>
                </c:pt>
                <c:pt idx="2784">
                  <c:v>278.3999999999948</c:v>
                </c:pt>
                <c:pt idx="2785">
                  <c:v>278.49999999999483</c:v>
                </c:pt>
                <c:pt idx="2786">
                  <c:v>278.59999999999485</c:v>
                </c:pt>
                <c:pt idx="2787">
                  <c:v>278.69999999999487</c:v>
                </c:pt>
                <c:pt idx="2788">
                  <c:v>278.7999999999949</c:v>
                </c:pt>
                <c:pt idx="2789">
                  <c:v>278.89999999999492</c:v>
                </c:pt>
                <c:pt idx="2790">
                  <c:v>278.99999999999494</c:v>
                </c:pt>
                <c:pt idx="2791">
                  <c:v>279.09999999999496</c:v>
                </c:pt>
                <c:pt idx="2792">
                  <c:v>279.19999999999499</c:v>
                </c:pt>
                <c:pt idx="2793">
                  <c:v>279.29999999999501</c:v>
                </c:pt>
                <c:pt idx="2794">
                  <c:v>279.39999999999503</c:v>
                </c:pt>
                <c:pt idx="2795">
                  <c:v>279.49999999999505</c:v>
                </c:pt>
                <c:pt idx="2796">
                  <c:v>279.59999999999508</c:v>
                </c:pt>
                <c:pt idx="2797">
                  <c:v>279.6999999999951</c:v>
                </c:pt>
                <c:pt idx="2798">
                  <c:v>279.79999999999512</c:v>
                </c:pt>
                <c:pt idx="2799">
                  <c:v>279.89999999999515</c:v>
                </c:pt>
                <c:pt idx="2800">
                  <c:v>279.99999999999517</c:v>
                </c:pt>
                <c:pt idx="2801">
                  <c:v>280.09999999999519</c:v>
                </c:pt>
                <c:pt idx="2802">
                  <c:v>280.19999999999521</c:v>
                </c:pt>
                <c:pt idx="2803">
                  <c:v>280.29999999999524</c:v>
                </c:pt>
                <c:pt idx="2804">
                  <c:v>280.39999999999526</c:v>
                </c:pt>
                <c:pt idx="2805">
                  <c:v>280.49999999999528</c:v>
                </c:pt>
                <c:pt idx="2806">
                  <c:v>280.5999999999953</c:v>
                </c:pt>
                <c:pt idx="2807">
                  <c:v>280.69999999999533</c:v>
                </c:pt>
                <c:pt idx="2808">
                  <c:v>280.79999999999535</c:v>
                </c:pt>
                <c:pt idx="2809">
                  <c:v>280.89999999999537</c:v>
                </c:pt>
                <c:pt idx="2810">
                  <c:v>280.9999999999954</c:v>
                </c:pt>
                <c:pt idx="2811">
                  <c:v>281.09999999999542</c:v>
                </c:pt>
                <c:pt idx="2812">
                  <c:v>281.19999999999544</c:v>
                </c:pt>
                <c:pt idx="2813">
                  <c:v>281.29999999999546</c:v>
                </c:pt>
                <c:pt idx="2814">
                  <c:v>281.39999999999549</c:v>
                </c:pt>
                <c:pt idx="2815">
                  <c:v>281.49999999999551</c:v>
                </c:pt>
                <c:pt idx="2816">
                  <c:v>281.59999999999553</c:v>
                </c:pt>
                <c:pt idx="2817">
                  <c:v>281.69999999999555</c:v>
                </c:pt>
                <c:pt idx="2818">
                  <c:v>281.79999999999558</c:v>
                </c:pt>
                <c:pt idx="2819">
                  <c:v>281.8999999999956</c:v>
                </c:pt>
                <c:pt idx="2820">
                  <c:v>281.99999999999562</c:v>
                </c:pt>
                <c:pt idx="2821">
                  <c:v>282.09999999999565</c:v>
                </c:pt>
                <c:pt idx="2822">
                  <c:v>282.19999999999567</c:v>
                </c:pt>
                <c:pt idx="2823">
                  <c:v>282.29999999999569</c:v>
                </c:pt>
                <c:pt idx="2824">
                  <c:v>282.39999999999571</c:v>
                </c:pt>
                <c:pt idx="2825">
                  <c:v>282.49999999999574</c:v>
                </c:pt>
                <c:pt idx="2826">
                  <c:v>282.59999999999576</c:v>
                </c:pt>
                <c:pt idx="2827">
                  <c:v>282.69999999999578</c:v>
                </c:pt>
                <c:pt idx="2828">
                  <c:v>282.7999999999958</c:v>
                </c:pt>
                <c:pt idx="2829">
                  <c:v>282.89999999999583</c:v>
                </c:pt>
                <c:pt idx="2830">
                  <c:v>282.99999999999585</c:v>
                </c:pt>
                <c:pt idx="2831">
                  <c:v>283.09999999999587</c:v>
                </c:pt>
                <c:pt idx="2832">
                  <c:v>283.1999999999959</c:v>
                </c:pt>
                <c:pt idx="2833">
                  <c:v>283.29999999999592</c:v>
                </c:pt>
                <c:pt idx="2834">
                  <c:v>283.39999999999594</c:v>
                </c:pt>
                <c:pt idx="2835">
                  <c:v>283.49999999999596</c:v>
                </c:pt>
                <c:pt idx="2836">
                  <c:v>283.59999999999599</c:v>
                </c:pt>
                <c:pt idx="2837">
                  <c:v>283.69999999999601</c:v>
                </c:pt>
                <c:pt idx="2838">
                  <c:v>283.79999999999603</c:v>
                </c:pt>
                <c:pt idx="2839">
                  <c:v>283.89999999999606</c:v>
                </c:pt>
                <c:pt idx="2840">
                  <c:v>283.99999999999608</c:v>
                </c:pt>
                <c:pt idx="2841">
                  <c:v>284.0999999999961</c:v>
                </c:pt>
                <c:pt idx="2842">
                  <c:v>284.19999999999612</c:v>
                </c:pt>
                <c:pt idx="2843">
                  <c:v>284.29999999999615</c:v>
                </c:pt>
                <c:pt idx="2844">
                  <c:v>284.39999999999617</c:v>
                </c:pt>
                <c:pt idx="2845">
                  <c:v>284.49999999999619</c:v>
                </c:pt>
                <c:pt idx="2846">
                  <c:v>284.59999999999621</c:v>
                </c:pt>
                <c:pt idx="2847">
                  <c:v>284.69999999999624</c:v>
                </c:pt>
                <c:pt idx="2848">
                  <c:v>284.79999999999626</c:v>
                </c:pt>
                <c:pt idx="2849">
                  <c:v>284.89999999999628</c:v>
                </c:pt>
                <c:pt idx="2850">
                  <c:v>284.99999999999631</c:v>
                </c:pt>
                <c:pt idx="2851">
                  <c:v>285.09999999999633</c:v>
                </c:pt>
                <c:pt idx="2852">
                  <c:v>285.19999999999635</c:v>
                </c:pt>
                <c:pt idx="2853">
                  <c:v>285.29999999999637</c:v>
                </c:pt>
                <c:pt idx="2854">
                  <c:v>285.3999999999964</c:v>
                </c:pt>
                <c:pt idx="2855">
                  <c:v>285.49999999999642</c:v>
                </c:pt>
                <c:pt idx="2856">
                  <c:v>285.59999999999644</c:v>
                </c:pt>
                <c:pt idx="2857">
                  <c:v>285.69999999999646</c:v>
                </c:pt>
                <c:pt idx="2858">
                  <c:v>285.79999999999649</c:v>
                </c:pt>
                <c:pt idx="2859">
                  <c:v>285.89999999999651</c:v>
                </c:pt>
                <c:pt idx="2860">
                  <c:v>285.99999999999653</c:v>
                </c:pt>
                <c:pt idx="2861">
                  <c:v>286.09999999999656</c:v>
                </c:pt>
                <c:pt idx="2862">
                  <c:v>286.19999999999658</c:v>
                </c:pt>
                <c:pt idx="2863">
                  <c:v>286.2999999999966</c:v>
                </c:pt>
                <c:pt idx="2864">
                  <c:v>286.39999999999662</c:v>
                </c:pt>
                <c:pt idx="2865">
                  <c:v>286.49999999999665</c:v>
                </c:pt>
                <c:pt idx="2866">
                  <c:v>286.59999999999667</c:v>
                </c:pt>
                <c:pt idx="2867">
                  <c:v>286.69999999999669</c:v>
                </c:pt>
                <c:pt idx="2868">
                  <c:v>286.79999999999671</c:v>
                </c:pt>
                <c:pt idx="2869">
                  <c:v>286.89999999999674</c:v>
                </c:pt>
                <c:pt idx="2870">
                  <c:v>286.99999999999676</c:v>
                </c:pt>
                <c:pt idx="2871">
                  <c:v>287.09999999999678</c:v>
                </c:pt>
                <c:pt idx="2872">
                  <c:v>287.19999999999681</c:v>
                </c:pt>
                <c:pt idx="2873">
                  <c:v>287.29999999999683</c:v>
                </c:pt>
                <c:pt idx="2874">
                  <c:v>287.39999999999685</c:v>
                </c:pt>
                <c:pt idx="2875">
                  <c:v>287.49999999999687</c:v>
                </c:pt>
                <c:pt idx="2876">
                  <c:v>287.5999999999969</c:v>
                </c:pt>
                <c:pt idx="2877">
                  <c:v>287.69999999999692</c:v>
                </c:pt>
                <c:pt idx="2878">
                  <c:v>287.79999999999694</c:v>
                </c:pt>
                <c:pt idx="2879">
                  <c:v>287.89999999999696</c:v>
                </c:pt>
                <c:pt idx="2880">
                  <c:v>287.99999999999699</c:v>
                </c:pt>
                <c:pt idx="2881">
                  <c:v>288.09999999999701</c:v>
                </c:pt>
                <c:pt idx="2882">
                  <c:v>288.19999999999703</c:v>
                </c:pt>
                <c:pt idx="2883">
                  <c:v>288.29999999999706</c:v>
                </c:pt>
                <c:pt idx="2884">
                  <c:v>288.39999999999708</c:v>
                </c:pt>
                <c:pt idx="2885">
                  <c:v>288.4999999999971</c:v>
                </c:pt>
                <c:pt idx="2886">
                  <c:v>288.59999999999712</c:v>
                </c:pt>
                <c:pt idx="2887">
                  <c:v>288.69999999999715</c:v>
                </c:pt>
                <c:pt idx="2888">
                  <c:v>288.79999999999717</c:v>
                </c:pt>
                <c:pt idx="2889">
                  <c:v>288.89999999999719</c:v>
                </c:pt>
                <c:pt idx="2890">
                  <c:v>288.99999999999721</c:v>
                </c:pt>
                <c:pt idx="2891">
                  <c:v>289.09999999999724</c:v>
                </c:pt>
                <c:pt idx="2892">
                  <c:v>289.19999999999726</c:v>
                </c:pt>
                <c:pt idx="2893">
                  <c:v>289.29999999999728</c:v>
                </c:pt>
                <c:pt idx="2894">
                  <c:v>289.39999999999731</c:v>
                </c:pt>
                <c:pt idx="2895">
                  <c:v>289.49999999999733</c:v>
                </c:pt>
                <c:pt idx="2896">
                  <c:v>289.59999999999735</c:v>
                </c:pt>
                <c:pt idx="2897">
                  <c:v>289.69999999999737</c:v>
                </c:pt>
                <c:pt idx="2898">
                  <c:v>289.7999999999974</c:v>
                </c:pt>
                <c:pt idx="2899">
                  <c:v>289.89999999999742</c:v>
                </c:pt>
                <c:pt idx="2900">
                  <c:v>289.99999999999744</c:v>
                </c:pt>
                <c:pt idx="2901">
                  <c:v>290.09999999999746</c:v>
                </c:pt>
                <c:pt idx="2902">
                  <c:v>290.19999999999749</c:v>
                </c:pt>
                <c:pt idx="2903">
                  <c:v>290.29999999999751</c:v>
                </c:pt>
                <c:pt idx="2904">
                  <c:v>290.39999999999753</c:v>
                </c:pt>
                <c:pt idx="2905">
                  <c:v>290.49999999999756</c:v>
                </c:pt>
                <c:pt idx="2906">
                  <c:v>290.59999999999758</c:v>
                </c:pt>
                <c:pt idx="2907">
                  <c:v>290.6999999999976</c:v>
                </c:pt>
                <c:pt idx="2908">
                  <c:v>290.79999999999762</c:v>
                </c:pt>
                <c:pt idx="2909">
                  <c:v>290.89999999999765</c:v>
                </c:pt>
                <c:pt idx="2910">
                  <c:v>290.99999999999767</c:v>
                </c:pt>
                <c:pt idx="2911">
                  <c:v>291.09999999999769</c:v>
                </c:pt>
                <c:pt idx="2912">
                  <c:v>291.19999999999771</c:v>
                </c:pt>
                <c:pt idx="2913">
                  <c:v>291.29999999999774</c:v>
                </c:pt>
                <c:pt idx="2914">
                  <c:v>291.39999999999776</c:v>
                </c:pt>
                <c:pt idx="2915">
                  <c:v>291.49999999999778</c:v>
                </c:pt>
                <c:pt idx="2916">
                  <c:v>291.59999999999781</c:v>
                </c:pt>
                <c:pt idx="2917">
                  <c:v>291.69999999999783</c:v>
                </c:pt>
                <c:pt idx="2918">
                  <c:v>291.79999999999785</c:v>
                </c:pt>
                <c:pt idx="2919">
                  <c:v>291.89999999999787</c:v>
                </c:pt>
                <c:pt idx="2920">
                  <c:v>291.9999999999979</c:v>
                </c:pt>
                <c:pt idx="2921">
                  <c:v>292.09999999999792</c:v>
                </c:pt>
                <c:pt idx="2922">
                  <c:v>292.19999999999794</c:v>
                </c:pt>
                <c:pt idx="2923">
                  <c:v>292.29999999999797</c:v>
                </c:pt>
                <c:pt idx="2924">
                  <c:v>292.39999999999799</c:v>
                </c:pt>
                <c:pt idx="2925">
                  <c:v>292.49999999999801</c:v>
                </c:pt>
                <c:pt idx="2926">
                  <c:v>292.59999999999803</c:v>
                </c:pt>
                <c:pt idx="2927">
                  <c:v>292.69999999999806</c:v>
                </c:pt>
                <c:pt idx="2928">
                  <c:v>292.79999999999808</c:v>
                </c:pt>
                <c:pt idx="2929">
                  <c:v>292.8999999999981</c:v>
                </c:pt>
                <c:pt idx="2930">
                  <c:v>292.99999999999812</c:v>
                </c:pt>
                <c:pt idx="2931">
                  <c:v>293.09999999999815</c:v>
                </c:pt>
                <c:pt idx="2932">
                  <c:v>293.19999999999817</c:v>
                </c:pt>
                <c:pt idx="2933">
                  <c:v>293.29999999999819</c:v>
                </c:pt>
                <c:pt idx="2934">
                  <c:v>293.39999999999822</c:v>
                </c:pt>
                <c:pt idx="2935">
                  <c:v>293.49999999999824</c:v>
                </c:pt>
                <c:pt idx="2936">
                  <c:v>293.59999999999826</c:v>
                </c:pt>
                <c:pt idx="2937">
                  <c:v>293.69999999999828</c:v>
                </c:pt>
                <c:pt idx="2938">
                  <c:v>293.79999999999831</c:v>
                </c:pt>
                <c:pt idx="2939">
                  <c:v>293.89999999999833</c:v>
                </c:pt>
                <c:pt idx="2940">
                  <c:v>293.99999999999835</c:v>
                </c:pt>
                <c:pt idx="2941">
                  <c:v>294.09999999999837</c:v>
                </c:pt>
                <c:pt idx="2942">
                  <c:v>294.1999999999984</c:v>
                </c:pt>
                <c:pt idx="2943">
                  <c:v>294.29999999999842</c:v>
                </c:pt>
                <c:pt idx="2944">
                  <c:v>294.39999999999844</c:v>
                </c:pt>
                <c:pt idx="2945">
                  <c:v>294.49999999999847</c:v>
                </c:pt>
                <c:pt idx="2946">
                  <c:v>294.59999999999849</c:v>
                </c:pt>
                <c:pt idx="2947">
                  <c:v>294.69999999999851</c:v>
                </c:pt>
                <c:pt idx="2948">
                  <c:v>294.79999999999853</c:v>
                </c:pt>
                <c:pt idx="2949">
                  <c:v>294.89999999999856</c:v>
                </c:pt>
                <c:pt idx="2950">
                  <c:v>294.99999999999858</c:v>
                </c:pt>
                <c:pt idx="2951">
                  <c:v>295.0999999999986</c:v>
                </c:pt>
                <c:pt idx="2952">
                  <c:v>295.19999999999862</c:v>
                </c:pt>
                <c:pt idx="2953">
                  <c:v>295.29999999999865</c:v>
                </c:pt>
                <c:pt idx="2954">
                  <c:v>295.39999999999867</c:v>
                </c:pt>
                <c:pt idx="2955">
                  <c:v>295.49999999999869</c:v>
                </c:pt>
                <c:pt idx="2956">
                  <c:v>295.59999999999872</c:v>
                </c:pt>
                <c:pt idx="2957">
                  <c:v>295.69999999999874</c:v>
                </c:pt>
                <c:pt idx="2958">
                  <c:v>295.79999999999876</c:v>
                </c:pt>
                <c:pt idx="2959">
                  <c:v>295.89999999999878</c:v>
                </c:pt>
                <c:pt idx="2960">
                  <c:v>295.99999999999881</c:v>
                </c:pt>
                <c:pt idx="2961">
                  <c:v>296.09999999999883</c:v>
                </c:pt>
                <c:pt idx="2962">
                  <c:v>296.19999999999885</c:v>
                </c:pt>
                <c:pt idx="2963">
                  <c:v>296.29999999999887</c:v>
                </c:pt>
                <c:pt idx="2964">
                  <c:v>296.3999999999989</c:v>
                </c:pt>
                <c:pt idx="2965">
                  <c:v>296.49999999999892</c:v>
                </c:pt>
                <c:pt idx="2966">
                  <c:v>296.59999999999894</c:v>
                </c:pt>
                <c:pt idx="2967">
                  <c:v>296.69999999999897</c:v>
                </c:pt>
                <c:pt idx="2968">
                  <c:v>296.79999999999899</c:v>
                </c:pt>
                <c:pt idx="2969">
                  <c:v>296.89999999999901</c:v>
                </c:pt>
                <c:pt idx="2970">
                  <c:v>296.99999999999903</c:v>
                </c:pt>
                <c:pt idx="2971">
                  <c:v>297.09999999999906</c:v>
                </c:pt>
                <c:pt idx="2972">
                  <c:v>297.19999999999908</c:v>
                </c:pt>
                <c:pt idx="2973">
                  <c:v>297.2999999999991</c:v>
                </c:pt>
                <c:pt idx="2974">
                  <c:v>297.39999999999912</c:v>
                </c:pt>
                <c:pt idx="2975">
                  <c:v>297.49999999999915</c:v>
                </c:pt>
                <c:pt idx="2976">
                  <c:v>297.59999999999917</c:v>
                </c:pt>
                <c:pt idx="2977">
                  <c:v>297.69999999999919</c:v>
                </c:pt>
                <c:pt idx="2978">
                  <c:v>297.79999999999922</c:v>
                </c:pt>
                <c:pt idx="2979">
                  <c:v>297.89999999999924</c:v>
                </c:pt>
                <c:pt idx="2980">
                  <c:v>297.99999999999926</c:v>
                </c:pt>
                <c:pt idx="2981">
                  <c:v>298.09999999999928</c:v>
                </c:pt>
                <c:pt idx="2982">
                  <c:v>298.19999999999931</c:v>
                </c:pt>
                <c:pt idx="2983">
                  <c:v>298.29999999999933</c:v>
                </c:pt>
                <c:pt idx="2984">
                  <c:v>298.39999999999935</c:v>
                </c:pt>
                <c:pt idx="2985">
                  <c:v>298.49999999999937</c:v>
                </c:pt>
                <c:pt idx="2986">
                  <c:v>298.5999999999994</c:v>
                </c:pt>
                <c:pt idx="2987">
                  <c:v>298.69999999999942</c:v>
                </c:pt>
                <c:pt idx="2988">
                  <c:v>298.79999999999944</c:v>
                </c:pt>
                <c:pt idx="2989">
                  <c:v>298.89999999999947</c:v>
                </c:pt>
                <c:pt idx="2990">
                  <c:v>298.99999999999949</c:v>
                </c:pt>
                <c:pt idx="2991">
                  <c:v>299.09999999999951</c:v>
                </c:pt>
                <c:pt idx="2992">
                  <c:v>299.19999999999953</c:v>
                </c:pt>
                <c:pt idx="2993">
                  <c:v>299.29999999999956</c:v>
                </c:pt>
                <c:pt idx="2994">
                  <c:v>299.39999999999958</c:v>
                </c:pt>
                <c:pt idx="2995">
                  <c:v>299.4999999999996</c:v>
                </c:pt>
                <c:pt idx="2996">
                  <c:v>299.59999999999962</c:v>
                </c:pt>
                <c:pt idx="2997">
                  <c:v>299.69999999999965</c:v>
                </c:pt>
                <c:pt idx="2998">
                  <c:v>299.79999999999967</c:v>
                </c:pt>
                <c:pt idx="2999">
                  <c:v>299.89999999999969</c:v>
                </c:pt>
                <c:pt idx="3000">
                  <c:v>299.99999999999972</c:v>
                </c:pt>
                <c:pt idx="3001">
                  <c:v>300.09999999999974</c:v>
                </c:pt>
                <c:pt idx="3002">
                  <c:v>300.19999999999976</c:v>
                </c:pt>
                <c:pt idx="3003">
                  <c:v>300.29999999999978</c:v>
                </c:pt>
                <c:pt idx="3004">
                  <c:v>300.39999999999981</c:v>
                </c:pt>
                <c:pt idx="3005">
                  <c:v>300.49999999999983</c:v>
                </c:pt>
                <c:pt idx="3006">
                  <c:v>300.59999999999985</c:v>
                </c:pt>
                <c:pt idx="3007">
                  <c:v>300.69999999999987</c:v>
                </c:pt>
                <c:pt idx="3008">
                  <c:v>300.7999999999999</c:v>
                </c:pt>
                <c:pt idx="3009">
                  <c:v>300.89999999999992</c:v>
                </c:pt>
                <c:pt idx="3010">
                  <c:v>300.99999999999994</c:v>
                </c:pt>
                <c:pt idx="3011">
                  <c:v>301.09999999999997</c:v>
                </c:pt>
                <c:pt idx="3012">
                  <c:v>301.2</c:v>
                </c:pt>
                <c:pt idx="3013">
                  <c:v>301.3</c:v>
                </c:pt>
                <c:pt idx="3014">
                  <c:v>301.40000000000003</c:v>
                </c:pt>
                <c:pt idx="3015">
                  <c:v>301.50000000000006</c:v>
                </c:pt>
                <c:pt idx="3016">
                  <c:v>301.60000000000008</c:v>
                </c:pt>
                <c:pt idx="3017">
                  <c:v>301.7000000000001</c:v>
                </c:pt>
                <c:pt idx="3018">
                  <c:v>301.80000000000013</c:v>
                </c:pt>
                <c:pt idx="3019">
                  <c:v>301.90000000000015</c:v>
                </c:pt>
                <c:pt idx="3020">
                  <c:v>302.00000000000017</c:v>
                </c:pt>
                <c:pt idx="3021">
                  <c:v>302.10000000000019</c:v>
                </c:pt>
                <c:pt idx="3022">
                  <c:v>302.20000000000022</c:v>
                </c:pt>
                <c:pt idx="3023">
                  <c:v>302.30000000000024</c:v>
                </c:pt>
                <c:pt idx="3024">
                  <c:v>302.40000000000026</c:v>
                </c:pt>
                <c:pt idx="3025">
                  <c:v>302.50000000000028</c:v>
                </c:pt>
                <c:pt idx="3026">
                  <c:v>302.60000000000031</c:v>
                </c:pt>
                <c:pt idx="3027">
                  <c:v>302.70000000000033</c:v>
                </c:pt>
                <c:pt idx="3028">
                  <c:v>302.80000000000035</c:v>
                </c:pt>
                <c:pt idx="3029">
                  <c:v>302.90000000000038</c:v>
                </c:pt>
                <c:pt idx="3030">
                  <c:v>303.0000000000004</c:v>
                </c:pt>
                <c:pt idx="3031">
                  <c:v>303.10000000000042</c:v>
                </c:pt>
                <c:pt idx="3032">
                  <c:v>303.20000000000044</c:v>
                </c:pt>
                <c:pt idx="3033">
                  <c:v>303.30000000000047</c:v>
                </c:pt>
                <c:pt idx="3034">
                  <c:v>303.40000000000049</c:v>
                </c:pt>
                <c:pt idx="3035">
                  <c:v>303.50000000000051</c:v>
                </c:pt>
                <c:pt idx="3036">
                  <c:v>303.60000000000053</c:v>
                </c:pt>
                <c:pt idx="3037">
                  <c:v>303.70000000000056</c:v>
                </c:pt>
                <c:pt idx="3038">
                  <c:v>303.80000000000058</c:v>
                </c:pt>
                <c:pt idx="3039">
                  <c:v>303.9000000000006</c:v>
                </c:pt>
                <c:pt idx="3040">
                  <c:v>304.00000000000063</c:v>
                </c:pt>
                <c:pt idx="3041">
                  <c:v>304.10000000000065</c:v>
                </c:pt>
                <c:pt idx="3042">
                  <c:v>304.20000000000067</c:v>
                </c:pt>
                <c:pt idx="3043">
                  <c:v>304.30000000000069</c:v>
                </c:pt>
                <c:pt idx="3044">
                  <c:v>304.40000000000072</c:v>
                </c:pt>
                <c:pt idx="3045">
                  <c:v>304.50000000000074</c:v>
                </c:pt>
                <c:pt idx="3046">
                  <c:v>304.60000000000076</c:v>
                </c:pt>
                <c:pt idx="3047">
                  <c:v>304.70000000000078</c:v>
                </c:pt>
                <c:pt idx="3048">
                  <c:v>304.80000000000081</c:v>
                </c:pt>
                <c:pt idx="3049">
                  <c:v>304.90000000000083</c:v>
                </c:pt>
                <c:pt idx="3050">
                  <c:v>305.00000000000085</c:v>
                </c:pt>
                <c:pt idx="3051">
                  <c:v>305.10000000000088</c:v>
                </c:pt>
                <c:pt idx="3052">
                  <c:v>305.2000000000009</c:v>
                </c:pt>
                <c:pt idx="3053">
                  <c:v>305.30000000000092</c:v>
                </c:pt>
                <c:pt idx="3054">
                  <c:v>305.40000000000094</c:v>
                </c:pt>
                <c:pt idx="3055">
                  <c:v>305.50000000000097</c:v>
                </c:pt>
                <c:pt idx="3056">
                  <c:v>305.60000000000099</c:v>
                </c:pt>
                <c:pt idx="3057">
                  <c:v>305.70000000000101</c:v>
                </c:pt>
                <c:pt idx="3058">
                  <c:v>305.80000000000103</c:v>
                </c:pt>
                <c:pt idx="3059">
                  <c:v>305.90000000000106</c:v>
                </c:pt>
                <c:pt idx="3060">
                  <c:v>306.00000000000108</c:v>
                </c:pt>
                <c:pt idx="3061">
                  <c:v>306.1000000000011</c:v>
                </c:pt>
                <c:pt idx="3062">
                  <c:v>306.20000000000113</c:v>
                </c:pt>
                <c:pt idx="3063">
                  <c:v>306.30000000000115</c:v>
                </c:pt>
                <c:pt idx="3064">
                  <c:v>306.40000000000117</c:v>
                </c:pt>
                <c:pt idx="3065">
                  <c:v>306.50000000000119</c:v>
                </c:pt>
                <c:pt idx="3066">
                  <c:v>306.60000000000122</c:v>
                </c:pt>
                <c:pt idx="3067">
                  <c:v>306.70000000000124</c:v>
                </c:pt>
                <c:pt idx="3068">
                  <c:v>306.80000000000126</c:v>
                </c:pt>
                <c:pt idx="3069">
                  <c:v>306.90000000000128</c:v>
                </c:pt>
                <c:pt idx="3070">
                  <c:v>307.00000000000131</c:v>
                </c:pt>
                <c:pt idx="3071">
                  <c:v>307.10000000000133</c:v>
                </c:pt>
                <c:pt idx="3072">
                  <c:v>307.20000000000135</c:v>
                </c:pt>
                <c:pt idx="3073">
                  <c:v>307.30000000000138</c:v>
                </c:pt>
                <c:pt idx="3074">
                  <c:v>307.4000000000014</c:v>
                </c:pt>
                <c:pt idx="3075">
                  <c:v>307.50000000000142</c:v>
                </c:pt>
                <c:pt idx="3076">
                  <c:v>307.60000000000144</c:v>
                </c:pt>
                <c:pt idx="3077">
                  <c:v>307.70000000000147</c:v>
                </c:pt>
                <c:pt idx="3078">
                  <c:v>307.80000000000149</c:v>
                </c:pt>
                <c:pt idx="3079">
                  <c:v>307.90000000000151</c:v>
                </c:pt>
                <c:pt idx="3080">
                  <c:v>308.00000000000153</c:v>
                </c:pt>
                <c:pt idx="3081">
                  <c:v>308.10000000000156</c:v>
                </c:pt>
                <c:pt idx="3082">
                  <c:v>308.20000000000158</c:v>
                </c:pt>
                <c:pt idx="3083">
                  <c:v>308.3000000000016</c:v>
                </c:pt>
                <c:pt idx="3084">
                  <c:v>308.40000000000163</c:v>
                </c:pt>
                <c:pt idx="3085">
                  <c:v>308.50000000000165</c:v>
                </c:pt>
                <c:pt idx="3086">
                  <c:v>308.60000000000167</c:v>
                </c:pt>
                <c:pt idx="3087">
                  <c:v>308.70000000000169</c:v>
                </c:pt>
                <c:pt idx="3088">
                  <c:v>308.80000000000172</c:v>
                </c:pt>
                <c:pt idx="3089">
                  <c:v>308.90000000000174</c:v>
                </c:pt>
                <c:pt idx="3090">
                  <c:v>309.00000000000176</c:v>
                </c:pt>
                <c:pt idx="3091">
                  <c:v>309.10000000000178</c:v>
                </c:pt>
                <c:pt idx="3092">
                  <c:v>309.20000000000181</c:v>
                </c:pt>
                <c:pt idx="3093">
                  <c:v>309.30000000000183</c:v>
                </c:pt>
                <c:pt idx="3094">
                  <c:v>309.40000000000185</c:v>
                </c:pt>
                <c:pt idx="3095">
                  <c:v>309.50000000000188</c:v>
                </c:pt>
                <c:pt idx="3096">
                  <c:v>309.6000000000019</c:v>
                </c:pt>
                <c:pt idx="3097">
                  <c:v>309.70000000000192</c:v>
                </c:pt>
                <c:pt idx="3098">
                  <c:v>309.80000000000194</c:v>
                </c:pt>
                <c:pt idx="3099">
                  <c:v>309.90000000000197</c:v>
                </c:pt>
                <c:pt idx="3100">
                  <c:v>310.00000000000199</c:v>
                </c:pt>
                <c:pt idx="3101">
                  <c:v>310.10000000000201</c:v>
                </c:pt>
                <c:pt idx="3102">
                  <c:v>310.20000000000203</c:v>
                </c:pt>
                <c:pt idx="3103">
                  <c:v>310.30000000000206</c:v>
                </c:pt>
                <c:pt idx="3104">
                  <c:v>310.40000000000208</c:v>
                </c:pt>
                <c:pt idx="3105">
                  <c:v>310.5000000000021</c:v>
                </c:pt>
                <c:pt idx="3106">
                  <c:v>310.60000000000213</c:v>
                </c:pt>
                <c:pt idx="3107">
                  <c:v>310.70000000000215</c:v>
                </c:pt>
                <c:pt idx="3108">
                  <c:v>310.80000000000217</c:v>
                </c:pt>
                <c:pt idx="3109">
                  <c:v>310.90000000000219</c:v>
                </c:pt>
                <c:pt idx="3110">
                  <c:v>311.00000000000222</c:v>
                </c:pt>
                <c:pt idx="3111">
                  <c:v>311.10000000000224</c:v>
                </c:pt>
                <c:pt idx="3112">
                  <c:v>311.20000000000226</c:v>
                </c:pt>
                <c:pt idx="3113">
                  <c:v>311.30000000000229</c:v>
                </c:pt>
                <c:pt idx="3114">
                  <c:v>311.40000000000231</c:v>
                </c:pt>
                <c:pt idx="3115">
                  <c:v>311.50000000000233</c:v>
                </c:pt>
                <c:pt idx="3116">
                  <c:v>311.60000000000235</c:v>
                </c:pt>
                <c:pt idx="3117">
                  <c:v>311.70000000000238</c:v>
                </c:pt>
                <c:pt idx="3118">
                  <c:v>311.8000000000024</c:v>
                </c:pt>
                <c:pt idx="3119">
                  <c:v>311.90000000000242</c:v>
                </c:pt>
                <c:pt idx="3120">
                  <c:v>312.00000000000244</c:v>
                </c:pt>
                <c:pt idx="3121">
                  <c:v>312.10000000000247</c:v>
                </c:pt>
                <c:pt idx="3122">
                  <c:v>312.20000000000249</c:v>
                </c:pt>
                <c:pt idx="3123">
                  <c:v>312.30000000000251</c:v>
                </c:pt>
                <c:pt idx="3124">
                  <c:v>312.40000000000254</c:v>
                </c:pt>
                <c:pt idx="3125">
                  <c:v>312.50000000000256</c:v>
                </c:pt>
                <c:pt idx="3126">
                  <c:v>312.60000000000258</c:v>
                </c:pt>
                <c:pt idx="3127">
                  <c:v>312.7000000000026</c:v>
                </c:pt>
                <c:pt idx="3128">
                  <c:v>312.80000000000263</c:v>
                </c:pt>
                <c:pt idx="3129">
                  <c:v>312.90000000000265</c:v>
                </c:pt>
                <c:pt idx="3130">
                  <c:v>313.00000000000267</c:v>
                </c:pt>
                <c:pt idx="3131">
                  <c:v>313.10000000000269</c:v>
                </c:pt>
                <c:pt idx="3132">
                  <c:v>313.20000000000272</c:v>
                </c:pt>
                <c:pt idx="3133">
                  <c:v>313.30000000000274</c:v>
                </c:pt>
                <c:pt idx="3134">
                  <c:v>313.40000000000276</c:v>
                </c:pt>
                <c:pt idx="3135">
                  <c:v>313.50000000000279</c:v>
                </c:pt>
                <c:pt idx="3136">
                  <c:v>313.60000000000281</c:v>
                </c:pt>
                <c:pt idx="3137">
                  <c:v>313.70000000000283</c:v>
                </c:pt>
                <c:pt idx="3138">
                  <c:v>313.80000000000285</c:v>
                </c:pt>
                <c:pt idx="3139">
                  <c:v>313.90000000000288</c:v>
                </c:pt>
                <c:pt idx="3140">
                  <c:v>314.0000000000029</c:v>
                </c:pt>
                <c:pt idx="3141">
                  <c:v>314.10000000000292</c:v>
                </c:pt>
                <c:pt idx="3142">
                  <c:v>314.20000000000294</c:v>
                </c:pt>
                <c:pt idx="3143">
                  <c:v>314.30000000000297</c:v>
                </c:pt>
                <c:pt idx="3144">
                  <c:v>314.40000000000299</c:v>
                </c:pt>
                <c:pt idx="3145">
                  <c:v>314.50000000000301</c:v>
                </c:pt>
                <c:pt idx="3146">
                  <c:v>314.60000000000304</c:v>
                </c:pt>
                <c:pt idx="3147">
                  <c:v>314.70000000000306</c:v>
                </c:pt>
                <c:pt idx="3148">
                  <c:v>314.80000000000308</c:v>
                </c:pt>
                <c:pt idx="3149">
                  <c:v>314.9000000000031</c:v>
                </c:pt>
                <c:pt idx="3150">
                  <c:v>315.00000000000313</c:v>
                </c:pt>
                <c:pt idx="3151">
                  <c:v>315.10000000000315</c:v>
                </c:pt>
                <c:pt idx="3152">
                  <c:v>315.20000000000317</c:v>
                </c:pt>
                <c:pt idx="3153">
                  <c:v>315.30000000000319</c:v>
                </c:pt>
                <c:pt idx="3154">
                  <c:v>315.40000000000322</c:v>
                </c:pt>
                <c:pt idx="3155">
                  <c:v>315.50000000000324</c:v>
                </c:pt>
                <c:pt idx="3156">
                  <c:v>315.60000000000326</c:v>
                </c:pt>
                <c:pt idx="3157">
                  <c:v>315.70000000000329</c:v>
                </c:pt>
                <c:pt idx="3158">
                  <c:v>315.80000000000331</c:v>
                </c:pt>
                <c:pt idx="3159">
                  <c:v>315.90000000000333</c:v>
                </c:pt>
                <c:pt idx="3160">
                  <c:v>316.00000000000335</c:v>
                </c:pt>
                <c:pt idx="3161">
                  <c:v>316.10000000000338</c:v>
                </c:pt>
                <c:pt idx="3162">
                  <c:v>316.2000000000034</c:v>
                </c:pt>
                <c:pt idx="3163">
                  <c:v>316.30000000000342</c:v>
                </c:pt>
                <c:pt idx="3164">
                  <c:v>316.40000000000344</c:v>
                </c:pt>
                <c:pt idx="3165">
                  <c:v>316.50000000000347</c:v>
                </c:pt>
                <c:pt idx="3166">
                  <c:v>316.60000000000349</c:v>
                </c:pt>
                <c:pt idx="3167">
                  <c:v>316.70000000000351</c:v>
                </c:pt>
                <c:pt idx="3168">
                  <c:v>316.80000000000354</c:v>
                </c:pt>
                <c:pt idx="3169">
                  <c:v>316.90000000000356</c:v>
                </c:pt>
                <c:pt idx="3170">
                  <c:v>317.00000000000358</c:v>
                </c:pt>
                <c:pt idx="3171">
                  <c:v>317.1000000000036</c:v>
                </c:pt>
                <c:pt idx="3172">
                  <c:v>317.20000000000363</c:v>
                </c:pt>
                <c:pt idx="3173">
                  <c:v>317.30000000000365</c:v>
                </c:pt>
                <c:pt idx="3174">
                  <c:v>317.40000000000367</c:v>
                </c:pt>
                <c:pt idx="3175">
                  <c:v>317.50000000000369</c:v>
                </c:pt>
                <c:pt idx="3176">
                  <c:v>317.60000000000372</c:v>
                </c:pt>
                <c:pt idx="3177">
                  <c:v>317.70000000000374</c:v>
                </c:pt>
                <c:pt idx="3178">
                  <c:v>317.80000000000376</c:v>
                </c:pt>
                <c:pt idx="3179">
                  <c:v>317.90000000000379</c:v>
                </c:pt>
                <c:pt idx="3180">
                  <c:v>318.00000000000381</c:v>
                </c:pt>
                <c:pt idx="3181">
                  <c:v>318.10000000000383</c:v>
                </c:pt>
                <c:pt idx="3182">
                  <c:v>318.20000000000385</c:v>
                </c:pt>
                <c:pt idx="3183">
                  <c:v>318.30000000000388</c:v>
                </c:pt>
                <c:pt idx="3184">
                  <c:v>318.4000000000039</c:v>
                </c:pt>
                <c:pt idx="3185">
                  <c:v>318.50000000000392</c:v>
                </c:pt>
                <c:pt idx="3186">
                  <c:v>318.60000000000394</c:v>
                </c:pt>
                <c:pt idx="3187">
                  <c:v>318.70000000000397</c:v>
                </c:pt>
                <c:pt idx="3188">
                  <c:v>318.80000000000399</c:v>
                </c:pt>
                <c:pt idx="3189">
                  <c:v>318.90000000000401</c:v>
                </c:pt>
                <c:pt idx="3190">
                  <c:v>319.00000000000404</c:v>
                </c:pt>
                <c:pt idx="3191">
                  <c:v>319.10000000000406</c:v>
                </c:pt>
                <c:pt idx="3192">
                  <c:v>319.20000000000408</c:v>
                </c:pt>
                <c:pt idx="3193">
                  <c:v>319.3000000000041</c:v>
                </c:pt>
                <c:pt idx="3194">
                  <c:v>319.40000000000413</c:v>
                </c:pt>
                <c:pt idx="3195">
                  <c:v>319.50000000000415</c:v>
                </c:pt>
                <c:pt idx="3196">
                  <c:v>319.60000000000417</c:v>
                </c:pt>
                <c:pt idx="3197">
                  <c:v>319.7000000000042</c:v>
                </c:pt>
                <c:pt idx="3198">
                  <c:v>319.80000000000422</c:v>
                </c:pt>
                <c:pt idx="3199">
                  <c:v>319.90000000000424</c:v>
                </c:pt>
                <c:pt idx="3200">
                  <c:v>320.00000000000426</c:v>
                </c:pt>
                <c:pt idx="3201">
                  <c:v>320.10000000000429</c:v>
                </c:pt>
                <c:pt idx="3202">
                  <c:v>320.20000000000431</c:v>
                </c:pt>
                <c:pt idx="3203">
                  <c:v>320.30000000000433</c:v>
                </c:pt>
                <c:pt idx="3204">
                  <c:v>320.40000000000435</c:v>
                </c:pt>
                <c:pt idx="3205">
                  <c:v>320.50000000000438</c:v>
                </c:pt>
                <c:pt idx="3206">
                  <c:v>320.6000000000044</c:v>
                </c:pt>
                <c:pt idx="3207">
                  <c:v>320.70000000000442</c:v>
                </c:pt>
                <c:pt idx="3208">
                  <c:v>320.80000000000445</c:v>
                </c:pt>
                <c:pt idx="3209">
                  <c:v>320.90000000000447</c:v>
                </c:pt>
                <c:pt idx="3210">
                  <c:v>321.00000000000449</c:v>
                </c:pt>
                <c:pt idx="3211">
                  <c:v>321.10000000000451</c:v>
                </c:pt>
                <c:pt idx="3212">
                  <c:v>321.20000000000454</c:v>
                </c:pt>
                <c:pt idx="3213">
                  <c:v>321.30000000000456</c:v>
                </c:pt>
                <c:pt idx="3214">
                  <c:v>321.40000000000458</c:v>
                </c:pt>
                <c:pt idx="3215">
                  <c:v>321.5000000000046</c:v>
                </c:pt>
                <c:pt idx="3216">
                  <c:v>321.60000000000463</c:v>
                </c:pt>
                <c:pt idx="3217">
                  <c:v>321.70000000000465</c:v>
                </c:pt>
                <c:pt idx="3218">
                  <c:v>321.80000000000467</c:v>
                </c:pt>
                <c:pt idx="3219">
                  <c:v>321.9000000000047</c:v>
                </c:pt>
                <c:pt idx="3220">
                  <c:v>322.00000000000472</c:v>
                </c:pt>
                <c:pt idx="3221">
                  <c:v>322.10000000000474</c:v>
                </c:pt>
                <c:pt idx="3222">
                  <c:v>322.20000000000476</c:v>
                </c:pt>
                <c:pt idx="3223">
                  <c:v>322.30000000000479</c:v>
                </c:pt>
                <c:pt idx="3224">
                  <c:v>322.40000000000481</c:v>
                </c:pt>
                <c:pt idx="3225">
                  <c:v>322.50000000000483</c:v>
                </c:pt>
                <c:pt idx="3226">
                  <c:v>322.60000000000485</c:v>
                </c:pt>
                <c:pt idx="3227">
                  <c:v>322.70000000000488</c:v>
                </c:pt>
                <c:pt idx="3228">
                  <c:v>322.8000000000049</c:v>
                </c:pt>
                <c:pt idx="3229">
                  <c:v>322.90000000000492</c:v>
                </c:pt>
                <c:pt idx="3230">
                  <c:v>323.00000000000495</c:v>
                </c:pt>
                <c:pt idx="3231">
                  <c:v>323.10000000000497</c:v>
                </c:pt>
                <c:pt idx="3232">
                  <c:v>323.20000000000499</c:v>
                </c:pt>
                <c:pt idx="3233">
                  <c:v>323.30000000000501</c:v>
                </c:pt>
                <c:pt idx="3234">
                  <c:v>323.40000000000504</c:v>
                </c:pt>
                <c:pt idx="3235">
                  <c:v>323.50000000000506</c:v>
                </c:pt>
                <c:pt idx="3236">
                  <c:v>323.60000000000508</c:v>
                </c:pt>
                <c:pt idx="3237">
                  <c:v>323.7000000000051</c:v>
                </c:pt>
                <c:pt idx="3238">
                  <c:v>323.80000000000513</c:v>
                </c:pt>
                <c:pt idx="3239">
                  <c:v>323.90000000000515</c:v>
                </c:pt>
                <c:pt idx="3240">
                  <c:v>324.00000000000517</c:v>
                </c:pt>
                <c:pt idx="3241">
                  <c:v>324.1000000000052</c:v>
                </c:pt>
                <c:pt idx="3242">
                  <c:v>324.20000000000522</c:v>
                </c:pt>
                <c:pt idx="3243">
                  <c:v>324.30000000000524</c:v>
                </c:pt>
                <c:pt idx="3244">
                  <c:v>324.40000000000526</c:v>
                </c:pt>
                <c:pt idx="3245">
                  <c:v>324.50000000000529</c:v>
                </c:pt>
                <c:pt idx="3246">
                  <c:v>324.60000000000531</c:v>
                </c:pt>
                <c:pt idx="3247">
                  <c:v>324.70000000000533</c:v>
                </c:pt>
                <c:pt idx="3248">
                  <c:v>324.80000000000535</c:v>
                </c:pt>
                <c:pt idx="3249">
                  <c:v>324.90000000000538</c:v>
                </c:pt>
                <c:pt idx="3250">
                  <c:v>325.0000000000054</c:v>
                </c:pt>
                <c:pt idx="3251">
                  <c:v>325.10000000000542</c:v>
                </c:pt>
                <c:pt idx="3252">
                  <c:v>325.20000000000545</c:v>
                </c:pt>
                <c:pt idx="3253">
                  <c:v>325.30000000000547</c:v>
                </c:pt>
                <c:pt idx="3254">
                  <c:v>325.40000000000549</c:v>
                </c:pt>
                <c:pt idx="3255">
                  <c:v>325.50000000000551</c:v>
                </c:pt>
                <c:pt idx="3256">
                  <c:v>325.60000000000554</c:v>
                </c:pt>
                <c:pt idx="3257">
                  <c:v>325.70000000000556</c:v>
                </c:pt>
                <c:pt idx="3258">
                  <c:v>325.80000000000558</c:v>
                </c:pt>
                <c:pt idx="3259">
                  <c:v>325.9000000000056</c:v>
                </c:pt>
                <c:pt idx="3260">
                  <c:v>326.00000000000563</c:v>
                </c:pt>
                <c:pt idx="3261">
                  <c:v>326.10000000000565</c:v>
                </c:pt>
                <c:pt idx="3262">
                  <c:v>326.20000000000567</c:v>
                </c:pt>
                <c:pt idx="3263">
                  <c:v>326.3000000000057</c:v>
                </c:pt>
                <c:pt idx="3264">
                  <c:v>326.40000000000572</c:v>
                </c:pt>
                <c:pt idx="3265">
                  <c:v>326.50000000000574</c:v>
                </c:pt>
                <c:pt idx="3266">
                  <c:v>326.60000000000576</c:v>
                </c:pt>
                <c:pt idx="3267">
                  <c:v>326.70000000000579</c:v>
                </c:pt>
                <c:pt idx="3268">
                  <c:v>326.80000000000581</c:v>
                </c:pt>
                <c:pt idx="3269">
                  <c:v>326.90000000000583</c:v>
                </c:pt>
                <c:pt idx="3270">
                  <c:v>327.00000000000585</c:v>
                </c:pt>
                <c:pt idx="3271">
                  <c:v>327.10000000000588</c:v>
                </c:pt>
                <c:pt idx="3272">
                  <c:v>327.2000000000059</c:v>
                </c:pt>
                <c:pt idx="3273">
                  <c:v>327.30000000000592</c:v>
                </c:pt>
                <c:pt idx="3274">
                  <c:v>327.40000000000595</c:v>
                </c:pt>
                <c:pt idx="3275">
                  <c:v>327.50000000000597</c:v>
                </c:pt>
                <c:pt idx="3276">
                  <c:v>327.60000000000599</c:v>
                </c:pt>
                <c:pt idx="3277">
                  <c:v>327.70000000000601</c:v>
                </c:pt>
                <c:pt idx="3278">
                  <c:v>327.80000000000604</c:v>
                </c:pt>
                <c:pt idx="3279">
                  <c:v>327.90000000000606</c:v>
                </c:pt>
                <c:pt idx="3280">
                  <c:v>328.00000000000608</c:v>
                </c:pt>
                <c:pt idx="3281">
                  <c:v>328.1000000000061</c:v>
                </c:pt>
                <c:pt idx="3282">
                  <c:v>328.20000000000613</c:v>
                </c:pt>
                <c:pt idx="3283">
                  <c:v>328.30000000000615</c:v>
                </c:pt>
                <c:pt idx="3284">
                  <c:v>328.40000000000617</c:v>
                </c:pt>
                <c:pt idx="3285">
                  <c:v>328.5000000000062</c:v>
                </c:pt>
                <c:pt idx="3286">
                  <c:v>328.60000000000622</c:v>
                </c:pt>
                <c:pt idx="3287">
                  <c:v>328.70000000000624</c:v>
                </c:pt>
                <c:pt idx="3288">
                  <c:v>328.80000000000626</c:v>
                </c:pt>
                <c:pt idx="3289">
                  <c:v>328.90000000000629</c:v>
                </c:pt>
                <c:pt idx="3290">
                  <c:v>329.00000000000631</c:v>
                </c:pt>
                <c:pt idx="3291">
                  <c:v>329.10000000000633</c:v>
                </c:pt>
                <c:pt idx="3292">
                  <c:v>329.20000000000636</c:v>
                </c:pt>
                <c:pt idx="3293">
                  <c:v>329.30000000000638</c:v>
                </c:pt>
                <c:pt idx="3294">
                  <c:v>329.4000000000064</c:v>
                </c:pt>
                <c:pt idx="3295">
                  <c:v>329.50000000000642</c:v>
                </c:pt>
                <c:pt idx="3296">
                  <c:v>329.60000000000645</c:v>
                </c:pt>
                <c:pt idx="3297">
                  <c:v>329.70000000000647</c:v>
                </c:pt>
                <c:pt idx="3298">
                  <c:v>329.80000000000649</c:v>
                </c:pt>
                <c:pt idx="3299">
                  <c:v>329.90000000000651</c:v>
                </c:pt>
                <c:pt idx="3300">
                  <c:v>330.00000000000654</c:v>
                </c:pt>
                <c:pt idx="3301">
                  <c:v>330.10000000000656</c:v>
                </c:pt>
                <c:pt idx="3302">
                  <c:v>330.20000000000658</c:v>
                </c:pt>
                <c:pt idx="3303">
                  <c:v>330.30000000000661</c:v>
                </c:pt>
                <c:pt idx="3304">
                  <c:v>330.40000000000663</c:v>
                </c:pt>
                <c:pt idx="3305">
                  <c:v>330.50000000000665</c:v>
                </c:pt>
                <c:pt idx="3306">
                  <c:v>330.60000000000667</c:v>
                </c:pt>
                <c:pt idx="3307">
                  <c:v>330.7000000000067</c:v>
                </c:pt>
                <c:pt idx="3308">
                  <c:v>330.80000000000672</c:v>
                </c:pt>
                <c:pt idx="3309">
                  <c:v>330.90000000000674</c:v>
                </c:pt>
                <c:pt idx="3310">
                  <c:v>331.00000000000676</c:v>
                </c:pt>
                <c:pt idx="3311">
                  <c:v>331.10000000000679</c:v>
                </c:pt>
                <c:pt idx="3312">
                  <c:v>331.20000000000681</c:v>
                </c:pt>
                <c:pt idx="3313">
                  <c:v>331.30000000000683</c:v>
                </c:pt>
                <c:pt idx="3314">
                  <c:v>331.40000000000686</c:v>
                </c:pt>
                <c:pt idx="3315">
                  <c:v>331.50000000000688</c:v>
                </c:pt>
                <c:pt idx="3316">
                  <c:v>331.6000000000069</c:v>
                </c:pt>
                <c:pt idx="3317">
                  <c:v>331.70000000000692</c:v>
                </c:pt>
                <c:pt idx="3318">
                  <c:v>331.80000000000695</c:v>
                </c:pt>
                <c:pt idx="3319">
                  <c:v>331.90000000000697</c:v>
                </c:pt>
                <c:pt idx="3320">
                  <c:v>332.00000000000699</c:v>
                </c:pt>
                <c:pt idx="3321">
                  <c:v>332.10000000000701</c:v>
                </c:pt>
                <c:pt idx="3322">
                  <c:v>332.20000000000704</c:v>
                </c:pt>
                <c:pt idx="3323">
                  <c:v>332.30000000000706</c:v>
                </c:pt>
                <c:pt idx="3324">
                  <c:v>332.40000000000708</c:v>
                </c:pt>
                <c:pt idx="3325">
                  <c:v>332.50000000000711</c:v>
                </c:pt>
                <c:pt idx="3326">
                  <c:v>332.60000000000713</c:v>
                </c:pt>
                <c:pt idx="3327">
                  <c:v>332.70000000000715</c:v>
                </c:pt>
                <c:pt idx="3328">
                  <c:v>332.80000000000717</c:v>
                </c:pt>
                <c:pt idx="3329">
                  <c:v>332.9000000000072</c:v>
                </c:pt>
                <c:pt idx="3330">
                  <c:v>333.00000000000722</c:v>
                </c:pt>
                <c:pt idx="3331">
                  <c:v>333.10000000000724</c:v>
                </c:pt>
                <c:pt idx="3332">
                  <c:v>333.20000000000726</c:v>
                </c:pt>
                <c:pt idx="3333">
                  <c:v>333.30000000000729</c:v>
                </c:pt>
                <c:pt idx="3334">
                  <c:v>333.40000000000731</c:v>
                </c:pt>
                <c:pt idx="3335">
                  <c:v>333.50000000000733</c:v>
                </c:pt>
                <c:pt idx="3336">
                  <c:v>333.60000000000736</c:v>
                </c:pt>
                <c:pt idx="3337">
                  <c:v>333.70000000000738</c:v>
                </c:pt>
                <c:pt idx="3338">
                  <c:v>333.8000000000074</c:v>
                </c:pt>
                <c:pt idx="3339">
                  <c:v>333.90000000000742</c:v>
                </c:pt>
                <c:pt idx="3340">
                  <c:v>334.00000000000745</c:v>
                </c:pt>
                <c:pt idx="3341">
                  <c:v>334.10000000000747</c:v>
                </c:pt>
                <c:pt idx="3342">
                  <c:v>334.20000000000749</c:v>
                </c:pt>
                <c:pt idx="3343">
                  <c:v>334.30000000000751</c:v>
                </c:pt>
                <c:pt idx="3344">
                  <c:v>334.40000000000754</c:v>
                </c:pt>
                <c:pt idx="3345">
                  <c:v>334.50000000000756</c:v>
                </c:pt>
                <c:pt idx="3346">
                  <c:v>334.60000000000758</c:v>
                </c:pt>
                <c:pt idx="3347">
                  <c:v>334.70000000000761</c:v>
                </c:pt>
                <c:pt idx="3348">
                  <c:v>334.80000000000763</c:v>
                </c:pt>
                <c:pt idx="3349">
                  <c:v>334.90000000000765</c:v>
                </c:pt>
                <c:pt idx="3350">
                  <c:v>335.00000000000767</c:v>
                </c:pt>
                <c:pt idx="3351">
                  <c:v>335.1000000000077</c:v>
                </c:pt>
                <c:pt idx="3352">
                  <c:v>335.20000000000772</c:v>
                </c:pt>
                <c:pt idx="3353">
                  <c:v>335.30000000000774</c:v>
                </c:pt>
                <c:pt idx="3354">
                  <c:v>335.40000000000776</c:v>
                </c:pt>
                <c:pt idx="3355">
                  <c:v>335.50000000000779</c:v>
                </c:pt>
                <c:pt idx="3356">
                  <c:v>335.60000000000781</c:v>
                </c:pt>
                <c:pt idx="3357">
                  <c:v>335.70000000000783</c:v>
                </c:pt>
                <c:pt idx="3358">
                  <c:v>335.80000000000786</c:v>
                </c:pt>
                <c:pt idx="3359">
                  <c:v>335.90000000000788</c:v>
                </c:pt>
                <c:pt idx="3360">
                  <c:v>336.0000000000079</c:v>
                </c:pt>
                <c:pt idx="3361">
                  <c:v>336.10000000000792</c:v>
                </c:pt>
                <c:pt idx="3362">
                  <c:v>336.20000000000795</c:v>
                </c:pt>
                <c:pt idx="3363">
                  <c:v>336.30000000000797</c:v>
                </c:pt>
                <c:pt idx="3364">
                  <c:v>336.40000000000799</c:v>
                </c:pt>
                <c:pt idx="3365">
                  <c:v>336.50000000000801</c:v>
                </c:pt>
                <c:pt idx="3366">
                  <c:v>336.60000000000804</c:v>
                </c:pt>
                <c:pt idx="3367">
                  <c:v>336.70000000000806</c:v>
                </c:pt>
                <c:pt idx="3368">
                  <c:v>336.80000000000808</c:v>
                </c:pt>
                <c:pt idx="3369">
                  <c:v>336.90000000000811</c:v>
                </c:pt>
                <c:pt idx="3370">
                  <c:v>337.00000000000813</c:v>
                </c:pt>
                <c:pt idx="3371">
                  <c:v>337.10000000000815</c:v>
                </c:pt>
                <c:pt idx="3372">
                  <c:v>337.20000000000817</c:v>
                </c:pt>
                <c:pt idx="3373">
                  <c:v>337.3000000000082</c:v>
                </c:pt>
                <c:pt idx="3374">
                  <c:v>337.40000000000822</c:v>
                </c:pt>
                <c:pt idx="3375">
                  <c:v>337.50000000000824</c:v>
                </c:pt>
                <c:pt idx="3376">
                  <c:v>337.60000000000827</c:v>
                </c:pt>
                <c:pt idx="3377">
                  <c:v>337.70000000000829</c:v>
                </c:pt>
                <c:pt idx="3378">
                  <c:v>337.80000000000831</c:v>
                </c:pt>
                <c:pt idx="3379">
                  <c:v>337.90000000000833</c:v>
                </c:pt>
                <c:pt idx="3380">
                  <c:v>338.00000000000836</c:v>
                </c:pt>
                <c:pt idx="3381">
                  <c:v>338.10000000000838</c:v>
                </c:pt>
                <c:pt idx="3382">
                  <c:v>338.2000000000084</c:v>
                </c:pt>
                <c:pt idx="3383">
                  <c:v>338.30000000000842</c:v>
                </c:pt>
                <c:pt idx="3384">
                  <c:v>338.40000000000845</c:v>
                </c:pt>
                <c:pt idx="3385">
                  <c:v>338.50000000000847</c:v>
                </c:pt>
                <c:pt idx="3386">
                  <c:v>338.60000000000849</c:v>
                </c:pt>
                <c:pt idx="3387">
                  <c:v>338.70000000000852</c:v>
                </c:pt>
                <c:pt idx="3388">
                  <c:v>338.80000000000854</c:v>
                </c:pt>
                <c:pt idx="3389">
                  <c:v>338.90000000000856</c:v>
                </c:pt>
                <c:pt idx="3390">
                  <c:v>339.00000000000858</c:v>
                </c:pt>
                <c:pt idx="3391">
                  <c:v>339.10000000000861</c:v>
                </c:pt>
                <c:pt idx="3392">
                  <c:v>339.20000000000863</c:v>
                </c:pt>
                <c:pt idx="3393">
                  <c:v>339.30000000000865</c:v>
                </c:pt>
                <c:pt idx="3394">
                  <c:v>339.40000000000867</c:v>
                </c:pt>
                <c:pt idx="3395">
                  <c:v>339.5000000000087</c:v>
                </c:pt>
                <c:pt idx="3396">
                  <c:v>339.60000000000872</c:v>
                </c:pt>
                <c:pt idx="3397">
                  <c:v>339.70000000000874</c:v>
                </c:pt>
                <c:pt idx="3398">
                  <c:v>339.80000000000877</c:v>
                </c:pt>
                <c:pt idx="3399">
                  <c:v>339.90000000000879</c:v>
                </c:pt>
                <c:pt idx="3400">
                  <c:v>340.00000000000881</c:v>
                </c:pt>
                <c:pt idx="3401">
                  <c:v>340.10000000000883</c:v>
                </c:pt>
                <c:pt idx="3402">
                  <c:v>340.20000000000886</c:v>
                </c:pt>
                <c:pt idx="3403">
                  <c:v>340.30000000000888</c:v>
                </c:pt>
                <c:pt idx="3404">
                  <c:v>340.4000000000089</c:v>
                </c:pt>
                <c:pt idx="3405">
                  <c:v>340.50000000000892</c:v>
                </c:pt>
                <c:pt idx="3406">
                  <c:v>340.60000000000895</c:v>
                </c:pt>
                <c:pt idx="3407">
                  <c:v>340.70000000000897</c:v>
                </c:pt>
                <c:pt idx="3408">
                  <c:v>340.80000000000899</c:v>
                </c:pt>
                <c:pt idx="3409">
                  <c:v>340.90000000000902</c:v>
                </c:pt>
                <c:pt idx="3410">
                  <c:v>341.00000000000904</c:v>
                </c:pt>
                <c:pt idx="3411">
                  <c:v>341.10000000000906</c:v>
                </c:pt>
                <c:pt idx="3412">
                  <c:v>341.20000000000908</c:v>
                </c:pt>
                <c:pt idx="3413">
                  <c:v>341.30000000000911</c:v>
                </c:pt>
                <c:pt idx="3414">
                  <c:v>341.40000000000913</c:v>
                </c:pt>
                <c:pt idx="3415">
                  <c:v>341.50000000000915</c:v>
                </c:pt>
                <c:pt idx="3416">
                  <c:v>341.60000000000917</c:v>
                </c:pt>
                <c:pt idx="3417">
                  <c:v>341.7000000000092</c:v>
                </c:pt>
                <c:pt idx="3418">
                  <c:v>341.80000000000922</c:v>
                </c:pt>
                <c:pt idx="3419">
                  <c:v>341.90000000000924</c:v>
                </c:pt>
                <c:pt idx="3420">
                  <c:v>342.00000000000927</c:v>
                </c:pt>
                <c:pt idx="3421">
                  <c:v>342.10000000000929</c:v>
                </c:pt>
                <c:pt idx="3422">
                  <c:v>342.20000000000931</c:v>
                </c:pt>
                <c:pt idx="3423">
                  <c:v>342.30000000000933</c:v>
                </c:pt>
                <c:pt idx="3424">
                  <c:v>342.40000000000936</c:v>
                </c:pt>
                <c:pt idx="3425">
                  <c:v>342.50000000000938</c:v>
                </c:pt>
                <c:pt idx="3426">
                  <c:v>342.6000000000094</c:v>
                </c:pt>
                <c:pt idx="3427">
                  <c:v>342.70000000000942</c:v>
                </c:pt>
                <c:pt idx="3428">
                  <c:v>342.80000000000945</c:v>
                </c:pt>
                <c:pt idx="3429">
                  <c:v>342.90000000000947</c:v>
                </c:pt>
                <c:pt idx="3430">
                  <c:v>343.00000000000949</c:v>
                </c:pt>
                <c:pt idx="3431">
                  <c:v>343.10000000000952</c:v>
                </c:pt>
                <c:pt idx="3432">
                  <c:v>343.20000000000954</c:v>
                </c:pt>
                <c:pt idx="3433">
                  <c:v>343.30000000000956</c:v>
                </c:pt>
                <c:pt idx="3434">
                  <c:v>343.40000000000958</c:v>
                </c:pt>
                <c:pt idx="3435">
                  <c:v>343.50000000000961</c:v>
                </c:pt>
                <c:pt idx="3436">
                  <c:v>343.60000000000963</c:v>
                </c:pt>
                <c:pt idx="3437">
                  <c:v>343.70000000000965</c:v>
                </c:pt>
                <c:pt idx="3438">
                  <c:v>343.80000000000967</c:v>
                </c:pt>
                <c:pt idx="3439">
                  <c:v>343.9000000000097</c:v>
                </c:pt>
                <c:pt idx="3440">
                  <c:v>344.00000000000972</c:v>
                </c:pt>
                <c:pt idx="3441">
                  <c:v>344.10000000000974</c:v>
                </c:pt>
                <c:pt idx="3442">
                  <c:v>344.20000000000977</c:v>
                </c:pt>
                <c:pt idx="3443">
                  <c:v>344.30000000000979</c:v>
                </c:pt>
                <c:pt idx="3444">
                  <c:v>344.40000000000981</c:v>
                </c:pt>
                <c:pt idx="3445">
                  <c:v>344.50000000000983</c:v>
                </c:pt>
                <c:pt idx="3446">
                  <c:v>344.60000000000986</c:v>
                </c:pt>
                <c:pt idx="3447">
                  <c:v>344.70000000000988</c:v>
                </c:pt>
                <c:pt idx="3448">
                  <c:v>344.8000000000099</c:v>
                </c:pt>
                <c:pt idx="3449">
                  <c:v>344.90000000000992</c:v>
                </c:pt>
                <c:pt idx="3450">
                  <c:v>345.00000000000995</c:v>
                </c:pt>
                <c:pt idx="3451">
                  <c:v>345.10000000000997</c:v>
                </c:pt>
                <c:pt idx="3452">
                  <c:v>345.20000000000999</c:v>
                </c:pt>
                <c:pt idx="3453">
                  <c:v>345.30000000001002</c:v>
                </c:pt>
                <c:pt idx="3454">
                  <c:v>345.40000000001004</c:v>
                </c:pt>
                <c:pt idx="3455">
                  <c:v>345.50000000001006</c:v>
                </c:pt>
                <c:pt idx="3456">
                  <c:v>345.60000000001008</c:v>
                </c:pt>
                <c:pt idx="3457">
                  <c:v>345.70000000001011</c:v>
                </c:pt>
                <c:pt idx="3458">
                  <c:v>345.80000000001013</c:v>
                </c:pt>
                <c:pt idx="3459">
                  <c:v>345.90000000001015</c:v>
                </c:pt>
                <c:pt idx="3460">
                  <c:v>346.00000000001017</c:v>
                </c:pt>
                <c:pt idx="3461">
                  <c:v>346.1000000000102</c:v>
                </c:pt>
                <c:pt idx="3462">
                  <c:v>346.20000000001022</c:v>
                </c:pt>
                <c:pt idx="3463">
                  <c:v>346.30000000001024</c:v>
                </c:pt>
                <c:pt idx="3464">
                  <c:v>346.40000000001027</c:v>
                </c:pt>
                <c:pt idx="3465">
                  <c:v>346.50000000001029</c:v>
                </c:pt>
                <c:pt idx="3466">
                  <c:v>346.60000000001031</c:v>
                </c:pt>
                <c:pt idx="3467">
                  <c:v>346.70000000001033</c:v>
                </c:pt>
                <c:pt idx="3468">
                  <c:v>346.80000000001036</c:v>
                </c:pt>
                <c:pt idx="3469">
                  <c:v>346.90000000001038</c:v>
                </c:pt>
                <c:pt idx="3470">
                  <c:v>347.0000000000104</c:v>
                </c:pt>
                <c:pt idx="3471">
                  <c:v>347.10000000001043</c:v>
                </c:pt>
                <c:pt idx="3472">
                  <c:v>347.20000000001045</c:v>
                </c:pt>
                <c:pt idx="3473">
                  <c:v>347.30000000001047</c:v>
                </c:pt>
                <c:pt idx="3474">
                  <c:v>347.40000000001049</c:v>
                </c:pt>
                <c:pt idx="3475">
                  <c:v>347.50000000001052</c:v>
                </c:pt>
                <c:pt idx="3476">
                  <c:v>347.60000000001054</c:v>
                </c:pt>
                <c:pt idx="3477">
                  <c:v>347.70000000001056</c:v>
                </c:pt>
                <c:pt idx="3478">
                  <c:v>347.80000000001058</c:v>
                </c:pt>
                <c:pt idx="3479">
                  <c:v>347.90000000001061</c:v>
                </c:pt>
                <c:pt idx="3480">
                  <c:v>348.00000000001063</c:v>
                </c:pt>
                <c:pt idx="3481">
                  <c:v>348.10000000001065</c:v>
                </c:pt>
                <c:pt idx="3482">
                  <c:v>348.20000000001068</c:v>
                </c:pt>
                <c:pt idx="3483">
                  <c:v>348.3000000000107</c:v>
                </c:pt>
                <c:pt idx="3484">
                  <c:v>348.40000000001072</c:v>
                </c:pt>
                <c:pt idx="3485">
                  <c:v>348.50000000001074</c:v>
                </c:pt>
                <c:pt idx="3486">
                  <c:v>348.60000000001077</c:v>
                </c:pt>
                <c:pt idx="3487">
                  <c:v>348.70000000001079</c:v>
                </c:pt>
                <c:pt idx="3488">
                  <c:v>348.80000000001081</c:v>
                </c:pt>
                <c:pt idx="3489">
                  <c:v>348.90000000001083</c:v>
                </c:pt>
                <c:pt idx="3490">
                  <c:v>349.00000000001086</c:v>
                </c:pt>
                <c:pt idx="3491">
                  <c:v>349.10000000001088</c:v>
                </c:pt>
                <c:pt idx="3492">
                  <c:v>349.2000000000109</c:v>
                </c:pt>
                <c:pt idx="3493">
                  <c:v>349.30000000001093</c:v>
                </c:pt>
                <c:pt idx="3494">
                  <c:v>349.40000000001095</c:v>
                </c:pt>
                <c:pt idx="3495">
                  <c:v>349.50000000001097</c:v>
                </c:pt>
                <c:pt idx="3496">
                  <c:v>349.60000000001099</c:v>
                </c:pt>
                <c:pt idx="3497">
                  <c:v>349.70000000001102</c:v>
                </c:pt>
                <c:pt idx="3498">
                  <c:v>349.80000000001104</c:v>
                </c:pt>
                <c:pt idx="3499">
                  <c:v>349.90000000001106</c:v>
                </c:pt>
                <c:pt idx="3500">
                  <c:v>350.00000000001108</c:v>
                </c:pt>
                <c:pt idx="3501">
                  <c:v>350.10000000001111</c:v>
                </c:pt>
                <c:pt idx="3502">
                  <c:v>350.20000000001113</c:v>
                </c:pt>
                <c:pt idx="3503">
                  <c:v>350.30000000001115</c:v>
                </c:pt>
                <c:pt idx="3504">
                  <c:v>350.40000000001118</c:v>
                </c:pt>
                <c:pt idx="3505">
                  <c:v>350.5000000000112</c:v>
                </c:pt>
                <c:pt idx="3506">
                  <c:v>350.60000000001122</c:v>
                </c:pt>
                <c:pt idx="3507">
                  <c:v>350.70000000001124</c:v>
                </c:pt>
                <c:pt idx="3508">
                  <c:v>350.80000000001127</c:v>
                </c:pt>
                <c:pt idx="3509">
                  <c:v>350.90000000001129</c:v>
                </c:pt>
                <c:pt idx="3510">
                  <c:v>351.00000000001131</c:v>
                </c:pt>
                <c:pt idx="3511">
                  <c:v>351.10000000001133</c:v>
                </c:pt>
                <c:pt idx="3512">
                  <c:v>351.20000000001136</c:v>
                </c:pt>
                <c:pt idx="3513">
                  <c:v>351.30000000001138</c:v>
                </c:pt>
                <c:pt idx="3514">
                  <c:v>351.4000000000114</c:v>
                </c:pt>
                <c:pt idx="3515">
                  <c:v>351.50000000001143</c:v>
                </c:pt>
                <c:pt idx="3516">
                  <c:v>351.60000000001145</c:v>
                </c:pt>
                <c:pt idx="3517">
                  <c:v>351.70000000001147</c:v>
                </c:pt>
                <c:pt idx="3518">
                  <c:v>351.80000000001149</c:v>
                </c:pt>
                <c:pt idx="3519">
                  <c:v>351.90000000001152</c:v>
                </c:pt>
                <c:pt idx="3520">
                  <c:v>352.00000000001154</c:v>
                </c:pt>
                <c:pt idx="3521">
                  <c:v>352.10000000001156</c:v>
                </c:pt>
                <c:pt idx="3522">
                  <c:v>352.20000000001158</c:v>
                </c:pt>
                <c:pt idx="3523">
                  <c:v>352.30000000001161</c:v>
                </c:pt>
                <c:pt idx="3524">
                  <c:v>352.40000000001163</c:v>
                </c:pt>
                <c:pt idx="3525">
                  <c:v>352.50000000001165</c:v>
                </c:pt>
                <c:pt idx="3526">
                  <c:v>352.60000000001168</c:v>
                </c:pt>
                <c:pt idx="3527">
                  <c:v>352.7000000000117</c:v>
                </c:pt>
                <c:pt idx="3528">
                  <c:v>352.80000000001172</c:v>
                </c:pt>
                <c:pt idx="3529">
                  <c:v>352.90000000001174</c:v>
                </c:pt>
                <c:pt idx="3530">
                  <c:v>353.00000000001177</c:v>
                </c:pt>
                <c:pt idx="3531">
                  <c:v>353.10000000001179</c:v>
                </c:pt>
                <c:pt idx="3532">
                  <c:v>353.20000000001181</c:v>
                </c:pt>
                <c:pt idx="3533">
                  <c:v>353.30000000001183</c:v>
                </c:pt>
                <c:pt idx="3534">
                  <c:v>353.40000000001186</c:v>
                </c:pt>
                <c:pt idx="3535">
                  <c:v>353.50000000001188</c:v>
                </c:pt>
                <c:pt idx="3536">
                  <c:v>353.6000000000119</c:v>
                </c:pt>
                <c:pt idx="3537">
                  <c:v>353.70000000001193</c:v>
                </c:pt>
                <c:pt idx="3538">
                  <c:v>353.80000000001195</c:v>
                </c:pt>
                <c:pt idx="3539">
                  <c:v>353.90000000001197</c:v>
                </c:pt>
                <c:pt idx="3540">
                  <c:v>354.00000000001199</c:v>
                </c:pt>
                <c:pt idx="3541">
                  <c:v>354.10000000001202</c:v>
                </c:pt>
                <c:pt idx="3542">
                  <c:v>354.20000000001204</c:v>
                </c:pt>
                <c:pt idx="3543">
                  <c:v>354.30000000001206</c:v>
                </c:pt>
                <c:pt idx="3544">
                  <c:v>354.40000000001208</c:v>
                </c:pt>
                <c:pt idx="3545">
                  <c:v>354.50000000001211</c:v>
                </c:pt>
                <c:pt idx="3546">
                  <c:v>354.60000000001213</c:v>
                </c:pt>
                <c:pt idx="3547">
                  <c:v>354.70000000001215</c:v>
                </c:pt>
                <c:pt idx="3548">
                  <c:v>354.80000000001218</c:v>
                </c:pt>
                <c:pt idx="3549">
                  <c:v>354.9000000000122</c:v>
                </c:pt>
                <c:pt idx="3550">
                  <c:v>355.00000000001222</c:v>
                </c:pt>
                <c:pt idx="3551">
                  <c:v>355.10000000001224</c:v>
                </c:pt>
                <c:pt idx="3552">
                  <c:v>355.20000000001227</c:v>
                </c:pt>
                <c:pt idx="3553">
                  <c:v>355.30000000001229</c:v>
                </c:pt>
                <c:pt idx="3554">
                  <c:v>355.40000000001231</c:v>
                </c:pt>
                <c:pt idx="3555">
                  <c:v>355.50000000001234</c:v>
                </c:pt>
                <c:pt idx="3556">
                  <c:v>355.60000000001236</c:v>
                </c:pt>
                <c:pt idx="3557">
                  <c:v>355.70000000001238</c:v>
                </c:pt>
                <c:pt idx="3558">
                  <c:v>355.8000000000124</c:v>
                </c:pt>
                <c:pt idx="3559">
                  <c:v>355.90000000001243</c:v>
                </c:pt>
                <c:pt idx="3560">
                  <c:v>356.00000000001245</c:v>
                </c:pt>
                <c:pt idx="3561">
                  <c:v>356.10000000001247</c:v>
                </c:pt>
                <c:pt idx="3562">
                  <c:v>356.20000000001249</c:v>
                </c:pt>
                <c:pt idx="3563">
                  <c:v>356.30000000001252</c:v>
                </c:pt>
                <c:pt idx="3564">
                  <c:v>356.40000000001254</c:v>
                </c:pt>
                <c:pt idx="3565">
                  <c:v>356.50000000001256</c:v>
                </c:pt>
                <c:pt idx="3566">
                  <c:v>356.60000000001259</c:v>
                </c:pt>
                <c:pt idx="3567">
                  <c:v>356.70000000001261</c:v>
                </c:pt>
                <c:pt idx="3568">
                  <c:v>356.80000000001263</c:v>
                </c:pt>
                <c:pt idx="3569">
                  <c:v>356.90000000001265</c:v>
                </c:pt>
                <c:pt idx="3570">
                  <c:v>357.00000000001268</c:v>
                </c:pt>
                <c:pt idx="3571">
                  <c:v>357.1000000000127</c:v>
                </c:pt>
                <c:pt idx="3572">
                  <c:v>357.20000000001272</c:v>
                </c:pt>
                <c:pt idx="3573">
                  <c:v>357.30000000001274</c:v>
                </c:pt>
                <c:pt idx="3574">
                  <c:v>357.40000000001277</c:v>
                </c:pt>
                <c:pt idx="3575">
                  <c:v>357.50000000001279</c:v>
                </c:pt>
                <c:pt idx="3576">
                  <c:v>357.60000000001281</c:v>
                </c:pt>
                <c:pt idx="3577">
                  <c:v>357.70000000001284</c:v>
                </c:pt>
                <c:pt idx="3578">
                  <c:v>357.80000000001286</c:v>
                </c:pt>
                <c:pt idx="3579">
                  <c:v>357.90000000001288</c:v>
                </c:pt>
                <c:pt idx="3580">
                  <c:v>358.0000000000129</c:v>
                </c:pt>
                <c:pt idx="3581">
                  <c:v>358.10000000001293</c:v>
                </c:pt>
                <c:pt idx="3582">
                  <c:v>358.20000000001295</c:v>
                </c:pt>
                <c:pt idx="3583">
                  <c:v>358.30000000001297</c:v>
                </c:pt>
                <c:pt idx="3584">
                  <c:v>358.40000000001299</c:v>
                </c:pt>
                <c:pt idx="3585">
                  <c:v>358.50000000001302</c:v>
                </c:pt>
                <c:pt idx="3586">
                  <c:v>358.60000000001304</c:v>
                </c:pt>
                <c:pt idx="3587">
                  <c:v>358.70000000001306</c:v>
                </c:pt>
                <c:pt idx="3588">
                  <c:v>358.80000000001309</c:v>
                </c:pt>
                <c:pt idx="3589">
                  <c:v>358.90000000001311</c:v>
                </c:pt>
                <c:pt idx="3590">
                  <c:v>359.00000000001313</c:v>
                </c:pt>
                <c:pt idx="3591">
                  <c:v>359.10000000001315</c:v>
                </c:pt>
                <c:pt idx="3592">
                  <c:v>359.20000000001318</c:v>
                </c:pt>
                <c:pt idx="3593">
                  <c:v>359.3000000000132</c:v>
                </c:pt>
                <c:pt idx="3594">
                  <c:v>359.40000000001322</c:v>
                </c:pt>
                <c:pt idx="3595">
                  <c:v>359.50000000001324</c:v>
                </c:pt>
                <c:pt idx="3596">
                  <c:v>359.60000000001327</c:v>
                </c:pt>
                <c:pt idx="3597">
                  <c:v>359.70000000001329</c:v>
                </c:pt>
                <c:pt idx="3598">
                  <c:v>359.80000000001331</c:v>
                </c:pt>
                <c:pt idx="3599">
                  <c:v>359.90000000001334</c:v>
                </c:pt>
                <c:pt idx="3600">
                  <c:v>360.00000000001336</c:v>
                </c:pt>
                <c:pt idx="3601">
                  <c:v>360.10000000001338</c:v>
                </c:pt>
                <c:pt idx="3602">
                  <c:v>360.2000000000134</c:v>
                </c:pt>
                <c:pt idx="3603">
                  <c:v>360.30000000001343</c:v>
                </c:pt>
                <c:pt idx="3604">
                  <c:v>360.40000000001345</c:v>
                </c:pt>
                <c:pt idx="3605">
                  <c:v>360.50000000001347</c:v>
                </c:pt>
                <c:pt idx="3606">
                  <c:v>360.60000000001349</c:v>
                </c:pt>
                <c:pt idx="3607">
                  <c:v>360.70000000001352</c:v>
                </c:pt>
                <c:pt idx="3608">
                  <c:v>360.80000000001354</c:v>
                </c:pt>
                <c:pt idx="3609">
                  <c:v>360.90000000001356</c:v>
                </c:pt>
                <c:pt idx="3610">
                  <c:v>361.00000000001359</c:v>
                </c:pt>
                <c:pt idx="3611">
                  <c:v>361.10000000001361</c:v>
                </c:pt>
                <c:pt idx="3612">
                  <c:v>361.20000000001363</c:v>
                </c:pt>
                <c:pt idx="3613">
                  <c:v>361.30000000001365</c:v>
                </c:pt>
                <c:pt idx="3614">
                  <c:v>361.40000000001368</c:v>
                </c:pt>
                <c:pt idx="3615">
                  <c:v>361.5000000000137</c:v>
                </c:pt>
                <c:pt idx="3616">
                  <c:v>361.60000000001372</c:v>
                </c:pt>
                <c:pt idx="3617">
                  <c:v>361.70000000001374</c:v>
                </c:pt>
                <c:pt idx="3618">
                  <c:v>361.80000000001377</c:v>
                </c:pt>
                <c:pt idx="3619">
                  <c:v>361.90000000001379</c:v>
                </c:pt>
                <c:pt idx="3620">
                  <c:v>362.00000000001381</c:v>
                </c:pt>
                <c:pt idx="3621">
                  <c:v>362.10000000001384</c:v>
                </c:pt>
                <c:pt idx="3622">
                  <c:v>362.20000000001386</c:v>
                </c:pt>
                <c:pt idx="3623">
                  <c:v>362.30000000001388</c:v>
                </c:pt>
                <c:pt idx="3624">
                  <c:v>362.4000000000139</c:v>
                </c:pt>
                <c:pt idx="3625">
                  <c:v>362.50000000001393</c:v>
                </c:pt>
                <c:pt idx="3626">
                  <c:v>362.60000000001395</c:v>
                </c:pt>
                <c:pt idx="3627">
                  <c:v>362.70000000001397</c:v>
                </c:pt>
                <c:pt idx="3628">
                  <c:v>362.80000000001399</c:v>
                </c:pt>
                <c:pt idx="3629">
                  <c:v>362.90000000001402</c:v>
                </c:pt>
                <c:pt idx="3630">
                  <c:v>363.00000000001404</c:v>
                </c:pt>
                <c:pt idx="3631">
                  <c:v>363.10000000001406</c:v>
                </c:pt>
                <c:pt idx="3632">
                  <c:v>363.20000000001409</c:v>
                </c:pt>
                <c:pt idx="3633">
                  <c:v>363.30000000001411</c:v>
                </c:pt>
                <c:pt idx="3634">
                  <c:v>363.40000000001413</c:v>
                </c:pt>
                <c:pt idx="3635">
                  <c:v>363.50000000001415</c:v>
                </c:pt>
                <c:pt idx="3636">
                  <c:v>363.60000000001418</c:v>
                </c:pt>
                <c:pt idx="3637">
                  <c:v>363.7000000000142</c:v>
                </c:pt>
                <c:pt idx="3638">
                  <c:v>363.80000000001422</c:v>
                </c:pt>
                <c:pt idx="3639">
                  <c:v>363.90000000001424</c:v>
                </c:pt>
                <c:pt idx="3640">
                  <c:v>364.00000000001427</c:v>
                </c:pt>
                <c:pt idx="3641">
                  <c:v>364.10000000001429</c:v>
                </c:pt>
                <c:pt idx="3642">
                  <c:v>364.20000000001431</c:v>
                </c:pt>
                <c:pt idx="3643">
                  <c:v>364.30000000001434</c:v>
                </c:pt>
                <c:pt idx="3644">
                  <c:v>364.40000000001436</c:v>
                </c:pt>
                <c:pt idx="3645">
                  <c:v>364.50000000001438</c:v>
                </c:pt>
                <c:pt idx="3646">
                  <c:v>364.6000000000144</c:v>
                </c:pt>
                <c:pt idx="3647">
                  <c:v>364.70000000001443</c:v>
                </c:pt>
                <c:pt idx="3648">
                  <c:v>364.80000000001445</c:v>
                </c:pt>
                <c:pt idx="3649">
                  <c:v>364.90000000001447</c:v>
                </c:pt>
                <c:pt idx="3650">
                  <c:v>365.0000000000145</c:v>
                </c:pt>
                <c:pt idx="3651">
                  <c:v>365.10000000001452</c:v>
                </c:pt>
                <c:pt idx="3652">
                  <c:v>365.20000000001454</c:v>
                </c:pt>
                <c:pt idx="3653">
                  <c:v>365.30000000001456</c:v>
                </c:pt>
                <c:pt idx="3654">
                  <c:v>365.40000000001459</c:v>
                </c:pt>
                <c:pt idx="3655">
                  <c:v>365.50000000001461</c:v>
                </c:pt>
                <c:pt idx="3656">
                  <c:v>365.60000000001463</c:v>
                </c:pt>
                <c:pt idx="3657">
                  <c:v>365.70000000001465</c:v>
                </c:pt>
                <c:pt idx="3658">
                  <c:v>365.80000000001468</c:v>
                </c:pt>
                <c:pt idx="3659">
                  <c:v>365.9000000000147</c:v>
                </c:pt>
                <c:pt idx="3660">
                  <c:v>366.00000000001472</c:v>
                </c:pt>
                <c:pt idx="3661">
                  <c:v>366.10000000001475</c:v>
                </c:pt>
                <c:pt idx="3662">
                  <c:v>366.20000000001477</c:v>
                </c:pt>
                <c:pt idx="3663">
                  <c:v>366.30000000001479</c:v>
                </c:pt>
                <c:pt idx="3664">
                  <c:v>366.40000000001481</c:v>
                </c:pt>
                <c:pt idx="3665">
                  <c:v>366.50000000001484</c:v>
                </c:pt>
                <c:pt idx="3666">
                  <c:v>366.60000000001486</c:v>
                </c:pt>
                <c:pt idx="3667">
                  <c:v>366.70000000001488</c:v>
                </c:pt>
                <c:pt idx="3668">
                  <c:v>366.8000000000149</c:v>
                </c:pt>
                <c:pt idx="3669">
                  <c:v>366.90000000001493</c:v>
                </c:pt>
                <c:pt idx="3670">
                  <c:v>367.00000000001495</c:v>
                </c:pt>
                <c:pt idx="3671">
                  <c:v>367.10000000001497</c:v>
                </c:pt>
                <c:pt idx="3672">
                  <c:v>367.200000000015</c:v>
                </c:pt>
                <c:pt idx="3673">
                  <c:v>367.30000000001502</c:v>
                </c:pt>
                <c:pt idx="3674">
                  <c:v>367.40000000001504</c:v>
                </c:pt>
                <c:pt idx="3675">
                  <c:v>367.50000000001506</c:v>
                </c:pt>
                <c:pt idx="3676">
                  <c:v>367.60000000001509</c:v>
                </c:pt>
                <c:pt idx="3677">
                  <c:v>367.70000000001511</c:v>
                </c:pt>
                <c:pt idx="3678">
                  <c:v>367.80000000001513</c:v>
                </c:pt>
                <c:pt idx="3679">
                  <c:v>367.90000000001515</c:v>
                </c:pt>
                <c:pt idx="3680">
                  <c:v>368.00000000001518</c:v>
                </c:pt>
                <c:pt idx="3681">
                  <c:v>368.1000000000152</c:v>
                </c:pt>
                <c:pt idx="3682">
                  <c:v>368.20000000001522</c:v>
                </c:pt>
                <c:pt idx="3683">
                  <c:v>368.30000000001525</c:v>
                </c:pt>
                <c:pt idx="3684">
                  <c:v>368.40000000001527</c:v>
                </c:pt>
                <c:pt idx="3685">
                  <c:v>368.50000000001529</c:v>
                </c:pt>
                <c:pt idx="3686">
                  <c:v>368.60000000001531</c:v>
                </c:pt>
                <c:pt idx="3687">
                  <c:v>368.70000000001534</c:v>
                </c:pt>
                <c:pt idx="3688">
                  <c:v>368.80000000001536</c:v>
                </c:pt>
                <c:pt idx="3689">
                  <c:v>368.90000000001538</c:v>
                </c:pt>
                <c:pt idx="3690">
                  <c:v>369.0000000000154</c:v>
                </c:pt>
                <c:pt idx="3691">
                  <c:v>369.10000000001543</c:v>
                </c:pt>
                <c:pt idx="3692">
                  <c:v>369.20000000001545</c:v>
                </c:pt>
                <c:pt idx="3693">
                  <c:v>369.30000000001547</c:v>
                </c:pt>
                <c:pt idx="3694">
                  <c:v>369.4000000000155</c:v>
                </c:pt>
                <c:pt idx="3695">
                  <c:v>369.50000000001552</c:v>
                </c:pt>
                <c:pt idx="3696">
                  <c:v>369.60000000001554</c:v>
                </c:pt>
                <c:pt idx="3697">
                  <c:v>369.70000000001556</c:v>
                </c:pt>
                <c:pt idx="3698">
                  <c:v>369.80000000001559</c:v>
                </c:pt>
                <c:pt idx="3699">
                  <c:v>369.90000000001561</c:v>
                </c:pt>
                <c:pt idx="3700">
                  <c:v>370.00000000001563</c:v>
                </c:pt>
                <c:pt idx="3701">
                  <c:v>370.10000000001565</c:v>
                </c:pt>
                <c:pt idx="3702">
                  <c:v>370.20000000001568</c:v>
                </c:pt>
                <c:pt idx="3703">
                  <c:v>370.3000000000157</c:v>
                </c:pt>
                <c:pt idx="3704">
                  <c:v>370.40000000001572</c:v>
                </c:pt>
                <c:pt idx="3705">
                  <c:v>370.50000000001575</c:v>
                </c:pt>
                <c:pt idx="3706">
                  <c:v>370.60000000001577</c:v>
                </c:pt>
                <c:pt idx="3707">
                  <c:v>370.70000000001579</c:v>
                </c:pt>
                <c:pt idx="3708">
                  <c:v>370.80000000001581</c:v>
                </c:pt>
                <c:pt idx="3709">
                  <c:v>370.90000000001584</c:v>
                </c:pt>
                <c:pt idx="3710">
                  <c:v>371.00000000001586</c:v>
                </c:pt>
                <c:pt idx="3711">
                  <c:v>371.10000000001588</c:v>
                </c:pt>
                <c:pt idx="3712">
                  <c:v>371.2000000000159</c:v>
                </c:pt>
                <c:pt idx="3713">
                  <c:v>371.30000000001593</c:v>
                </c:pt>
                <c:pt idx="3714">
                  <c:v>371.40000000001595</c:v>
                </c:pt>
                <c:pt idx="3715">
                  <c:v>371.50000000001597</c:v>
                </c:pt>
                <c:pt idx="3716">
                  <c:v>371.600000000016</c:v>
                </c:pt>
                <c:pt idx="3717">
                  <c:v>371.70000000001602</c:v>
                </c:pt>
                <c:pt idx="3718">
                  <c:v>371.80000000001604</c:v>
                </c:pt>
                <c:pt idx="3719">
                  <c:v>371.90000000001606</c:v>
                </c:pt>
                <c:pt idx="3720">
                  <c:v>372.00000000001609</c:v>
                </c:pt>
                <c:pt idx="3721">
                  <c:v>372.10000000001611</c:v>
                </c:pt>
                <c:pt idx="3722">
                  <c:v>372.20000000001613</c:v>
                </c:pt>
                <c:pt idx="3723">
                  <c:v>372.30000000001615</c:v>
                </c:pt>
                <c:pt idx="3724">
                  <c:v>372.40000000001618</c:v>
                </c:pt>
                <c:pt idx="3725">
                  <c:v>372.5000000000162</c:v>
                </c:pt>
                <c:pt idx="3726">
                  <c:v>372.60000000001622</c:v>
                </c:pt>
                <c:pt idx="3727">
                  <c:v>372.70000000001625</c:v>
                </c:pt>
                <c:pt idx="3728">
                  <c:v>372.80000000001627</c:v>
                </c:pt>
                <c:pt idx="3729">
                  <c:v>372.90000000001629</c:v>
                </c:pt>
                <c:pt idx="3730">
                  <c:v>373.00000000001631</c:v>
                </c:pt>
                <c:pt idx="3731">
                  <c:v>373.10000000001634</c:v>
                </c:pt>
                <c:pt idx="3732">
                  <c:v>373.20000000001636</c:v>
                </c:pt>
                <c:pt idx="3733">
                  <c:v>373.30000000001638</c:v>
                </c:pt>
                <c:pt idx="3734">
                  <c:v>373.40000000001641</c:v>
                </c:pt>
                <c:pt idx="3735">
                  <c:v>373.50000000001643</c:v>
                </c:pt>
                <c:pt idx="3736">
                  <c:v>373.60000000001645</c:v>
                </c:pt>
                <c:pt idx="3737">
                  <c:v>373.70000000001647</c:v>
                </c:pt>
                <c:pt idx="3738">
                  <c:v>373.8000000000165</c:v>
                </c:pt>
                <c:pt idx="3739">
                  <c:v>373.90000000001652</c:v>
                </c:pt>
                <c:pt idx="3740">
                  <c:v>374.00000000001654</c:v>
                </c:pt>
                <c:pt idx="3741">
                  <c:v>374.10000000001656</c:v>
                </c:pt>
                <c:pt idx="3742">
                  <c:v>374.20000000001659</c:v>
                </c:pt>
                <c:pt idx="3743">
                  <c:v>374.30000000001661</c:v>
                </c:pt>
                <c:pt idx="3744">
                  <c:v>374.40000000001663</c:v>
                </c:pt>
                <c:pt idx="3745">
                  <c:v>374.50000000001666</c:v>
                </c:pt>
                <c:pt idx="3746">
                  <c:v>374.60000000001668</c:v>
                </c:pt>
                <c:pt idx="3747">
                  <c:v>374.7000000000167</c:v>
                </c:pt>
                <c:pt idx="3748">
                  <c:v>374.80000000001672</c:v>
                </c:pt>
                <c:pt idx="3749">
                  <c:v>374.90000000001675</c:v>
                </c:pt>
                <c:pt idx="3750">
                  <c:v>375.00000000001677</c:v>
                </c:pt>
                <c:pt idx="3751">
                  <c:v>375.10000000001679</c:v>
                </c:pt>
                <c:pt idx="3752">
                  <c:v>375.20000000001681</c:v>
                </c:pt>
                <c:pt idx="3753">
                  <c:v>375.30000000001684</c:v>
                </c:pt>
                <c:pt idx="3754">
                  <c:v>375.40000000001686</c:v>
                </c:pt>
                <c:pt idx="3755">
                  <c:v>375.50000000001688</c:v>
                </c:pt>
                <c:pt idx="3756">
                  <c:v>375.60000000001691</c:v>
                </c:pt>
                <c:pt idx="3757">
                  <c:v>375.70000000001693</c:v>
                </c:pt>
                <c:pt idx="3758">
                  <c:v>375.80000000001695</c:v>
                </c:pt>
                <c:pt idx="3759">
                  <c:v>375.90000000001697</c:v>
                </c:pt>
                <c:pt idx="3760">
                  <c:v>376.000000000017</c:v>
                </c:pt>
                <c:pt idx="3761">
                  <c:v>376.10000000001702</c:v>
                </c:pt>
                <c:pt idx="3762">
                  <c:v>376.20000000001704</c:v>
                </c:pt>
                <c:pt idx="3763">
                  <c:v>376.30000000001706</c:v>
                </c:pt>
                <c:pt idx="3764">
                  <c:v>376.40000000001709</c:v>
                </c:pt>
                <c:pt idx="3765">
                  <c:v>376.50000000001711</c:v>
                </c:pt>
                <c:pt idx="3766">
                  <c:v>376.60000000001713</c:v>
                </c:pt>
                <c:pt idx="3767">
                  <c:v>376.70000000001716</c:v>
                </c:pt>
                <c:pt idx="3768">
                  <c:v>376.80000000001718</c:v>
                </c:pt>
                <c:pt idx="3769">
                  <c:v>376.9000000000172</c:v>
                </c:pt>
                <c:pt idx="3770">
                  <c:v>377.00000000001722</c:v>
                </c:pt>
                <c:pt idx="3771">
                  <c:v>377.10000000001725</c:v>
                </c:pt>
                <c:pt idx="3772">
                  <c:v>377.20000000001727</c:v>
                </c:pt>
                <c:pt idx="3773">
                  <c:v>377.30000000001729</c:v>
                </c:pt>
                <c:pt idx="3774">
                  <c:v>377.40000000001731</c:v>
                </c:pt>
                <c:pt idx="3775">
                  <c:v>377.50000000001734</c:v>
                </c:pt>
                <c:pt idx="3776">
                  <c:v>377.60000000001736</c:v>
                </c:pt>
                <c:pt idx="3777">
                  <c:v>377.70000000001738</c:v>
                </c:pt>
                <c:pt idx="3778">
                  <c:v>377.80000000001741</c:v>
                </c:pt>
                <c:pt idx="3779">
                  <c:v>377.90000000001743</c:v>
                </c:pt>
                <c:pt idx="3780">
                  <c:v>378.00000000001745</c:v>
                </c:pt>
                <c:pt idx="3781">
                  <c:v>378.10000000001747</c:v>
                </c:pt>
                <c:pt idx="3782">
                  <c:v>378.2000000000175</c:v>
                </c:pt>
                <c:pt idx="3783">
                  <c:v>378.30000000001752</c:v>
                </c:pt>
                <c:pt idx="3784">
                  <c:v>378.40000000001754</c:v>
                </c:pt>
                <c:pt idx="3785">
                  <c:v>378.50000000001756</c:v>
                </c:pt>
                <c:pt idx="3786">
                  <c:v>378.60000000001759</c:v>
                </c:pt>
                <c:pt idx="3787">
                  <c:v>378.70000000001761</c:v>
                </c:pt>
                <c:pt idx="3788">
                  <c:v>378.80000000001763</c:v>
                </c:pt>
                <c:pt idx="3789">
                  <c:v>378.90000000001766</c:v>
                </c:pt>
                <c:pt idx="3790">
                  <c:v>379.00000000001768</c:v>
                </c:pt>
                <c:pt idx="3791">
                  <c:v>379.1000000000177</c:v>
                </c:pt>
                <c:pt idx="3792">
                  <c:v>379.20000000001772</c:v>
                </c:pt>
                <c:pt idx="3793">
                  <c:v>379.30000000001775</c:v>
                </c:pt>
                <c:pt idx="3794">
                  <c:v>379.40000000001777</c:v>
                </c:pt>
                <c:pt idx="3795">
                  <c:v>379.50000000001779</c:v>
                </c:pt>
                <c:pt idx="3796">
                  <c:v>379.60000000001781</c:v>
                </c:pt>
                <c:pt idx="3797">
                  <c:v>379.70000000001784</c:v>
                </c:pt>
                <c:pt idx="3798">
                  <c:v>379.80000000001786</c:v>
                </c:pt>
                <c:pt idx="3799">
                  <c:v>379.90000000001788</c:v>
                </c:pt>
                <c:pt idx="3800">
                  <c:v>380.00000000001791</c:v>
                </c:pt>
                <c:pt idx="3801">
                  <c:v>380.10000000001793</c:v>
                </c:pt>
                <c:pt idx="3802">
                  <c:v>380.20000000001795</c:v>
                </c:pt>
                <c:pt idx="3803">
                  <c:v>380.30000000001797</c:v>
                </c:pt>
                <c:pt idx="3804">
                  <c:v>380.400000000018</c:v>
                </c:pt>
                <c:pt idx="3805">
                  <c:v>380.50000000001802</c:v>
                </c:pt>
                <c:pt idx="3806">
                  <c:v>380.60000000001804</c:v>
                </c:pt>
                <c:pt idx="3807">
                  <c:v>380.70000000001806</c:v>
                </c:pt>
                <c:pt idx="3808">
                  <c:v>380.80000000001809</c:v>
                </c:pt>
                <c:pt idx="3809">
                  <c:v>380.90000000001811</c:v>
                </c:pt>
                <c:pt idx="3810">
                  <c:v>381.00000000001813</c:v>
                </c:pt>
                <c:pt idx="3811">
                  <c:v>381.10000000001816</c:v>
                </c:pt>
                <c:pt idx="3812">
                  <c:v>381.20000000001818</c:v>
                </c:pt>
                <c:pt idx="3813">
                  <c:v>381.3000000000182</c:v>
                </c:pt>
                <c:pt idx="3814">
                  <c:v>381.40000000001822</c:v>
                </c:pt>
                <c:pt idx="3815">
                  <c:v>381.50000000001825</c:v>
                </c:pt>
                <c:pt idx="3816">
                  <c:v>381.60000000001827</c:v>
                </c:pt>
                <c:pt idx="3817">
                  <c:v>381.70000000001829</c:v>
                </c:pt>
                <c:pt idx="3818">
                  <c:v>381.80000000001831</c:v>
                </c:pt>
                <c:pt idx="3819">
                  <c:v>381.90000000001834</c:v>
                </c:pt>
                <c:pt idx="3820">
                  <c:v>382.00000000001836</c:v>
                </c:pt>
                <c:pt idx="3821">
                  <c:v>382.10000000001838</c:v>
                </c:pt>
                <c:pt idx="3822">
                  <c:v>382.20000000001841</c:v>
                </c:pt>
                <c:pt idx="3823">
                  <c:v>382.30000000001843</c:v>
                </c:pt>
                <c:pt idx="3824">
                  <c:v>382.40000000001845</c:v>
                </c:pt>
                <c:pt idx="3825">
                  <c:v>382.50000000001847</c:v>
                </c:pt>
                <c:pt idx="3826">
                  <c:v>382.6000000000185</c:v>
                </c:pt>
                <c:pt idx="3827">
                  <c:v>382.70000000001852</c:v>
                </c:pt>
                <c:pt idx="3828">
                  <c:v>382.80000000001854</c:v>
                </c:pt>
                <c:pt idx="3829">
                  <c:v>382.90000000001857</c:v>
                </c:pt>
                <c:pt idx="3830">
                  <c:v>383.00000000001859</c:v>
                </c:pt>
                <c:pt idx="3831">
                  <c:v>383.10000000001861</c:v>
                </c:pt>
                <c:pt idx="3832">
                  <c:v>383.20000000001863</c:v>
                </c:pt>
                <c:pt idx="3833">
                  <c:v>383.30000000001866</c:v>
                </c:pt>
                <c:pt idx="3834">
                  <c:v>383.40000000001868</c:v>
                </c:pt>
                <c:pt idx="3835">
                  <c:v>383.5000000000187</c:v>
                </c:pt>
                <c:pt idx="3836">
                  <c:v>383.60000000001872</c:v>
                </c:pt>
                <c:pt idx="3837">
                  <c:v>383.70000000001875</c:v>
                </c:pt>
                <c:pt idx="3838">
                  <c:v>383.80000000001877</c:v>
                </c:pt>
                <c:pt idx="3839">
                  <c:v>383.90000000001879</c:v>
                </c:pt>
                <c:pt idx="3840">
                  <c:v>384.00000000001882</c:v>
                </c:pt>
                <c:pt idx="3841">
                  <c:v>384.10000000001884</c:v>
                </c:pt>
                <c:pt idx="3842">
                  <c:v>384.20000000001886</c:v>
                </c:pt>
                <c:pt idx="3843">
                  <c:v>384.30000000001888</c:v>
                </c:pt>
                <c:pt idx="3844">
                  <c:v>384.40000000001891</c:v>
                </c:pt>
                <c:pt idx="3845">
                  <c:v>384.50000000001893</c:v>
                </c:pt>
                <c:pt idx="3846">
                  <c:v>384.60000000001895</c:v>
                </c:pt>
                <c:pt idx="3847">
                  <c:v>384.70000000001897</c:v>
                </c:pt>
                <c:pt idx="3848">
                  <c:v>384.800000000019</c:v>
                </c:pt>
                <c:pt idx="3849">
                  <c:v>384.90000000001902</c:v>
                </c:pt>
                <c:pt idx="3850">
                  <c:v>385.00000000001904</c:v>
                </c:pt>
                <c:pt idx="3851">
                  <c:v>385.10000000001907</c:v>
                </c:pt>
                <c:pt idx="3852">
                  <c:v>385.20000000001909</c:v>
                </c:pt>
                <c:pt idx="3853">
                  <c:v>385.30000000001911</c:v>
                </c:pt>
                <c:pt idx="3854">
                  <c:v>385.40000000001913</c:v>
                </c:pt>
                <c:pt idx="3855">
                  <c:v>385.50000000001916</c:v>
                </c:pt>
                <c:pt idx="3856">
                  <c:v>385.60000000001918</c:v>
                </c:pt>
                <c:pt idx="3857">
                  <c:v>385.7000000000192</c:v>
                </c:pt>
                <c:pt idx="3858">
                  <c:v>385.80000000001922</c:v>
                </c:pt>
                <c:pt idx="3859">
                  <c:v>385.90000000001925</c:v>
                </c:pt>
                <c:pt idx="3860">
                  <c:v>386.00000000001927</c:v>
                </c:pt>
                <c:pt idx="3861">
                  <c:v>386.10000000001929</c:v>
                </c:pt>
                <c:pt idx="3862">
                  <c:v>386.20000000001932</c:v>
                </c:pt>
                <c:pt idx="3863">
                  <c:v>386.30000000001934</c:v>
                </c:pt>
                <c:pt idx="3864">
                  <c:v>386.40000000001936</c:v>
                </c:pt>
                <c:pt idx="3865">
                  <c:v>386.50000000001938</c:v>
                </c:pt>
                <c:pt idx="3866">
                  <c:v>386.60000000001941</c:v>
                </c:pt>
                <c:pt idx="3867">
                  <c:v>386.70000000001943</c:v>
                </c:pt>
                <c:pt idx="3868">
                  <c:v>386.80000000001945</c:v>
                </c:pt>
                <c:pt idx="3869">
                  <c:v>386.90000000001947</c:v>
                </c:pt>
                <c:pt idx="3870">
                  <c:v>387.0000000000195</c:v>
                </c:pt>
                <c:pt idx="3871">
                  <c:v>387.10000000001952</c:v>
                </c:pt>
                <c:pt idx="3872">
                  <c:v>387.20000000001954</c:v>
                </c:pt>
                <c:pt idx="3873">
                  <c:v>387.30000000001957</c:v>
                </c:pt>
                <c:pt idx="3874">
                  <c:v>387.40000000001959</c:v>
                </c:pt>
                <c:pt idx="3875">
                  <c:v>387.50000000001961</c:v>
                </c:pt>
                <c:pt idx="3876">
                  <c:v>387.60000000001963</c:v>
                </c:pt>
                <c:pt idx="3877">
                  <c:v>387.70000000001966</c:v>
                </c:pt>
                <c:pt idx="3878">
                  <c:v>387.80000000001968</c:v>
                </c:pt>
                <c:pt idx="3879">
                  <c:v>387.9000000000197</c:v>
                </c:pt>
                <c:pt idx="3880">
                  <c:v>388.00000000001972</c:v>
                </c:pt>
                <c:pt idx="3881">
                  <c:v>388.10000000001975</c:v>
                </c:pt>
                <c:pt idx="3882">
                  <c:v>388.20000000001977</c:v>
                </c:pt>
                <c:pt idx="3883">
                  <c:v>388.30000000001979</c:v>
                </c:pt>
                <c:pt idx="3884">
                  <c:v>388.40000000001982</c:v>
                </c:pt>
                <c:pt idx="3885">
                  <c:v>388.50000000001984</c:v>
                </c:pt>
                <c:pt idx="3886">
                  <c:v>388.60000000001986</c:v>
                </c:pt>
                <c:pt idx="3887">
                  <c:v>388.70000000001988</c:v>
                </c:pt>
                <c:pt idx="3888">
                  <c:v>388.80000000001991</c:v>
                </c:pt>
                <c:pt idx="3889">
                  <c:v>388.90000000001993</c:v>
                </c:pt>
                <c:pt idx="3890">
                  <c:v>389.00000000001995</c:v>
                </c:pt>
                <c:pt idx="3891">
                  <c:v>389.10000000001997</c:v>
                </c:pt>
                <c:pt idx="3892">
                  <c:v>389.20000000002</c:v>
                </c:pt>
                <c:pt idx="3893">
                  <c:v>389.30000000002002</c:v>
                </c:pt>
                <c:pt idx="3894">
                  <c:v>389.40000000002004</c:v>
                </c:pt>
                <c:pt idx="3895">
                  <c:v>389.50000000002007</c:v>
                </c:pt>
                <c:pt idx="3896">
                  <c:v>389.60000000002009</c:v>
                </c:pt>
                <c:pt idx="3897">
                  <c:v>389.70000000002011</c:v>
                </c:pt>
                <c:pt idx="3898">
                  <c:v>389.80000000002013</c:v>
                </c:pt>
                <c:pt idx="3899">
                  <c:v>389.90000000002016</c:v>
                </c:pt>
                <c:pt idx="3900">
                  <c:v>390.00000000002018</c:v>
                </c:pt>
                <c:pt idx="3901">
                  <c:v>390.1000000000202</c:v>
                </c:pt>
                <c:pt idx="3902">
                  <c:v>390.20000000002022</c:v>
                </c:pt>
                <c:pt idx="3903">
                  <c:v>390.30000000002025</c:v>
                </c:pt>
                <c:pt idx="3904">
                  <c:v>390.40000000002027</c:v>
                </c:pt>
                <c:pt idx="3905">
                  <c:v>390.50000000002029</c:v>
                </c:pt>
                <c:pt idx="3906">
                  <c:v>390.60000000002032</c:v>
                </c:pt>
                <c:pt idx="3907">
                  <c:v>390.70000000002034</c:v>
                </c:pt>
                <c:pt idx="3908">
                  <c:v>390.80000000002036</c:v>
                </c:pt>
                <c:pt idx="3909">
                  <c:v>390.90000000002038</c:v>
                </c:pt>
                <c:pt idx="3910">
                  <c:v>391.00000000002041</c:v>
                </c:pt>
                <c:pt idx="3911">
                  <c:v>391.10000000002043</c:v>
                </c:pt>
                <c:pt idx="3912">
                  <c:v>391.20000000002045</c:v>
                </c:pt>
                <c:pt idx="3913">
                  <c:v>391.30000000002047</c:v>
                </c:pt>
                <c:pt idx="3914">
                  <c:v>391.4000000000205</c:v>
                </c:pt>
                <c:pt idx="3915">
                  <c:v>391.50000000002052</c:v>
                </c:pt>
                <c:pt idx="3916">
                  <c:v>391.60000000002054</c:v>
                </c:pt>
                <c:pt idx="3917">
                  <c:v>391.70000000002057</c:v>
                </c:pt>
                <c:pt idx="3918">
                  <c:v>391.80000000002059</c:v>
                </c:pt>
                <c:pt idx="3919">
                  <c:v>391.90000000002061</c:v>
                </c:pt>
                <c:pt idx="3920">
                  <c:v>392.00000000002063</c:v>
                </c:pt>
                <c:pt idx="3921">
                  <c:v>392.10000000002066</c:v>
                </c:pt>
                <c:pt idx="3922">
                  <c:v>392.20000000002068</c:v>
                </c:pt>
                <c:pt idx="3923">
                  <c:v>392.3000000000207</c:v>
                </c:pt>
                <c:pt idx="3924">
                  <c:v>392.40000000002073</c:v>
                </c:pt>
                <c:pt idx="3925">
                  <c:v>392.50000000002075</c:v>
                </c:pt>
                <c:pt idx="3926">
                  <c:v>392.60000000002077</c:v>
                </c:pt>
                <c:pt idx="3927">
                  <c:v>392.70000000002079</c:v>
                </c:pt>
                <c:pt idx="3928">
                  <c:v>392.80000000002082</c:v>
                </c:pt>
                <c:pt idx="3929">
                  <c:v>392.90000000002084</c:v>
                </c:pt>
                <c:pt idx="3930">
                  <c:v>393.00000000002086</c:v>
                </c:pt>
                <c:pt idx="3931">
                  <c:v>393.10000000002088</c:v>
                </c:pt>
                <c:pt idx="3932">
                  <c:v>393.20000000002091</c:v>
                </c:pt>
                <c:pt idx="3933">
                  <c:v>393.30000000002093</c:v>
                </c:pt>
                <c:pt idx="3934">
                  <c:v>393.40000000002095</c:v>
                </c:pt>
                <c:pt idx="3935">
                  <c:v>393.50000000002098</c:v>
                </c:pt>
                <c:pt idx="3936">
                  <c:v>393.600000000021</c:v>
                </c:pt>
                <c:pt idx="3937">
                  <c:v>393.70000000002102</c:v>
                </c:pt>
                <c:pt idx="3938">
                  <c:v>393.80000000002104</c:v>
                </c:pt>
                <c:pt idx="3939">
                  <c:v>393.90000000002107</c:v>
                </c:pt>
                <c:pt idx="3940">
                  <c:v>394.00000000002109</c:v>
                </c:pt>
                <c:pt idx="3941">
                  <c:v>394.10000000002111</c:v>
                </c:pt>
                <c:pt idx="3942">
                  <c:v>394.20000000002113</c:v>
                </c:pt>
                <c:pt idx="3943">
                  <c:v>394.30000000002116</c:v>
                </c:pt>
                <c:pt idx="3944">
                  <c:v>394.40000000002118</c:v>
                </c:pt>
                <c:pt idx="3945">
                  <c:v>394.5000000000212</c:v>
                </c:pt>
                <c:pt idx="3946">
                  <c:v>394.60000000002123</c:v>
                </c:pt>
                <c:pt idx="3947">
                  <c:v>394.70000000002125</c:v>
                </c:pt>
                <c:pt idx="3948">
                  <c:v>394.80000000002127</c:v>
                </c:pt>
                <c:pt idx="3949">
                  <c:v>394.90000000002129</c:v>
                </c:pt>
                <c:pt idx="3950">
                  <c:v>395.00000000002132</c:v>
                </c:pt>
                <c:pt idx="3951">
                  <c:v>395.10000000002134</c:v>
                </c:pt>
                <c:pt idx="3952">
                  <c:v>395.20000000002136</c:v>
                </c:pt>
                <c:pt idx="3953">
                  <c:v>395.30000000002138</c:v>
                </c:pt>
                <c:pt idx="3954">
                  <c:v>395.40000000002141</c:v>
                </c:pt>
                <c:pt idx="3955">
                  <c:v>395.50000000002143</c:v>
                </c:pt>
                <c:pt idx="3956">
                  <c:v>395.60000000002145</c:v>
                </c:pt>
                <c:pt idx="3957">
                  <c:v>395.70000000002148</c:v>
                </c:pt>
                <c:pt idx="3958">
                  <c:v>395.8000000000215</c:v>
                </c:pt>
                <c:pt idx="3959">
                  <c:v>395.90000000002152</c:v>
                </c:pt>
                <c:pt idx="3960">
                  <c:v>396.00000000002154</c:v>
                </c:pt>
                <c:pt idx="3961">
                  <c:v>396.10000000002157</c:v>
                </c:pt>
                <c:pt idx="3962">
                  <c:v>396.20000000002159</c:v>
                </c:pt>
                <c:pt idx="3963">
                  <c:v>396.30000000002161</c:v>
                </c:pt>
                <c:pt idx="3964">
                  <c:v>396.40000000002163</c:v>
                </c:pt>
                <c:pt idx="3965">
                  <c:v>396.50000000002166</c:v>
                </c:pt>
                <c:pt idx="3966">
                  <c:v>396.60000000002168</c:v>
                </c:pt>
                <c:pt idx="3967">
                  <c:v>396.7000000000217</c:v>
                </c:pt>
                <c:pt idx="3968">
                  <c:v>396.80000000002173</c:v>
                </c:pt>
                <c:pt idx="3969">
                  <c:v>396.90000000002175</c:v>
                </c:pt>
                <c:pt idx="3970">
                  <c:v>397.00000000002177</c:v>
                </c:pt>
                <c:pt idx="3971">
                  <c:v>397.10000000002179</c:v>
                </c:pt>
                <c:pt idx="3972">
                  <c:v>397.20000000002182</c:v>
                </c:pt>
                <c:pt idx="3973">
                  <c:v>397.30000000002184</c:v>
                </c:pt>
                <c:pt idx="3974">
                  <c:v>397.40000000002186</c:v>
                </c:pt>
                <c:pt idx="3975">
                  <c:v>397.50000000002188</c:v>
                </c:pt>
                <c:pt idx="3976">
                  <c:v>397.60000000002191</c:v>
                </c:pt>
                <c:pt idx="3977">
                  <c:v>397.70000000002193</c:v>
                </c:pt>
                <c:pt idx="3978">
                  <c:v>397.80000000002195</c:v>
                </c:pt>
                <c:pt idx="3979">
                  <c:v>397.90000000002198</c:v>
                </c:pt>
                <c:pt idx="3980">
                  <c:v>398.000000000022</c:v>
                </c:pt>
                <c:pt idx="3981">
                  <c:v>398.10000000002202</c:v>
                </c:pt>
                <c:pt idx="3982">
                  <c:v>398.20000000002204</c:v>
                </c:pt>
                <c:pt idx="3983">
                  <c:v>398.30000000002207</c:v>
                </c:pt>
                <c:pt idx="3984">
                  <c:v>398.40000000002209</c:v>
                </c:pt>
                <c:pt idx="3985">
                  <c:v>398.50000000002211</c:v>
                </c:pt>
                <c:pt idx="3986">
                  <c:v>398.60000000002213</c:v>
                </c:pt>
                <c:pt idx="3987">
                  <c:v>398.70000000002216</c:v>
                </c:pt>
                <c:pt idx="3988">
                  <c:v>398.80000000002218</c:v>
                </c:pt>
                <c:pt idx="3989">
                  <c:v>398.9000000000222</c:v>
                </c:pt>
                <c:pt idx="3990">
                  <c:v>399.00000000002223</c:v>
                </c:pt>
                <c:pt idx="3991">
                  <c:v>399.10000000002225</c:v>
                </c:pt>
                <c:pt idx="3992">
                  <c:v>399.20000000002227</c:v>
                </c:pt>
                <c:pt idx="3993">
                  <c:v>399.30000000002229</c:v>
                </c:pt>
                <c:pt idx="3994">
                  <c:v>399.40000000002232</c:v>
                </c:pt>
                <c:pt idx="3995">
                  <c:v>399.50000000002234</c:v>
                </c:pt>
                <c:pt idx="3996">
                  <c:v>399.60000000002236</c:v>
                </c:pt>
                <c:pt idx="3997">
                  <c:v>399.70000000002238</c:v>
                </c:pt>
                <c:pt idx="3998">
                  <c:v>399.80000000002241</c:v>
                </c:pt>
                <c:pt idx="3999">
                  <c:v>399.90000000002243</c:v>
                </c:pt>
                <c:pt idx="4000">
                  <c:v>400.00000000002245</c:v>
                </c:pt>
                <c:pt idx="4001">
                  <c:v>400.10000000002248</c:v>
                </c:pt>
                <c:pt idx="4002">
                  <c:v>400.2000000000225</c:v>
                </c:pt>
                <c:pt idx="4003">
                  <c:v>400.30000000002252</c:v>
                </c:pt>
                <c:pt idx="4004">
                  <c:v>400.40000000002254</c:v>
                </c:pt>
                <c:pt idx="4005">
                  <c:v>400.50000000002257</c:v>
                </c:pt>
                <c:pt idx="4006">
                  <c:v>400.60000000002259</c:v>
                </c:pt>
                <c:pt idx="4007">
                  <c:v>400.70000000002261</c:v>
                </c:pt>
                <c:pt idx="4008">
                  <c:v>400.80000000002264</c:v>
                </c:pt>
                <c:pt idx="4009">
                  <c:v>400.90000000002266</c:v>
                </c:pt>
                <c:pt idx="4010">
                  <c:v>401.00000000002268</c:v>
                </c:pt>
                <c:pt idx="4011">
                  <c:v>401.1000000000227</c:v>
                </c:pt>
                <c:pt idx="4012">
                  <c:v>401.20000000002273</c:v>
                </c:pt>
                <c:pt idx="4013">
                  <c:v>401.30000000002275</c:v>
                </c:pt>
                <c:pt idx="4014">
                  <c:v>401.40000000002277</c:v>
                </c:pt>
                <c:pt idx="4015">
                  <c:v>401.50000000002279</c:v>
                </c:pt>
                <c:pt idx="4016">
                  <c:v>401.60000000002282</c:v>
                </c:pt>
                <c:pt idx="4017">
                  <c:v>401.70000000002284</c:v>
                </c:pt>
                <c:pt idx="4018">
                  <c:v>401.80000000002286</c:v>
                </c:pt>
                <c:pt idx="4019">
                  <c:v>401.90000000002289</c:v>
                </c:pt>
                <c:pt idx="4020">
                  <c:v>402.00000000002291</c:v>
                </c:pt>
                <c:pt idx="4021">
                  <c:v>402.10000000002293</c:v>
                </c:pt>
                <c:pt idx="4022">
                  <c:v>402.20000000002295</c:v>
                </c:pt>
                <c:pt idx="4023">
                  <c:v>402.30000000002298</c:v>
                </c:pt>
                <c:pt idx="4024">
                  <c:v>402.400000000023</c:v>
                </c:pt>
                <c:pt idx="4025">
                  <c:v>402.50000000002302</c:v>
                </c:pt>
                <c:pt idx="4026">
                  <c:v>402.60000000002304</c:v>
                </c:pt>
                <c:pt idx="4027">
                  <c:v>402.70000000002307</c:v>
                </c:pt>
                <c:pt idx="4028">
                  <c:v>402.80000000002309</c:v>
                </c:pt>
                <c:pt idx="4029">
                  <c:v>402.90000000002311</c:v>
                </c:pt>
                <c:pt idx="4030">
                  <c:v>403.00000000002314</c:v>
                </c:pt>
                <c:pt idx="4031">
                  <c:v>403.10000000002316</c:v>
                </c:pt>
                <c:pt idx="4032">
                  <c:v>403.20000000002318</c:v>
                </c:pt>
                <c:pt idx="4033">
                  <c:v>403.3000000000232</c:v>
                </c:pt>
                <c:pt idx="4034">
                  <c:v>403.40000000002323</c:v>
                </c:pt>
                <c:pt idx="4035">
                  <c:v>403.50000000002325</c:v>
                </c:pt>
                <c:pt idx="4036">
                  <c:v>403.60000000002327</c:v>
                </c:pt>
                <c:pt idx="4037">
                  <c:v>403.70000000002329</c:v>
                </c:pt>
                <c:pt idx="4038">
                  <c:v>403.80000000002332</c:v>
                </c:pt>
                <c:pt idx="4039">
                  <c:v>403.90000000002334</c:v>
                </c:pt>
                <c:pt idx="4040">
                  <c:v>404.00000000002336</c:v>
                </c:pt>
                <c:pt idx="4041">
                  <c:v>404.10000000002339</c:v>
                </c:pt>
                <c:pt idx="4042">
                  <c:v>404.20000000002341</c:v>
                </c:pt>
                <c:pt idx="4043">
                  <c:v>404.30000000002343</c:v>
                </c:pt>
                <c:pt idx="4044">
                  <c:v>404.40000000002345</c:v>
                </c:pt>
                <c:pt idx="4045">
                  <c:v>404.50000000002348</c:v>
                </c:pt>
                <c:pt idx="4046">
                  <c:v>404.6000000000235</c:v>
                </c:pt>
                <c:pt idx="4047">
                  <c:v>404.70000000002352</c:v>
                </c:pt>
                <c:pt idx="4048">
                  <c:v>404.80000000002354</c:v>
                </c:pt>
                <c:pt idx="4049">
                  <c:v>404.90000000002357</c:v>
                </c:pt>
                <c:pt idx="4050">
                  <c:v>405.00000000002359</c:v>
                </c:pt>
                <c:pt idx="4051">
                  <c:v>405.10000000002361</c:v>
                </c:pt>
                <c:pt idx="4052">
                  <c:v>405.20000000002364</c:v>
                </c:pt>
                <c:pt idx="4053">
                  <c:v>405.30000000002366</c:v>
                </c:pt>
                <c:pt idx="4054">
                  <c:v>405.40000000002368</c:v>
                </c:pt>
                <c:pt idx="4055">
                  <c:v>405.5000000000237</c:v>
                </c:pt>
                <c:pt idx="4056">
                  <c:v>405.60000000002373</c:v>
                </c:pt>
                <c:pt idx="4057">
                  <c:v>405.70000000002375</c:v>
                </c:pt>
                <c:pt idx="4058">
                  <c:v>405.80000000002377</c:v>
                </c:pt>
                <c:pt idx="4059">
                  <c:v>405.90000000002379</c:v>
                </c:pt>
                <c:pt idx="4060">
                  <c:v>406.00000000002382</c:v>
                </c:pt>
                <c:pt idx="4061">
                  <c:v>406.10000000002384</c:v>
                </c:pt>
                <c:pt idx="4062">
                  <c:v>406.20000000002386</c:v>
                </c:pt>
                <c:pt idx="4063">
                  <c:v>406.30000000002389</c:v>
                </c:pt>
                <c:pt idx="4064">
                  <c:v>406.40000000002391</c:v>
                </c:pt>
                <c:pt idx="4065">
                  <c:v>406.50000000002393</c:v>
                </c:pt>
                <c:pt idx="4066">
                  <c:v>406.60000000002395</c:v>
                </c:pt>
                <c:pt idx="4067">
                  <c:v>406.70000000002398</c:v>
                </c:pt>
                <c:pt idx="4068">
                  <c:v>406.800000000024</c:v>
                </c:pt>
                <c:pt idx="4069">
                  <c:v>406.90000000002402</c:v>
                </c:pt>
                <c:pt idx="4070">
                  <c:v>407.00000000002404</c:v>
                </c:pt>
                <c:pt idx="4071">
                  <c:v>407.10000000002407</c:v>
                </c:pt>
                <c:pt idx="4072">
                  <c:v>407.20000000002409</c:v>
                </c:pt>
                <c:pt idx="4073">
                  <c:v>407.30000000002411</c:v>
                </c:pt>
                <c:pt idx="4074">
                  <c:v>407.40000000002414</c:v>
                </c:pt>
                <c:pt idx="4075">
                  <c:v>407.50000000002416</c:v>
                </c:pt>
                <c:pt idx="4076">
                  <c:v>407.60000000002418</c:v>
                </c:pt>
                <c:pt idx="4077">
                  <c:v>407.7000000000242</c:v>
                </c:pt>
                <c:pt idx="4078">
                  <c:v>407.80000000002423</c:v>
                </c:pt>
                <c:pt idx="4079">
                  <c:v>407.90000000002425</c:v>
                </c:pt>
                <c:pt idx="4080">
                  <c:v>408.00000000002427</c:v>
                </c:pt>
                <c:pt idx="4081">
                  <c:v>408.10000000002429</c:v>
                </c:pt>
                <c:pt idx="4082">
                  <c:v>408.20000000002432</c:v>
                </c:pt>
                <c:pt idx="4083">
                  <c:v>408.30000000002434</c:v>
                </c:pt>
                <c:pt idx="4084">
                  <c:v>408.40000000002436</c:v>
                </c:pt>
                <c:pt idx="4085">
                  <c:v>408.50000000002439</c:v>
                </c:pt>
                <c:pt idx="4086">
                  <c:v>408.60000000002441</c:v>
                </c:pt>
                <c:pt idx="4087">
                  <c:v>408.70000000002443</c:v>
                </c:pt>
                <c:pt idx="4088">
                  <c:v>408.80000000002445</c:v>
                </c:pt>
                <c:pt idx="4089">
                  <c:v>408.90000000002448</c:v>
                </c:pt>
                <c:pt idx="4090">
                  <c:v>409.0000000000245</c:v>
                </c:pt>
                <c:pt idx="4091">
                  <c:v>409.10000000002452</c:v>
                </c:pt>
                <c:pt idx="4092">
                  <c:v>409.20000000002454</c:v>
                </c:pt>
                <c:pt idx="4093">
                  <c:v>409.30000000002457</c:v>
                </c:pt>
                <c:pt idx="4094">
                  <c:v>409.40000000002459</c:v>
                </c:pt>
                <c:pt idx="4095">
                  <c:v>409.50000000002461</c:v>
                </c:pt>
                <c:pt idx="4096">
                  <c:v>409.60000000002464</c:v>
                </c:pt>
                <c:pt idx="4097">
                  <c:v>409.70000000002466</c:v>
                </c:pt>
                <c:pt idx="4098">
                  <c:v>409.80000000002468</c:v>
                </c:pt>
                <c:pt idx="4099">
                  <c:v>409.9000000000247</c:v>
                </c:pt>
                <c:pt idx="4100">
                  <c:v>410.00000000002473</c:v>
                </c:pt>
                <c:pt idx="4101">
                  <c:v>410.10000000002475</c:v>
                </c:pt>
                <c:pt idx="4102">
                  <c:v>410.20000000002477</c:v>
                </c:pt>
                <c:pt idx="4103">
                  <c:v>410.3000000000248</c:v>
                </c:pt>
                <c:pt idx="4104">
                  <c:v>410.40000000002482</c:v>
                </c:pt>
                <c:pt idx="4105">
                  <c:v>410.50000000002484</c:v>
                </c:pt>
                <c:pt idx="4106">
                  <c:v>410.60000000002486</c:v>
                </c:pt>
                <c:pt idx="4107">
                  <c:v>410.70000000002489</c:v>
                </c:pt>
                <c:pt idx="4108">
                  <c:v>410.80000000002491</c:v>
                </c:pt>
                <c:pt idx="4109">
                  <c:v>410.90000000002493</c:v>
                </c:pt>
                <c:pt idx="4110">
                  <c:v>411.00000000002495</c:v>
                </c:pt>
                <c:pt idx="4111">
                  <c:v>411.10000000002498</c:v>
                </c:pt>
                <c:pt idx="4112">
                  <c:v>411.200000000025</c:v>
                </c:pt>
                <c:pt idx="4113">
                  <c:v>411.30000000002502</c:v>
                </c:pt>
                <c:pt idx="4114">
                  <c:v>411.40000000002505</c:v>
                </c:pt>
                <c:pt idx="4115">
                  <c:v>411.50000000002507</c:v>
                </c:pt>
                <c:pt idx="4116">
                  <c:v>411.60000000002509</c:v>
                </c:pt>
                <c:pt idx="4117">
                  <c:v>411.70000000002511</c:v>
                </c:pt>
                <c:pt idx="4118">
                  <c:v>411.80000000002514</c:v>
                </c:pt>
                <c:pt idx="4119">
                  <c:v>411.90000000002516</c:v>
                </c:pt>
                <c:pt idx="4120">
                  <c:v>412.00000000002518</c:v>
                </c:pt>
                <c:pt idx="4121">
                  <c:v>412.1000000000252</c:v>
                </c:pt>
                <c:pt idx="4122">
                  <c:v>412.20000000002523</c:v>
                </c:pt>
                <c:pt idx="4123">
                  <c:v>412.30000000002525</c:v>
                </c:pt>
                <c:pt idx="4124">
                  <c:v>412.40000000002527</c:v>
                </c:pt>
                <c:pt idx="4125">
                  <c:v>412.5000000000253</c:v>
                </c:pt>
                <c:pt idx="4126">
                  <c:v>412.60000000002532</c:v>
                </c:pt>
                <c:pt idx="4127">
                  <c:v>412.70000000002534</c:v>
                </c:pt>
                <c:pt idx="4128">
                  <c:v>412.80000000002536</c:v>
                </c:pt>
                <c:pt idx="4129">
                  <c:v>412.90000000002539</c:v>
                </c:pt>
                <c:pt idx="4130">
                  <c:v>413.00000000002541</c:v>
                </c:pt>
                <c:pt idx="4131">
                  <c:v>413.10000000002543</c:v>
                </c:pt>
                <c:pt idx="4132">
                  <c:v>413.20000000002545</c:v>
                </c:pt>
                <c:pt idx="4133">
                  <c:v>413.30000000002548</c:v>
                </c:pt>
                <c:pt idx="4134">
                  <c:v>413.4000000000255</c:v>
                </c:pt>
                <c:pt idx="4135">
                  <c:v>413.50000000002552</c:v>
                </c:pt>
                <c:pt idx="4136">
                  <c:v>413.60000000002555</c:v>
                </c:pt>
                <c:pt idx="4137">
                  <c:v>413.70000000002557</c:v>
                </c:pt>
                <c:pt idx="4138">
                  <c:v>413.80000000002559</c:v>
                </c:pt>
                <c:pt idx="4139">
                  <c:v>413.90000000002561</c:v>
                </c:pt>
                <c:pt idx="4140">
                  <c:v>414.00000000002564</c:v>
                </c:pt>
                <c:pt idx="4141">
                  <c:v>414.10000000002566</c:v>
                </c:pt>
                <c:pt idx="4142">
                  <c:v>414.20000000002568</c:v>
                </c:pt>
                <c:pt idx="4143">
                  <c:v>414.3000000000257</c:v>
                </c:pt>
                <c:pt idx="4144">
                  <c:v>414.40000000002573</c:v>
                </c:pt>
                <c:pt idx="4145">
                  <c:v>414.50000000002575</c:v>
                </c:pt>
                <c:pt idx="4146">
                  <c:v>414.60000000002577</c:v>
                </c:pt>
                <c:pt idx="4147">
                  <c:v>414.7000000000258</c:v>
                </c:pt>
                <c:pt idx="4148">
                  <c:v>414.80000000002582</c:v>
                </c:pt>
                <c:pt idx="4149">
                  <c:v>414.90000000002584</c:v>
                </c:pt>
                <c:pt idx="4150">
                  <c:v>415.00000000002586</c:v>
                </c:pt>
                <c:pt idx="4151">
                  <c:v>415.10000000002589</c:v>
                </c:pt>
                <c:pt idx="4152">
                  <c:v>415.20000000002591</c:v>
                </c:pt>
                <c:pt idx="4153">
                  <c:v>415.30000000002593</c:v>
                </c:pt>
                <c:pt idx="4154">
                  <c:v>415.40000000002595</c:v>
                </c:pt>
                <c:pt idx="4155">
                  <c:v>415.50000000002598</c:v>
                </c:pt>
                <c:pt idx="4156">
                  <c:v>415.600000000026</c:v>
                </c:pt>
                <c:pt idx="4157">
                  <c:v>415.70000000002602</c:v>
                </c:pt>
                <c:pt idx="4158">
                  <c:v>415.80000000002605</c:v>
                </c:pt>
                <c:pt idx="4159">
                  <c:v>415.90000000002607</c:v>
                </c:pt>
                <c:pt idx="4160">
                  <c:v>416.00000000002609</c:v>
                </c:pt>
                <c:pt idx="4161">
                  <c:v>416.10000000002611</c:v>
                </c:pt>
                <c:pt idx="4162">
                  <c:v>416.20000000002614</c:v>
                </c:pt>
                <c:pt idx="4163">
                  <c:v>416.30000000002616</c:v>
                </c:pt>
                <c:pt idx="4164">
                  <c:v>416.40000000002618</c:v>
                </c:pt>
                <c:pt idx="4165">
                  <c:v>416.5000000000262</c:v>
                </c:pt>
                <c:pt idx="4166">
                  <c:v>416.60000000002623</c:v>
                </c:pt>
                <c:pt idx="4167">
                  <c:v>416.70000000002625</c:v>
                </c:pt>
                <c:pt idx="4168">
                  <c:v>416.80000000002627</c:v>
                </c:pt>
                <c:pt idx="4169">
                  <c:v>416.9000000000263</c:v>
                </c:pt>
                <c:pt idx="4170">
                  <c:v>417.00000000002632</c:v>
                </c:pt>
                <c:pt idx="4171">
                  <c:v>417.10000000002634</c:v>
                </c:pt>
                <c:pt idx="4172">
                  <c:v>417.20000000002636</c:v>
                </c:pt>
                <c:pt idx="4173">
                  <c:v>417.30000000002639</c:v>
                </c:pt>
                <c:pt idx="4174">
                  <c:v>417.40000000002641</c:v>
                </c:pt>
                <c:pt idx="4175">
                  <c:v>417.50000000002643</c:v>
                </c:pt>
                <c:pt idx="4176">
                  <c:v>417.60000000002645</c:v>
                </c:pt>
                <c:pt idx="4177">
                  <c:v>417.70000000002648</c:v>
                </c:pt>
                <c:pt idx="4178">
                  <c:v>417.8000000000265</c:v>
                </c:pt>
                <c:pt idx="4179">
                  <c:v>417.90000000002652</c:v>
                </c:pt>
                <c:pt idx="4180">
                  <c:v>418.00000000002655</c:v>
                </c:pt>
                <c:pt idx="4181">
                  <c:v>418.10000000002657</c:v>
                </c:pt>
                <c:pt idx="4182">
                  <c:v>418.20000000002659</c:v>
                </c:pt>
                <c:pt idx="4183">
                  <c:v>418.30000000002661</c:v>
                </c:pt>
                <c:pt idx="4184">
                  <c:v>418.40000000002664</c:v>
                </c:pt>
                <c:pt idx="4185">
                  <c:v>418.50000000002666</c:v>
                </c:pt>
                <c:pt idx="4186">
                  <c:v>418.60000000002668</c:v>
                </c:pt>
                <c:pt idx="4187">
                  <c:v>418.70000000002671</c:v>
                </c:pt>
                <c:pt idx="4188">
                  <c:v>418.80000000002673</c:v>
                </c:pt>
                <c:pt idx="4189">
                  <c:v>418.90000000002675</c:v>
                </c:pt>
                <c:pt idx="4190">
                  <c:v>419.00000000002677</c:v>
                </c:pt>
                <c:pt idx="4191">
                  <c:v>419.1000000000268</c:v>
                </c:pt>
                <c:pt idx="4192">
                  <c:v>419.20000000002682</c:v>
                </c:pt>
                <c:pt idx="4193">
                  <c:v>419.30000000002684</c:v>
                </c:pt>
                <c:pt idx="4194">
                  <c:v>419.40000000002686</c:v>
                </c:pt>
                <c:pt idx="4195">
                  <c:v>419.50000000002689</c:v>
                </c:pt>
                <c:pt idx="4196">
                  <c:v>419.60000000002691</c:v>
                </c:pt>
                <c:pt idx="4197">
                  <c:v>419.70000000002693</c:v>
                </c:pt>
                <c:pt idx="4198">
                  <c:v>419.80000000002696</c:v>
                </c:pt>
                <c:pt idx="4199">
                  <c:v>419.90000000002698</c:v>
                </c:pt>
                <c:pt idx="4200">
                  <c:v>420.000000000027</c:v>
                </c:pt>
                <c:pt idx="4201">
                  <c:v>420.10000000002702</c:v>
                </c:pt>
                <c:pt idx="4202">
                  <c:v>420.20000000002705</c:v>
                </c:pt>
                <c:pt idx="4203">
                  <c:v>420.30000000002707</c:v>
                </c:pt>
                <c:pt idx="4204">
                  <c:v>420.40000000002709</c:v>
                </c:pt>
                <c:pt idx="4205">
                  <c:v>420.50000000002711</c:v>
                </c:pt>
                <c:pt idx="4206">
                  <c:v>420.60000000002714</c:v>
                </c:pt>
                <c:pt idx="4207">
                  <c:v>420.70000000002716</c:v>
                </c:pt>
                <c:pt idx="4208">
                  <c:v>420.80000000002718</c:v>
                </c:pt>
                <c:pt idx="4209">
                  <c:v>420.90000000002721</c:v>
                </c:pt>
                <c:pt idx="4210">
                  <c:v>421.00000000002723</c:v>
                </c:pt>
                <c:pt idx="4211">
                  <c:v>421.10000000002725</c:v>
                </c:pt>
                <c:pt idx="4212">
                  <c:v>421.20000000002727</c:v>
                </c:pt>
                <c:pt idx="4213">
                  <c:v>421.3000000000273</c:v>
                </c:pt>
                <c:pt idx="4214">
                  <c:v>421.40000000002732</c:v>
                </c:pt>
                <c:pt idx="4215">
                  <c:v>421.50000000002734</c:v>
                </c:pt>
                <c:pt idx="4216">
                  <c:v>421.60000000002736</c:v>
                </c:pt>
                <c:pt idx="4217">
                  <c:v>421.70000000002739</c:v>
                </c:pt>
                <c:pt idx="4218">
                  <c:v>421.80000000002741</c:v>
                </c:pt>
                <c:pt idx="4219">
                  <c:v>421.90000000002743</c:v>
                </c:pt>
                <c:pt idx="4220">
                  <c:v>422.00000000002746</c:v>
                </c:pt>
                <c:pt idx="4221">
                  <c:v>422.10000000002748</c:v>
                </c:pt>
                <c:pt idx="4222">
                  <c:v>422.2000000000275</c:v>
                </c:pt>
                <c:pt idx="4223">
                  <c:v>422.30000000002752</c:v>
                </c:pt>
                <c:pt idx="4224">
                  <c:v>422.40000000002755</c:v>
                </c:pt>
                <c:pt idx="4225">
                  <c:v>422.50000000002757</c:v>
                </c:pt>
                <c:pt idx="4226">
                  <c:v>422.60000000002759</c:v>
                </c:pt>
                <c:pt idx="4227">
                  <c:v>422.70000000002761</c:v>
                </c:pt>
                <c:pt idx="4228">
                  <c:v>422.80000000002764</c:v>
                </c:pt>
                <c:pt idx="4229">
                  <c:v>422.90000000002766</c:v>
                </c:pt>
                <c:pt idx="4230">
                  <c:v>423.00000000002768</c:v>
                </c:pt>
                <c:pt idx="4231">
                  <c:v>423.10000000002771</c:v>
                </c:pt>
                <c:pt idx="4232">
                  <c:v>423.20000000002773</c:v>
                </c:pt>
                <c:pt idx="4233">
                  <c:v>423.30000000002775</c:v>
                </c:pt>
                <c:pt idx="4234">
                  <c:v>423.40000000002777</c:v>
                </c:pt>
                <c:pt idx="4235">
                  <c:v>423.5000000000278</c:v>
                </c:pt>
                <c:pt idx="4236">
                  <c:v>423.60000000002782</c:v>
                </c:pt>
                <c:pt idx="4237">
                  <c:v>423.70000000002784</c:v>
                </c:pt>
                <c:pt idx="4238">
                  <c:v>423.80000000002786</c:v>
                </c:pt>
                <c:pt idx="4239">
                  <c:v>423.90000000002789</c:v>
                </c:pt>
                <c:pt idx="4240">
                  <c:v>424.00000000002791</c:v>
                </c:pt>
                <c:pt idx="4241">
                  <c:v>424.10000000002793</c:v>
                </c:pt>
                <c:pt idx="4242">
                  <c:v>424.20000000002796</c:v>
                </c:pt>
                <c:pt idx="4243">
                  <c:v>424.30000000002798</c:v>
                </c:pt>
                <c:pt idx="4244">
                  <c:v>424.400000000028</c:v>
                </c:pt>
                <c:pt idx="4245">
                  <c:v>424.50000000002802</c:v>
                </c:pt>
                <c:pt idx="4246">
                  <c:v>424.60000000002805</c:v>
                </c:pt>
                <c:pt idx="4247">
                  <c:v>424.70000000002807</c:v>
                </c:pt>
                <c:pt idx="4248">
                  <c:v>424.80000000002809</c:v>
                </c:pt>
                <c:pt idx="4249">
                  <c:v>424.90000000002811</c:v>
                </c:pt>
                <c:pt idx="4250">
                  <c:v>425.00000000002814</c:v>
                </c:pt>
                <c:pt idx="4251">
                  <c:v>425.10000000002816</c:v>
                </c:pt>
                <c:pt idx="4252">
                  <c:v>425.20000000002818</c:v>
                </c:pt>
                <c:pt idx="4253">
                  <c:v>425.30000000002821</c:v>
                </c:pt>
                <c:pt idx="4254">
                  <c:v>425.40000000002823</c:v>
                </c:pt>
                <c:pt idx="4255">
                  <c:v>425.50000000002825</c:v>
                </c:pt>
                <c:pt idx="4256">
                  <c:v>425.60000000002827</c:v>
                </c:pt>
                <c:pt idx="4257">
                  <c:v>425.7000000000283</c:v>
                </c:pt>
                <c:pt idx="4258">
                  <c:v>425.80000000002832</c:v>
                </c:pt>
                <c:pt idx="4259">
                  <c:v>425.90000000002834</c:v>
                </c:pt>
                <c:pt idx="4260">
                  <c:v>426.00000000002836</c:v>
                </c:pt>
                <c:pt idx="4261">
                  <c:v>426.10000000002839</c:v>
                </c:pt>
                <c:pt idx="4262">
                  <c:v>426.20000000002841</c:v>
                </c:pt>
                <c:pt idx="4263">
                  <c:v>426.30000000002843</c:v>
                </c:pt>
                <c:pt idx="4264">
                  <c:v>426.40000000002846</c:v>
                </c:pt>
                <c:pt idx="4265">
                  <c:v>426.50000000002848</c:v>
                </c:pt>
                <c:pt idx="4266">
                  <c:v>426.6000000000285</c:v>
                </c:pt>
                <c:pt idx="4267">
                  <c:v>426.70000000002852</c:v>
                </c:pt>
                <c:pt idx="4268">
                  <c:v>426.80000000002855</c:v>
                </c:pt>
                <c:pt idx="4269">
                  <c:v>426.90000000002857</c:v>
                </c:pt>
                <c:pt idx="4270">
                  <c:v>427.00000000002859</c:v>
                </c:pt>
                <c:pt idx="4271">
                  <c:v>427.10000000002861</c:v>
                </c:pt>
                <c:pt idx="4272">
                  <c:v>427.20000000002864</c:v>
                </c:pt>
                <c:pt idx="4273">
                  <c:v>427.30000000002866</c:v>
                </c:pt>
                <c:pt idx="4274">
                  <c:v>427.40000000002868</c:v>
                </c:pt>
                <c:pt idx="4275">
                  <c:v>427.50000000002871</c:v>
                </c:pt>
                <c:pt idx="4276">
                  <c:v>427.60000000002873</c:v>
                </c:pt>
                <c:pt idx="4277">
                  <c:v>427.70000000002875</c:v>
                </c:pt>
                <c:pt idx="4278">
                  <c:v>427.80000000002877</c:v>
                </c:pt>
                <c:pt idx="4279">
                  <c:v>427.9000000000288</c:v>
                </c:pt>
                <c:pt idx="4280">
                  <c:v>428.00000000002882</c:v>
                </c:pt>
                <c:pt idx="4281">
                  <c:v>428.10000000002884</c:v>
                </c:pt>
                <c:pt idx="4282">
                  <c:v>428.20000000002887</c:v>
                </c:pt>
                <c:pt idx="4283">
                  <c:v>428.30000000002889</c:v>
                </c:pt>
                <c:pt idx="4284">
                  <c:v>428.40000000002891</c:v>
                </c:pt>
                <c:pt idx="4285">
                  <c:v>428.50000000002893</c:v>
                </c:pt>
                <c:pt idx="4286">
                  <c:v>428.60000000002896</c:v>
                </c:pt>
                <c:pt idx="4287">
                  <c:v>428.70000000002898</c:v>
                </c:pt>
                <c:pt idx="4288">
                  <c:v>428.800000000029</c:v>
                </c:pt>
                <c:pt idx="4289">
                  <c:v>428.90000000002902</c:v>
                </c:pt>
                <c:pt idx="4290">
                  <c:v>429.00000000002905</c:v>
                </c:pt>
                <c:pt idx="4291">
                  <c:v>429.10000000002907</c:v>
                </c:pt>
                <c:pt idx="4292">
                  <c:v>429.20000000002909</c:v>
                </c:pt>
                <c:pt idx="4293">
                  <c:v>429.30000000002912</c:v>
                </c:pt>
                <c:pt idx="4294">
                  <c:v>429.40000000002914</c:v>
                </c:pt>
                <c:pt idx="4295">
                  <c:v>429.50000000002916</c:v>
                </c:pt>
                <c:pt idx="4296">
                  <c:v>429.60000000002918</c:v>
                </c:pt>
                <c:pt idx="4297">
                  <c:v>429.70000000002921</c:v>
                </c:pt>
                <c:pt idx="4298">
                  <c:v>429.80000000002923</c:v>
                </c:pt>
                <c:pt idx="4299">
                  <c:v>429.90000000002925</c:v>
                </c:pt>
                <c:pt idx="4300">
                  <c:v>430.00000000002927</c:v>
                </c:pt>
                <c:pt idx="4301">
                  <c:v>430.1000000000293</c:v>
                </c:pt>
                <c:pt idx="4302">
                  <c:v>430.20000000002932</c:v>
                </c:pt>
                <c:pt idx="4303">
                  <c:v>430.30000000002934</c:v>
                </c:pt>
                <c:pt idx="4304">
                  <c:v>430.40000000002937</c:v>
                </c:pt>
                <c:pt idx="4305">
                  <c:v>430.50000000002939</c:v>
                </c:pt>
                <c:pt idx="4306">
                  <c:v>430.60000000002941</c:v>
                </c:pt>
                <c:pt idx="4307">
                  <c:v>430.70000000002943</c:v>
                </c:pt>
                <c:pt idx="4308">
                  <c:v>430.80000000002946</c:v>
                </c:pt>
                <c:pt idx="4309">
                  <c:v>430.90000000002948</c:v>
                </c:pt>
                <c:pt idx="4310">
                  <c:v>431.0000000000295</c:v>
                </c:pt>
                <c:pt idx="4311">
                  <c:v>431.10000000002952</c:v>
                </c:pt>
                <c:pt idx="4312">
                  <c:v>431.20000000002955</c:v>
                </c:pt>
                <c:pt idx="4313">
                  <c:v>431.30000000002957</c:v>
                </c:pt>
                <c:pt idx="4314">
                  <c:v>431.40000000002959</c:v>
                </c:pt>
                <c:pt idx="4315">
                  <c:v>431.50000000002962</c:v>
                </c:pt>
                <c:pt idx="4316">
                  <c:v>431.60000000002964</c:v>
                </c:pt>
                <c:pt idx="4317">
                  <c:v>431.70000000002966</c:v>
                </c:pt>
                <c:pt idx="4318">
                  <c:v>431.80000000002968</c:v>
                </c:pt>
                <c:pt idx="4319">
                  <c:v>431.90000000002971</c:v>
                </c:pt>
                <c:pt idx="4320">
                  <c:v>432.00000000002973</c:v>
                </c:pt>
                <c:pt idx="4321">
                  <c:v>432.10000000002975</c:v>
                </c:pt>
                <c:pt idx="4322">
                  <c:v>432.20000000002977</c:v>
                </c:pt>
                <c:pt idx="4323">
                  <c:v>432.3000000000298</c:v>
                </c:pt>
                <c:pt idx="4324">
                  <c:v>432.40000000002982</c:v>
                </c:pt>
                <c:pt idx="4325">
                  <c:v>432.50000000002984</c:v>
                </c:pt>
                <c:pt idx="4326">
                  <c:v>432.60000000002987</c:v>
                </c:pt>
                <c:pt idx="4327">
                  <c:v>432.70000000002989</c:v>
                </c:pt>
                <c:pt idx="4328">
                  <c:v>432.80000000002991</c:v>
                </c:pt>
                <c:pt idx="4329">
                  <c:v>432.90000000002993</c:v>
                </c:pt>
                <c:pt idx="4330">
                  <c:v>433.00000000002996</c:v>
                </c:pt>
                <c:pt idx="4331">
                  <c:v>433.10000000002998</c:v>
                </c:pt>
                <c:pt idx="4332">
                  <c:v>433.20000000003</c:v>
                </c:pt>
                <c:pt idx="4333">
                  <c:v>433.30000000003002</c:v>
                </c:pt>
                <c:pt idx="4334">
                  <c:v>433.40000000003005</c:v>
                </c:pt>
                <c:pt idx="4335">
                  <c:v>433.50000000003007</c:v>
                </c:pt>
                <c:pt idx="4336">
                  <c:v>433.60000000003009</c:v>
                </c:pt>
                <c:pt idx="4337">
                  <c:v>433.70000000003012</c:v>
                </c:pt>
                <c:pt idx="4338">
                  <c:v>433.80000000003014</c:v>
                </c:pt>
                <c:pt idx="4339">
                  <c:v>433.90000000003016</c:v>
                </c:pt>
                <c:pt idx="4340">
                  <c:v>434.00000000003018</c:v>
                </c:pt>
                <c:pt idx="4341">
                  <c:v>434.10000000003021</c:v>
                </c:pt>
                <c:pt idx="4342">
                  <c:v>434.20000000003023</c:v>
                </c:pt>
                <c:pt idx="4343">
                  <c:v>434.30000000003025</c:v>
                </c:pt>
                <c:pt idx="4344">
                  <c:v>434.40000000003027</c:v>
                </c:pt>
                <c:pt idx="4345">
                  <c:v>434.5000000000303</c:v>
                </c:pt>
                <c:pt idx="4346">
                  <c:v>434.60000000003032</c:v>
                </c:pt>
                <c:pt idx="4347">
                  <c:v>434.70000000003034</c:v>
                </c:pt>
                <c:pt idx="4348">
                  <c:v>434.80000000003037</c:v>
                </c:pt>
                <c:pt idx="4349">
                  <c:v>434.90000000003039</c:v>
                </c:pt>
                <c:pt idx="4350">
                  <c:v>435.00000000003041</c:v>
                </c:pt>
                <c:pt idx="4351">
                  <c:v>435.10000000003043</c:v>
                </c:pt>
                <c:pt idx="4352">
                  <c:v>435.20000000003046</c:v>
                </c:pt>
                <c:pt idx="4353">
                  <c:v>435.30000000003048</c:v>
                </c:pt>
                <c:pt idx="4354">
                  <c:v>435.4000000000305</c:v>
                </c:pt>
                <c:pt idx="4355">
                  <c:v>435.50000000003052</c:v>
                </c:pt>
                <c:pt idx="4356">
                  <c:v>435.60000000003055</c:v>
                </c:pt>
                <c:pt idx="4357">
                  <c:v>435.70000000003057</c:v>
                </c:pt>
                <c:pt idx="4358">
                  <c:v>435.80000000003059</c:v>
                </c:pt>
                <c:pt idx="4359">
                  <c:v>435.90000000003062</c:v>
                </c:pt>
                <c:pt idx="4360">
                  <c:v>436.00000000003064</c:v>
                </c:pt>
                <c:pt idx="4361">
                  <c:v>436.10000000003066</c:v>
                </c:pt>
                <c:pt idx="4362">
                  <c:v>436.20000000003068</c:v>
                </c:pt>
                <c:pt idx="4363">
                  <c:v>436.30000000003071</c:v>
                </c:pt>
                <c:pt idx="4364">
                  <c:v>436.40000000003073</c:v>
                </c:pt>
                <c:pt idx="4365">
                  <c:v>436.50000000003075</c:v>
                </c:pt>
                <c:pt idx="4366">
                  <c:v>436.60000000003078</c:v>
                </c:pt>
                <c:pt idx="4367">
                  <c:v>436.7000000000308</c:v>
                </c:pt>
                <c:pt idx="4368">
                  <c:v>436.80000000003082</c:v>
                </c:pt>
                <c:pt idx="4369">
                  <c:v>436.90000000003084</c:v>
                </c:pt>
                <c:pt idx="4370">
                  <c:v>437.00000000003087</c:v>
                </c:pt>
                <c:pt idx="4371">
                  <c:v>437.10000000003089</c:v>
                </c:pt>
                <c:pt idx="4372">
                  <c:v>437.20000000003091</c:v>
                </c:pt>
                <c:pt idx="4373">
                  <c:v>437.30000000003093</c:v>
                </c:pt>
                <c:pt idx="4374">
                  <c:v>437.40000000003096</c:v>
                </c:pt>
                <c:pt idx="4375">
                  <c:v>437.50000000003098</c:v>
                </c:pt>
                <c:pt idx="4376">
                  <c:v>437.600000000031</c:v>
                </c:pt>
                <c:pt idx="4377">
                  <c:v>437.70000000003103</c:v>
                </c:pt>
                <c:pt idx="4378">
                  <c:v>437.80000000003105</c:v>
                </c:pt>
                <c:pt idx="4379">
                  <c:v>437.90000000003107</c:v>
                </c:pt>
                <c:pt idx="4380">
                  <c:v>438.00000000003109</c:v>
                </c:pt>
                <c:pt idx="4381">
                  <c:v>438.10000000003112</c:v>
                </c:pt>
                <c:pt idx="4382">
                  <c:v>438.20000000003114</c:v>
                </c:pt>
                <c:pt idx="4383">
                  <c:v>438.30000000003116</c:v>
                </c:pt>
                <c:pt idx="4384">
                  <c:v>438.40000000003118</c:v>
                </c:pt>
                <c:pt idx="4385">
                  <c:v>438.50000000003121</c:v>
                </c:pt>
                <c:pt idx="4386">
                  <c:v>438.60000000003123</c:v>
                </c:pt>
                <c:pt idx="4387">
                  <c:v>438.70000000003125</c:v>
                </c:pt>
                <c:pt idx="4388">
                  <c:v>438.80000000003128</c:v>
                </c:pt>
                <c:pt idx="4389">
                  <c:v>438.9000000000313</c:v>
                </c:pt>
                <c:pt idx="4390">
                  <c:v>439.00000000003132</c:v>
                </c:pt>
                <c:pt idx="4391">
                  <c:v>439.10000000003134</c:v>
                </c:pt>
                <c:pt idx="4392">
                  <c:v>439.20000000003137</c:v>
                </c:pt>
                <c:pt idx="4393">
                  <c:v>439.30000000003139</c:v>
                </c:pt>
                <c:pt idx="4394">
                  <c:v>439.40000000003141</c:v>
                </c:pt>
                <c:pt idx="4395">
                  <c:v>439.50000000003143</c:v>
                </c:pt>
                <c:pt idx="4396">
                  <c:v>439.60000000003146</c:v>
                </c:pt>
                <c:pt idx="4397">
                  <c:v>439.70000000003148</c:v>
                </c:pt>
                <c:pt idx="4398">
                  <c:v>439.8000000000315</c:v>
                </c:pt>
                <c:pt idx="4399">
                  <c:v>439.90000000003153</c:v>
                </c:pt>
                <c:pt idx="4400">
                  <c:v>440.00000000003155</c:v>
                </c:pt>
                <c:pt idx="4401">
                  <c:v>440.10000000003157</c:v>
                </c:pt>
                <c:pt idx="4402">
                  <c:v>440.20000000003159</c:v>
                </c:pt>
                <c:pt idx="4403">
                  <c:v>440.30000000003162</c:v>
                </c:pt>
                <c:pt idx="4404">
                  <c:v>440.40000000003164</c:v>
                </c:pt>
                <c:pt idx="4405">
                  <c:v>440.50000000003166</c:v>
                </c:pt>
                <c:pt idx="4406">
                  <c:v>440.60000000003168</c:v>
                </c:pt>
                <c:pt idx="4407">
                  <c:v>440.70000000003171</c:v>
                </c:pt>
                <c:pt idx="4408">
                  <c:v>440.80000000003173</c:v>
                </c:pt>
                <c:pt idx="4409">
                  <c:v>440.90000000003175</c:v>
                </c:pt>
                <c:pt idx="4410">
                  <c:v>441.00000000003178</c:v>
                </c:pt>
                <c:pt idx="4411">
                  <c:v>441.1000000000318</c:v>
                </c:pt>
                <c:pt idx="4412">
                  <c:v>441.20000000003182</c:v>
                </c:pt>
                <c:pt idx="4413">
                  <c:v>441.30000000003184</c:v>
                </c:pt>
                <c:pt idx="4414">
                  <c:v>441.40000000003187</c:v>
                </c:pt>
                <c:pt idx="4415">
                  <c:v>441.50000000003189</c:v>
                </c:pt>
                <c:pt idx="4416">
                  <c:v>441.60000000003191</c:v>
                </c:pt>
                <c:pt idx="4417">
                  <c:v>441.70000000003193</c:v>
                </c:pt>
                <c:pt idx="4418">
                  <c:v>441.80000000003196</c:v>
                </c:pt>
                <c:pt idx="4419">
                  <c:v>441.90000000003198</c:v>
                </c:pt>
                <c:pt idx="4420">
                  <c:v>442.000000000032</c:v>
                </c:pt>
                <c:pt idx="4421">
                  <c:v>442.10000000003203</c:v>
                </c:pt>
                <c:pt idx="4422">
                  <c:v>442.20000000003205</c:v>
                </c:pt>
                <c:pt idx="4423">
                  <c:v>442.30000000003207</c:v>
                </c:pt>
                <c:pt idx="4424">
                  <c:v>442.40000000003209</c:v>
                </c:pt>
                <c:pt idx="4425">
                  <c:v>442.50000000003212</c:v>
                </c:pt>
                <c:pt idx="4426">
                  <c:v>442.60000000003214</c:v>
                </c:pt>
                <c:pt idx="4427">
                  <c:v>442.70000000003216</c:v>
                </c:pt>
                <c:pt idx="4428">
                  <c:v>442.80000000003218</c:v>
                </c:pt>
                <c:pt idx="4429">
                  <c:v>442.90000000003221</c:v>
                </c:pt>
                <c:pt idx="4430">
                  <c:v>443.00000000003223</c:v>
                </c:pt>
                <c:pt idx="4431">
                  <c:v>443.10000000003225</c:v>
                </c:pt>
                <c:pt idx="4432">
                  <c:v>443.20000000003228</c:v>
                </c:pt>
                <c:pt idx="4433">
                  <c:v>443.3000000000323</c:v>
                </c:pt>
                <c:pt idx="4434">
                  <c:v>443.40000000003232</c:v>
                </c:pt>
                <c:pt idx="4435">
                  <c:v>443.50000000003234</c:v>
                </c:pt>
                <c:pt idx="4436">
                  <c:v>443.60000000003237</c:v>
                </c:pt>
                <c:pt idx="4437">
                  <c:v>443.70000000003239</c:v>
                </c:pt>
                <c:pt idx="4438">
                  <c:v>443.80000000003241</c:v>
                </c:pt>
                <c:pt idx="4439">
                  <c:v>443.90000000003243</c:v>
                </c:pt>
                <c:pt idx="4440">
                  <c:v>444.00000000003246</c:v>
                </c:pt>
                <c:pt idx="4441">
                  <c:v>444.10000000003248</c:v>
                </c:pt>
                <c:pt idx="4442">
                  <c:v>444.2000000000325</c:v>
                </c:pt>
                <c:pt idx="4443">
                  <c:v>444.30000000003253</c:v>
                </c:pt>
                <c:pt idx="4444">
                  <c:v>444.40000000003255</c:v>
                </c:pt>
                <c:pt idx="4445">
                  <c:v>444.50000000003257</c:v>
                </c:pt>
                <c:pt idx="4446">
                  <c:v>444.60000000003259</c:v>
                </c:pt>
                <c:pt idx="4447">
                  <c:v>444.70000000003262</c:v>
                </c:pt>
                <c:pt idx="4448">
                  <c:v>444.80000000003264</c:v>
                </c:pt>
                <c:pt idx="4449">
                  <c:v>444.90000000003266</c:v>
                </c:pt>
                <c:pt idx="4450">
                  <c:v>445.00000000003268</c:v>
                </c:pt>
                <c:pt idx="4451">
                  <c:v>445.10000000003271</c:v>
                </c:pt>
                <c:pt idx="4452">
                  <c:v>445.20000000003273</c:v>
                </c:pt>
                <c:pt idx="4453">
                  <c:v>445.30000000003275</c:v>
                </c:pt>
                <c:pt idx="4454">
                  <c:v>445.40000000003278</c:v>
                </c:pt>
                <c:pt idx="4455">
                  <c:v>445.5000000000328</c:v>
                </c:pt>
                <c:pt idx="4456">
                  <c:v>445.60000000003282</c:v>
                </c:pt>
                <c:pt idx="4457">
                  <c:v>445.70000000003284</c:v>
                </c:pt>
                <c:pt idx="4458">
                  <c:v>445.80000000003287</c:v>
                </c:pt>
                <c:pt idx="4459">
                  <c:v>445.90000000003289</c:v>
                </c:pt>
                <c:pt idx="4460">
                  <c:v>446.00000000003291</c:v>
                </c:pt>
                <c:pt idx="4461">
                  <c:v>446.10000000003294</c:v>
                </c:pt>
                <c:pt idx="4462">
                  <c:v>446.20000000003296</c:v>
                </c:pt>
                <c:pt idx="4463">
                  <c:v>446.30000000003298</c:v>
                </c:pt>
                <c:pt idx="4464">
                  <c:v>446.400000000033</c:v>
                </c:pt>
                <c:pt idx="4465">
                  <c:v>446.50000000003303</c:v>
                </c:pt>
                <c:pt idx="4466">
                  <c:v>446.60000000003305</c:v>
                </c:pt>
                <c:pt idx="4467">
                  <c:v>446.70000000003307</c:v>
                </c:pt>
                <c:pt idx="4468">
                  <c:v>446.80000000003309</c:v>
                </c:pt>
                <c:pt idx="4469">
                  <c:v>446.90000000003312</c:v>
                </c:pt>
                <c:pt idx="4470">
                  <c:v>447.00000000003314</c:v>
                </c:pt>
                <c:pt idx="4471">
                  <c:v>447.10000000003316</c:v>
                </c:pt>
                <c:pt idx="4472">
                  <c:v>447.20000000003319</c:v>
                </c:pt>
                <c:pt idx="4473">
                  <c:v>447.30000000003321</c:v>
                </c:pt>
                <c:pt idx="4474">
                  <c:v>447.40000000003323</c:v>
                </c:pt>
                <c:pt idx="4475">
                  <c:v>447.50000000003325</c:v>
                </c:pt>
                <c:pt idx="4476">
                  <c:v>447.60000000003328</c:v>
                </c:pt>
                <c:pt idx="4477">
                  <c:v>447.7000000000333</c:v>
                </c:pt>
                <c:pt idx="4478">
                  <c:v>447.80000000003332</c:v>
                </c:pt>
                <c:pt idx="4479">
                  <c:v>447.90000000003334</c:v>
                </c:pt>
                <c:pt idx="4480">
                  <c:v>448.00000000003337</c:v>
                </c:pt>
                <c:pt idx="4481">
                  <c:v>448.10000000003339</c:v>
                </c:pt>
                <c:pt idx="4482">
                  <c:v>448.20000000003341</c:v>
                </c:pt>
                <c:pt idx="4483">
                  <c:v>448.30000000003344</c:v>
                </c:pt>
                <c:pt idx="4484">
                  <c:v>448.40000000003346</c:v>
                </c:pt>
                <c:pt idx="4485">
                  <c:v>448.50000000003348</c:v>
                </c:pt>
                <c:pt idx="4486">
                  <c:v>448.6000000000335</c:v>
                </c:pt>
                <c:pt idx="4487">
                  <c:v>448.70000000003353</c:v>
                </c:pt>
                <c:pt idx="4488">
                  <c:v>448.80000000003355</c:v>
                </c:pt>
                <c:pt idx="4489">
                  <c:v>448.90000000003357</c:v>
                </c:pt>
                <c:pt idx="4490">
                  <c:v>449.00000000003359</c:v>
                </c:pt>
                <c:pt idx="4491">
                  <c:v>449.10000000003362</c:v>
                </c:pt>
                <c:pt idx="4492">
                  <c:v>449.20000000003364</c:v>
                </c:pt>
                <c:pt idx="4493">
                  <c:v>449.30000000003366</c:v>
                </c:pt>
                <c:pt idx="4494">
                  <c:v>449.40000000003369</c:v>
                </c:pt>
                <c:pt idx="4495">
                  <c:v>449.50000000003371</c:v>
                </c:pt>
                <c:pt idx="4496">
                  <c:v>449.60000000003373</c:v>
                </c:pt>
                <c:pt idx="4497">
                  <c:v>449.70000000003375</c:v>
                </c:pt>
                <c:pt idx="4498">
                  <c:v>449.80000000003378</c:v>
                </c:pt>
                <c:pt idx="4499">
                  <c:v>449.9000000000338</c:v>
                </c:pt>
                <c:pt idx="4500">
                  <c:v>450.00000000003382</c:v>
                </c:pt>
                <c:pt idx="4501">
                  <c:v>450.10000000003384</c:v>
                </c:pt>
                <c:pt idx="4502">
                  <c:v>450.20000000003387</c:v>
                </c:pt>
                <c:pt idx="4503">
                  <c:v>450.30000000003389</c:v>
                </c:pt>
                <c:pt idx="4504">
                  <c:v>450.40000000003391</c:v>
                </c:pt>
                <c:pt idx="4505">
                  <c:v>450.50000000003394</c:v>
                </c:pt>
                <c:pt idx="4506">
                  <c:v>450.60000000003396</c:v>
                </c:pt>
                <c:pt idx="4507">
                  <c:v>450.70000000003398</c:v>
                </c:pt>
                <c:pt idx="4508">
                  <c:v>450.800000000034</c:v>
                </c:pt>
                <c:pt idx="4509">
                  <c:v>450.90000000003403</c:v>
                </c:pt>
                <c:pt idx="4510">
                  <c:v>451.00000000003405</c:v>
                </c:pt>
                <c:pt idx="4511">
                  <c:v>451.10000000003407</c:v>
                </c:pt>
                <c:pt idx="4512">
                  <c:v>451.20000000003409</c:v>
                </c:pt>
                <c:pt idx="4513">
                  <c:v>451.30000000003412</c:v>
                </c:pt>
                <c:pt idx="4514">
                  <c:v>451.40000000003414</c:v>
                </c:pt>
                <c:pt idx="4515">
                  <c:v>451.50000000003416</c:v>
                </c:pt>
                <c:pt idx="4516">
                  <c:v>451.60000000003419</c:v>
                </c:pt>
                <c:pt idx="4517">
                  <c:v>451.70000000003421</c:v>
                </c:pt>
                <c:pt idx="4518">
                  <c:v>451.80000000003423</c:v>
                </c:pt>
                <c:pt idx="4519">
                  <c:v>451.90000000003425</c:v>
                </c:pt>
                <c:pt idx="4520">
                  <c:v>452.00000000003428</c:v>
                </c:pt>
                <c:pt idx="4521">
                  <c:v>452.1000000000343</c:v>
                </c:pt>
                <c:pt idx="4522">
                  <c:v>452.20000000003432</c:v>
                </c:pt>
                <c:pt idx="4523">
                  <c:v>452.30000000003434</c:v>
                </c:pt>
                <c:pt idx="4524">
                  <c:v>452.40000000003437</c:v>
                </c:pt>
                <c:pt idx="4525">
                  <c:v>452.50000000003439</c:v>
                </c:pt>
                <c:pt idx="4526">
                  <c:v>452.60000000003441</c:v>
                </c:pt>
                <c:pt idx="4527">
                  <c:v>452.70000000003444</c:v>
                </c:pt>
                <c:pt idx="4528">
                  <c:v>452.80000000003446</c:v>
                </c:pt>
                <c:pt idx="4529">
                  <c:v>452.90000000003448</c:v>
                </c:pt>
                <c:pt idx="4530">
                  <c:v>453.0000000000345</c:v>
                </c:pt>
                <c:pt idx="4531">
                  <c:v>453.10000000003453</c:v>
                </c:pt>
                <c:pt idx="4532">
                  <c:v>453.20000000003455</c:v>
                </c:pt>
                <c:pt idx="4533">
                  <c:v>453.30000000003457</c:v>
                </c:pt>
                <c:pt idx="4534">
                  <c:v>453.40000000003459</c:v>
                </c:pt>
                <c:pt idx="4535">
                  <c:v>453.50000000003462</c:v>
                </c:pt>
                <c:pt idx="4536">
                  <c:v>453.60000000003464</c:v>
                </c:pt>
                <c:pt idx="4537">
                  <c:v>453.70000000003466</c:v>
                </c:pt>
                <c:pt idx="4538">
                  <c:v>453.80000000003469</c:v>
                </c:pt>
                <c:pt idx="4539">
                  <c:v>453.90000000003471</c:v>
                </c:pt>
                <c:pt idx="4540">
                  <c:v>454.00000000003473</c:v>
                </c:pt>
                <c:pt idx="4541">
                  <c:v>454.10000000003475</c:v>
                </c:pt>
                <c:pt idx="4542">
                  <c:v>454.20000000003478</c:v>
                </c:pt>
                <c:pt idx="4543">
                  <c:v>454.3000000000348</c:v>
                </c:pt>
                <c:pt idx="4544">
                  <c:v>454.40000000003482</c:v>
                </c:pt>
                <c:pt idx="4545">
                  <c:v>454.50000000003485</c:v>
                </c:pt>
                <c:pt idx="4546">
                  <c:v>454.60000000003487</c:v>
                </c:pt>
                <c:pt idx="4547">
                  <c:v>454.70000000003489</c:v>
                </c:pt>
                <c:pt idx="4548">
                  <c:v>454.80000000003491</c:v>
                </c:pt>
                <c:pt idx="4549">
                  <c:v>454.90000000003494</c:v>
                </c:pt>
                <c:pt idx="4550">
                  <c:v>455.00000000003496</c:v>
                </c:pt>
                <c:pt idx="4551">
                  <c:v>455.10000000003498</c:v>
                </c:pt>
                <c:pt idx="4552">
                  <c:v>455.200000000035</c:v>
                </c:pt>
                <c:pt idx="4553">
                  <c:v>455.30000000003503</c:v>
                </c:pt>
                <c:pt idx="4554">
                  <c:v>455.40000000003505</c:v>
                </c:pt>
                <c:pt idx="4555">
                  <c:v>455.50000000003507</c:v>
                </c:pt>
                <c:pt idx="4556">
                  <c:v>455.6000000000351</c:v>
                </c:pt>
                <c:pt idx="4557">
                  <c:v>455.70000000003512</c:v>
                </c:pt>
                <c:pt idx="4558">
                  <c:v>455.80000000003514</c:v>
                </c:pt>
                <c:pt idx="4559">
                  <c:v>455.90000000003516</c:v>
                </c:pt>
                <c:pt idx="4560">
                  <c:v>456.00000000003519</c:v>
                </c:pt>
                <c:pt idx="4561">
                  <c:v>456.10000000003521</c:v>
                </c:pt>
                <c:pt idx="4562">
                  <c:v>456.20000000003523</c:v>
                </c:pt>
                <c:pt idx="4563">
                  <c:v>456.30000000003525</c:v>
                </c:pt>
                <c:pt idx="4564">
                  <c:v>456.40000000003528</c:v>
                </c:pt>
                <c:pt idx="4565">
                  <c:v>456.5000000000353</c:v>
                </c:pt>
                <c:pt idx="4566">
                  <c:v>456.60000000003532</c:v>
                </c:pt>
                <c:pt idx="4567">
                  <c:v>456.70000000003535</c:v>
                </c:pt>
                <c:pt idx="4568">
                  <c:v>456.80000000003537</c:v>
                </c:pt>
                <c:pt idx="4569">
                  <c:v>456.90000000003539</c:v>
                </c:pt>
                <c:pt idx="4570">
                  <c:v>457.00000000003541</c:v>
                </c:pt>
                <c:pt idx="4571">
                  <c:v>457.10000000003544</c:v>
                </c:pt>
                <c:pt idx="4572">
                  <c:v>457.20000000003546</c:v>
                </c:pt>
                <c:pt idx="4573">
                  <c:v>457.30000000003548</c:v>
                </c:pt>
                <c:pt idx="4574">
                  <c:v>457.4000000000355</c:v>
                </c:pt>
                <c:pt idx="4575">
                  <c:v>457.50000000003553</c:v>
                </c:pt>
                <c:pt idx="4576">
                  <c:v>457.60000000003555</c:v>
                </c:pt>
                <c:pt idx="4577">
                  <c:v>457.70000000003557</c:v>
                </c:pt>
                <c:pt idx="4578">
                  <c:v>457.8000000000356</c:v>
                </c:pt>
                <c:pt idx="4579">
                  <c:v>457.90000000003562</c:v>
                </c:pt>
                <c:pt idx="4580">
                  <c:v>458.00000000003564</c:v>
                </c:pt>
                <c:pt idx="4581">
                  <c:v>458.10000000003566</c:v>
                </c:pt>
                <c:pt idx="4582">
                  <c:v>458.20000000003569</c:v>
                </c:pt>
                <c:pt idx="4583">
                  <c:v>458.30000000003571</c:v>
                </c:pt>
                <c:pt idx="4584">
                  <c:v>458.40000000003573</c:v>
                </c:pt>
                <c:pt idx="4585">
                  <c:v>458.50000000003575</c:v>
                </c:pt>
                <c:pt idx="4586">
                  <c:v>458.60000000003578</c:v>
                </c:pt>
                <c:pt idx="4587">
                  <c:v>458.7000000000358</c:v>
                </c:pt>
                <c:pt idx="4588">
                  <c:v>458.80000000003582</c:v>
                </c:pt>
                <c:pt idx="4589">
                  <c:v>458.90000000003585</c:v>
                </c:pt>
                <c:pt idx="4590">
                  <c:v>459.00000000003587</c:v>
                </c:pt>
                <c:pt idx="4591">
                  <c:v>459.10000000003589</c:v>
                </c:pt>
                <c:pt idx="4592">
                  <c:v>459.20000000003591</c:v>
                </c:pt>
                <c:pt idx="4593">
                  <c:v>459.30000000003594</c:v>
                </c:pt>
                <c:pt idx="4594">
                  <c:v>459.40000000003596</c:v>
                </c:pt>
                <c:pt idx="4595">
                  <c:v>459.50000000003598</c:v>
                </c:pt>
                <c:pt idx="4596">
                  <c:v>459.600000000036</c:v>
                </c:pt>
                <c:pt idx="4597">
                  <c:v>459.70000000003603</c:v>
                </c:pt>
                <c:pt idx="4598">
                  <c:v>459.80000000003605</c:v>
                </c:pt>
                <c:pt idx="4599">
                  <c:v>459.90000000003607</c:v>
                </c:pt>
                <c:pt idx="4600">
                  <c:v>460.0000000000361</c:v>
                </c:pt>
                <c:pt idx="4601">
                  <c:v>460.10000000003612</c:v>
                </c:pt>
                <c:pt idx="4602">
                  <c:v>460.20000000003614</c:v>
                </c:pt>
                <c:pt idx="4603">
                  <c:v>460.30000000003616</c:v>
                </c:pt>
                <c:pt idx="4604">
                  <c:v>460.40000000003619</c:v>
                </c:pt>
                <c:pt idx="4605">
                  <c:v>460.50000000003621</c:v>
                </c:pt>
                <c:pt idx="4606">
                  <c:v>460.60000000003623</c:v>
                </c:pt>
                <c:pt idx="4607">
                  <c:v>460.70000000003625</c:v>
                </c:pt>
                <c:pt idx="4608">
                  <c:v>460.80000000003628</c:v>
                </c:pt>
                <c:pt idx="4609">
                  <c:v>460.9000000000363</c:v>
                </c:pt>
                <c:pt idx="4610">
                  <c:v>461.00000000003632</c:v>
                </c:pt>
                <c:pt idx="4611">
                  <c:v>461.10000000003635</c:v>
                </c:pt>
                <c:pt idx="4612">
                  <c:v>461.20000000003637</c:v>
                </c:pt>
                <c:pt idx="4613">
                  <c:v>461.30000000003639</c:v>
                </c:pt>
                <c:pt idx="4614">
                  <c:v>461.40000000003641</c:v>
                </c:pt>
                <c:pt idx="4615">
                  <c:v>461.50000000003644</c:v>
                </c:pt>
                <c:pt idx="4616">
                  <c:v>461.60000000003646</c:v>
                </c:pt>
                <c:pt idx="4617">
                  <c:v>461.70000000003648</c:v>
                </c:pt>
                <c:pt idx="4618">
                  <c:v>461.8000000000365</c:v>
                </c:pt>
                <c:pt idx="4619">
                  <c:v>461.90000000003653</c:v>
                </c:pt>
                <c:pt idx="4620">
                  <c:v>462.00000000003655</c:v>
                </c:pt>
                <c:pt idx="4621">
                  <c:v>462.10000000003657</c:v>
                </c:pt>
                <c:pt idx="4622">
                  <c:v>462.2000000000366</c:v>
                </c:pt>
                <c:pt idx="4623">
                  <c:v>462.30000000003662</c:v>
                </c:pt>
                <c:pt idx="4624">
                  <c:v>462.40000000003664</c:v>
                </c:pt>
                <c:pt idx="4625">
                  <c:v>462.50000000003666</c:v>
                </c:pt>
                <c:pt idx="4626">
                  <c:v>462.60000000003669</c:v>
                </c:pt>
                <c:pt idx="4627">
                  <c:v>462.70000000003671</c:v>
                </c:pt>
                <c:pt idx="4628">
                  <c:v>462.80000000003673</c:v>
                </c:pt>
                <c:pt idx="4629">
                  <c:v>462.90000000003675</c:v>
                </c:pt>
                <c:pt idx="4630">
                  <c:v>463.00000000003678</c:v>
                </c:pt>
                <c:pt idx="4631">
                  <c:v>463.1000000000368</c:v>
                </c:pt>
                <c:pt idx="4632">
                  <c:v>463.20000000003682</c:v>
                </c:pt>
                <c:pt idx="4633">
                  <c:v>463.30000000003685</c:v>
                </c:pt>
                <c:pt idx="4634">
                  <c:v>463.40000000003687</c:v>
                </c:pt>
                <c:pt idx="4635">
                  <c:v>463.50000000003689</c:v>
                </c:pt>
                <c:pt idx="4636">
                  <c:v>463.60000000003691</c:v>
                </c:pt>
                <c:pt idx="4637">
                  <c:v>463.70000000003694</c:v>
                </c:pt>
                <c:pt idx="4638">
                  <c:v>463.80000000003696</c:v>
                </c:pt>
                <c:pt idx="4639">
                  <c:v>463.90000000003698</c:v>
                </c:pt>
                <c:pt idx="4640">
                  <c:v>464.00000000003701</c:v>
                </c:pt>
                <c:pt idx="4641">
                  <c:v>464.10000000003703</c:v>
                </c:pt>
                <c:pt idx="4642">
                  <c:v>464.20000000003705</c:v>
                </c:pt>
                <c:pt idx="4643">
                  <c:v>464.30000000003707</c:v>
                </c:pt>
                <c:pt idx="4644">
                  <c:v>464.4000000000371</c:v>
                </c:pt>
                <c:pt idx="4645">
                  <c:v>464.50000000003712</c:v>
                </c:pt>
                <c:pt idx="4646">
                  <c:v>464.60000000003714</c:v>
                </c:pt>
                <c:pt idx="4647">
                  <c:v>464.70000000003716</c:v>
                </c:pt>
                <c:pt idx="4648">
                  <c:v>464.80000000003719</c:v>
                </c:pt>
                <c:pt idx="4649">
                  <c:v>464.90000000003721</c:v>
                </c:pt>
                <c:pt idx="4650">
                  <c:v>465.00000000003723</c:v>
                </c:pt>
                <c:pt idx="4651">
                  <c:v>465.10000000003726</c:v>
                </c:pt>
                <c:pt idx="4652">
                  <c:v>465.20000000003728</c:v>
                </c:pt>
                <c:pt idx="4653">
                  <c:v>465.3000000000373</c:v>
                </c:pt>
                <c:pt idx="4654">
                  <c:v>465.40000000003732</c:v>
                </c:pt>
                <c:pt idx="4655">
                  <c:v>465.50000000003735</c:v>
                </c:pt>
                <c:pt idx="4656">
                  <c:v>465.60000000003737</c:v>
                </c:pt>
                <c:pt idx="4657">
                  <c:v>465.70000000003739</c:v>
                </c:pt>
                <c:pt idx="4658">
                  <c:v>465.80000000003741</c:v>
                </c:pt>
                <c:pt idx="4659">
                  <c:v>465.90000000003744</c:v>
                </c:pt>
                <c:pt idx="4660">
                  <c:v>466.00000000003746</c:v>
                </c:pt>
                <c:pt idx="4661">
                  <c:v>466.10000000003748</c:v>
                </c:pt>
                <c:pt idx="4662">
                  <c:v>466.20000000003751</c:v>
                </c:pt>
                <c:pt idx="4663">
                  <c:v>466.30000000003753</c:v>
                </c:pt>
                <c:pt idx="4664">
                  <c:v>466.40000000003755</c:v>
                </c:pt>
                <c:pt idx="4665">
                  <c:v>466.50000000003757</c:v>
                </c:pt>
                <c:pt idx="4666">
                  <c:v>466.6000000000376</c:v>
                </c:pt>
                <c:pt idx="4667">
                  <c:v>466.70000000003762</c:v>
                </c:pt>
                <c:pt idx="4668">
                  <c:v>466.80000000003764</c:v>
                </c:pt>
                <c:pt idx="4669">
                  <c:v>466.90000000003766</c:v>
                </c:pt>
                <c:pt idx="4670">
                  <c:v>467.00000000003769</c:v>
                </c:pt>
                <c:pt idx="4671">
                  <c:v>467.10000000003771</c:v>
                </c:pt>
                <c:pt idx="4672">
                  <c:v>467.20000000003773</c:v>
                </c:pt>
                <c:pt idx="4673">
                  <c:v>467.30000000003776</c:v>
                </c:pt>
                <c:pt idx="4674">
                  <c:v>467.40000000003778</c:v>
                </c:pt>
                <c:pt idx="4675">
                  <c:v>467.5000000000378</c:v>
                </c:pt>
                <c:pt idx="4676">
                  <c:v>467.60000000003782</c:v>
                </c:pt>
                <c:pt idx="4677">
                  <c:v>467.70000000003785</c:v>
                </c:pt>
                <c:pt idx="4678">
                  <c:v>467.80000000003787</c:v>
                </c:pt>
                <c:pt idx="4679">
                  <c:v>467.90000000003789</c:v>
                </c:pt>
                <c:pt idx="4680">
                  <c:v>468.00000000003791</c:v>
                </c:pt>
                <c:pt idx="4681">
                  <c:v>468.10000000003794</c:v>
                </c:pt>
                <c:pt idx="4682">
                  <c:v>468.20000000003796</c:v>
                </c:pt>
                <c:pt idx="4683">
                  <c:v>468.30000000003798</c:v>
                </c:pt>
                <c:pt idx="4684">
                  <c:v>468.40000000003801</c:v>
                </c:pt>
                <c:pt idx="4685">
                  <c:v>468.50000000003803</c:v>
                </c:pt>
                <c:pt idx="4686">
                  <c:v>468.60000000003805</c:v>
                </c:pt>
                <c:pt idx="4687">
                  <c:v>468.70000000003807</c:v>
                </c:pt>
                <c:pt idx="4688">
                  <c:v>468.8000000000381</c:v>
                </c:pt>
                <c:pt idx="4689">
                  <c:v>468.90000000003812</c:v>
                </c:pt>
                <c:pt idx="4690">
                  <c:v>469.00000000003814</c:v>
                </c:pt>
                <c:pt idx="4691">
                  <c:v>469.10000000003816</c:v>
                </c:pt>
                <c:pt idx="4692">
                  <c:v>469.20000000003819</c:v>
                </c:pt>
                <c:pt idx="4693">
                  <c:v>469.30000000003821</c:v>
                </c:pt>
                <c:pt idx="4694">
                  <c:v>469.40000000003823</c:v>
                </c:pt>
                <c:pt idx="4695">
                  <c:v>469.50000000003826</c:v>
                </c:pt>
                <c:pt idx="4696">
                  <c:v>469.60000000003828</c:v>
                </c:pt>
                <c:pt idx="4697">
                  <c:v>469.7000000000383</c:v>
                </c:pt>
                <c:pt idx="4698">
                  <c:v>469.80000000003832</c:v>
                </c:pt>
                <c:pt idx="4699">
                  <c:v>469.90000000003835</c:v>
                </c:pt>
                <c:pt idx="4700">
                  <c:v>470.00000000003837</c:v>
                </c:pt>
                <c:pt idx="4701">
                  <c:v>470.10000000003839</c:v>
                </c:pt>
                <c:pt idx="4702">
                  <c:v>470.20000000003841</c:v>
                </c:pt>
                <c:pt idx="4703">
                  <c:v>470.30000000003844</c:v>
                </c:pt>
                <c:pt idx="4704">
                  <c:v>470.40000000003846</c:v>
                </c:pt>
                <c:pt idx="4705">
                  <c:v>470.50000000003848</c:v>
                </c:pt>
                <c:pt idx="4706">
                  <c:v>470.60000000003851</c:v>
                </c:pt>
                <c:pt idx="4707">
                  <c:v>470.70000000003853</c:v>
                </c:pt>
                <c:pt idx="4708">
                  <c:v>470.80000000003855</c:v>
                </c:pt>
                <c:pt idx="4709">
                  <c:v>470.90000000003857</c:v>
                </c:pt>
                <c:pt idx="4710">
                  <c:v>471.0000000000386</c:v>
                </c:pt>
                <c:pt idx="4711">
                  <c:v>471.10000000003862</c:v>
                </c:pt>
                <c:pt idx="4712">
                  <c:v>471.20000000003864</c:v>
                </c:pt>
                <c:pt idx="4713">
                  <c:v>471.30000000003866</c:v>
                </c:pt>
                <c:pt idx="4714">
                  <c:v>471.40000000003869</c:v>
                </c:pt>
                <c:pt idx="4715">
                  <c:v>471.50000000003871</c:v>
                </c:pt>
                <c:pt idx="4716">
                  <c:v>471.60000000003873</c:v>
                </c:pt>
                <c:pt idx="4717">
                  <c:v>471.70000000003876</c:v>
                </c:pt>
                <c:pt idx="4718">
                  <c:v>471.80000000003878</c:v>
                </c:pt>
                <c:pt idx="4719">
                  <c:v>471.9000000000388</c:v>
                </c:pt>
                <c:pt idx="4720">
                  <c:v>472.00000000003882</c:v>
                </c:pt>
                <c:pt idx="4721">
                  <c:v>472.10000000003885</c:v>
                </c:pt>
                <c:pt idx="4722">
                  <c:v>472.20000000003887</c:v>
                </c:pt>
                <c:pt idx="4723">
                  <c:v>472.30000000003889</c:v>
                </c:pt>
                <c:pt idx="4724">
                  <c:v>472.40000000003892</c:v>
                </c:pt>
                <c:pt idx="4725">
                  <c:v>472.50000000003894</c:v>
                </c:pt>
                <c:pt idx="4726">
                  <c:v>472.60000000003896</c:v>
                </c:pt>
                <c:pt idx="4727">
                  <c:v>472.70000000003898</c:v>
                </c:pt>
                <c:pt idx="4728">
                  <c:v>472.80000000003901</c:v>
                </c:pt>
                <c:pt idx="4729">
                  <c:v>472.90000000003903</c:v>
                </c:pt>
                <c:pt idx="4730">
                  <c:v>473.00000000003905</c:v>
                </c:pt>
                <c:pt idx="4731">
                  <c:v>473.10000000003907</c:v>
                </c:pt>
                <c:pt idx="4732">
                  <c:v>473.2000000000391</c:v>
                </c:pt>
                <c:pt idx="4733">
                  <c:v>473.30000000003912</c:v>
                </c:pt>
                <c:pt idx="4734">
                  <c:v>473.40000000003914</c:v>
                </c:pt>
                <c:pt idx="4735">
                  <c:v>473.50000000003917</c:v>
                </c:pt>
                <c:pt idx="4736">
                  <c:v>473.60000000003919</c:v>
                </c:pt>
                <c:pt idx="4737">
                  <c:v>473.70000000003921</c:v>
                </c:pt>
                <c:pt idx="4738">
                  <c:v>473.80000000003923</c:v>
                </c:pt>
                <c:pt idx="4739">
                  <c:v>473.90000000003926</c:v>
                </c:pt>
                <c:pt idx="4740">
                  <c:v>474.00000000003928</c:v>
                </c:pt>
                <c:pt idx="4741">
                  <c:v>474.1000000000393</c:v>
                </c:pt>
                <c:pt idx="4742">
                  <c:v>474.20000000003932</c:v>
                </c:pt>
                <c:pt idx="4743">
                  <c:v>474.30000000003935</c:v>
                </c:pt>
                <c:pt idx="4744">
                  <c:v>474.40000000003937</c:v>
                </c:pt>
                <c:pt idx="4745">
                  <c:v>474.50000000003939</c:v>
                </c:pt>
                <c:pt idx="4746">
                  <c:v>474.60000000003942</c:v>
                </c:pt>
                <c:pt idx="4747">
                  <c:v>474.70000000003944</c:v>
                </c:pt>
                <c:pt idx="4748">
                  <c:v>474.80000000003946</c:v>
                </c:pt>
                <c:pt idx="4749">
                  <c:v>474.90000000003948</c:v>
                </c:pt>
                <c:pt idx="4750">
                  <c:v>475.00000000003951</c:v>
                </c:pt>
                <c:pt idx="4751">
                  <c:v>475.10000000003953</c:v>
                </c:pt>
                <c:pt idx="4752">
                  <c:v>475.20000000003955</c:v>
                </c:pt>
                <c:pt idx="4753">
                  <c:v>475.30000000003957</c:v>
                </c:pt>
                <c:pt idx="4754">
                  <c:v>475.4000000000396</c:v>
                </c:pt>
                <c:pt idx="4755">
                  <c:v>475.50000000003962</c:v>
                </c:pt>
                <c:pt idx="4756">
                  <c:v>475.60000000003964</c:v>
                </c:pt>
                <c:pt idx="4757">
                  <c:v>475.70000000003967</c:v>
                </c:pt>
                <c:pt idx="4758">
                  <c:v>475.80000000003969</c:v>
                </c:pt>
                <c:pt idx="4759">
                  <c:v>475.90000000003971</c:v>
                </c:pt>
                <c:pt idx="4760">
                  <c:v>476.00000000003973</c:v>
                </c:pt>
                <c:pt idx="4761">
                  <c:v>476.10000000003976</c:v>
                </c:pt>
                <c:pt idx="4762">
                  <c:v>476.20000000003978</c:v>
                </c:pt>
                <c:pt idx="4763">
                  <c:v>476.3000000000398</c:v>
                </c:pt>
                <c:pt idx="4764">
                  <c:v>476.40000000003982</c:v>
                </c:pt>
                <c:pt idx="4765">
                  <c:v>476.50000000003985</c:v>
                </c:pt>
                <c:pt idx="4766">
                  <c:v>476.60000000003987</c:v>
                </c:pt>
                <c:pt idx="4767">
                  <c:v>476.70000000003989</c:v>
                </c:pt>
                <c:pt idx="4768">
                  <c:v>476.80000000003992</c:v>
                </c:pt>
                <c:pt idx="4769">
                  <c:v>476.90000000003994</c:v>
                </c:pt>
                <c:pt idx="4770">
                  <c:v>477.00000000003996</c:v>
                </c:pt>
                <c:pt idx="4771">
                  <c:v>477.10000000003998</c:v>
                </c:pt>
                <c:pt idx="4772">
                  <c:v>477.20000000004001</c:v>
                </c:pt>
                <c:pt idx="4773">
                  <c:v>477.30000000004003</c:v>
                </c:pt>
                <c:pt idx="4774">
                  <c:v>477.40000000004005</c:v>
                </c:pt>
                <c:pt idx="4775">
                  <c:v>477.50000000004007</c:v>
                </c:pt>
                <c:pt idx="4776">
                  <c:v>477.6000000000401</c:v>
                </c:pt>
                <c:pt idx="4777">
                  <c:v>477.70000000004012</c:v>
                </c:pt>
                <c:pt idx="4778">
                  <c:v>477.80000000004014</c:v>
                </c:pt>
                <c:pt idx="4779">
                  <c:v>477.90000000004017</c:v>
                </c:pt>
                <c:pt idx="4780">
                  <c:v>478.00000000004019</c:v>
                </c:pt>
                <c:pt idx="4781">
                  <c:v>478.10000000004021</c:v>
                </c:pt>
                <c:pt idx="4782">
                  <c:v>478.20000000004023</c:v>
                </c:pt>
                <c:pt idx="4783">
                  <c:v>478.30000000004026</c:v>
                </c:pt>
                <c:pt idx="4784">
                  <c:v>478.40000000004028</c:v>
                </c:pt>
                <c:pt idx="4785">
                  <c:v>478.5000000000403</c:v>
                </c:pt>
                <c:pt idx="4786">
                  <c:v>478.60000000004032</c:v>
                </c:pt>
                <c:pt idx="4787">
                  <c:v>478.70000000004035</c:v>
                </c:pt>
                <c:pt idx="4788">
                  <c:v>478.80000000004037</c:v>
                </c:pt>
                <c:pt idx="4789">
                  <c:v>478.90000000004039</c:v>
                </c:pt>
                <c:pt idx="4790">
                  <c:v>479.00000000004042</c:v>
                </c:pt>
                <c:pt idx="4791">
                  <c:v>479.10000000004044</c:v>
                </c:pt>
                <c:pt idx="4792">
                  <c:v>479.20000000004046</c:v>
                </c:pt>
                <c:pt idx="4793">
                  <c:v>479.30000000004048</c:v>
                </c:pt>
                <c:pt idx="4794">
                  <c:v>479.40000000004051</c:v>
                </c:pt>
                <c:pt idx="4795">
                  <c:v>479.50000000004053</c:v>
                </c:pt>
                <c:pt idx="4796">
                  <c:v>479.60000000004055</c:v>
                </c:pt>
                <c:pt idx="4797">
                  <c:v>479.70000000004057</c:v>
                </c:pt>
                <c:pt idx="4798">
                  <c:v>479.8000000000406</c:v>
                </c:pt>
                <c:pt idx="4799">
                  <c:v>479.90000000004062</c:v>
                </c:pt>
                <c:pt idx="4800">
                  <c:v>480.00000000004064</c:v>
                </c:pt>
                <c:pt idx="4801">
                  <c:v>480.10000000004067</c:v>
                </c:pt>
                <c:pt idx="4802">
                  <c:v>480.20000000004069</c:v>
                </c:pt>
                <c:pt idx="4803">
                  <c:v>480.30000000004071</c:v>
                </c:pt>
                <c:pt idx="4804">
                  <c:v>480.40000000004073</c:v>
                </c:pt>
                <c:pt idx="4805">
                  <c:v>480.50000000004076</c:v>
                </c:pt>
                <c:pt idx="4806">
                  <c:v>480.60000000004078</c:v>
                </c:pt>
                <c:pt idx="4807">
                  <c:v>480.7000000000408</c:v>
                </c:pt>
                <c:pt idx="4808">
                  <c:v>480.80000000004082</c:v>
                </c:pt>
                <c:pt idx="4809">
                  <c:v>480.90000000004085</c:v>
                </c:pt>
                <c:pt idx="4810">
                  <c:v>481.00000000004087</c:v>
                </c:pt>
                <c:pt idx="4811">
                  <c:v>481.10000000004089</c:v>
                </c:pt>
                <c:pt idx="4812">
                  <c:v>481.20000000004092</c:v>
                </c:pt>
                <c:pt idx="4813">
                  <c:v>481.30000000004094</c:v>
                </c:pt>
                <c:pt idx="4814">
                  <c:v>481.40000000004096</c:v>
                </c:pt>
                <c:pt idx="4815">
                  <c:v>481.50000000004098</c:v>
                </c:pt>
                <c:pt idx="4816">
                  <c:v>481.60000000004101</c:v>
                </c:pt>
                <c:pt idx="4817">
                  <c:v>481.70000000004103</c:v>
                </c:pt>
                <c:pt idx="4818">
                  <c:v>481.80000000004105</c:v>
                </c:pt>
                <c:pt idx="4819">
                  <c:v>481.90000000004108</c:v>
                </c:pt>
                <c:pt idx="4820">
                  <c:v>482.0000000000411</c:v>
                </c:pt>
                <c:pt idx="4821">
                  <c:v>482.10000000004112</c:v>
                </c:pt>
                <c:pt idx="4822">
                  <c:v>482.20000000004114</c:v>
                </c:pt>
                <c:pt idx="4823">
                  <c:v>482.30000000004117</c:v>
                </c:pt>
                <c:pt idx="4824">
                  <c:v>482.40000000004119</c:v>
                </c:pt>
                <c:pt idx="4825">
                  <c:v>482.50000000004121</c:v>
                </c:pt>
                <c:pt idx="4826">
                  <c:v>482.60000000004123</c:v>
                </c:pt>
                <c:pt idx="4827">
                  <c:v>482.70000000004126</c:v>
                </c:pt>
                <c:pt idx="4828">
                  <c:v>482.80000000004128</c:v>
                </c:pt>
                <c:pt idx="4829">
                  <c:v>482.9000000000413</c:v>
                </c:pt>
                <c:pt idx="4830">
                  <c:v>483.00000000004133</c:v>
                </c:pt>
                <c:pt idx="4831">
                  <c:v>483.10000000004135</c:v>
                </c:pt>
                <c:pt idx="4832">
                  <c:v>483.20000000004137</c:v>
                </c:pt>
                <c:pt idx="4833">
                  <c:v>483.30000000004139</c:v>
                </c:pt>
                <c:pt idx="4834">
                  <c:v>483.40000000004142</c:v>
                </c:pt>
                <c:pt idx="4835">
                  <c:v>483.50000000004144</c:v>
                </c:pt>
                <c:pt idx="4836">
                  <c:v>483.60000000004146</c:v>
                </c:pt>
                <c:pt idx="4837">
                  <c:v>483.70000000004148</c:v>
                </c:pt>
                <c:pt idx="4838">
                  <c:v>483.80000000004151</c:v>
                </c:pt>
                <c:pt idx="4839">
                  <c:v>483.90000000004153</c:v>
                </c:pt>
                <c:pt idx="4840">
                  <c:v>484.00000000004155</c:v>
                </c:pt>
                <c:pt idx="4841">
                  <c:v>484.10000000004158</c:v>
                </c:pt>
                <c:pt idx="4842">
                  <c:v>484.2000000000416</c:v>
                </c:pt>
                <c:pt idx="4843">
                  <c:v>484.30000000004162</c:v>
                </c:pt>
                <c:pt idx="4844">
                  <c:v>484.40000000004164</c:v>
                </c:pt>
                <c:pt idx="4845">
                  <c:v>484.50000000004167</c:v>
                </c:pt>
                <c:pt idx="4846">
                  <c:v>484.60000000004169</c:v>
                </c:pt>
                <c:pt idx="4847">
                  <c:v>484.70000000004171</c:v>
                </c:pt>
                <c:pt idx="4848">
                  <c:v>484.80000000004173</c:v>
                </c:pt>
                <c:pt idx="4849">
                  <c:v>484.90000000004176</c:v>
                </c:pt>
                <c:pt idx="4850">
                  <c:v>485.00000000004178</c:v>
                </c:pt>
                <c:pt idx="4851">
                  <c:v>485.1000000000418</c:v>
                </c:pt>
                <c:pt idx="4852">
                  <c:v>485.20000000004183</c:v>
                </c:pt>
                <c:pt idx="4853">
                  <c:v>485.30000000004185</c:v>
                </c:pt>
                <c:pt idx="4854">
                  <c:v>485.40000000004187</c:v>
                </c:pt>
                <c:pt idx="4855">
                  <c:v>485.50000000004189</c:v>
                </c:pt>
                <c:pt idx="4856">
                  <c:v>485.60000000004192</c:v>
                </c:pt>
                <c:pt idx="4857">
                  <c:v>485.70000000004194</c:v>
                </c:pt>
                <c:pt idx="4858">
                  <c:v>485.80000000004196</c:v>
                </c:pt>
                <c:pt idx="4859">
                  <c:v>485.90000000004198</c:v>
                </c:pt>
                <c:pt idx="4860">
                  <c:v>486.00000000004201</c:v>
                </c:pt>
                <c:pt idx="4861">
                  <c:v>486.10000000004203</c:v>
                </c:pt>
                <c:pt idx="4862">
                  <c:v>486.20000000004205</c:v>
                </c:pt>
                <c:pt idx="4863">
                  <c:v>486.30000000004208</c:v>
                </c:pt>
                <c:pt idx="4864">
                  <c:v>486.4000000000421</c:v>
                </c:pt>
                <c:pt idx="4865">
                  <c:v>486.50000000004212</c:v>
                </c:pt>
                <c:pt idx="4866">
                  <c:v>486.60000000004214</c:v>
                </c:pt>
                <c:pt idx="4867">
                  <c:v>486.70000000004217</c:v>
                </c:pt>
                <c:pt idx="4868">
                  <c:v>486.80000000004219</c:v>
                </c:pt>
                <c:pt idx="4869">
                  <c:v>486.90000000004221</c:v>
                </c:pt>
                <c:pt idx="4870">
                  <c:v>487.00000000004223</c:v>
                </c:pt>
                <c:pt idx="4871">
                  <c:v>487.10000000004226</c:v>
                </c:pt>
                <c:pt idx="4872">
                  <c:v>487.20000000004228</c:v>
                </c:pt>
                <c:pt idx="4873">
                  <c:v>487.3000000000423</c:v>
                </c:pt>
                <c:pt idx="4874">
                  <c:v>487.40000000004233</c:v>
                </c:pt>
                <c:pt idx="4875">
                  <c:v>487.50000000004235</c:v>
                </c:pt>
                <c:pt idx="4876">
                  <c:v>487.60000000004237</c:v>
                </c:pt>
                <c:pt idx="4877">
                  <c:v>487.70000000004239</c:v>
                </c:pt>
                <c:pt idx="4878">
                  <c:v>487.80000000004242</c:v>
                </c:pt>
                <c:pt idx="4879">
                  <c:v>487.90000000004244</c:v>
                </c:pt>
                <c:pt idx="4880">
                  <c:v>488.00000000004246</c:v>
                </c:pt>
                <c:pt idx="4881">
                  <c:v>488.10000000004248</c:v>
                </c:pt>
                <c:pt idx="4882">
                  <c:v>488.20000000004251</c:v>
                </c:pt>
                <c:pt idx="4883">
                  <c:v>488.30000000004253</c:v>
                </c:pt>
                <c:pt idx="4884">
                  <c:v>488.40000000004255</c:v>
                </c:pt>
                <c:pt idx="4885">
                  <c:v>488.50000000004258</c:v>
                </c:pt>
                <c:pt idx="4886">
                  <c:v>488.6000000000426</c:v>
                </c:pt>
                <c:pt idx="4887">
                  <c:v>488.70000000004262</c:v>
                </c:pt>
                <c:pt idx="4888">
                  <c:v>488.80000000004264</c:v>
                </c:pt>
                <c:pt idx="4889">
                  <c:v>488.90000000004267</c:v>
                </c:pt>
                <c:pt idx="4890">
                  <c:v>489.00000000004269</c:v>
                </c:pt>
                <c:pt idx="4891">
                  <c:v>489.10000000004271</c:v>
                </c:pt>
                <c:pt idx="4892">
                  <c:v>489.20000000004273</c:v>
                </c:pt>
                <c:pt idx="4893">
                  <c:v>489.30000000004276</c:v>
                </c:pt>
                <c:pt idx="4894">
                  <c:v>489.40000000004278</c:v>
                </c:pt>
                <c:pt idx="4895">
                  <c:v>489.5000000000428</c:v>
                </c:pt>
                <c:pt idx="4896">
                  <c:v>489.60000000004283</c:v>
                </c:pt>
                <c:pt idx="4897">
                  <c:v>489.70000000004285</c:v>
                </c:pt>
                <c:pt idx="4898">
                  <c:v>489.80000000004287</c:v>
                </c:pt>
                <c:pt idx="4899">
                  <c:v>489.90000000004289</c:v>
                </c:pt>
                <c:pt idx="4900">
                  <c:v>490.00000000004292</c:v>
                </c:pt>
                <c:pt idx="4901">
                  <c:v>490.10000000004294</c:v>
                </c:pt>
                <c:pt idx="4902">
                  <c:v>490.20000000004296</c:v>
                </c:pt>
                <c:pt idx="4903">
                  <c:v>490.30000000004298</c:v>
                </c:pt>
                <c:pt idx="4904">
                  <c:v>490.40000000004301</c:v>
                </c:pt>
                <c:pt idx="4905">
                  <c:v>490.50000000004303</c:v>
                </c:pt>
                <c:pt idx="4906">
                  <c:v>490.60000000004305</c:v>
                </c:pt>
                <c:pt idx="4907">
                  <c:v>490.70000000004308</c:v>
                </c:pt>
                <c:pt idx="4908">
                  <c:v>490.8000000000431</c:v>
                </c:pt>
                <c:pt idx="4909">
                  <c:v>490.90000000004312</c:v>
                </c:pt>
                <c:pt idx="4910">
                  <c:v>491.00000000004314</c:v>
                </c:pt>
                <c:pt idx="4911">
                  <c:v>491.10000000004317</c:v>
                </c:pt>
                <c:pt idx="4912">
                  <c:v>491.20000000004319</c:v>
                </c:pt>
                <c:pt idx="4913">
                  <c:v>491.30000000004321</c:v>
                </c:pt>
                <c:pt idx="4914">
                  <c:v>491.40000000004324</c:v>
                </c:pt>
                <c:pt idx="4915">
                  <c:v>491.50000000004326</c:v>
                </c:pt>
                <c:pt idx="4916">
                  <c:v>491.60000000004328</c:v>
                </c:pt>
                <c:pt idx="4917">
                  <c:v>491.7000000000433</c:v>
                </c:pt>
                <c:pt idx="4918">
                  <c:v>491.80000000004333</c:v>
                </c:pt>
                <c:pt idx="4919">
                  <c:v>491.90000000004335</c:v>
                </c:pt>
                <c:pt idx="4920">
                  <c:v>492.00000000004337</c:v>
                </c:pt>
                <c:pt idx="4921">
                  <c:v>492.10000000004339</c:v>
                </c:pt>
                <c:pt idx="4922">
                  <c:v>492.20000000004342</c:v>
                </c:pt>
                <c:pt idx="4923">
                  <c:v>492.30000000004344</c:v>
                </c:pt>
                <c:pt idx="4924">
                  <c:v>492.40000000004346</c:v>
                </c:pt>
                <c:pt idx="4925">
                  <c:v>492.50000000004349</c:v>
                </c:pt>
                <c:pt idx="4926">
                  <c:v>492.60000000004351</c:v>
                </c:pt>
                <c:pt idx="4927">
                  <c:v>492.70000000004353</c:v>
                </c:pt>
                <c:pt idx="4928">
                  <c:v>492.80000000004355</c:v>
                </c:pt>
                <c:pt idx="4929">
                  <c:v>492.90000000004358</c:v>
                </c:pt>
                <c:pt idx="4930">
                  <c:v>493.0000000000436</c:v>
                </c:pt>
                <c:pt idx="4931">
                  <c:v>493.10000000004362</c:v>
                </c:pt>
                <c:pt idx="4932">
                  <c:v>493.20000000004364</c:v>
                </c:pt>
                <c:pt idx="4933">
                  <c:v>493.30000000004367</c:v>
                </c:pt>
                <c:pt idx="4934">
                  <c:v>493.40000000004369</c:v>
                </c:pt>
                <c:pt idx="4935">
                  <c:v>493.50000000004371</c:v>
                </c:pt>
                <c:pt idx="4936">
                  <c:v>493.60000000004374</c:v>
                </c:pt>
                <c:pt idx="4937">
                  <c:v>493.70000000004376</c:v>
                </c:pt>
                <c:pt idx="4938">
                  <c:v>493.80000000004378</c:v>
                </c:pt>
                <c:pt idx="4939">
                  <c:v>493.9000000000438</c:v>
                </c:pt>
                <c:pt idx="4940">
                  <c:v>494.00000000004383</c:v>
                </c:pt>
                <c:pt idx="4941">
                  <c:v>494.10000000004385</c:v>
                </c:pt>
                <c:pt idx="4942">
                  <c:v>494.20000000004387</c:v>
                </c:pt>
                <c:pt idx="4943">
                  <c:v>494.30000000004389</c:v>
                </c:pt>
                <c:pt idx="4944">
                  <c:v>494.40000000004392</c:v>
                </c:pt>
                <c:pt idx="4945">
                  <c:v>494.50000000004394</c:v>
                </c:pt>
                <c:pt idx="4946">
                  <c:v>494.60000000004396</c:v>
                </c:pt>
                <c:pt idx="4947">
                  <c:v>494.70000000004399</c:v>
                </c:pt>
                <c:pt idx="4948">
                  <c:v>494.80000000004401</c:v>
                </c:pt>
                <c:pt idx="4949">
                  <c:v>494.90000000004403</c:v>
                </c:pt>
                <c:pt idx="4950">
                  <c:v>495.00000000004405</c:v>
                </c:pt>
                <c:pt idx="4951">
                  <c:v>495.10000000004408</c:v>
                </c:pt>
                <c:pt idx="4952">
                  <c:v>495.2000000000441</c:v>
                </c:pt>
                <c:pt idx="4953">
                  <c:v>495.30000000004412</c:v>
                </c:pt>
                <c:pt idx="4954">
                  <c:v>495.40000000004414</c:v>
                </c:pt>
                <c:pt idx="4955">
                  <c:v>495.50000000004417</c:v>
                </c:pt>
                <c:pt idx="4956">
                  <c:v>495.60000000004419</c:v>
                </c:pt>
                <c:pt idx="4957">
                  <c:v>495.70000000004421</c:v>
                </c:pt>
                <c:pt idx="4958">
                  <c:v>495.80000000004424</c:v>
                </c:pt>
                <c:pt idx="4959">
                  <c:v>495.90000000004426</c:v>
                </c:pt>
                <c:pt idx="4960">
                  <c:v>496.00000000004428</c:v>
                </c:pt>
                <c:pt idx="4961">
                  <c:v>496.1000000000443</c:v>
                </c:pt>
                <c:pt idx="4962">
                  <c:v>496.20000000004433</c:v>
                </c:pt>
                <c:pt idx="4963">
                  <c:v>496.30000000004435</c:v>
                </c:pt>
                <c:pt idx="4964">
                  <c:v>496.40000000004437</c:v>
                </c:pt>
                <c:pt idx="4965">
                  <c:v>496.50000000004439</c:v>
                </c:pt>
                <c:pt idx="4966">
                  <c:v>496.60000000004442</c:v>
                </c:pt>
                <c:pt idx="4967">
                  <c:v>496.70000000004444</c:v>
                </c:pt>
                <c:pt idx="4968">
                  <c:v>496.80000000004446</c:v>
                </c:pt>
                <c:pt idx="4969">
                  <c:v>496.90000000004449</c:v>
                </c:pt>
                <c:pt idx="4970">
                  <c:v>497.00000000004451</c:v>
                </c:pt>
                <c:pt idx="4971">
                  <c:v>497.10000000004453</c:v>
                </c:pt>
                <c:pt idx="4972">
                  <c:v>497.20000000004455</c:v>
                </c:pt>
                <c:pt idx="4973">
                  <c:v>497.30000000004458</c:v>
                </c:pt>
                <c:pt idx="4974">
                  <c:v>497.4000000000446</c:v>
                </c:pt>
                <c:pt idx="4975">
                  <c:v>497.50000000004462</c:v>
                </c:pt>
                <c:pt idx="4976">
                  <c:v>497.60000000004464</c:v>
                </c:pt>
                <c:pt idx="4977">
                  <c:v>497.70000000004467</c:v>
                </c:pt>
                <c:pt idx="4978">
                  <c:v>497.80000000004469</c:v>
                </c:pt>
                <c:pt idx="4979">
                  <c:v>497.90000000004471</c:v>
                </c:pt>
                <c:pt idx="4980">
                  <c:v>498.00000000004474</c:v>
                </c:pt>
                <c:pt idx="4981">
                  <c:v>498.10000000004476</c:v>
                </c:pt>
                <c:pt idx="4982">
                  <c:v>498.20000000004478</c:v>
                </c:pt>
                <c:pt idx="4983">
                  <c:v>498.3000000000448</c:v>
                </c:pt>
                <c:pt idx="4984">
                  <c:v>498.40000000004483</c:v>
                </c:pt>
                <c:pt idx="4985">
                  <c:v>498.50000000004485</c:v>
                </c:pt>
                <c:pt idx="4986">
                  <c:v>498.60000000004487</c:v>
                </c:pt>
                <c:pt idx="4987">
                  <c:v>498.70000000004489</c:v>
                </c:pt>
                <c:pt idx="4988">
                  <c:v>498.80000000004492</c:v>
                </c:pt>
                <c:pt idx="4989">
                  <c:v>498.90000000004494</c:v>
                </c:pt>
                <c:pt idx="4990">
                  <c:v>499.00000000004496</c:v>
                </c:pt>
                <c:pt idx="4991">
                  <c:v>499.10000000004499</c:v>
                </c:pt>
                <c:pt idx="4992">
                  <c:v>499.20000000004501</c:v>
                </c:pt>
                <c:pt idx="4993">
                  <c:v>499.30000000004503</c:v>
                </c:pt>
                <c:pt idx="4994">
                  <c:v>499.40000000004505</c:v>
                </c:pt>
                <c:pt idx="4995">
                  <c:v>499.50000000004508</c:v>
                </c:pt>
                <c:pt idx="4996">
                  <c:v>499.6000000000451</c:v>
                </c:pt>
                <c:pt idx="4997">
                  <c:v>499.70000000004512</c:v>
                </c:pt>
                <c:pt idx="4998">
                  <c:v>499.80000000004515</c:v>
                </c:pt>
                <c:pt idx="4999">
                  <c:v>499.90000000004517</c:v>
                </c:pt>
                <c:pt idx="5000">
                  <c:v>500.00000000004519</c:v>
                </c:pt>
                <c:pt idx="5001">
                  <c:v>500.10000000004521</c:v>
                </c:pt>
                <c:pt idx="5002">
                  <c:v>500.20000000004524</c:v>
                </c:pt>
                <c:pt idx="5003">
                  <c:v>500.30000000004526</c:v>
                </c:pt>
                <c:pt idx="5004">
                  <c:v>500.40000000004528</c:v>
                </c:pt>
                <c:pt idx="5005">
                  <c:v>500.5000000000453</c:v>
                </c:pt>
                <c:pt idx="5006">
                  <c:v>500.60000000004533</c:v>
                </c:pt>
                <c:pt idx="5007">
                  <c:v>500.70000000004535</c:v>
                </c:pt>
                <c:pt idx="5008">
                  <c:v>500.80000000004537</c:v>
                </c:pt>
                <c:pt idx="5009">
                  <c:v>500.9000000000454</c:v>
                </c:pt>
                <c:pt idx="5010">
                  <c:v>501.00000000004542</c:v>
                </c:pt>
                <c:pt idx="5011">
                  <c:v>501.10000000004544</c:v>
                </c:pt>
                <c:pt idx="5012">
                  <c:v>501.20000000004546</c:v>
                </c:pt>
                <c:pt idx="5013">
                  <c:v>501.30000000004549</c:v>
                </c:pt>
                <c:pt idx="5014">
                  <c:v>501.40000000004551</c:v>
                </c:pt>
                <c:pt idx="5015">
                  <c:v>501.50000000004553</c:v>
                </c:pt>
                <c:pt idx="5016">
                  <c:v>501.60000000004555</c:v>
                </c:pt>
                <c:pt idx="5017">
                  <c:v>501.70000000004558</c:v>
                </c:pt>
                <c:pt idx="5018">
                  <c:v>501.8000000000456</c:v>
                </c:pt>
                <c:pt idx="5019">
                  <c:v>501.90000000004562</c:v>
                </c:pt>
                <c:pt idx="5020">
                  <c:v>502.00000000004565</c:v>
                </c:pt>
                <c:pt idx="5021">
                  <c:v>502.10000000004567</c:v>
                </c:pt>
                <c:pt idx="5022">
                  <c:v>502.20000000004569</c:v>
                </c:pt>
                <c:pt idx="5023">
                  <c:v>502.30000000004571</c:v>
                </c:pt>
                <c:pt idx="5024">
                  <c:v>502.40000000004574</c:v>
                </c:pt>
                <c:pt idx="5025">
                  <c:v>502.50000000004576</c:v>
                </c:pt>
                <c:pt idx="5026">
                  <c:v>502.60000000004578</c:v>
                </c:pt>
                <c:pt idx="5027">
                  <c:v>502.7000000000458</c:v>
                </c:pt>
                <c:pt idx="5028">
                  <c:v>502.80000000004583</c:v>
                </c:pt>
                <c:pt idx="5029">
                  <c:v>502.90000000004585</c:v>
                </c:pt>
                <c:pt idx="5030">
                  <c:v>503.00000000004587</c:v>
                </c:pt>
                <c:pt idx="5031">
                  <c:v>503.1000000000459</c:v>
                </c:pt>
                <c:pt idx="5032">
                  <c:v>503.20000000004592</c:v>
                </c:pt>
                <c:pt idx="5033">
                  <c:v>503.30000000004594</c:v>
                </c:pt>
                <c:pt idx="5034">
                  <c:v>503.40000000004596</c:v>
                </c:pt>
                <c:pt idx="5035">
                  <c:v>503.50000000004599</c:v>
                </c:pt>
                <c:pt idx="5036">
                  <c:v>503.60000000004601</c:v>
                </c:pt>
                <c:pt idx="5037">
                  <c:v>503.70000000004603</c:v>
                </c:pt>
                <c:pt idx="5038">
                  <c:v>503.80000000004605</c:v>
                </c:pt>
                <c:pt idx="5039">
                  <c:v>503.90000000004608</c:v>
                </c:pt>
                <c:pt idx="5040">
                  <c:v>504.0000000000461</c:v>
                </c:pt>
                <c:pt idx="5041">
                  <c:v>504.10000000004612</c:v>
                </c:pt>
                <c:pt idx="5042">
                  <c:v>504.20000000004615</c:v>
                </c:pt>
                <c:pt idx="5043">
                  <c:v>504.30000000004617</c:v>
                </c:pt>
                <c:pt idx="5044">
                  <c:v>504.40000000004619</c:v>
                </c:pt>
                <c:pt idx="5045">
                  <c:v>504.50000000004621</c:v>
                </c:pt>
                <c:pt idx="5046">
                  <c:v>504.60000000004624</c:v>
                </c:pt>
                <c:pt idx="5047">
                  <c:v>504.70000000004626</c:v>
                </c:pt>
                <c:pt idx="5048">
                  <c:v>504.80000000004628</c:v>
                </c:pt>
                <c:pt idx="5049">
                  <c:v>504.9000000000463</c:v>
                </c:pt>
                <c:pt idx="5050">
                  <c:v>505.00000000004633</c:v>
                </c:pt>
                <c:pt idx="5051">
                  <c:v>505.10000000004635</c:v>
                </c:pt>
                <c:pt idx="5052">
                  <c:v>505.20000000004637</c:v>
                </c:pt>
                <c:pt idx="5053">
                  <c:v>505.3000000000464</c:v>
                </c:pt>
                <c:pt idx="5054">
                  <c:v>505.40000000004642</c:v>
                </c:pt>
                <c:pt idx="5055">
                  <c:v>505.50000000004644</c:v>
                </c:pt>
                <c:pt idx="5056">
                  <c:v>505.60000000004646</c:v>
                </c:pt>
                <c:pt idx="5057">
                  <c:v>505.70000000004649</c:v>
                </c:pt>
                <c:pt idx="5058">
                  <c:v>505.80000000004651</c:v>
                </c:pt>
                <c:pt idx="5059">
                  <c:v>505.90000000004653</c:v>
                </c:pt>
                <c:pt idx="5060">
                  <c:v>506.00000000004655</c:v>
                </c:pt>
                <c:pt idx="5061">
                  <c:v>506.10000000004658</c:v>
                </c:pt>
                <c:pt idx="5062">
                  <c:v>506.2000000000466</c:v>
                </c:pt>
                <c:pt idx="5063">
                  <c:v>506.30000000004662</c:v>
                </c:pt>
                <c:pt idx="5064">
                  <c:v>506.40000000004665</c:v>
                </c:pt>
                <c:pt idx="5065">
                  <c:v>506.50000000004667</c:v>
                </c:pt>
                <c:pt idx="5066">
                  <c:v>506.60000000004669</c:v>
                </c:pt>
                <c:pt idx="5067">
                  <c:v>506.70000000004671</c:v>
                </c:pt>
                <c:pt idx="5068">
                  <c:v>506.80000000004674</c:v>
                </c:pt>
                <c:pt idx="5069">
                  <c:v>506.90000000004676</c:v>
                </c:pt>
                <c:pt idx="5070">
                  <c:v>507.00000000004678</c:v>
                </c:pt>
                <c:pt idx="5071">
                  <c:v>507.1000000000468</c:v>
                </c:pt>
                <c:pt idx="5072">
                  <c:v>507.20000000004683</c:v>
                </c:pt>
                <c:pt idx="5073">
                  <c:v>507.30000000004685</c:v>
                </c:pt>
                <c:pt idx="5074">
                  <c:v>507.40000000004687</c:v>
                </c:pt>
                <c:pt idx="5075">
                  <c:v>507.5000000000469</c:v>
                </c:pt>
                <c:pt idx="5076">
                  <c:v>507.60000000004692</c:v>
                </c:pt>
                <c:pt idx="5077">
                  <c:v>507.70000000004694</c:v>
                </c:pt>
                <c:pt idx="5078">
                  <c:v>507.80000000004696</c:v>
                </c:pt>
                <c:pt idx="5079">
                  <c:v>507.90000000004699</c:v>
                </c:pt>
                <c:pt idx="5080">
                  <c:v>508.00000000004701</c:v>
                </c:pt>
                <c:pt idx="5081">
                  <c:v>508.10000000004703</c:v>
                </c:pt>
                <c:pt idx="5082">
                  <c:v>508.20000000004705</c:v>
                </c:pt>
                <c:pt idx="5083">
                  <c:v>508.30000000004708</c:v>
                </c:pt>
                <c:pt idx="5084">
                  <c:v>508.4000000000471</c:v>
                </c:pt>
                <c:pt idx="5085">
                  <c:v>508.50000000004712</c:v>
                </c:pt>
                <c:pt idx="5086">
                  <c:v>508.60000000004715</c:v>
                </c:pt>
                <c:pt idx="5087">
                  <c:v>508.70000000004717</c:v>
                </c:pt>
                <c:pt idx="5088">
                  <c:v>508.80000000004719</c:v>
                </c:pt>
                <c:pt idx="5089">
                  <c:v>508.90000000004721</c:v>
                </c:pt>
                <c:pt idx="5090">
                  <c:v>509.00000000004724</c:v>
                </c:pt>
                <c:pt idx="5091">
                  <c:v>509.10000000004726</c:v>
                </c:pt>
                <c:pt idx="5092">
                  <c:v>509.20000000004728</c:v>
                </c:pt>
                <c:pt idx="5093">
                  <c:v>509.30000000004731</c:v>
                </c:pt>
                <c:pt idx="5094">
                  <c:v>509.40000000004733</c:v>
                </c:pt>
                <c:pt idx="5095">
                  <c:v>509.50000000004735</c:v>
                </c:pt>
                <c:pt idx="5096">
                  <c:v>509.60000000004737</c:v>
                </c:pt>
                <c:pt idx="5097">
                  <c:v>509.7000000000474</c:v>
                </c:pt>
                <c:pt idx="5098">
                  <c:v>509.80000000004742</c:v>
                </c:pt>
                <c:pt idx="5099">
                  <c:v>509.90000000004744</c:v>
                </c:pt>
                <c:pt idx="5100">
                  <c:v>510.00000000004746</c:v>
                </c:pt>
                <c:pt idx="5101">
                  <c:v>510.10000000004749</c:v>
                </c:pt>
                <c:pt idx="5102">
                  <c:v>510.20000000004751</c:v>
                </c:pt>
                <c:pt idx="5103">
                  <c:v>510.30000000004753</c:v>
                </c:pt>
                <c:pt idx="5104">
                  <c:v>510.40000000004756</c:v>
                </c:pt>
                <c:pt idx="5105">
                  <c:v>510.50000000004758</c:v>
                </c:pt>
                <c:pt idx="5106">
                  <c:v>510.6000000000476</c:v>
                </c:pt>
                <c:pt idx="5107">
                  <c:v>510.70000000004762</c:v>
                </c:pt>
                <c:pt idx="5108">
                  <c:v>510.80000000004765</c:v>
                </c:pt>
                <c:pt idx="5109">
                  <c:v>510.90000000004767</c:v>
                </c:pt>
                <c:pt idx="5110">
                  <c:v>511.00000000004769</c:v>
                </c:pt>
                <c:pt idx="5111">
                  <c:v>511.10000000004771</c:v>
                </c:pt>
                <c:pt idx="5112">
                  <c:v>511.20000000004774</c:v>
                </c:pt>
                <c:pt idx="5113">
                  <c:v>511.30000000004776</c:v>
                </c:pt>
                <c:pt idx="5114">
                  <c:v>511.40000000004778</c:v>
                </c:pt>
                <c:pt idx="5115">
                  <c:v>511.50000000004781</c:v>
                </c:pt>
                <c:pt idx="5116">
                  <c:v>511.60000000004783</c:v>
                </c:pt>
                <c:pt idx="5117">
                  <c:v>511.70000000004785</c:v>
                </c:pt>
                <c:pt idx="5118">
                  <c:v>511.80000000004787</c:v>
                </c:pt>
                <c:pt idx="5119">
                  <c:v>511.9000000000479</c:v>
                </c:pt>
                <c:pt idx="5120">
                  <c:v>512.00000000004786</c:v>
                </c:pt>
                <c:pt idx="5121">
                  <c:v>512.10000000004788</c:v>
                </c:pt>
                <c:pt idx="5122">
                  <c:v>512.20000000004791</c:v>
                </c:pt>
                <c:pt idx="5123">
                  <c:v>512.30000000004793</c:v>
                </c:pt>
                <c:pt idx="5124">
                  <c:v>512.40000000004795</c:v>
                </c:pt>
                <c:pt idx="5125">
                  <c:v>512.50000000004798</c:v>
                </c:pt>
                <c:pt idx="5126">
                  <c:v>512.600000000048</c:v>
                </c:pt>
                <c:pt idx="5127">
                  <c:v>512.70000000004802</c:v>
                </c:pt>
                <c:pt idx="5128">
                  <c:v>512.80000000004804</c:v>
                </c:pt>
                <c:pt idx="5129">
                  <c:v>512.90000000004807</c:v>
                </c:pt>
                <c:pt idx="5130">
                  <c:v>513.00000000004809</c:v>
                </c:pt>
                <c:pt idx="5131">
                  <c:v>513.10000000004811</c:v>
                </c:pt>
                <c:pt idx="5132">
                  <c:v>513.20000000004814</c:v>
                </c:pt>
                <c:pt idx="5133">
                  <c:v>513.30000000004816</c:v>
                </c:pt>
                <c:pt idx="5134">
                  <c:v>513.40000000004818</c:v>
                </c:pt>
                <c:pt idx="5135">
                  <c:v>513.5000000000482</c:v>
                </c:pt>
                <c:pt idx="5136">
                  <c:v>513.60000000004823</c:v>
                </c:pt>
                <c:pt idx="5137">
                  <c:v>513.70000000004825</c:v>
                </c:pt>
                <c:pt idx="5138">
                  <c:v>513.80000000004827</c:v>
                </c:pt>
                <c:pt idx="5139">
                  <c:v>513.90000000004829</c:v>
                </c:pt>
                <c:pt idx="5140">
                  <c:v>514.00000000004832</c:v>
                </c:pt>
                <c:pt idx="5141">
                  <c:v>514.10000000004834</c:v>
                </c:pt>
                <c:pt idx="5142">
                  <c:v>514.20000000004836</c:v>
                </c:pt>
                <c:pt idx="5143">
                  <c:v>514.30000000004839</c:v>
                </c:pt>
                <c:pt idx="5144">
                  <c:v>514.40000000004841</c:v>
                </c:pt>
                <c:pt idx="5145">
                  <c:v>514.50000000004843</c:v>
                </c:pt>
                <c:pt idx="5146">
                  <c:v>514.60000000004845</c:v>
                </c:pt>
                <c:pt idx="5147">
                  <c:v>514.70000000004848</c:v>
                </c:pt>
                <c:pt idx="5148">
                  <c:v>514.8000000000485</c:v>
                </c:pt>
                <c:pt idx="5149">
                  <c:v>514.90000000004852</c:v>
                </c:pt>
                <c:pt idx="5150">
                  <c:v>515.00000000004854</c:v>
                </c:pt>
                <c:pt idx="5151">
                  <c:v>515.10000000004857</c:v>
                </c:pt>
                <c:pt idx="5152">
                  <c:v>515.20000000004859</c:v>
                </c:pt>
                <c:pt idx="5153">
                  <c:v>515.30000000004861</c:v>
                </c:pt>
                <c:pt idx="5154">
                  <c:v>515.40000000004864</c:v>
                </c:pt>
                <c:pt idx="5155">
                  <c:v>515.50000000004866</c:v>
                </c:pt>
                <c:pt idx="5156">
                  <c:v>515.60000000004868</c:v>
                </c:pt>
                <c:pt idx="5157">
                  <c:v>515.7000000000487</c:v>
                </c:pt>
                <c:pt idx="5158">
                  <c:v>515.80000000004873</c:v>
                </c:pt>
                <c:pt idx="5159">
                  <c:v>515.90000000004875</c:v>
                </c:pt>
                <c:pt idx="5160">
                  <c:v>516.00000000004877</c:v>
                </c:pt>
                <c:pt idx="5161">
                  <c:v>516.10000000004879</c:v>
                </c:pt>
                <c:pt idx="5162">
                  <c:v>516.20000000004882</c:v>
                </c:pt>
                <c:pt idx="5163">
                  <c:v>516.30000000004884</c:v>
                </c:pt>
                <c:pt idx="5164">
                  <c:v>516.40000000004886</c:v>
                </c:pt>
                <c:pt idx="5165">
                  <c:v>516.50000000004889</c:v>
                </c:pt>
                <c:pt idx="5166">
                  <c:v>516.60000000004891</c:v>
                </c:pt>
                <c:pt idx="5167">
                  <c:v>516.70000000004893</c:v>
                </c:pt>
                <c:pt idx="5168">
                  <c:v>516.80000000004895</c:v>
                </c:pt>
                <c:pt idx="5169">
                  <c:v>516.90000000004898</c:v>
                </c:pt>
                <c:pt idx="5170">
                  <c:v>517.000000000049</c:v>
                </c:pt>
                <c:pt idx="5171">
                  <c:v>517.10000000004902</c:v>
                </c:pt>
                <c:pt idx="5172">
                  <c:v>517.20000000004904</c:v>
                </c:pt>
                <c:pt idx="5173">
                  <c:v>517.30000000004907</c:v>
                </c:pt>
                <c:pt idx="5174">
                  <c:v>517.40000000004909</c:v>
                </c:pt>
                <c:pt idx="5175">
                  <c:v>517.50000000004911</c:v>
                </c:pt>
                <c:pt idx="5176">
                  <c:v>517.60000000004914</c:v>
                </c:pt>
                <c:pt idx="5177">
                  <c:v>517.70000000004916</c:v>
                </c:pt>
                <c:pt idx="5178">
                  <c:v>517.80000000004918</c:v>
                </c:pt>
                <c:pt idx="5179">
                  <c:v>517.9000000000492</c:v>
                </c:pt>
                <c:pt idx="5180">
                  <c:v>518.00000000004923</c:v>
                </c:pt>
                <c:pt idx="5181">
                  <c:v>518.10000000004925</c:v>
                </c:pt>
                <c:pt idx="5182">
                  <c:v>518.20000000004927</c:v>
                </c:pt>
                <c:pt idx="5183">
                  <c:v>518.30000000004929</c:v>
                </c:pt>
                <c:pt idx="5184">
                  <c:v>518.40000000004932</c:v>
                </c:pt>
                <c:pt idx="5185">
                  <c:v>518.50000000004934</c:v>
                </c:pt>
                <c:pt idx="5186">
                  <c:v>518.60000000004936</c:v>
                </c:pt>
                <c:pt idx="5187">
                  <c:v>518.70000000004939</c:v>
                </c:pt>
                <c:pt idx="5188">
                  <c:v>518.80000000004941</c:v>
                </c:pt>
                <c:pt idx="5189">
                  <c:v>518.90000000004943</c:v>
                </c:pt>
                <c:pt idx="5190">
                  <c:v>519.00000000004945</c:v>
                </c:pt>
                <c:pt idx="5191">
                  <c:v>519.10000000004948</c:v>
                </c:pt>
                <c:pt idx="5192">
                  <c:v>519.2000000000495</c:v>
                </c:pt>
                <c:pt idx="5193">
                  <c:v>519.30000000004952</c:v>
                </c:pt>
                <c:pt idx="5194">
                  <c:v>519.40000000004954</c:v>
                </c:pt>
                <c:pt idx="5195">
                  <c:v>519.50000000004957</c:v>
                </c:pt>
                <c:pt idx="5196">
                  <c:v>519.60000000004959</c:v>
                </c:pt>
                <c:pt idx="5197">
                  <c:v>519.70000000004961</c:v>
                </c:pt>
                <c:pt idx="5198">
                  <c:v>519.80000000004964</c:v>
                </c:pt>
                <c:pt idx="5199">
                  <c:v>519.90000000004966</c:v>
                </c:pt>
                <c:pt idx="5200">
                  <c:v>520.00000000004968</c:v>
                </c:pt>
                <c:pt idx="5201">
                  <c:v>520.1000000000497</c:v>
                </c:pt>
                <c:pt idx="5202">
                  <c:v>520.20000000004973</c:v>
                </c:pt>
                <c:pt idx="5203">
                  <c:v>520.30000000004975</c:v>
                </c:pt>
                <c:pt idx="5204">
                  <c:v>520.40000000004977</c:v>
                </c:pt>
                <c:pt idx="5205">
                  <c:v>520.50000000004979</c:v>
                </c:pt>
                <c:pt idx="5206">
                  <c:v>520.60000000004982</c:v>
                </c:pt>
                <c:pt idx="5207">
                  <c:v>520.70000000004984</c:v>
                </c:pt>
                <c:pt idx="5208">
                  <c:v>520.80000000004986</c:v>
                </c:pt>
                <c:pt idx="5209">
                  <c:v>520.90000000004989</c:v>
                </c:pt>
                <c:pt idx="5210">
                  <c:v>521.00000000004991</c:v>
                </c:pt>
                <c:pt idx="5211">
                  <c:v>521.10000000004993</c:v>
                </c:pt>
                <c:pt idx="5212">
                  <c:v>521.20000000004995</c:v>
                </c:pt>
                <c:pt idx="5213">
                  <c:v>521.30000000004998</c:v>
                </c:pt>
                <c:pt idx="5214">
                  <c:v>521.40000000005</c:v>
                </c:pt>
                <c:pt idx="5215">
                  <c:v>521.50000000005002</c:v>
                </c:pt>
                <c:pt idx="5216">
                  <c:v>521.60000000005004</c:v>
                </c:pt>
                <c:pt idx="5217">
                  <c:v>521.70000000005007</c:v>
                </c:pt>
                <c:pt idx="5218">
                  <c:v>521.80000000005009</c:v>
                </c:pt>
                <c:pt idx="5219">
                  <c:v>521.90000000005011</c:v>
                </c:pt>
                <c:pt idx="5220">
                  <c:v>522.00000000005014</c:v>
                </c:pt>
                <c:pt idx="5221">
                  <c:v>522.10000000005016</c:v>
                </c:pt>
                <c:pt idx="5222">
                  <c:v>522.20000000005018</c:v>
                </c:pt>
                <c:pt idx="5223">
                  <c:v>522.3000000000502</c:v>
                </c:pt>
                <c:pt idx="5224">
                  <c:v>522.40000000005023</c:v>
                </c:pt>
                <c:pt idx="5225">
                  <c:v>522.50000000005025</c:v>
                </c:pt>
                <c:pt idx="5226">
                  <c:v>522.60000000005027</c:v>
                </c:pt>
                <c:pt idx="5227">
                  <c:v>522.7000000000503</c:v>
                </c:pt>
                <c:pt idx="5228">
                  <c:v>522.80000000005032</c:v>
                </c:pt>
                <c:pt idx="5229">
                  <c:v>522.90000000005034</c:v>
                </c:pt>
                <c:pt idx="5230">
                  <c:v>523.00000000005036</c:v>
                </c:pt>
                <c:pt idx="5231">
                  <c:v>523.10000000005039</c:v>
                </c:pt>
                <c:pt idx="5232">
                  <c:v>523.20000000005041</c:v>
                </c:pt>
                <c:pt idx="5233">
                  <c:v>523.30000000005043</c:v>
                </c:pt>
                <c:pt idx="5234">
                  <c:v>523.40000000005045</c:v>
                </c:pt>
                <c:pt idx="5235">
                  <c:v>523.50000000005048</c:v>
                </c:pt>
                <c:pt idx="5236">
                  <c:v>523.6000000000505</c:v>
                </c:pt>
                <c:pt idx="5237">
                  <c:v>523.70000000005052</c:v>
                </c:pt>
                <c:pt idx="5238">
                  <c:v>523.80000000005055</c:v>
                </c:pt>
                <c:pt idx="5239">
                  <c:v>523.90000000005057</c:v>
                </c:pt>
                <c:pt idx="5240">
                  <c:v>524.00000000005059</c:v>
                </c:pt>
                <c:pt idx="5241">
                  <c:v>524.10000000005061</c:v>
                </c:pt>
                <c:pt idx="5242">
                  <c:v>524.20000000005064</c:v>
                </c:pt>
                <c:pt idx="5243">
                  <c:v>524.30000000005066</c:v>
                </c:pt>
                <c:pt idx="5244">
                  <c:v>524.40000000005068</c:v>
                </c:pt>
                <c:pt idx="5245">
                  <c:v>524.5000000000507</c:v>
                </c:pt>
                <c:pt idx="5246">
                  <c:v>524.60000000005073</c:v>
                </c:pt>
                <c:pt idx="5247">
                  <c:v>524.70000000005075</c:v>
                </c:pt>
                <c:pt idx="5248">
                  <c:v>524.80000000005077</c:v>
                </c:pt>
                <c:pt idx="5249">
                  <c:v>524.9000000000508</c:v>
                </c:pt>
                <c:pt idx="5250">
                  <c:v>525.00000000005082</c:v>
                </c:pt>
                <c:pt idx="5251">
                  <c:v>525.10000000005084</c:v>
                </c:pt>
                <c:pt idx="5252">
                  <c:v>525.20000000005086</c:v>
                </c:pt>
                <c:pt idx="5253">
                  <c:v>525.30000000005089</c:v>
                </c:pt>
                <c:pt idx="5254">
                  <c:v>525.40000000005091</c:v>
                </c:pt>
                <c:pt idx="5255">
                  <c:v>525.50000000005093</c:v>
                </c:pt>
                <c:pt idx="5256">
                  <c:v>525.60000000005095</c:v>
                </c:pt>
                <c:pt idx="5257">
                  <c:v>525.70000000005098</c:v>
                </c:pt>
                <c:pt idx="5258">
                  <c:v>525.800000000051</c:v>
                </c:pt>
                <c:pt idx="5259">
                  <c:v>525.90000000005102</c:v>
                </c:pt>
                <c:pt idx="5260">
                  <c:v>526.00000000005105</c:v>
                </c:pt>
                <c:pt idx="5261">
                  <c:v>526.10000000005107</c:v>
                </c:pt>
                <c:pt idx="5262">
                  <c:v>526.20000000005109</c:v>
                </c:pt>
                <c:pt idx="5263">
                  <c:v>526.30000000005111</c:v>
                </c:pt>
                <c:pt idx="5264">
                  <c:v>526.40000000005114</c:v>
                </c:pt>
                <c:pt idx="5265">
                  <c:v>526.50000000005116</c:v>
                </c:pt>
                <c:pt idx="5266">
                  <c:v>526.60000000005118</c:v>
                </c:pt>
                <c:pt idx="5267">
                  <c:v>526.7000000000512</c:v>
                </c:pt>
                <c:pt idx="5268">
                  <c:v>526.80000000005123</c:v>
                </c:pt>
                <c:pt idx="5269">
                  <c:v>526.90000000005125</c:v>
                </c:pt>
                <c:pt idx="5270">
                  <c:v>527.00000000005127</c:v>
                </c:pt>
                <c:pt idx="5271">
                  <c:v>527.1000000000513</c:v>
                </c:pt>
                <c:pt idx="5272">
                  <c:v>527.20000000005132</c:v>
                </c:pt>
                <c:pt idx="5273">
                  <c:v>527.30000000005134</c:v>
                </c:pt>
                <c:pt idx="5274">
                  <c:v>527.40000000005136</c:v>
                </c:pt>
                <c:pt idx="5275">
                  <c:v>527.50000000005139</c:v>
                </c:pt>
                <c:pt idx="5276">
                  <c:v>527.60000000005141</c:v>
                </c:pt>
                <c:pt idx="5277">
                  <c:v>527.70000000005143</c:v>
                </c:pt>
                <c:pt idx="5278">
                  <c:v>527.80000000005145</c:v>
                </c:pt>
                <c:pt idx="5279">
                  <c:v>527.90000000005148</c:v>
                </c:pt>
                <c:pt idx="5280">
                  <c:v>528.0000000000515</c:v>
                </c:pt>
                <c:pt idx="5281">
                  <c:v>528.10000000005152</c:v>
                </c:pt>
                <c:pt idx="5282">
                  <c:v>528.20000000005155</c:v>
                </c:pt>
                <c:pt idx="5283">
                  <c:v>528.30000000005157</c:v>
                </c:pt>
                <c:pt idx="5284">
                  <c:v>528.40000000005159</c:v>
                </c:pt>
                <c:pt idx="5285">
                  <c:v>528.50000000005161</c:v>
                </c:pt>
                <c:pt idx="5286">
                  <c:v>528.60000000005164</c:v>
                </c:pt>
                <c:pt idx="5287">
                  <c:v>528.70000000005166</c:v>
                </c:pt>
                <c:pt idx="5288">
                  <c:v>528.80000000005168</c:v>
                </c:pt>
                <c:pt idx="5289">
                  <c:v>528.9000000000517</c:v>
                </c:pt>
                <c:pt idx="5290">
                  <c:v>529.00000000005173</c:v>
                </c:pt>
                <c:pt idx="5291">
                  <c:v>529.10000000005175</c:v>
                </c:pt>
                <c:pt idx="5292">
                  <c:v>529.20000000005177</c:v>
                </c:pt>
                <c:pt idx="5293">
                  <c:v>529.3000000000518</c:v>
                </c:pt>
                <c:pt idx="5294">
                  <c:v>529.40000000005182</c:v>
                </c:pt>
                <c:pt idx="5295">
                  <c:v>529.50000000005184</c:v>
                </c:pt>
                <c:pt idx="5296">
                  <c:v>529.60000000005186</c:v>
                </c:pt>
                <c:pt idx="5297">
                  <c:v>529.70000000005189</c:v>
                </c:pt>
                <c:pt idx="5298">
                  <c:v>529.80000000005191</c:v>
                </c:pt>
                <c:pt idx="5299">
                  <c:v>529.90000000005193</c:v>
                </c:pt>
                <c:pt idx="5300">
                  <c:v>530.00000000005195</c:v>
                </c:pt>
                <c:pt idx="5301">
                  <c:v>530.10000000005198</c:v>
                </c:pt>
                <c:pt idx="5302">
                  <c:v>530.200000000052</c:v>
                </c:pt>
                <c:pt idx="5303">
                  <c:v>530.30000000005202</c:v>
                </c:pt>
                <c:pt idx="5304">
                  <c:v>530.40000000005205</c:v>
                </c:pt>
                <c:pt idx="5305">
                  <c:v>530.50000000005207</c:v>
                </c:pt>
                <c:pt idx="5306">
                  <c:v>530.60000000005209</c:v>
                </c:pt>
                <c:pt idx="5307">
                  <c:v>530.70000000005211</c:v>
                </c:pt>
                <c:pt idx="5308">
                  <c:v>530.80000000005214</c:v>
                </c:pt>
                <c:pt idx="5309">
                  <c:v>530.90000000005216</c:v>
                </c:pt>
                <c:pt idx="5310">
                  <c:v>531.00000000005218</c:v>
                </c:pt>
                <c:pt idx="5311">
                  <c:v>531.1000000000522</c:v>
                </c:pt>
                <c:pt idx="5312">
                  <c:v>531.20000000005223</c:v>
                </c:pt>
                <c:pt idx="5313">
                  <c:v>531.30000000005225</c:v>
                </c:pt>
                <c:pt idx="5314">
                  <c:v>531.40000000005227</c:v>
                </c:pt>
                <c:pt idx="5315">
                  <c:v>531.5000000000523</c:v>
                </c:pt>
                <c:pt idx="5316">
                  <c:v>531.60000000005232</c:v>
                </c:pt>
                <c:pt idx="5317">
                  <c:v>531.70000000005234</c:v>
                </c:pt>
                <c:pt idx="5318">
                  <c:v>531.80000000005236</c:v>
                </c:pt>
                <c:pt idx="5319">
                  <c:v>531.90000000005239</c:v>
                </c:pt>
                <c:pt idx="5320">
                  <c:v>532.00000000005241</c:v>
                </c:pt>
                <c:pt idx="5321">
                  <c:v>532.10000000005243</c:v>
                </c:pt>
                <c:pt idx="5322">
                  <c:v>532.20000000005246</c:v>
                </c:pt>
                <c:pt idx="5323">
                  <c:v>532.30000000005248</c:v>
                </c:pt>
                <c:pt idx="5324">
                  <c:v>532.4000000000525</c:v>
                </c:pt>
                <c:pt idx="5325">
                  <c:v>532.50000000005252</c:v>
                </c:pt>
                <c:pt idx="5326">
                  <c:v>532.60000000005255</c:v>
                </c:pt>
                <c:pt idx="5327">
                  <c:v>532.70000000005257</c:v>
                </c:pt>
                <c:pt idx="5328">
                  <c:v>532.80000000005259</c:v>
                </c:pt>
                <c:pt idx="5329">
                  <c:v>532.90000000005261</c:v>
                </c:pt>
                <c:pt idx="5330">
                  <c:v>533.00000000005264</c:v>
                </c:pt>
                <c:pt idx="5331">
                  <c:v>533.10000000005266</c:v>
                </c:pt>
                <c:pt idx="5332">
                  <c:v>533.20000000005268</c:v>
                </c:pt>
                <c:pt idx="5333">
                  <c:v>533.30000000005271</c:v>
                </c:pt>
                <c:pt idx="5334">
                  <c:v>533.40000000005273</c:v>
                </c:pt>
                <c:pt idx="5335">
                  <c:v>533.50000000005275</c:v>
                </c:pt>
                <c:pt idx="5336">
                  <c:v>533.60000000005277</c:v>
                </c:pt>
                <c:pt idx="5337">
                  <c:v>533.7000000000528</c:v>
                </c:pt>
                <c:pt idx="5338">
                  <c:v>533.80000000005282</c:v>
                </c:pt>
                <c:pt idx="5339">
                  <c:v>533.90000000005284</c:v>
                </c:pt>
                <c:pt idx="5340">
                  <c:v>534.00000000005286</c:v>
                </c:pt>
                <c:pt idx="5341">
                  <c:v>534.10000000005289</c:v>
                </c:pt>
                <c:pt idx="5342">
                  <c:v>534.20000000005291</c:v>
                </c:pt>
                <c:pt idx="5343">
                  <c:v>534.30000000005293</c:v>
                </c:pt>
                <c:pt idx="5344">
                  <c:v>534.40000000005296</c:v>
                </c:pt>
                <c:pt idx="5345">
                  <c:v>534.50000000005298</c:v>
                </c:pt>
                <c:pt idx="5346">
                  <c:v>534.600000000053</c:v>
                </c:pt>
                <c:pt idx="5347">
                  <c:v>534.70000000005302</c:v>
                </c:pt>
                <c:pt idx="5348">
                  <c:v>534.80000000005305</c:v>
                </c:pt>
                <c:pt idx="5349">
                  <c:v>534.90000000005307</c:v>
                </c:pt>
                <c:pt idx="5350">
                  <c:v>535.00000000005309</c:v>
                </c:pt>
                <c:pt idx="5351">
                  <c:v>535.10000000005311</c:v>
                </c:pt>
                <c:pt idx="5352">
                  <c:v>535.20000000005314</c:v>
                </c:pt>
                <c:pt idx="5353">
                  <c:v>535.30000000005316</c:v>
                </c:pt>
                <c:pt idx="5354">
                  <c:v>535.40000000005318</c:v>
                </c:pt>
                <c:pt idx="5355">
                  <c:v>535.50000000005321</c:v>
                </c:pt>
                <c:pt idx="5356">
                  <c:v>535.60000000005323</c:v>
                </c:pt>
                <c:pt idx="5357">
                  <c:v>535.70000000005325</c:v>
                </c:pt>
                <c:pt idx="5358">
                  <c:v>535.80000000005327</c:v>
                </c:pt>
                <c:pt idx="5359">
                  <c:v>535.9000000000533</c:v>
                </c:pt>
                <c:pt idx="5360">
                  <c:v>536.00000000005332</c:v>
                </c:pt>
                <c:pt idx="5361">
                  <c:v>536.10000000005334</c:v>
                </c:pt>
                <c:pt idx="5362">
                  <c:v>536.20000000005336</c:v>
                </c:pt>
                <c:pt idx="5363">
                  <c:v>536.30000000005339</c:v>
                </c:pt>
                <c:pt idx="5364">
                  <c:v>536.40000000005341</c:v>
                </c:pt>
                <c:pt idx="5365">
                  <c:v>536.50000000005343</c:v>
                </c:pt>
                <c:pt idx="5366">
                  <c:v>536.60000000005346</c:v>
                </c:pt>
                <c:pt idx="5367">
                  <c:v>536.70000000005348</c:v>
                </c:pt>
                <c:pt idx="5368">
                  <c:v>536.8000000000535</c:v>
                </c:pt>
                <c:pt idx="5369">
                  <c:v>536.90000000005352</c:v>
                </c:pt>
                <c:pt idx="5370">
                  <c:v>537.00000000005355</c:v>
                </c:pt>
                <c:pt idx="5371">
                  <c:v>537.10000000005357</c:v>
                </c:pt>
                <c:pt idx="5372">
                  <c:v>537.20000000005359</c:v>
                </c:pt>
                <c:pt idx="5373">
                  <c:v>537.30000000005361</c:v>
                </c:pt>
                <c:pt idx="5374">
                  <c:v>537.40000000005364</c:v>
                </c:pt>
                <c:pt idx="5375">
                  <c:v>537.50000000005366</c:v>
                </c:pt>
                <c:pt idx="5376">
                  <c:v>537.60000000005368</c:v>
                </c:pt>
                <c:pt idx="5377">
                  <c:v>537.70000000005371</c:v>
                </c:pt>
                <c:pt idx="5378">
                  <c:v>537.80000000005373</c:v>
                </c:pt>
                <c:pt idx="5379">
                  <c:v>537.90000000005375</c:v>
                </c:pt>
                <c:pt idx="5380">
                  <c:v>538.00000000005377</c:v>
                </c:pt>
                <c:pt idx="5381">
                  <c:v>538.1000000000538</c:v>
                </c:pt>
                <c:pt idx="5382">
                  <c:v>538.20000000005382</c:v>
                </c:pt>
                <c:pt idx="5383">
                  <c:v>538.30000000005384</c:v>
                </c:pt>
                <c:pt idx="5384">
                  <c:v>538.40000000005386</c:v>
                </c:pt>
                <c:pt idx="5385">
                  <c:v>538.50000000005389</c:v>
                </c:pt>
                <c:pt idx="5386">
                  <c:v>538.60000000005391</c:v>
                </c:pt>
                <c:pt idx="5387">
                  <c:v>538.70000000005393</c:v>
                </c:pt>
                <c:pt idx="5388">
                  <c:v>538.80000000005396</c:v>
                </c:pt>
                <c:pt idx="5389">
                  <c:v>538.90000000005398</c:v>
                </c:pt>
                <c:pt idx="5390">
                  <c:v>539.000000000054</c:v>
                </c:pt>
                <c:pt idx="5391">
                  <c:v>539.10000000005402</c:v>
                </c:pt>
                <c:pt idx="5392">
                  <c:v>539.20000000005405</c:v>
                </c:pt>
                <c:pt idx="5393">
                  <c:v>539.30000000005407</c:v>
                </c:pt>
                <c:pt idx="5394">
                  <c:v>539.40000000005409</c:v>
                </c:pt>
                <c:pt idx="5395">
                  <c:v>539.50000000005411</c:v>
                </c:pt>
                <c:pt idx="5396">
                  <c:v>539.60000000005414</c:v>
                </c:pt>
                <c:pt idx="5397">
                  <c:v>539.70000000005416</c:v>
                </c:pt>
                <c:pt idx="5398">
                  <c:v>539.80000000005418</c:v>
                </c:pt>
                <c:pt idx="5399">
                  <c:v>539.90000000005421</c:v>
                </c:pt>
                <c:pt idx="5400">
                  <c:v>540.00000000005423</c:v>
                </c:pt>
                <c:pt idx="5401">
                  <c:v>540.10000000005425</c:v>
                </c:pt>
                <c:pt idx="5402">
                  <c:v>540.20000000005427</c:v>
                </c:pt>
                <c:pt idx="5403">
                  <c:v>540.3000000000543</c:v>
                </c:pt>
                <c:pt idx="5404">
                  <c:v>540.40000000005432</c:v>
                </c:pt>
                <c:pt idx="5405">
                  <c:v>540.50000000005434</c:v>
                </c:pt>
                <c:pt idx="5406">
                  <c:v>540.60000000005437</c:v>
                </c:pt>
                <c:pt idx="5407">
                  <c:v>540.70000000005439</c:v>
                </c:pt>
                <c:pt idx="5408">
                  <c:v>540.80000000005441</c:v>
                </c:pt>
                <c:pt idx="5409">
                  <c:v>540.90000000005443</c:v>
                </c:pt>
                <c:pt idx="5410">
                  <c:v>541.00000000005446</c:v>
                </c:pt>
                <c:pt idx="5411">
                  <c:v>541.10000000005448</c:v>
                </c:pt>
                <c:pt idx="5412">
                  <c:v>541.2000000000545</c:v>
                </c:pt>
                <c:pt idx="5413">
                  <c:v>541.30000000005452</c:v>
                </c:pt>
                <c:pt idx="5414">
                  <c:v>541.40000000005455</c:v>
                </c:pt>
                <c:pt idx="5415">
                  <c:v>541.50000000005457</c:v>
                </c:pt>
                <c:pt idx="5416">
                  <c:v>541.60000000005459</c:v>
                </c:pt>
                <c:pt idx="5417">
                  <c:v>541.70000000005462</c:v>
                </c:pt>
                <c:pt idx="5418">
                  <c:v>541.80000000005464</c:v>
                </c:pt>
                <c:pt idx="5419">
                  <c:v>541.90000000005466</c:v>
                </c:pt>
                <c:pt idx="5420">
                  <c:v>542.00000000005468</c:v>
                </c:pt>
                <c:pt idx="5421">
                  <c:v>542.10000000005471</c:v>
                </c:pt>
                <c:pt idx="5422">
                  <c:v>542.20000000005473</c:v>
                </c:pt>
                <c:pt idx="5423">
                  <c:v>542.30000000005475</c:v>
                </c:pt>
                <c:pt idx="5424">
                  <c:v>542.40000000005477</c:v>
                </c:pt>
                <c:pt idx="5425">
                  <c:v>542.5000000000548</c:v>
                </c:pt>
                <c:pt idx="5426">
                  <c:v>542.60000000005482</c:v>
                </c:pt>
                <c:pt idx="5427">
                  <c:v>542.70000000005484</c:v>
                </c:pt>
                <c:pt idx="5428">
                  <c:v>542.80000000005487</c:v>
                </c:pt>
                <c:pt idx="5429">
                  <c:v>542.90000000005489</c:v>
                </c:pt>
                <c:pt idx="5430">
                  <c:v>543.00000000005491</c:v>
                </c:pt>
                <c:pt idx="5431">
                  <c:v>543.10000000005493</c:v>
                </c:pt>
                <c:pt idx="5432">
                  <c:v>543.20000000005496</c:v>
                </c:pt>
                <c:pt idx="5433">
                  <c:v>543.30000000005498</c:v>
                </c:pt>
                <c:pt idx="5434">
                  <c:v>543.400000000055</c:v>
                </c:pt>
                <c:pt idx="5435">
                  <c:v>543.50000000005502</c:v>
                </c:pt>
                <c:pt idx="5436">
                  <c:v>543.60000000005505</c:v>
                </c:pt>
                <c:pt idx="5437">
                  <c:v>543.70000000005507</c:v>
                </c:pt>
                <c:pt idx="5438">
                  <c:v>543.80000000005509</c:v>
                </c:pt>
                <c:pt idx="5439">
                  <c:v>543.90000000005512</c:v>
                </c:pt>
                <c:pt idx="5440">
                  <c:v>544.00000000005514</c:v>
                </c:pt>
                <c:pt idx="5441">
                  <c:v>544.10000000005516</c:v>
                </c:pt>
                <c:pt idx="5442">
                  <c:v>544.20000000005518</c:v>
                </c:pt>
                <c:pt idx="5443">
                  <c:v>544.30000000005521</c:v>
                </c:pt>
                <c:pt idx="5444">
                  <c:v>544.40000000005523</c:v>
                </c:pt>
                <c:pt idx="5445">
                  <c:v>544.50000000005525</c:v>
                </c:pt>
                <c:pt idx="5446">
                  <c:v>544.60000000005527</c:v>
                </c:pt>
                <c:pt idx="5447">
                  <c:v>544.7000000000553</c:v>
                </c:pt>
                <c:pt idx="5448">
                  <c:v>544.80000000005532</c:v>
                </c:pt>
                <c:pt idx="5449">
                  <c:v>544.90000000005534</c:v>
                </c:pt>
                <c:pt idx="5450">
                  <c:v>545.00000000005537</c:v>
                </c:pt>
                <c:pt idx="5451">
                  <c:v>545.10000000005539</c:v>
                </c:pt>
                <c:pt idx="5452">
                  <c:v>545.20000000005541</c:v>
                </c:pt>
                <c:pt idx="5453">
                  <c:v>545.30000000005543</c:v>
                </c:pt>
                <c:pt idx="5454">
                  <c:v>545.40000000005546</c:v>
                </c:pt>
                <c:pt idx="5455">
                  <c:v>545.50000000005548</c:v>
                </c:pt>
                <c:pt idx="5456">
                  <c:v>545.6000000000555</c:v>
                </c:pt>
                <c:pt idx="5457">
                  <c:v>545.70000000005552</c:v>
                </c:pt>
                <c:pt idx="5458">
                  <c:v>545.80000000005555</c:v>
                </c:pt>
                <c:pt idx="5459">
                  <c:v>545.90000000005557</c:v>
                </c:pt>
                <c:pt idx="5460">
                  <c:v>546.00000000005559</c:v>
                </c:pt>
                <c:pt idx="5461">
                  <c:v>546.10000000005562</c:v>
                </c:pt>
                <c:pt idx="5462">
                  <c:v>546.20000000005564</c:v>
                </c:pt>
                <c:pt idx="5463">
                  <c:v>546.30000000005566</c:v>
                </c:pt>
                <c:pt idx="5464">
                  <c:v>546.40000000005568</c:v>
                </c:pt>
                <c:pt idx="5465">
                  <c:v>546.50000000005571</c:v>
                </c:pt>
                <c:pt idx="5466">
                  <c:v>546.60000000005573</c:v>
                </c:pt>
                <c:pt idx="5467">
                  <c:v>546.70000000005575</c:v>
                </c:pt>
                <c:pt idx="5468">
                  <c:v>546.80000000005577</c:v>
                </c:pt>
                <c:pt idx="5469">
                  <c:v>546.9000000000558</c:v>
                </c:pt>
                <c:pt idx="5470">
                  <c:v>547.00000000005582</c:v>
                </c:pt>
                <c:pt idx="5471">
                  <c:v>547.10000000005584</c:v>
                </c:pt>
                <c:pt idx="5472">
                  <c:v>547.20000000005587</c:v>
                </c:pt>
                <c:pt idx="5473">
                  <c:v>547.30000000005589</c:v>
                </c:pt>
                <c:pt idx="5474">
                  <c:v>547.40000000005591</c:v>
                </c:pt>
                <c:pt idx="5475">
                  <c:v>547.50000000005593</c:v>
                </c:pt>
                <c:pt idx="5476">
                  <c:v>547.60000000005596</c:v>
                </c:pt>
                <c:pt idx="5477">
                  <c:v>547.70000000005598</c:v>
                </c:pt>
                <c:pt idx="5478">
                  <c:v>547.800000000056</c:v>
                </c:pt>
                <c:pt idx="5479">
                  <c:v>547.90000000005602</c:v>
                </c:pt>
                <c:pt idx="5480">
                  <c:v>548.00000000005605</c:v>
                </c:pt>
                <c:pt idx="5481">
                  <c:v>548.10000000005607</c:v>
                </c:pt>
                <c:pt idx="5482">
                  <c:v>548.20000000005609</c:v>
                </c:pt>
                <c:pt idx="5483">
                  <c:v>548.30000000005612</c:v>
                </c:pt>
                <c:pt idx="5484">
                  <c:v>548.40000000005614</c:v>
                </c:pt>
                <c:pt idx="5485">
                  <c:v>548.50000000005616</c:v>
                </c:pt>
                <c:pt idx="5486">
                  <c:v>548.60000000005618</c:v>
                </c:pt>
                <c:pt idx="5487">
                  <c:v>548.70000000005621</c:v>
                </c:pt>
                <c:pt idx="5488">
                  <c:v>548.80000000005623</c:v>
                </c:pt>
                <c:pt idx="5489">
                  <c:v>548.90000000005625</c:v>
                </c:pt>
                <c:pt idx="5490">
                  <c:v>549.00000000005627</c:v>
                </c:pt>
                <c:pt idx="5491">
                  <c:v>549.1000000000563</c:v>
                </c:pt>
                <c:pt idx="5492">
                  <c:v>549.20000000005632</c:v>
                </c:pt>
                <c:pt idx="5493">
                  <c:v>549.30000000005634</c:v>
                </c:pt>
                <c:pt idx="5494">
                  <c:v>549.40000000005637</c:v>
                </c:pt>
                <c:pt idx="5495">
                  <c:v>549.50000000005639</c:v>
                </c:pt>
                <c:pt idx="5496">
                  <c:v>549.60000000005641</c:v>
                </c:pt>
                <c:pt idx="5497">
                  <c:v>549.70000000005643</c:v>
                </c:pt>
                <c:pt idx="5498">
                  <c:v>549.80000000005646</c:v>
                </c:pt>
                <c:pt idx="5499">
                  <c:v>549.90000000005648</c:v>
                </c:pt>
                <c:pt idx="5500">
                  <c:v>550.0000000000565</c:v>
                </c:pt>
                <c:pt idx="5501">
                  <c:v>550.10000000005653</c:v>
                </c:pt>
                <c:pt idx="5502">
                  <c:v>550.20000000005655</c:v>
                </c:pt>
                <c:pt idx="5503">
                  <c:v>550.30000000005657</c:v>
                </c:pt>
                <c:pt idx="5504">
                  <c:v>550.40000000005659</c:v>
                </c:pt>
                <c:pt idx="5505">
                  <c:v>550.50000000005662</c:v>
                </c:pt>
                <c:pt idx="5506">
                  <c:v>550.60000000005664</c:v>
                </c:pt>
                <c:pt idx="5507">
                  <c:v>550.70000000005666</c:v>
                </c:pt>
                <c:pt idx="5508">
                  <c:v>550.80000000005668</c:v>
                </c:pt>
                <c:pt idx="5509">
                  <c:v>550.90000000005671</c:v>
                </c:pt>
                <c:pt idx="5510">
                  <c:v>551.00000000005673</c:v>
                </c:pt>
                <c:pt idx="5511">
                  <c:v>551.10000000005675</c:v>
                </c:pt>
                <c:pt idx="5512">
                  <c:v>551.20000000005678</c:v>
                </c:pt>
                <c:pt idx="5513">
                  <c:v>551.3000000000568</c:v>
                </c:pt>
                <c:pt idx="5514">
                  <c:v>551.40000000005682</c:v>
                </c:pt>
                <c:pt idx="5515">
                  <c:v>551.50000000005684</c:v>
                </c:pt>
                <c:pt idx="5516">
                  <c:v>551.60000000005687</c:v>
                </c:pt>
                <c:pt idx="5517">
                  <c:v>551.70000000005689</c:v>
                </c:pt>
                <c:pt idx="5518">
                  <c:v>551.80000000005691</c:v>
                </c:pt>
                <c:pt idx="5519">
                  <c:v>551.90000000005693</c:v>
                </c:pt>
                <c:pt idx="5520">
                  <c:v>552.00000000005696</c:v>
                </c:pt>
                <c:pt idx="5521">
                  <c:v>552.10000000005698</c:v>
                </c:pt>
                <c:pt idx="5522">
                  <c:v>552.200000000057</c:v>
                </c:pt>
                <c:pt idx="5523">
                  <c:v>552.30000000005703</c:v>
                </c:pt>
                <c:pt idx="5524">
                  <c:v>552.40000000005705</c:v>
                </c:pt>
                <c:pt idx="5525">
                  <c:v>552.50000000005707</c:v>
                </c:pt>
                <c:pt idx="5526">
                  <c:v>552.60000000005709</c:v>
                </c:pt>
                <c:pt idx="5527">
                  <c:v>552.70000000005712</c:v>
                </c:pt>
                <c:pt idx="5528">
                  <c:v>552.80000000005714</c:v>
                </c:pt>
                <c:pt idx="5529">
                  <c:v>552.90000000005716</c:v>
                </c:pt>
                <c:pt idx="5530">
                  <c:v>553.00000000005718</c:v>
                </c:pt>
                <c:pt idx="5531">
                  <c:v>553.10000000005721</c:v>
                </c:pt>
                <c:pt idx="5532">
                  <c:v>553.20000000005723</c:v>
                </c:pt>
                <c:pt idx="5533">
                  <c:v>553.30000000005725</c:v>
                </c:pt>
                <c:pt idx="5534">
                  <c:v>553.40000000005728</c:v>
                </c:pt>
                <c:pt idx="5535">
                  <c:v>553.5000000000573</c:v>
                </c:pt>
                <c:pt idx="5536">
                  <c:v>553.60000000005732</c:v>
                </c:pt>
                <c:pt idx="5537">
                  <c:v>553.70000000005734</c:v>
                </c:pt>
                <c:pt idx="5538">
                  <c:v>553.80000000005737</c:v>
                </c:pt>
                <c:pt idx="5539">
                  <c:v>553.90000000005739</c:v>
                </c:pt>
                <c:pt idx="5540">
                  <c:v>554.00000000005741</c:v>
                </c:pt>
                <c:pt idx="5541">
                  <c:v>554.10000000005743</c:v>
                </c:pt>
                <c:pt idx="5542">
                  <c:v>554.20000000005746</c:v>
                </c:pt>
                <c:pt idx="5543">
                  <c:v>554.30000000005748</c:v>
                </c:pt>
                <c:pt idx="5544">
                  <c:v>554.4000000000575</c:v>
                </c:pt>
                <c:pt idx="5545">
                  <c:v>554.50000000005753</c:v>
                </c:pt>
                <c:pt idx="5546">
                  <c:v>554.60000000005755</c:v>
                </c:pt>
                <c:pt idx="5547">
                  <c:v>554.70000000005757</c:v>
                </c:pt>
                <c:pt idx="5548">
                  <c:v>554.80000000005759</c:v>
                </c:pt>
                <c:pt idx="5549">
                  <c:v>554.90000000005762</c:v>
                </c:pt>
                <c:pt idx="5550">
                  <c:v>555.00000000005764</c:v>
                </c:pt>
                <c:pt idx="5551">
                  <c:v>555.10000000005766</c:v>
                </c:pt>
                <c:pt idx="5552">
                  <c:v>555.20000000005768</c:v>
                </c:pt>
                <c:pt idx="5553">
                  <c:v>555.30000000005771</c:v>
                </c:pt>
                <c:pt idx="5554">
                  <c:v>555.40000000005773</c:v>
                </c:pt>
                <c:pt idx="5555">
                  <c:v>555.50000000005775</c:v>
                </c:pt>
                <c:pt idx="5556">
                  <c:v>555.60000000005778</c:v>
                </c:pt>
                <c:pt idx="5557">
                  <c:v>555.7000000000578</c:v>
                </c:pt>
                <c:pt idx="5558">
                  <c:v>555.80000000005782</c:v>
                </c:pt>
                <c:pt idx="5559">
                  <c:v>555.90000000005784</c:v>
                </c:pt>
                <c:pt idx="5560">
                  <c:v>556.00000000005787</c:v>
                </c:pt>
                <c:pt idx="5561">
                  <c:v>556.10000000005789</c:v>
                </c:pt>
                <c:pt idx="5562">
                  <c:v>556.20000000005791</c:v>
                </c:pt>
                <c:pt idx="5563">
                  <c:v>556.30000000005793</c:v>
                </c:pt>
                <c:pt idx="5564">
                  <c:v>556.40000000005796</c:v>
                </c:pt>
                <c:pt idx="5565">
                  <c:v>556.50000000005798</c:v>
                </c:pt>
                <c:pt idx="5566">
                  <c:v>556.600000000058</c:v>
                </c:pt>
                <c:pt idx="5567">
                  <c:v>556.70000000005803</c:v>
                </c:pt>
                <c:pt idx="5568">
                  <c:v>556.80000000005805</c:v>
                </c:pt>
                <c:pt idx="5569">
                  <c:v>556.90000000005807</c:v>
                </c:pt>
                <c:pt idx="5570">
                  <c:v>557.00000000005809</c:v>
                </c:pt>
                <c:pt idx="5571">
                  <c:v>557.10000000005812</c:v>
                </c:pt>
                <c:pt idx="5572">
                  <c:v>557.20000000005814</c:v>
                </c:pt>
                <c:pt idx="5573">
                  <c:v>557.30000000005816</c:v>
                </c:pt>
                <c:pt idx="5574">
                  <c:v>557.40000000005818</c:v>
                </c:pt>
                <c:pt idx="5575">
                  <c:v>557.50000000005821</c:v>
                </c:pt>
                <c:pt idx="5576">
                  <c:v>557.60000000005823</c:v>
                </c:pt>
                <c:pt idx="5577">
                  <c:v>557.70000000005825</c:v>
                </c:pt>
                <c:pt idx="5578">
                  <c:v>557.80000000005828</c:v>
                </c:pt>
                <c:pt idx="5579">
                  <c:v>557.9000000000583</c:v>
                </c:pt>
                <c:pt idx="5580">
                  <c:v>558.00000000005832</c:v>
                </c:pt>
                <c:pt idx="5581">
                  <c:v>558.10000000005834</c:v>
                </c:pt>
                <c:pt idx="5582">
                  <c:v>558.20000000005837</c:v>
                </c:pt>
                <c:pt idx="5583">
                  <c:v>558.30000000005839</c:v>
                </c:pt>
                <c:pt idx="5584">
                  <c:v>558.40000000005841</c:v>
                </c:pt>
                <c:pt idx="5585">
                  <c:v>558.50000000005844</c:v>
                </c:pt>
                <c:pt idx="5586">
                  <c:v>558.60000000005846</c:v>
                </c:pt>
                <c:pt idx="5587">
                  <c:v>558.70000000005848</c:v>
                </c:pt>
                <c:pt idx="5588">
                  <c:v>558.8000000000585</c:v>
                </c:pt>
                <c:pt idx="5589">
                  <c:v>558.90000000005853</c:v>
                </c:pt>
                <c:pt idx="5590">
                  <c:v>559.00000000005855</c:v>
                </c:pt>
                <c:pt idx="5591">
                  <c:v>559.10000000005857</c:v>
                </c:pt>
                <c:pt idx="5592">
                  <c:v>559.20000000005859</c:v>
                </c:pt>
                <c:pt idx="5593">
                  <c:v>559.30000000005862</c:v>
                </c:pt>
                <c:pt idx="5594">
                  <c:v>559.40000000005864</c:v>
                </c:pt>
                <c:pt idx="5595">
                  <c:v>559.50000000005866</c:v>
                </c:pt>
                <c:pt idx="5596">
                  <c:v>559.60000000005869</c:v>
                </c:pt>
                <c:pt idx="5597">
                  <c:v>559.70000000005871</c:v>
                </c:pt>
                <c:pt idx="5598">
                  <c:v>559.80000000005873</c:v>
                </c:pt>
                <c:pt idx="5599">
                  <c:v>559.90000000005875</c:v>
                </c:pt>
                <c:pt idx="5600">
                  <c:v>560.00000000005878</c:v>
                </c:pt>
                <c:pt idx="5601">
                  <c:v>560.1000000000588</c:v>
                </c:pt>
                <c:pt idx="5602">
                  <c:v>560.20000000005882</c:v>
                </c:pt>
                <c:pt idx="5603">
                  <c:v>560.30000000005884</c:v>
                </c:pt>
                <c:pt idx="5604">
                  <c:v>560.40000000005887</c:v>
                </c:pt>
                <c:pt idx="5605">
                  <c:v>560.50000000005889</c:v>
                </c:pt>
                <c:pt idx="5606">
                  <c:v>560.60000000005891</c:v>
                </c:pt>
                <c:pt idx="5607">
                  <c:v>560.70000000005894</c:v>
                </c:pt>
                <c:pt idx="5608">
                  <c:v>560.80000000005896</c:v>
                </c:pt>
                <c:pt idx="5609">
                  <c:v>560.90000000005898</c:v>
                </c:pt>
                <c:pt idx="5610">
                  <c:v>561.000000000059</c:v>
                </c:pt>
                <c:pt idx="5611">
                  <c:v>561.10000000005903</c:v>
                </c:pt>
                <c:pt idx="5612">
                  <c:v>561.20000000005905</c:v>
                </c:pt>
                <c:pt idx="5613">
                  <c:v>561.30000000005907</c:v>
                </c:pt>
                <c:pt idx="5614">
                  <c:v>561.40000000005909</c:v>
                </c:pt>
                <c:pt idx="5615">
                  <c:v>561.50000000005912</c:v>
                </c:pt>
                <c:pt idx="5616">
                  <c:v>561.60000000005914</c:v>
                </c:pt>
                <c:pt idx="5617">
                  <c:v>561.70000000005916</c:v>
                </c:pt>
                <c:pt idx="5618">
                  <c:v>561.80000000005919</c:v>
                </c:pt>
                <c:pt idx="5619">
                  <c:v>561.90000000005921</c:v>
                </c:pt>
                <c:pt idx="5620">
                  <c:v>562.00000000005923</c:v>
                </c:pt>
                <c:pt idx="5621">
                  <c:v>562.10000000005925</c:v>
                </c:pt>
                <c:pt idx="5622">
                  <c:v>562.20000000005928</c:v>
                </c:pt>
                <c:pt idx="5623">
                  <c:v>562.3000000000593</c:v>
                </c:pt>
                <c:pt idx="5624">
                  <c:v>562.40000000005932</c:v>
                </c:pt>
                <c:pt idx="5625">
                  <c:v>562.50000000005934</c:v>
                </c:pt>
                <c:pt idx="5626">
                  <c:v>562.60000000005937</c:v>
                </c:pt>
                <c:pt idx="5627">
                  <c:v>562.70000000005939</c:v>
                </c:pt>
                <c:pt idx="5628">
                  <c:v>562.80000000005941</c:v>
                </c:pt>
                <c:pt idx="5629">
                  <c:v>562.90000000005944</c:v>
                </c:pt>
                <c:pt idx="5630">
                  <c:v>563.00000000005946</c:v>
                </c:pt>
                <c:pt idx="5631">
                  <c:v>563.10000000005948</c:v>
                </c:pt>
                <c:pt idx="5632">
                  <c:v>563.2000000000595</c:v>
                </c:pt>
                <c:pt idx="5633">
                  <c:v>563.30000000005953</c:v>
                </c:pt>
                <c:pt idx="5634">
                  <c:v>563.40000000005955</c:v>
                </c:pt>
                <c:pt idx="5635">
                  <c:v>563.50000000005957</c:v>
                </c:pt>
                <c:pt idx="5636">
                  <c:v>563.60000000005959</c:v>
                </c:pt>
                <c:pt idx="5637">
                  <c:v>563.70000000005962</c:v>
                </c:pt>
                <c:pt idx="5638">
                  <c:v>563.80000000005964</c:v>
                </c:pt>
                <c:pt idx="5639">
                  <c:v>563.90000000005966</c:v>
                </c:pt>
                <c:pt idx="5640">
                  <c:v>564.00000000005969</c:v>
                </c:pt>
                <c:pt idx="5641">
                  <c:v>564.10000000005971</c:v>
                </c:pt>
                <c:pt idx="5642">
                  <c:v>564.20000000005973</c:v>
                </c:pt>
                <c:pt idx="5643">
                  <c:v>564.30000000005975</c:v>
                </c:pt>
                <c:pt idx="5644">
                  <c:v>564.40000000005978</c:v>
                </c:pt>
                <c:pt idx="5645">
                  <c:v>564.5000000000598</c:v>
                </c:pt>
                <c:pt idx="5646">
                  <c:v>564.60000000005982</c:v>
                </c:pt>
                <c:pt idx="5647">
                  <c:v>564.70000000005984</c:v>
                </c:pt>
                <c:pt idx="5648">
                  <c:v>564.80000000005987</c:v>
                </c:pt>
                <c:pt idx="5649">
                  <c:v>564.90000000005989</c:v>
                </c:pt>
                <c:pt idx="5650">
                  <c:v>565.00000000005991</c:v>
                </c:pt>
                <c:pt idx="5651">
                  <c:v>565.10000000005994</c:v>
                </c:pt>
                <c:pt idx="5652">
                  <c:v>565.20000000005996</c:v>
                </c:pt>
                <c:pt idx="5653">
                  <c:v>565.30000000005998</c:v>
                </c:pt>
                <c:pt idx="5654">
                  <c:v>565.40000000006</c:v>
                </c:pt>
                <c:pt idx="5655">
                  <c:v>565.50000000006003</c:v>
                </c:pt>
                <c:pt idx="5656">
                  <c:v>565.60000000006005</c:v>
                </c:pt>
                <c:pt idx="5657">
                  <c:v>565.70000000006007</c:v>
                </c:pt>
                <c:pt idx="5658">
                  <c:v>565.80000000006009</c:v>
                </c:pt>
                <c:pt idx="5659">
                  <c:v>565.90000000006012</c:v>
                </c:pt>
                <c:pt idx="5660">
                  <c:v>566.00000000006014</c:v>
                </c:pt>
                <c:pt idx="5661">
                  <c:v>566.10000000006016</c:v>
                </c:pt>
                <c:pt idx="5662">
                  <c:v>566.20000000006019</c:v>
                </c:pt>
                <c:pt idx="5663">
                  <c:v>566.30000000006021</c:v>
                </c:pt>
                <c:pt idx="5664">
                  <c:v>566.40000000006023</c:v>
                </c:pt>
                <c:pt idx="5665">
                  <c:v>566.50000000006025</c:v>
                </c:pt>
                <c:pt idx="5666">
                  <c:v>566.60000000006028</c:v>
                </c:pt>
                <c:pt idx="5667">
                  <c:v>566.7000000000603</c:v>
                </c:pt>
                <c:pt idx="5668">
                  <c:v>566.80000000006032</c:v>
                </c:pt>
                <c:pt idx="5669">
                  <c:v>566.90000000006034</c:v>
                </c:pt>
                <c:pt idx="5670">
                  <c:v>567.00000000006037</c:v>
                </c:pt>
                <c:pt idx="5671">
                  <c:v>567.10000000006039</c:v>
                </c:pt>
                <c:pt idx="5672">
                  <c:v>567.20000000006041</c:v>
                </c:pt>
                <c:pt idx="5673">
                  <c:v>567.30000000006044</c:v>
                </c:pt>
                <c:pt idx="5674">
                  <c:v>567.40000000006046</c:v>
                </c:pt>
                <c:pt idx="5675">
                  <c:v>567.50000000006048</c:v>
                </c:pt>
                <c:pt idx="5676">
                  <c:v>567.6000000000605</c:v>
                </c:pt>
                <c:pt idx="5677">
                  <c:v>567.70000000006053</c:v>
                </c:pt>
                <c:pt idx="5678">
                  <c:v>567.80000000006055</c:v>
                </c:pt>
                <c:pt idx="5679">
                  <c:v>567.90000000006057</c:v>
                </c:pt>
                <c:pt idx="5680">
                  <c:v>568.0000000000606</c:v>
                </c:pt>
                <c:pt idx="5681">
                  <c:v>568.10000000006062</c:v>
                </c:pt>
                <c:pt idx="5682">
                  <c:v>568.20000000006064</c:v>
                </c:pt>
                <c:pt idx="5683">
                  <c:v>568.30000000006066</c:v>
                </c:pt>
                <c:pt idx="5684">
                  <c:v>568.40000000006069</c:v>
                </c:pt>
                <c:pt idx="5685">
                  <c:v>568.50000000006071</c:v>
                </c:pt>
                <c:pt idx="5686">
                  <c:v>568.60000000006073</c:v>
                </c:pt>
                <c:pt idx="5687">
                  <c:v>568.70000000006075</c:v>
                </c:pt>
                <c:pt idx="5688">
                  <c:v>568.80000000006078</c:v>
                </c:pt>
                <c:pt idx="5689">
                  <c:v>568.9000000000608</c:v>
                </c:pt>
                <c:pt idx="5690">
                  <c:v>569.00000000006082</c:v>
                </c:pt>
                <c:pt idx="5691">
                  <c:v>569.10000000006085</c:v>
                </c:pt>
                <c:pt idx="5692">
                  <c:v>569.20000000006087</c:v>
                </c:pt>
                <c:pt idx="5693">
                  <c:v>569.30000000006089</c:v>
                </c:pt>
                <c:pt idx="5694">
                  <c:v>569.40000000006091</c:v>
                </c:pt>
                <c:pt idx="5695">
                  <c:v>569.50000000006094</c:v>
                </c:pt>
                <c:pt idx="5696">
                  <c:v>569.60000000006096</c:v>
                </c:pt>
                <c:pt idx="5697">
                  <c:v>569.70000000006098</c:v>
                </c:pt>
                <c:pt idx="5698">
                  <c:v>569.800000000061</c:v>
                </c:pt>
                <c:pt idx="5699">
                  <c:v>569.90000000006103</c:v>
                </c:pt>
                <c:pt idx="5700">
                  <c:v>570.00000000006105</c:v>
                </c:pt>
                <c:pt idx="5701">
                  <c:v>570.10000000006107</c:v>
                </c:pt>
                <c:pt idx="5702">
                  <c:v>570.2000000000611</c:v>
                </c:pt>
                <c:pt idx="5703">
                  <c:v>570.30000000006112</c:v>
                </c:pt>
                <c:pt idx="5704">
                  <c:v>570.40000000006114</c:v>
                </c:pt>
                <c:pt idx="5705">
                  <c:v>570.50000000006116</c:v>
                </c:pt>
                <c:pt idx="5706">
                  <c:v>570.60000000006119</c:v>
                </c:pt>
                <c:pt idx="5707">
                  <c:v>570.70000000006121</c:v>
                </c:pt>
                <c:pt idx="5708">
                  <c:v>570.80000000006123</c:v>
                </c:pt>
                <c:pt idx="5709">
                  <c:v>570.90000000006125</c:v>
                </c:pt>
                <c:pt idx="5710">
                  <c:v>571.00000000006128</c:v>
                </c:pt>
                <c:pt idx="5711">
                  <c:v>571.1000000000613</c:v>
                </c:pt>
                <c:pt idx="5712">
                  <c:v>571.20000000006132</c:v>
                </c:pt>
                <c:pt idx="5713">
                  <c:v>571.30000000006135</c:v>
                </c:pt>
                <c:pt idx="5714">
                  <c:v>571.40000000006137</c:v>
                </c:pt>
                <c:pt idx="5715">
                  <c:v>571.50000000006139</c:v>
                </c:pt>
                <c:pt idx="5716">
                  <c:v>571.60000000006141</c:v>
                </c:pt>
                <c:pt idx="5717">
                  <c:v>571.70000000006144</c:v>
                </c:pt>
                <c:pt idx="5718">
                  <c:v>571.80000000006146</c:v>
                </c:pt>
                <c:pt idx="5719">
                  <c:v>571.90000000006148</c:v>
                </c:pt>
                <c:pt idx="5720">
                  <c:v>572.0000000000615</c:v>
                </c:pt>
                <c:pt idx="5721">
                  <c:v>572.10000000006153</c:v>
                </c:pt>
                <c:pt idx="5722">
                  <c:v>572.20000000006155</c:v>
                </c:pt>
                <c:pt idx="5723">
                  <c:v>572.30000000006157</c:v>
                </c:pt>
                <c:pt idx="5724">
                  <c:v>572.4000000000616</c:v>
                </c:pt>
                <c:pt idx="5725">
                  <c:v>572.50000000006162</c:v>
                </c:pt>
                <c:pt idx="5726">
                  <c:v>572.60000000006164</c:v>
                </c:pt>
                <c:pt idx="5727">
                  <c:v>572.70000000006166</c:v>
                </c:pt>
                <c:pt idx="5728">
                  <c:v>572.80000000006169</c:v>
                </c:pt>
                <c:pt idx="5729">
                  <c:v>572.90000000006171</c:v>
                </c:pt>
                <c:pt idx="5730">
                  <c:v>573.00000000006173</c:v>
                </c:pt>
                <c:pt idx="5731">
                  <c:v>573.10000000006175</c:v>
                </c:pt>
                <c:pt idx="5732">
                  <c:v>573.20000000006178</c:v>
                </c:pt>
                <c:pt idx="5733">
                  <c:v>573.3000000000618</c:v>
                </c:pt>
                <c:pt idx="5734">
                  <c:v>573.40000000006182</c:v>
                </c:pt>
                <c:pt idx="5735">
                  <c:v>573.50000000006185</c:v>
                </c:pt>
                <c:pt idx="5736">
                  <c:v>573.60000000006187</c:v>
                </c:pt>
                <c:pt idx="5737">
                  <c:v>573.70000000006189</c:v>
                </c:pt>
                <c:pt idx="5738">
                  <c:v>573.80000000006191</c:v>
                </c:pt>
                <c:pt idx="5739">
                  <c:v>573.90000000006194</c:v>
                </c:pt>
                <c:pt idx="5740">
                  <c:v>574.00000000006196</c:v>
                </c:pt>
                <c:pt idx="5741">
                  <c:v>574.10000000006198</c:v>
                </c:pt>
                <c:pt idx="5742">
                  <c:v>574.200000000062</c:v>
                </c:pt>
                <c:pt idx="5743">
                  <c:v>574.30000000006203</c:v>
                </c:pt>
                <c:pt idx="5744">
                  <c:v>574.40000000006205</c:v>
                </c:pt>
                <c:pt idx="5745">
                  <c:v>574.50000000006207</c:v>
                </c:pt>
                <c:pt idx="5746">
                  <c:v>574.6000000000621</c:v>
                </c:pt>
                <c:pt idx="5747">
                  <c:v>574.70000000006212</c:v>
                </c:pt>
                <c:pt idx="5748">
                  <c:v>574.80000000006214</c:v>
                </c:pt>
                <c:pt idx="5749">
                  <c:v>574.90000000006216</c:v>
                </c:pt>
                <c:pt idx="5750">
                  <c:v>575.00000000006219</c:v>
                </c:pt>
                <c:pt idx="5751">
                  <c:v>575.10000000006221</c:v>
                </c:pt>
                <c:pt idx="5752">
                  <c:v>575.20000000006223</c:v>
                </c:pt>
                <c:pt idx="5753">
                  <c:v>575.30000000006225</c:v>
                </c:pt>
                <c:pt idx="5754">
                  <c:v>575.40000000006228</c:v>
                </c:pt>
                <c:pt idx="5755">
                  <c:v>575.5000000000623</c:v>
                </c:pt>
                <c:pt idx="5756">
                  <c:v>575.60000000006232</c:v>
                </c:pt>
                <c:pt idx="5757">
                  <c:v>575.70000000006235</c:v>
                </c:pt>
                <c:pt idx="5758">
                  <c:v>575.80000000006237</c:v>
                </c:pt>
                <c:pt idx="5759">
                  <c:v>575.90000000006239</c:v>
                </c:pt>
                <c:pt idx="5760">
                  <c:v>576.00000000006241</c:v>
                </c:pt>
                <c:pt idx="5761">
                  <c:v>576.10000000006244</c:v>
                </c:pt>
                <c:pt idx="5762">
                  <c:v>576.20000000006246</c:v>
                </c:pt>
                <c:pt idx="5763">
                  <c:v>576.30000000006248</c:v>
                </c:pt>
                <c:pt idx="5764">
                  <c:v>576.40000000006251</c:v>
                </c:pt>
                <c:pt idx="5765">
                  <c:v>576.50000000006253</c:v>
                </c:pt>
                <c:pt idx="5766">
                  <c:v>576.60000000006255</c:v>
                </c:pt>
                <c:pt idx="5767">
                  <c:v>576.70000000006257</c:v>
                </c:pt>
                <c:pt idx="5768">
                  <c:v>576.8000000000626</c:v>
                </c:pt>
                <c:pt idx="5769">
                  <c:v>576.90000000006262</c:v>
                </c:pt>
                <c:pt idx="5770">
                  <c:v>577.00000000006264</c:v>
                </c:pt>
                <c:pt idx="5771">
                  <c:v>577.10000000006266</c:v>
                </c:pt>
                <c:pt idx="5772">
                  <c:v>577.20000000006269</c:v>
                </c:pt>
                <c:pt idx="5773">
                  <c:v>577.30000000006271</c:v>
                </c:pt>
                <c:pt idx="5774">
                  <c:v>577.40000000006273</c:v>
                </c:pt>
                <c:pt idx="5775">
                  <c:v>577.50000000006276</c:v>
                </c:pt>
                <c:pt idx="5776">
                  <c:v>577.60000000006278</c:v>
                </c:pt>
                <c:pt idx="5777">
                  <c:v>577.7000000000628</c:v>
                </c:pt>
                <c:pt idx="5778">
                  <c:v>577.80000000006282</c:v>
                </c:pt>
                <c:pt idx="5779">
                  <c:v>577.90000000006285</c:v>
                </c:pt>
                <c:pt idx="5780">
                  <c:v>578.00000000006287</c:v>
                </c:pt>
                <c:pt idx="5781">
                  <c:v>578.10000000006289</c:v>
                </c:pt>
                <c:pt idx="5782">
                  <c:v>578.20000000006291</c:v>
                </c:pt>
                <c:pt idx="5783">
                  <c:v>578.30000000006294</c:v>
                </c:pt>
                <c:pt idx="5784">
                  <c:v>578.40000000006296</c:v>
                </c:pt>
                <c:pt idx="5785">
                  <c:v>578.50000000006298</c:v>
                </c:pt>
                <c:pt idx="5786">
                  <c:v>578.60000000006301</c:v>
                </c:pt>
                <c:pt idx="5787">
                  <c:v>578.70000000006303</c:v>
                </c:pt>
                <c:pt idx="5788">
                  <c:v>578.80000000006305</c:v>
                </c:pt>
                <c:pt idx="5789">
                  <c:v>578.90000000006307</c:v>
                </c:pt>
                <c:pt idx="5790">
                  <c:v>579.0000000000631</c:v>
                </c:pt>
                <c:pt idx="5791">
                  <c:v>579.10000000006312</c:v>
                </c:pt>
                <c:pt idx="5792">
                  <c:v>579.20000000006314</c:v>
                </c:pt>
                <c:pt idx="5793">
                  <c:v>579.30000000006316</c:v>
                </c:pt>
                <c:pt idx="5794">
                  <c:v>579.40000000006319</c:v>
                </c:pt>
                <c:pt idx="5795">
                  <c:v>579.50000000006321</c:v>
                </c:pt>
                <c:pt idx="5796">
                  <c:v>579.60000000006323</c:v>
                </c:pt>
                <c:pt idx="5797">
                  <c:v>579.70000000006326</c:v>
                </c:pt>
                <c:pt idx="5798">
                  <c:v>579.80000000006328</c:v>
                </c:pt>
                <c:pt idx="5799">
                  <c:v>579.9000000000633</c:v>
                </c:pt>
                <c:pt idx="5800">
                  <c:v>580.00000000006332</c:v>
                </c:pt>
                <c:pt idx="5801">
                  <c:v>580.10000000006335</c:v>
                </c:pt>
                <c:pt idx="5802">
                  <c:v>580.20000000006337</c:v>
                </c:pt>
                <c:pt idx="5803">
                  <c:v>580.30000000006339</c:v>
                </c:pt>
                <c:pt idx="5804">
                  <c:v>580.40000000006341</c:v>
                </c:pt>
                <c:pt idx="5805">
                  <c:v>580.50000000006344</c:v>
                </c:pt>
                <c:pt idx="5806">
                  <c:v>580.60000000006346</c:v>
                </c:pt>
                <c:pt idx="5807">
                  <c:v>580.70000000006348</c:v>
                </c:pt>
                <c:pt idx="5808">
                  <c:v>580.80000000006351</c:v>
                </c:pt>
                <c:pt idx="5809">
                  <c:v>580.90000000006353</c:v>
                </c:pt>
                <c:pt idx="5810">
                  <c:v>581.00000000006355</c:v>
                </c:pt>
                <c:pt idx="5811">
                  <c:v>581.10000000006357</c:v>
                </c:pt>
                <c:pt idx="5812">
                  <c:v>581.2000000000636</c:v>
                </c:pt>
                <c:pt idx="5813">
                  <c:v>581.30000000006362</c:v>
                </c:pt>
                <c:pt idx="5814">
                  <c:v>581.40000000006364</c:v>
                </c:pt>
                <c:pt idx="5815">
                  <c:v>581.50000000006366</c:v>
                </c:pt>
                <c:pt idx="5816">
                  <c:v>581.60000000006369</c:v>
                </c:pt>
                <c:pt idx="5817">
                  <c:v>581.70000000006371</c:v>
                </c:pt>
                <c:pt idx="5818">
                  <c:v>581.80000000006373</c:v>
                </c:pt>
                <c:pt idx="5819">
                  <c:v>581.90000000006376</c:v>
                </c:pt>
                <c:pt idx="5820">
                  <c:v>582.00000000006378</c:v>
                </c:pt>
                <c:pt idx="5821">
                  <c:v>582.1000000000638</c:v>
                </c:pt>
                <c:pt idx="5822">
                  <c:v>582.20000000006382</c:v>
                </c:pt>
                <c:pt idx="5823">
                  <c:v>582.30000000006385</c:v>
                </c:pt>
                <c:pt idx="5824">
                  <c:v>582.40000000006387</c:v>
                </c:pt>
                <c:pt idx="5825">
                  <c:v>582.50000000006389</c:v>
                </c:pt>
                <c:pt idx="5826">
                  <c:v>582.60000000006391</c:v>
                </c:pt>
                <c:pt idx="5827">
                  <c:v>582.70000000006394</c:v>
                </c:pt>
                <c:pt idx="5828">
                  <c:v>582.80000000006396</c:v>
                </c:pt>
                <c:pt idx="5829">
                  <c:v>582.90000000006398</c:v>
                </c:pt>
                <c:pt idx="5830">
                  <c:v>583.00000000006401</c:v>
                </c:pt>
                <c:pt idx="5831">
                  <c:v>583.10000000006403</c:v>
                </c:pt>
                <c:pt idx="5832">
                  <c:v>583.20000000006405</c:v>
                </c:pt>
                <c:pt idx="5833">
                  <c:v>583.30000000006407</c:v>
                </c:pt>
                <c:pt idx="5834">
                  <c:v>583.4000000000641</c:v>
                </c:pt>
                <c:pt idx="5835">
                  <c:v>583.50000000006412</c:v>
                </c:pt>
                <c:pt idx="5836">
                  <c:v>583.60000000006414</c:v>
                </c:pt>
                <c:pt idx="5837">
                  <c:v>583.70000000006416</c:v>
                </c:pt>
                <c:pt idx="5838">
                  <c:v>583.80000000006419</c:v>
                </c:pt>
                <c:pt idx="5839">
                  <c:v>583.90000000006421</c:v>
                </c:pt>
                <c:pt idx="5840">
                  <c:v>584.00000000006423</c:v>
                </c:pt>
                <c:pt idx="5841">
                  <c:v>584.10000000006426</c:v>
                </c:pt>
                <c:pt idx="5842">
                  <c:v>584.20000000006428</c:v>
                </c:pt>
                <c:pt idx="5843">
                  <c:v>584.3000000000643</c:v>
                </c:pt>
                <c:pt idx="5844">
                  <c:v>584.40000000006432</c:v>
                </c:pt>
                <c:pt idx="5845">
                  <c:v>584.50000000006435</c:v>
                </c:pt>
                <c:pt idx="5846">
                  <c:v>584.60000000006437</c:v>
                </c:pt>
                <c:pt idx="5847">
                  <c:v>584.70000000006439</c:v>
                </c:pt>
                <c:pt idx="5848">
                  <c:v>584.80000000006441</c:v>
                </c:pt>
                <c:pt idx="5849">
                  <c:v>584.90000000006444</c:v>
                </c:pt>
                <c:pt idx="5850">
                  <c:v>585.00000000006446</c:v>
                </c:pt>
                <c:pt idx="5851">
                  <c:v>585.10000000006448</c:v>
                </c:pt>
                <c:pt idx="5852">
                  <c:v>585.20000000006451</c:v>
                </c:pt>
                <c:pt idx="5853">
                  <c:v>585.30000000006453</c:v>
                </c:pt>
                <c:pt idx="5854">
                  <c:v>585.40000000006455</c:v>
                </c:pt>
                <c:pt idx="5855">
                  <c:v>585.50000000006457</c:v>
                </c:pt>
                <c:pt idx="5856">
                  <c:v>585.6000000000646</c:v>
                </c:pt>
                <c:pt idx="5857">
                  <c:v>585.70000000006462</c:v>
                </c:pt>
                <c:pt idx="5858">
                  <c:v>585.80000000006464</c:v>
                </c:pt>
                <c:pt idx="5859">
                  <c:v>585.90000000006467</c:v>
                </c:pt>
                <c:pt idx="5860">
                  <c:v>586.00000000006469</c:v>
                </c:pt>
                <c:pt idx="5861">
                  <c:v>586.10000000006471</c:v>
                </c:pt>
                <c:pt idx="5862">
                  <c:v>586.20000000006473</c:v>
                </c:pt>
                <c:pt idx="5863">
                  <c:v>586.30000000006476</c:v>
                </c:pt>
                <c:pt idx="5864">
                  <c:v>586.40000000006478</c:v>
                </c:pt>
                <c:pt idx="5865">
                  <c:v>586.5000000000648</c:v>
                </c:pt>
                <c:pt idx="5866">
                  <c:v>586.60000000006482</c:v>
                </c:pt>
                <c:pt idx="5867">
                  <c:v>586.70000000006485</c:v>
                </c:pt>
                <c:pt idx="5868">
                  <c:v>586.80000000006487</c:v>
                </c:pt>
                <c:pt idx="5869">
                  <c:v>586.90000000006489</c:v>
                </c:pt>
                <c:pt idx="5870">
                  <c:v>587.00000000006492</c:v>
                </c:pt>
                <c:pt idx="5871">
                  <c:v>587.10000000006494</c:v>
                </c:pt>
                <c:pt idx="5872">
                  <c:v>587.20000000006496</c:v>
                </c:pt>
                <c:pt idx="5873">
                  <c:v>587.30000000006498</c:v>
                </c:pt>
                <c:pt idx="5874">
                  <c:v>587.40000000006501</c:v>
                </c:pt>
                <c:pt idx="5875">
                  <c:v>587.50000000006503</c:v>
                </c:pt>
                <c:pt idx="5876">
                  <c:v>587.60000000006505</c:v>
                </c:pt>
                <c:pt idx="5877">
                  <c:v>587.70000000006507</c:v>
                </c:pt>
                <c:pt idx="5878">
                  <c:v>587.8000000000651</c:v>
                </c:pt>
                <c:pt idx="5879">
                  <c:v>587.90000000006512</c:v>
                </c:pt>
                <c:pt idx="5880">
                  <c:v>588.00000000006514</c:v>
                </c:pt>
                <c:pt idx="5881">
                  <c:v>588.10000000006517</c:v>
                </c:pt>
                <c:pt idx="5882">
                  <c:v>588.20000000006519</c:v>
                </c:pt>
                <c:pt idx="5883">
                  <c:v>588.30000000006521</c:v>
                </c:pt>
                <c:pt idx="5884">
                  <c:v>588.40000000006523</c:v>
                </c:pt>
                <c:pt idx="5885">
                  <c:v>588.50000000006526</c:v>
                </c:pt>
                <c:pt idx="5886">
                  <c:v>588.60000000006528</c:v>
                </c:pt>
                <c:pt idx="5887">
                  <c:v>588.7000000000653</c:v>
                </c:pt>
                <c:pt idx="5888">
                  <c:v>588.80000000006532</c:v>
                </c:pt>
                <c:pt idx="5889">
                  <c:v>588.90000000006535</c:v>
                </c:pt>
                <c:pt idx="5890">
                  <c:v>589.00000000006537</c:v>
                </c:pt>
                <c:pt idx="5891">
                  <c:v>589.10000000006539</c:v>
                </c:pt>
                <c:pt idx="5892">
                  <c:v>589.20000000006542</c:v>
                </c:pt>
                <c:pt idx="5893">
                  <c:v>589.30000000006544</c:v>
                </c:pt>
                <c:pt idx="5894">
                  <c:v>589.40000000006546</c:v>
                </c:pt>
                <c:pt idx="5895">
                  <c:v>589.50000000006548</c:v>
                </c:pt>
                <c:pt idx="5896">
                  <c:v>589.60000000006551</c:v>
                </c:pt>
                <c:pt idx="5897">
                  <c:v>589.70000000006553</c:v>
                </c:pt>
                <c:pt idx="5898">
                  <c:v>589.80000000006555</c:v>
                </c:pt>
                <c:pt idx="5899">
                  <c:v>589.90000000006557</c:v>
                </c:pt>
                <c:pt idx="5900">
                  <c:v>590.0000000000656</c:v>
                </c:pt>
                <c:pt idx="5901">
                  <c:v>590.10000000006562</c:v>
                </c:pt>
                <c:pt idx="5902">
                  <c:v>590.20000000006564</c:v>
                </c:pt>
                <c:pt idx="5903">
                  <c:v>590.30000000006567</c:v>
                </c:pt>
                <c:pt idx="5904">
                  <c:v>590.40000000006569</c:v>
                </c:pt>
                <c:pt idx="5905">
                  <c:v>590.50000000006571</c:v>
                </c:pt>
                <c:pt idx="5906">
                  <c:v>590.60000000006573</c:v>
                </c:pt>
                <c:pt idx="5907">
                  <c:v>590.70000000006576</c:v>
                </c:pt>
                <c:pt idx="5908">
                  <c:v>590.80000000006578</c:v>
                </c:pt>
                <c:pt idx="5909">
                  <c:v>590.9000000000658</c:v>
                </c:pt>
                <c:pt idx="5910">
                  <c:v>591.00000000006582</c:v>
                </c:pt>
                <c:pt idx="5911">
                  <c:v>591.10000000006585</c:v>
                </c:pt>
                <c:pt idx="5912">
                  <c:v>591.20000000006587</c:v>
                </c:pt>
                <c:pt idx="5913">
                  <c:v>591.30000000006589</c:v>
                </c:pt>
                <c:pt idx="5914">
                  <c:v>591.40000000006592</c:v>
                </c:pt>
                <c:pt idx="5915">
                  <c:v>591.50000000006594</c:v>
                </c:pt>
                <c:pt idx="5916">
                  <c:v>591.60000000006596</c:v>
                </c:pt>
                <c:pt idx="5917">
                  <c:v>591.70000000006598</c:v>
                </c:pt>
                <c:pt idx="5918">
                  <c:v>591.80000000006601</c:v>
                </c:pt>
                <c:pt idx="5919">
                  <c:v>591.90000000006603</c:v>
                </c:pt>
                <c:pt idx="5920">
                  <c:v>592.00000000006605</c:v>
                </c:pt>
                <c:pt idx="5921">
                  <c:v>592.10000000006607</c:v>
                </c:pt>
                <c:pt idx="5922">
                  <c:v>592.2000000000661</c:v>
                </c:pt>
                <c:pt idx="5923">
                  <c:v>592.30000000006612</c:v>
                </c:pt>
                <c:pt idx="5924">
                  <c:v>592.40000000006614</c:v>
                </c:pt>
                <c:pt idx="5925">
                  <c:v>592.50000000006617</c:v>
                </c:pt>
                <c:pt idx="5926">
                  <c:v>592.60000000006619</c:v>
                </c:pt>
                <c:pt idx="5927">
                  <c:v>592.70000000006621</c:v>
                </c:pt>
                <c:pt idx="5928">
                  <c:v>592.80000000006623</c:v>
                </c:pt>
                <c:pt idx="5929">
                  <c:v>592.90000000006626</c:v>
                </c:pt>
                <c:pt idx="5930">
                  <c:v>593.00000000006628</c:v>
                </c:pt>
                <c:pt idx="5931">
                  <c:v>593.1000000000663</c:v>
                </c:pt>
                <c:pt idx="5932">
                  <c:v>593.20000000006632</c:v>
                </c:pt>
                <c:pt idx="5933">
                  <c:v>593.30000000006635</c:v>
                </c:pt>
                <c:pt idx="5934">
                  <c:v>593.40000000006637</c:v>
                </c:pt>
                <c:pt idx="5935">
                  <c:v>593.50000000006639</c:v>
                </c:pt>
                <c:pt idx="5936">
                  <c:v>593.60000000006642</c:v>
                </c:pt>
                <c:pt idx="5937">
                  <c:v>593.70000000006644</c:v>
                </c:pt>
                <c:pt idx="5938">
                  <c:v>593.80000000006646</c:v>
                </c:pt>
                <c:pt idx="5939">
                  <c:v>593.90000000006648</c:v>
                </c:pt>
                <c:pt idx="5940">
                  <c:v>594.00000000006651</c:v>
                </c:pt>
                <c:pt idx="5941">
                  <c:v>594.10000000006653</c:v>
                </c:pt>
                <c:pt idx="5942">
                  <c:v>594.20000000006655</c:v>
                </c:pt>
                <c:pt idx="5943">
                  <c:v>594.30000000006658</c:v>
                </c:pt>
                <c:pt idx="5944">
                  <c:v>594.4000000000666</c:v>
                </c:pt>
                <c:pt idx="5945">
                  <c:v>594.50000000006662</c:v>
                </c:pt>
                <c:pt idx="5946">
                  <c:v>594.60000000006664</c:v>
                </c:pt>
                <c:pt idx="5947">
                  <c:v>594.70000000006667</c:v>
                </c:pt>
                <c:pt idx="5948">
                  <c:v>594.80000000006669</c:v>
                </c:pt>
                <c:pt idx="5949">
                  <c:v>594.90000000006671</c:v>
                </c:pt>
                <c:pt idx="5950">
                  <c:v>595.00000000006673</c:v>
                </c:pt>
                <c:pt idx="5951">
                  <c:v>595.10000000006676</c:v>
                </c:pt>
                <c:pt idx="5952">
                  <c:v>595.20000000006678</c:v>
                </c:pt>
                <c:pt idx="5953">
                  <c:v>595.3000000000668</c:v>
                </c:pt>
                <c:pt idx="5954">
                  <c:v>595.40000000006683</c:v>
                </c:pt>
                <c:pt idx="5955">
                  <c:v>595.50000000006685</c:v>
                </c:pt>
                <c:pt idx="5956">
                  <c:v>595.60000000006687</c:v>
                </c:pt>
                <c:pt idx="5957">
                  <c:v>595.70000000006689</c:v>
                </c:pt>
                <c:pt idx="5958">
                  <c:v>595.80000000006692</c:v>
                </c:pt>
                <c:pt idx="5959">
                  <c:v>595.90000000006694</c:v>
                </c:pt>
                <c:pt idx="5960">
                  <c:v>596.00000000006696</c:v>
                </c:pt>
                <c:pt idx="5961">
                  <c:v>596.10000000006698</c:v>
                </c:pt>
                <c:pt idx="5962">
                  <c:v>596.20000000006701</c:v>
                </c:pt>
                <c:pt idx="5963">
                  <c:v>596.30000000006703</c:v>
                </c:pt>
                <c:pt idx="5964">
                  <c:v>596.40000000006705</c:v>
                </c:pt>
                <c:pt idx="5965">
                  <c:v>596.50000000006708</c:v>
                </c:pt>
                <c:pt idx="5966">
                  <c:v>596.6000000000671</c:v>
                </c:pt>
                <c:pt idx="5967">
                  <c:v>596.70000000006712</c:v>
                </c:pt>
                <c:pt idx="5968">
                  <c:v>596.80000000006714</c:v>
                </c:pt>
                <c:pt idx="5969">
                  <c:v>596.90000000006717</c:v>
                </c:pt>
                <c:pt idx="5970">
                  <c:v>597.00000000006719</c:v>
                </c:pt>
                <c:pt idx="5971">
                  <c:v>597.10000000006721</c:v>
                </c:pt>
                <c:pt idx="5972">
                  <c:v>597.20000000006723</c:v>
                </c:pt>
                <c:pt idx="5973">
                  <c:v>597.30000000006726</c:v>
                </c:pt>
                <c:pt idx="5974">
                  <c:v>597.40000000006728</c:v>
                </c:pt>
                <c:pt idx="5975">
                  <c:v>597.5000000000673</c:v>
                </c:pt>
                <c:pt idx="5976">
                  <c:v>597.60000000006733</c:v>
                </c:pt>
                <c:pt idx="5977">
                  <c:v>597.70000000006735</c:v>
                </c:pt>
                <c:pt idx="5978">
                  <c:v>597.80000000006737</c:v>
                </c:pt>
                <c:pt idx="5979">
                  <c:v>597.90000000006739</c:v>
                </c:pt>
                <c:pt idx="5980">
                  <c:v>598.00000000006742</c:v>
                </c:pt>
                <c:pt idx="5981">
                  <c:v>598.10000000006744</c:v>
                </c:pt>
                <c:pt idx="5982">
                  <c:v>598.20000000006746</c:v>
                </c:pt>
                <c:pt idx="5983">
                  <c:v>598.30000000006748</c:v>
                </c:pt>
                <c:pt idx="5984">
                  <c:v>598.40000000006751</c:v>
                </c:pt>
                <c:pt idx="5985">
                  <c:v>598.50000000006753</c:v>
                </c:pt>
                <c:pt idx="5986">
                  <c:v>598.60000000006755</c:v>
                </c:pt>
                <c:pt idx="5987">
                  <c:v>598.70000000006758</c:v>
                </c:pt>
                <c:pt idx="5988">
                  <c:v>598.8000000000676</c:v>
                </c:pt>
                <c:pt idx="5989">
                  <c:v>598.90000000006762</c:v>
                </c:pt>
                <c:pt idx="5990">
                  <c:v>599.00000000006764</c:v>
                </c:pt>
                <c:pt idx="5991">
                  <c:v>599.10000000006767</c:v>
                </c:pt>
                <c:pt idx="5992">
                  <c:v>599.20000000006769</c:v>
                </c:pt>
                <c:pt idx="5993">
                  <c:v>599.30000000006771</c:v>
                </c:pt>
                <c:pt idx="5994">
                  <c:v>599.40000000006773</c:v>
                </c:pt>
                <c:pt idx="5995">
                  <c:v>599.50000000006776</c:v>
                </c:pt>
                <c:pt idx="5996">
                  <c:v>599.60000000006778</c:v>
                </c:pt>
                <c:pt idx="5997">
                  <c:v>599.7000000000678</c:v>
                </c:pt>
                <c:pt idx="5998">
                  <c:v>599.80000000006783</c:v>
                </c:pt>
                <c:pt idx="5999">
                  <c:v>599.90000000006785</c:v>
                </c:pt>
                <c:pt idx="6000">
                  <c:v>600.00000000006787</c:v>
                </c:pt>
                <c:pt idx="6001">
                  <c:v>600.10000000006789</c:v>
                </c:pt>
                <c:pt idx="6002">
                  <c:v>600.20000000006792</c:v>
                </c:pt>
                <c:pt idx="6003">
                  <c:v>600.30000000006794</c:v>
                </c:pt>
                <c:pt idx="6004">
                  <c:v>600.40000000006796</c:v>
                </c:pt>
                <c:pt idx="6005">
                  <c:v>600.50000000006798</c:v>
                </c:pt>
                <c:pt idx="6006">
                  <c:v>600.60000000006801</c:v>
                </c:pt>
                <c:pt idx="6007">
                  <c:v>600.70000000006803</c:v>
                </c:pt>
                <c:pt idx="6008">
                  <c:v>600.80000000006805</c:v>
                </c:pt>
                <c:pt idx="6009">
                  <c:v>600.90000000006808</c:v>
                </c:pt>
                <c:pt idx="6010">
                  <c:v>601.0000000000681</c:v>
                </c:pt>
                <c:pt idx="6011">
                  <c:v>601.10000000006812</c:v>
                </c:pt>
                <c:pt idx="6012">
                  <c:v>601.20000000006814</c:v>
                </c:pt>
                <c:pt idx="6013">
                  <c:v>601.30000000006817</c:v>
                </c:pt>
                <c:pt idx="6014">
                  <c:v>601.40000000006819</c:v>
                </c:pt>
                <c:pt idx="6015">
                  <c:v>601.50000000006821</c:v>
                </c:pt>
                <c:pt idx="6016">
                  <c:v>601.60000000006823</c:v>
                </c:pt>
                <c:pt idx="6017">
                  <c:v>601.70000000006826</c:v>
                </c:pt>
                <c:pt idx="6018">
                  <c:v>601.80000000006828</c:v>
                </c:pt>
                <c:pt idx="6019">
                  <c:v>601.9000000000683</c:v>
                </c:pt>
                <c:pt idx="6020">
                  <c:v>602.00000000006833</c:v>
                </c:pt>
                <c:pt idx="6021">
                  <c:v>602.10000000006835</c:v>
                </c:pt>
                <c:pt idx="6022">
                  <c:v>602.20000000006837</c:v>
                </c:pt>
                <c:pt idx="6023">
                  <c:v>602.30000000006839</c:v>
                </c:pt>
                <c:pt idx="6024">
                  <c:v>602.40000000006842</c:v>
                </c:pt>
                <c:pt idx="6025">
                  <c:v>602.50000000006844</c:v>
                </c:pt>
                <c:pt idx="6026">
                  <c:v>602.60000000006846</c:v>
                </c:pt>
                <c:pt idx="6027">
                  <c:v>602.70000000006848</c:v>
                </c:pt>
                <c:pt idx="6028">
                  <c:v>602.80000000006851</c:v>
                </c:pt>
                <c:pt idx="6029">
                  <c:v>602.90000000006853</c:v>
                </c:pt>
                <c:pt idx="6030">
                  <c:v>603.00000000006855</c:v>
                </c:pt>
                <c:pt idx="6031">
                  <c:v>603.10000000006858</c:v>
                </c:pt>
                <c:pt idx="6032">
                  <c:v>603.2000000000686</c:v>
                </c:pt>
                <c:pt idx="6033">
                  <c:v>603.30000000006862</c:v>
                </c:pt>
                <c:pt idx="6034">
                  <c:v>603.40000000006864</c:v>
                </c:pt>
                <c:pt idx="6035">
                  <c:v>603.50000000006867</c:v>
                </c:pt>
                <c:pt idx="6036">
                  <c:v>603.60000000006869</c:v>
                </c:pt>
                <c:pt idx="6037">
                  <c:v>603.70000000006871</c:v>
                </c:pt>
                <c:pt idx="6038">
                  <c:v>603.80000000006874</c:v>
                </c:pt>
                <c:pt idx="6039">
                  <c:v>603.90000000006876</c:v>
                </c:pt>
                <c:pt idx="6040">
                  <c:v>604.00000000006878</c:v>
                </c:pt>
                <c:pt idx="6041">
                  <c:v>604.1000000000688</c:v>
                </c:pt>
                <c:pt idx="6042">
                  <c:v>604.20000000006883</c:v>
                </c:pt>
                <c:pt idx="6043">
                  <c:v>604.30000000006885</c:v>
                </c:pt>
                <c:pt idx="6044">
                  <c:v>604.40000000006887</c:v>
                </c:pt>
                <c:pt idx="6045">
                  <c:v>604.50000000006889</c:v>
                </c:pt>
                <c:pt idx="6046">
                  <c:v>604.60000000006892</c:v>
                </c:pt>
                <c:pt idx="6047">
                  <c:v>604.70000000006894</c:v>
                </c:pt>
                <c:pt idx="6048">
                  <c:v>604.80000000006896</c:v>
                </c:pt>
                <c:pt idx="6049">
                  <c:v>604.90000000006899</c:v>
                </c:pt>
                <c:pt idx="6050">
                  <c:v>605.00000000006901</c:v>
                </c:pt>
                <c:pt idx="6051">
                  <c:v>605.10000000006903</c:v>
                </c:pt>
                <c:pt idx="6052">
                  <c:v>605.20000000006905</c:v>
                </c:pt>
                <c:pt idx="6053">
                  <c:v>605.30000000006908</c:v>
                </c:pt>
                <c:pt idx="6054">
                  <c:v>605.4000000000691</c:v>
                </c:pt>
                <c:pt idx="6055">
                  <c:v>605.50000000006912</c:v>
                </c:pt>
                <c:pt idx="6056">
                  <c:v>605.60000000006914</c:v>
                </c:pt>
                <c:pt idx="6057">
                  <c:v>605.70000000006917</c:v>
                </c:pt>
                <c:pt idx="6058">
                  <c:v>605.80000000006919</c:v>
                </c:pt>
                <c:pt idx="6059">
                  <c:v>605.90000000006921</c:v>
                </c:pt>
                <c:pt idx="6060">
                  <c:v>606.00000000006924</c:v>
                </c:pt>
                <c:pt idx="6061">
                  <c:v>606.10000000006926</c:v>
                </c:pt>
                <c:pt idx="6062">
                  <c:v>606.20000000006928</c:v>
                </c:pt>
                <c:pt idx="6063">
                  <c:v>606.3000000000693</c:v>
                </c:pt>
                <c:pt idx="6064">
                  <c:v>606.40000000006933</c:v>
                </c:pt>
                <c:pt idx="6065">
                  <c:v>606.50000000006935</c:v>
                </c:pt>
                <c:pt idx="6066">
                  <c:v>606.60000000006937</c:v>
                </c:pt>
                <c:pt idx="6067">
                  <c:v>606.70000000006939</c:v>
                </c:pt>
                <c:pt idx="6068">
                  <c:v>606.80000000006942</c:v>
                </c:pt>
                <c:pt idx="6069">
                  <c:v>606.90000000006944</c:v>
                </c:pt>
                <c:pt idx="6070">
                  <c:v>607.00000000006946</c:v>
                </c:pt>
                <c:pt idx="6071">
                  <c:v>607.10000000006949</c:v>
                </c:pt>
                <c:pt idx="6072">
                  <c:v>607.20000000006951</c:v>
                </c:pt>
                <c:pt idx="6073">
                  <c:v>607.30000000006953</c:v>
                </c:pt>
                <c:pt idx="6074">
                  <c:v>607.40000000006955</c:v>
                </c:pt>
                <c:pt idx="6075">
                  <c:v>607.50000000006958</c:v>
                </c:pt>
                <c:pt idx="6076">
                  <c:v>607.6000000000696</c:v>
                </c:pt>
                <c:pt idx="6077">
                  <c:v>607.70000000006962</c:v>
                </c:pt>
                <c:pt idx="6078">
                  <c:v>607.80000000006964</c:v>
                </c:pt>
                <c:pt idx="6079">
                  <c:v>607.90000000006967</c:v>
                </c:pt>
                <c:pt idx="6080">
                  <c:v>608.00000000006969</c:v>
                </c:pt>
                <c:pt idx="6081">
                  <c:v>608.10000000006971</c:v>
                </c:pt>
                <c:pt idx="6082">
                  <c:v>608.20000000006974</c:v>
                </c:pt>
                <c:pt idx="6083">
                  <c:v>608.30000000006976</c:v>
                </c:pt>
                <c:pt idx="6084">
                  <c:v>608.40000000006978</c:v>
                </c:pt>
                <c:pt idx="6085">
                  <c:v>608.5000000000698</c:v>
                </c:pt>
                <c:pt idx="6086">
                  <c:v>608.60000000006983</c:v>
                </c:pt>
                <c:pt idx="6087">
                  <c:v>608.70000000006985</c:v>
                </c:pt>
                <c:pt idx="6088">
                  <c:v>608.80000000006987</c:v>
                </c:pt>
                <c:pt idx="6089">
                  <c:v>608.90000000006989</c:v>
                </c:pt>
                <c:pt idx="6090">
                  <c:v>609.00000000006992</c:v>
                </c:pt>
                <c:pt idx="6091">
                  <c:v>609.10000000006994</c:v>
                </c:pt>
                <c:pt idx="6092">
                  <c:v>609.20000000006996</c:v>
                </c:pt>
                <c:pt idx="6093">
                  <c:v>609.30000000006999</c:v>
                </c:pt>
                <c:pt idx="6094">
                  <c:v>609.40000000007001</c:v>
                </c:pt>
                <c:pt idx="6095">
                  <c:v>609.50000000007003</c:v>
                </c:pt>
                <c:pt idx="6096">
                  <c:v>609.60000000007005</c:v>
                </c:pt>
                <c:pt idx="6097">
                  <c:v>609.70000000007008</c:v>
                </c:pt>
                <c:pt idx="6098">
                  <c:v>609.8000000000701</c:v>
                </c:pt>
                <c:pt idx="6099">
                  <c:v>609.90000000007012</c:v>
                </c:pt>
                <c:pt idx="6100">
                  <c:v>610.00000000007014</c:v>
                </c:pt>
                <c:pt idx="6101">
                  <c:v>610.10000000007017</c:v>
                </c:pt>
                <c:pt idx="6102">
                  <c:v>610.20000000007019</c:v>
                </c:pt>
                <c:pt idx="6103">
                  <c:v>610.30000000007021</c:v>
                </c:pt>
                <c:pt idx="6104">
                  <c:v>610.40000000007024</c:v>
                </c:pt>
                <c:pt idx="6105">
                  <c:v>610.50000000007026</c:v>
                </c:pt>
                <c:pt idx="6106">
                  <c:v>610.60000000007028</c:v>
                </c:pt>
                <c:pt idx="6107">
                  <c:v>610.7000000000703</c:v>
                </c:pt>
                <c:pt idx="6108">
                  <c:v>610.80000000007033</c:v>
                </c:pt>
                <c:pt idx="6109">
                  <c:v>610.90000000007035</c:v>
                </c:pt>
                <c:pt idx="6110">
                  <c:v>611.00000000007037</c:v>
                </c:pt>
                <c:pt idx="6111">
                  <c:v>611.10000000007039</c:v>
                </c:pt>
                <c:pt idx="6112">
                  <c:v>611.20000000007042</c:v>
                </c:pt>
                <c:pt idx="6113">
                  <c:v>611.30000000007044</c:v>
                </c:pt>
                <c:pt idx="6114">
                  <c:v>611.40000000007046</c:v>
                </c:pt>
                <c:pt idx="6115">
                  <c:v>611.50000000007049</c:v>
                </c:pt>
                <c:pt idx="6116">
                  <c:v>611.60000000007051</c:v>
                </c:pt>
                <c:pt idx="6117">
                  <c:v>611.70000000007053</c:v>
                </c:pt>
                <c:pt idx="6118">
                  <c:v>611.80000000007055</c:v>
                </c:pt>
                <c:pt idx="6119">
                  <c:v>611.90000000007058</c:v>
                </c:pt>
                <c:pt idx="6120">
                  <c:v>612.0000000000706</c:v>
                </c:pt>
                <c:pt idx="6121">
                  <c:v>612.10000000007062</c:v>
                </c:pt>
                <c:pt idx="6122">
                  <c:v>612.20000000007065</c:v>
                </c:pt>
                <c:pt idx="6123">
                  <c:v>612.30000000007067</c:v>
                </c:pt>
                <c:pt idx="6124">
                  <c:v>612.40000000007069</c:v>
                </c:pt>
                <c:pt idx="6125">
                  <c:v>612.50000000007071</c:v>
                </c:pt>
                <c:pt idx="6126">
                  <c:v>612.60000000007074</c:v>
                </c:pt>
                <c:pt idx="6127">
                  <c:v>612.70000000007076</c:v>
                </c:pt>
                <c:pt idx="6128">
                  <c:v>612.80000000007078</c:v>
                </c:pt>
                <c:pt idx="6129">
                  <c:v>612.9000000000708</c:v>
                </c:pt>
                <c:pt idx="6130">
                  <c:v>613.00000000007083</c:v>
                </c:pt>
                <c:pt idx="6131">
                  <c:v>613.10000000007085</c:v>
                </c:pt>
                <c:pt idx="6132">
                  <c:v>613.20000000007087</c:v>
                </c:pt>
                <c:pt idx="6133">
                  <c:v>613.3000000000709</c:v>
                </c:pt>
                <c:pt idx="6134">
                  <c:v>613.40000000007092</c:v>
                </c:pt>
                <c:pt idx="6135">
                  <c:v>613.50000000007094</c:v>
                </c:pt>
                <c:pt idx="6136">
                  <c:v>613.60000000007096</c:v>
                </c:pt>
                <c:pt idx="6137">
                  <c:v>613.70000000007099</c:v>
                </c:pt>
                <c:pt idx="6138">
                  <c:v>613.80000000007101</c:v>
                </c:pt>
                <c:pt idx="6139">
                  <c:v>613.90000000007103</c:v>
                </c:pt>
                <c:pt idx="6140">
                  <c:v>614.00000000007105</c:v>
                </c:pt>
                <c:pt idx="6141">
                  <c:v>614.10000000007108</c:v>
                </c:pt>
                <c:pt idx="6142">
                  <c:v>614.2000000000711</c:v>
                </c:pt>
                <c:pt idx="6143">
                  <c:v>614.30000000007112</c:v>
                </c:pt>
                <c:pt idx="6144">
                  <c:v>614.40000000007115</c:v>
                </c:pt>
                <c:pt idx="6145">
                  <c:v>614.50000000007117</c:v>
                </c:pt>
                <c:pt idx="6146">
                  <c:v>614.60000000007119</c:v>
                </c:pt>
                <c:pt idx="6147">
                  <c:v>614.70000000007121</c:v>
                </c:pt>
                <c:pt idx="6148">
                  <c:v>614.80000000007124</c:v>
                </c:pt>
                <c:pt idx="6149">
                  <c:v>614.90000000007126</c:v>
                </c:pt>
                <c:pt idx="6150">
                  <c:v>615.00000000007128</c:v>
                </c:pt>
                <c:pt idx="6151">
                  <c:v>615.1000000000713</c:v>
                </c:pt>
                <c:pt idx="6152">
                  <c:v>615.20000000007133</c:v>
                </c:pt>
                <c:pt idx="6153">
                  <c:v>615.30000000007135</c:v>
                </c:pt>
                <c:pt idx="6154">
                  <c:v>615.40000000007137</c:v>
                </c:pt>
                <c:pt idx="6155">
                  <c:v>615.5000000000714</c:v>
                </c:pt>
                <c:pt idx="6156">
                  <c:v>615.60000000007142</c:v>
                </c:pt>
                <c:pt idx="6157">
                  <c:v>615.70000000007144</c:v>
                </c:pt>
                <c:pt idx="6158">
                  <c:v>615.80000000007146</c:v>
                </c:pt>
                <c:pt idx="6159">
                  <c:v>615.90000000007149</c:v>
                </c:pt>
                <c:pt idx="6160">
                  <c:v>616.00000000007151</c:v>
                </c:pt>
                <c:pt idx="6161">
                  <c:v>616.10000000007153</c:v>
                </c:pt>
                <c:pt idx="6162">
                  <c:v>616.20000000007155</c:v>
                </c:pt>
                <c:pt idx="6163">
                  <c:v>616.30000000007158</c:v>
                </c:pt>
                <c:pt idx="6164">
                  <c:v>616.4000000000716</c:v>
                </c:pt>
                <c:pt idx="6165">
                  <c:v>616.50000000007162</c:v>
                </c:pt>
                <c:pt idx="6166">
                  <c:v>616.60000000007165</c:v>
                </c:pt>
                <c:pt idx="6167">
                  <c:v>616.70000000007167</c:v>
                </c:pt>
                <c:pt idx="6168">
                  <c:v>616.80000000007169</c:v>
                </c:pt>
                <c:pt idx="6169">
                  <c:v>616.90000000007171</c:v>
                </c:pt>
                <c:pt idx="6170">
                  <c:v>617.00000000007174</c:v>
                </c:pt>
                <c:pt idx="6171">
                  <c:v>617.10000000007176</c:v>
                </c:pt>
                <c:pt idx="6172">
                  <c:v>617.20000000007178</c:v>
                </c:pt>
                <c:pt idx="6173">
                  <c:v>617.3000000000718</c:v>
                </c:pt>
                <c:pt idx="6174">
                  <c:v>617.40000000007183</c:v>
                </c:pt>
                <c:pt idx="6175">
                  <c:v>617.50000000007185</c:v>
                </c:pt>
                <c:pt idx="6176">
                  <c:v>617.60000000007187</c:v>
                </c:pt>
                <c:pt idx="6177">
                  <c:v>617.7000000000719</c:v>
                </c:pt>
                <c:pt idx="6178">
                  <c:v>617.80000000007192</c:v>
                </c:pt>
                <c:pt idx="6179">
                  <c:v>617.90000000007194</c:v>
                </c:pt>
                <c:pt idx="6180">
                  <c:v>618.00000000007196</c:v>
                </c:pt>
                <c:pt idx="6181">
                  <c:v>618.10000000007199</c:v>
                </c:pt>
                <c:pt idx="6182">
                  <c:v>618.20000000007201</c:v>
                </c:pt>
                <c:pt idx="6183">
                  <c:v>618.30000000007203</c:v>
                </c:pt>
                <c:pt idx="6184">
                  <c:v>618.40000000007205</c:v>
                </c:pt>
                <c:pt idx="6185">
                  <c:v>618.50000000007208</c:v>
                </c:pt>
                <c:pt idx="6186">
                  <c:v>618.6000000000721</c:v>
                </c:pt>
                <c:pt idx="6187">
                  <c:v>618.70000000007212</c:v>
                </c:pt>
                <c:pt idx="6188">
                  <c:v>618.80000000007215</c:v>
                </c:pt>
                <c:pt idx="6189">
                  <c:v>618.90000000007217</c:v>
                </c:pt>
                <c:pt idx="6190">
                  <c:v>619.00000000007219</c:v>
                </c:pt>
                <c:pt idx="6191">
                  <c:v>619.10000000007221</c:v>
                </c:pt>
                <c:pt idx="6192">
                  <c:v>619.20000000007224</c:v>
                </c:pt>
                <c:pt idx="6193">
                  <c:v>619.30000000007226</c:v>
                </c:pt>
                <c:pt idx="6194">
                  <c:v>619.40000000007228</c:v>
                </c:pt>
                <c:pt idx="6195">
                  <c:v>619.5000000000723</c:v>
                </c:pt>
                <c:pt idx="6196">
                  <c:v>619.60000000007233</c:v>
                </c:pt>
                <c:pt idx="6197">
                  <c:v>619.70000000007235</c:v>
                </c:pt>
                <c:pt idx="6198">
                  <c:v>619.80000000007237</c:v>
                </c:pt>
                <c:pt idx="6199">
                  <c:v>619.9000000000724</c:v>
                </c:pt>
                <c:pt idx="6200">
                  <c:v>620.00000000007242</c:v>
                </c:pt>
                <c:pt idx="6201">
                  <c:v>620.10000000007244</c:v>
                </c:pt>
                <c:pt idx="6202">
                  <c:v>620.20000000007246</c:v>
                </c:pt>
                <c:pt idx="6203">
                  <c:v>620.30000000007249</c:v>
                </c:pt>
                <c:pt idx="6204">
                  <c:v>620.40000000007251</c:v>
                </c:pt>
                <c:pt idx="6205">
                  <c:v>620.50000000007253</c:v>
                </c:pt>
                <c:pt idx="6206">
                  <c:v>620.60000000007255</c:v>
                </c:pt>
                <c:pt idx="6207">
                  <c:v>620.70000000007258</c:v>
                </c:pt>
                <c:pt idx="6208">
                  <c:v>620.8000000000726</c:v>
                </c:pt>
                <c:pt idx="6209">
                  <c:v>620.90000000007262</c:v>
                </c:pt>
                <c:pt idx="6210">
                  <c:v>621.00000000007265</c:v>
                </c:pt>
                <c:pt idx="6211">
                  <c:v>621.10000000007267</c:v>
                </c:pt>
                <c:pt idx="6212">
                  <c:v>621.20000000007269</c:v>
                </c:pt>
                <c:pt idx="6213">
                  <c:v>621.30000000007271</c:v>
                </c:pt>
                <c:pt idx="6214">
                  <c:v>621.40000000007274</c:v>
                </c:pt>
                <c:pt idx="6215">
                  <c:v>621.50000000007276</c:v>
                </c:pt>
                <c:pt idx="6216">
                  <c:v>621.60000000007278</c:v>
                </c:pt>
                <c:pt idx="6217">
                  <c:v>621.70000000007281</c:v>
                </c:pt>
                <c:pt idx="6218">
                  <c:v>621.80000000007283</c:v>
                </c:pt>
                <c:pt idx="6219">
                  <c:v>621.90000000007285</c:v>
                </c:pt>
                <c:pt idx="6220">
                  <c:v>622.00000000007287</c:v>
                </c:pt>
                <c:pt idx="6221">
                  <c:v>622.1000000000729</c:v>
                </c:pt>
                <c:pt idx="6222">
                  <c:v>622.20000000007292</c:v>
                </c:pt>
                <c:pt idx="6223">
                  <c:v>622.30000000007294</c:v>
                </c:pt>
                <c:pt idx="6224">
                  <c:v>622.40000000007296</c:v>
                </c:pt>
                <c:pt idx="6225">
                  <c:v>622.50000000007299</c:v>
                </c:pt>
                <c:pt idx="6226">
                  <c:v>622.60000000007301</c:v>
                </c:pt>
                <c:pt idx="6227">
                  <c:v>622.70000000007303</c:v>
                </c:pt>
                <c:pt idx="6228">
                  <c:v>622.80000000007306</c:v>
                </c:pt>
                <c:pt idx="6229">
                  <c:v>622.90000000007308</c:v>
                </c:pt>
                <c:pt idx="6230">
                  <c:v>623.0000000000731</c:v>
                </c:pt>
                <c:pt idx="6231">
                  <c:v>623.10000000007312</c:v>
                </c:pt>
                <c:pt idx="6232">
                  <c:v>623.20000000007315</c:v>
                </c:pt>
                <c:pt idx="6233">
                  <c:v>623.30000000007317</c:v>
                </c:pt>
                <c:pt idx="6234">
                  <c:v>623.40000000007319</c:v>
                </c:pt>
                <c:pt idx="6235">
                  <c:v>623.50000000007321</c:v>
                </c:pt>
                <c:pt idx="6236">
                  <c:v>623.60000000007324</c:v>
                </c:pt>
                <c:pt idx="6237">
                  <c:v>623.70000000007326</c:v>
                </c:pt>
                <c:pt idx="6238">
                  <c:v>623.80000000007328</c:v>
                </c:pt>
                <c:pt idx="6239">
                  <c:v>623.90000000007331</c:v>
                </c:pt>
                <c:pt idx="6240">
                  <c:v>624.00000000007333</c:v>
                </c:pt>
                <c:pt idx="6241">
                  <c:v>624.10000000007335</c:v>
                </c:pt>
                <c:pt idx="6242">
                  <c:v>624.20000000007337</c:v>
                </c:pt>
                <c:pt idx="6243">
                  <c:v>624.3000000000734</c:v>
                </c:pt>
                <c:pt idx="6244">
                  <c:v>624.40000000007342</c:v>
                </c:pt>
                <c:pt idx="6245">
                  <c:v>624.50000000007344</c:v>
                </c:pt>
                <c:pt idx="6246">
                  <c:v>624.60000000007346</c:v>
                </c:pt>
                <c:pt idx="6247">
                  <c:v>624.70000000007349</c:v>
                </c:pt>
                <c:pt idx="6248">
                  <c:v>624.80000000007351</c:v>
                </c:pt>
                <c:pt idx="6249">
                  <c:v>624.90000000007353</c:v>
                </c:pt>
                <c:pt idx="6250">
                  <c:v>625.00000000007356</c:v>
                </c:pt>
                <c:pt idx="6251">
                  <c:v>625.10000000007358</c:v>
                </c:pt>
                <c:pt idx="6252">
                  <c:v>625.2000000000736</c:v>
                </c:pt>
                <c:pt idx="6253">
                  <c:v>625.30000000007362</c:v>
                </c:pt>
                <c:pt idx="6254">
                  <c:v>625.40000000007365</c:v>
                </c:pt>
                <c:pt idx="6255">
                  <c:v>625.50000000007367</c:v>
                </c:pt>
                <c:pt idx="6256">
                  <c:v>625.60000000007369</c:v>
                </c:pt>
                <c:pt idx="6257">
                  <c:v>625.70000000007371</c:v>
                </c:pt>
                <c:pt idx="6258">
                  <c:v>625.80000000007374</c:v>
                </c:pt>
                <c:pt idx="6259">
                  <c:v>625.90000000007376</c:v>
                </c:pt>
                <c:pt idx="6260">
                  <c:v>626.00000000007378</c:v>
                </c:pt>
                <c:pt idx="6261">
                  <c:v>626.10000000007381</c:v>
                </c:pt>
                <c:pt idx="6262">
                  <c:v>626.20000000007383</c:v>
                </c:pt>
                <c:pt idx="6263">
                  <c:v>626.30000000007385</c:v>
                </c:pt>
                <c:pt idx="6264">
                  <c:v>626.40000000007387</c:v>
                </c:pt>
                <c:pt idx="6265">
                  <c:v>626.5000000000739</c:v>
                </c:pt>
                <c:pt idx="6266">
                  <c:v>626.60000000007392</c:v>
                </c:pt>
                <c:pt idx="6267">
                  <c:v>626.70000000007394</c:v>
                </c:pt>
                <c:pt idx="6268">
                  <c:v>626.80000000007396</c:v>
                </c:pt>
                <c:pt idx="6269">
                  <c:v>626.90000000007399</c:v>
                </c:pt>
                <c:pt idx="6270">
                  <c:v>627.00000000007401</c:v>
                </c:pt>
                <c:pt idx="6271">
                  <c:v>627.10000000007403</c:v>
                </c:pt>
                <c:pt idx="6272">
                  <c:v>627.20000000007406</c:v>
                </c:pt>
                <c:pt idx="6273">
                  <c:v>627.30000000007408</c:v>
                </c:pt>
                <c:pt idx="6274">
                  <c:v>627.4000000000741</c:v>
                </c:pt>
                <c:pt idx="6275">
                  <c:v>627.50000000007412</c:v>
                </c:pt>
                <c:pt idx="6276">
                  <c:v>627.60000000007415</c:v>
                </c:pt>
                <c:pt idx="6277">
                  <c:v>627.70000000007417</c:v>
                </c:pt>
                <c:pt idx="6278">
                  <c:v>627.80000000007419</c:v>
                </c:pt>
                <c:pt idx="6279">
                  <c:v>627.90000000007421</c:v>
                </c:pt>
                <c:pt idx="6280">
                  <c:v>628.00000000007424</c:v>
                </c:pt>
                <c:pt idx="6281">
                  <c:v>628.10000000007426</c:v>
                </c:pt>
                <c:pt idx="6282">
                  <c:v>628.20000000007428</c:v>
                </c:pt>
                <c:pt idx="6283">
                  <c:v>628.30000000007431</c:v>
                </c:pt>
                <c:pt idx="6284">
                  <c:v>628.40000000007433</c:v>
                </c:pt>
                <c:pt idx="6285">
                  <c:v>628.50000000007435</c:v>
                </c:pt>
                <c:pt idx="6286">
                  <c:v>628.60000000007437</c:v>
                </c:pt>
                <c:pt idx="6287">
                  <c:v>628.7000000000744</c:v>
                </c:pt>
                <c:pt idx="6288">
                  <c:v>628.80000000007442</c:v>
                </c:pt>
                <c:pt idx="6289">
                  <c:v>628.90000000007444</c:v>
                </c:pt>
                <c:pt idx="6290">
                  <c:v>629.00000000007446</c:v>
                </c:pt>
                <c:pt idx="6291">
                  <c:v>629.10000000007449</c:v>
                </c:pt>
                <c:pt idx="6292">
                  <c:v>629.20000000007451</c:v>
                </c:pt>
                <c:pt idx="6293">
                  <c:v>629.30000000007453</c:v>
                </c:pt>
                <c:pt idx="6294">
                  <c:v>629.40000000007456</c:v>
                </c:pt>
                <c:pt idx="6295">
                  <c:v>629.50000000007458</c:v>
                </c:pt>
                <c:pt idx="6296">
                  <c:v>629.6000000000746</c:v>
                </c:pt>
                <c:pt idx="6297">
                  <c:v>629.70000000007462</c:v>
                </c:pt>
                <c:pt idx="6298">
                  <c:v>629.80000000007465</c:v>
                </c:pt>
                <c:pt idx="6299">
                  <c:v>629.90000000007467</c:v>
                </c:pt>
                <c:pt idx="6300">
                  <c:v>630.00000000007469</c:v>
                </c:pt>
                <c:pt idx="6301">
                  <c:v>630.10000000007471</c:v>
                </c:pt>
                <c:pt idx="6302">
                  <c:v>630.20000000007474</c:v>
                </c:pt>
                <c:pt idx="6303">
                  <c:v>630.30000000007476</c:v>
                </c:pt>
                <c:pt idx="6304">
                  <c:v>630.40000000007478</c:v>
                </c:pt>
                <c:pt idx="6305">
                  <c:v>630.50000000007481</c:v>
                </c:pt>
                <c:pt idx="6306">
                  <c:v>630.60000000007483</c:v>
                </c:pt>
                <c:pt idx="6307">
                  <c:v>630.70000000007485</c:v>
                </c:pt>
                <c:pt idx="6308">
                  <c:v>630.80000000007487</c:v>
                </c:pt>
                <c:pt idx="6309">
                  <c:v>630.9000000000749</c:v>
                </c:pt>
                <c:pt idx="6310">
                  <c:v>631.00000000007492</c:v>
                </c:pt>
                <c:pt idx="6311">
                  <c:v>631.10000000007494</c:v>
                </c:pt>
                <c:pt idx="6312">
                  <c:v>631.20000000007497</c:v>
                </c:pt>
                <c:pt idx="6313">
                  <c:v>631.30000000007499</c:v>
                </c:pt>
                <c:pt idx="6314">
                  <c:v>631.40000000007501</c:v>
                </c:pt>
                <c:pt idx="6315">
                  <c:v>631.50000000007503</c:v>
                </c:pt>
                <c:pt idx="6316">
                  <c:v>631.60000000007506</c:v>
                </c:pt>
                <c:pt idx="6317">
                  <c:v>631.70000000007508</c:v>
                </c:pt>
                <c:pt idx="6318">
                  <c:v>631.8000000000751</c:v>
                </c:pt>
                <c:pt idx="6319">
                  <c:v>631.90000000007512</c:v>
                </c:pt>
                <c:pt idx="6320">
                  <c:v>632.00000000007515</c:v>
                </c:pt>
                <c:pt idx="6321">
                  <c:v>632.10000000007517</c:v>
                </c:pt>
                <c:pt idx="6322">
                  <c:v>632.20000000007519</c:v>
                </c:pt>
                <c:pt idx="6323">
                  <c:v>632.30000000007522</c:v>
                </c:pt>
                <c:pt idx="6324">
                  <c:v>632.40000000007524</c:v>
                </c:pt>
                <c:pt idx="6325">
                  <c:v>632.50000000007526</c:v>
                </c:pt>
                <c:pt idx="6326">
                  <c:v>632.60000000007528</c:v>
                </c:pt>
                <c:pt idx="6327">
                  <c:v>632.70000000007531</c:v>
                </c:pt>
                <c:pt idx="6328">
                  <c:v>632.80000000007533</c:v>
                </c:pt>
                <c:pt idx="6329">
                  <c:v>632.90000000007535</c:v>
                </c:pt>
                <c:pt idx="6330">
                  <c:v>633.00000000007537</c:v>
                </c:pt>
                <c:pt idx="6331">
                  <c:v>633.1000000000754</c:v>
                </c:pt>
                <c:pt idx="6332">
                  <c:v>633.20000000007542</c:v>
                </c:pt>
                <c:pt idx="6333">
                  <c:v>633.30000000007544</c:v>
                </c:pt>
                <c:pt idx="6334">
                  <c:v>633.40000000007547</c:v>
                </c:pt>
                <c:pt idx="6335">
                  <c:v>633.50000000007549</c:v>
                </c:pt>
                <c:pt idx="6336">
                  <c:v>633.60000000007551</c:v>
                </c:pt>
                <c:pt idx="6337">
                  <c:v>633.70000000007553</c:v>
                </c:pt>
                <c:pt idx="6338">
                  <c:v>633.80000000007556</c:v>
                </c:pt>
                <c:pt idx="6339">
                  <c:v>633.90000000007558</c:v>
                </c:pt>
                <c:pt idx="6340">
                  <c:v>634.0000000000756</c:v>
                </c:pt>
                <c:pt idx="6341">
                  <c:v>634.10000000007562</c:v>
                </c:pt>
                <c:pt idx="6342">
                  <c:v>634.20000000007565</c:v>
                </c:pt>
                <c:pt idx="6343">
                  <c:v>634.30000000007567</c:v>
                </c:pt>
                <c:pt idx="6344">
                  <c:v>634.40000000007569</c:v>
                </c:pt>
                <c:pt idx="6345">
                  <c:v>634.50000000007572</c:v>
                </c:pt>
                <c:pt idx="6346">
                  <c:v>634.60000000007574</c:v>
                </c:pt>
                <c:pt idx="6347">
                  <c:v>634.70000000007576</c:v>
                </c:pt>
                <c:pt idx="6348">
                  <c:v>634.80000000007578</c:v>
                </c:pt>
                <c:pt idx="6349">
                  <c:v>634.90000000007581</c:v>
                </c:pt>
                <c:pt idx="6350">
                  <c:v>635.00000000007583</c:v>
                </c:pt>
                <c:pt idx="6351">
                  <c:v>635.10000000007585</c:v>
                </c:pt>
                <c:pt idx="6352">
                  <c:v>635.20000000007587</c:v>
                </c:pt>
                <c:pt idx="6353">
                  <c:v>635.3000000000759</c:v>
                </c:pt>
                <c:pt idx="6354">
                  <c:v>635.40000000007592</c:v>
                </c:pt>
                <c:pt idx="6355">
                  <c:v>635.50000000007594</c:v>
                </c:pt>
                <c:pt idx="6356">
                  <c:v>635.60000000007597</c:v>
                </c:pt>
                <c:pt idx="6357">
                  <c:v>635.70000000007599</c:v>
                </c:pt>
                <c:pt idx="6358">
                  <c:v>635.80000000007601</c:v>
                </c:pt>
                <c:pt idx="6359">
                  <c:v>635.90000000007603</c:v>
                </c:pt>
                <c:pt idx="6360">
                  <c:v>636.00000000007606</c:v>
                </c:pt>
                <c:pt idx="6361">
                  <c:v>636.10000000007608</c:v>
                </c:pt>
                <c:pt idx="6362">
                  <c:v>636.2000000000761</c:v>
                </c:pt>
                <c:pt idx="6363">
                  <c:v>636.30000000007612</c:v>
                </c:pt>
                <c:pt idx="6364">
                  <c:v>636.40000000007615</c:v>
                </c:pt>
                <c:pt idx="6365">
                  <c:v>636.50000000007617</c:v>
                </c:pt>
                <c:pt idx="6366">
                  <c:v>636.60000000007619</c:v>
                </c:pt>
                <c:pt idx="6367">
                  <c:v>636.70000000007622</c:v>
                </c:pt>
                <c:pt idx="6368">
                  <c:v>636.80000000007624</c:v>
                </c:pt>
                <c:pt idx="6369">
                  <c:v>636.90000000007626</c:v>
                </c:pt>
                <c:pt idx="6370">
                  <c:v>637.00000000007628</c:v>
                </c:pt>
                <c:pt idx="6371">
                  <c:v>637.10000000007631</c:v>
                </c:pt>
                <c:pt idx="6372">
                  <c:v>637.20000000007633</c:v>
                </c:pt>
                <c:pt idx="6373">
                  <c:v>637.30000000007635</c:v>
                </c:pt>
                <c:pt idx="6374">
                  <c:v>637.40000000007637</c:v>
                </c:pt>
                <c:pt idx="6375">
                  <c:v>637.5000000000764</c:v>
                </c:pt>
                <c:pt idx="6376">
                  <c:v>637.60000000007642</c:v>
                </c:pt>
                <c:pt idx="6377">
                  <c:v>637.70000000007644</c:v>
                </c:pt>
                <c:pt idx="6378">
                  <c:v>637.80000000007647</c:v>
                </c:pt>
                <c:pt idx="6379">
                  <c:v>637.90000000007649</c:v>
                </c:pt>
                <c:pt idx="6380">
                  <c:v>638.00000000007651</c:v>
                </c:pt>
                <c:pt idx="6381">
                  <c:v>638.10000000007653</c:v>
                </c:pt>
                <c:pt idx="6382">
                  <c:v>638.20000000007656</c:v>
                </c:pt>
                <c:pt idx="6383">
                  <c:v>638.30000000007658</c:v>
                </c:pt>
                <c:pt idx="6384">
                  <c:v>638.4000000000766</c:v>
                </c:pt>
                <c:pt idx="6385">
                  <c:v>638.50000000007662</c:v>
                </c:pt>
                <c:pt idx="6386">
                  <c:v>638.60000000007665</c:v>
                </c:pt>
                <c:pt idx="6387">
                  <c:v>638.70000000007667</c:v>
                </c:pt>
                <c:pt idx="6388">
                  <c:v>638.80000000007669</c:v>
                </c:pt>
                <c:pt idx="6389">
                  <c:v>638.90000000007672</c:v>
                </c:pt>
                <c:pt idx="6390">
                  <c:v>639.00000000007674</c:v>
                </c:pt>
                <c:pt idx="6391">
                  <c:v>639.10000000007676</c:v>
                </c:pt>
                <c:pt idx="6392">
                  <c:v>639.20000000007678</c:v>
                </c:pt>
                <c:pt idx="6393">
                  <c:v>639.30000000007681</c:v>
                </c:pt>
                <c:pt idx="6394">
                  <c:v>639.40000000007683</c:v>
                </c:pt>
                <c:pt idx="6395">
                  <c:v>639.50000000007685</c:v>
                </c:pt>
                <c:pt idx="6396">
                  <c:v>639.60000000007688</c:v>
                </c:pt>
                <c:pt idx="6397">
                  <c:v>639.7000000000769</c:v>
                </c:pt>
                <c:pt idx="6398">
                  <c:v>639.80000000007692</c:v>
                </c:pt>
                <c:pt idx="6399">
                  <c:v>639.90000000007694</c:v>
                </c:pt>
                <c:pt idx="6400">
                  <c:v>640.00000000007697</c:v>
                </c:pt>
                <c:pt idx="6401">
                  <c:v>640.10000000007699</c:v>
                </c:pt>
                <c:pt idx="6402">
                  <c:v>640.20000000007701</c:v>
                </c:pt>
                <c:pt idx="6403">
                  <c:v>640.30000000007703</c:v>
                </c:pt>
                <c:pt idx="6404">
                  <c:v>640.40000000007706</c:v>
                </c:pt>
                <c:pt idx="6405">
                  <c:v>640.50000000007708</c:v>
                </c:pt>
                <c:pt idx="6406">
                  <c:v>640.6000000000771</c:v>
                </c:pt>
                <c:pt idx="6407">
                  <c:v>640.70000000007713</c:v>
                </c:pt>
                <c:pt idx="6408">
                  <c:v>640.80000000007715</c:v>
                </c:pt>
                <c:pt idx="6409">
                  <c:v>640.90000000007717</c:v>
                </c:pt>
                <c:pt idx="6410">
                  <c:v>641.00000000007719</c:v>
                </c:pt>
                <c:pt idx="6411">
                  <c:v>641.10000000007722</c:v>
                </c:pt>
                <c:pt idx="6412">
                  <c:v>641.20000000007724</c:v>
                </c:pt>
                <c:pt idx="6413">
                  <c:v>641.30000000007726</c:v>
                </c:pt>
                <c:pt idx="6414">
                  <c:v>641.40000000007728</c:v>
                </c:pt>
                <c:pt idx="6415">
                  <c:v>641.50000000007731</c:v>
                </c:pt>
                <c:pt idx="6416">
                  <c:v>641.60000000007733</c:v>
                </c:pt>
                <c:pt idx="6417">
                  <c:v>641.70000000007735</c:v>
                </c:pt>
                <c:pt idx="6418">
                  <c:v>641.80000000007738</c:v>
                </c:pt>
                <c:pt idx="6419">
                  <c:v>641.9000000000774</c:v>
                </c:pt>
                <c:pt idx="6420">
                  <c:v>642.00000000007742</c:v>
                </c:pt>
                <c:pt idx="6421">
                  <c:v>642.10000000007744</c:v>
                </c:pt>
                <c:pt idx="6422">
                  <c:v>642.20000000007747</c:v>
                </c:pt>
                <c:pt idx="6423">
                  <c:v>642.30000000007749</c:v>
                </c:pt>
                <c:pt idx="6424">
                  <c:v>642.40000000007751</c:v>
                </c:pt>
                <c:pt idx="6425">
                  <c:v>642.50000000007753</c:v>
                </c:pt>
                <c:pt idx="6426">
                  <c:v>642.60000000007756</c:v>
                </c:pt>
                <c:pt idx="6427">
                  <c:v>642.70000000007758</c:v>
                </c:pt>
                <c:pt idx="6428">
                  <c:v>642.8000000000776</c:v>
                </c:pt>
                <c:pt idx="6429">
                  <c:v>642.90000000007763</c:v>
                </c:pt>
                <c:pt idx="6430">
                  <c:v>643.00000000007765</c:v>
                </c:pt>
                <c:pt idx="6431">
                  <c:v>643.10000000007767</c:v>
                </c:pt>
                <c:pt idx="6432">
                  <c:v>643.20000000007769</c:v>
                </c:pt>
                <c:pt idx="6433">
                  <c:v>643.30000000007772</c:v>
                </c:pt>
                <c:pt idx="6434">
                  <c:v>643.40000000007774</c:v>
                </c:pt>
                <c:pt idx="6435">
                  <c:v>643.50000000007776</c:v>
                </c:pt>
                <c:pt idx="6436">
                  <c:v>643.60000000007778</c:v>
                </c:pt>
                <c:pt idx="6437">
                  <c:v>643.70000000007781</c:v>
                </c:pt>
                <c:pt idx="6438">
                  <c:v>643.80000000007783</c:v>
                </c:pt>
                <c:pt idx="6439">
                  <c:v>643.90000000007785</c:v>
                </c:pt>
                <c:pt idx="6440">
                  <c:v>644.00000000007788</c:v>
                </c:pt>
                <c:pt idx="6441">
                  <c:v>644.1000000000779</c:v>
                </c:pt>
                <c:pt idx="6442">
                  <c:v>644.20000000007792</c:v>
                </c:pt>
                <c:pt idx="6443">
                  <c:v>644.30000000007794</c:v>
                </c:pt>
                <c:pt idx="6444">
                  <c:v>644.40000000007797</c:v>
                </c:pt>
                <c:pt idx="6445">
                  <c:v>644.50000000007799</c:v>
                </c:pt>
                <c:pt idx="6446">
                  <c:v>644.60000000007801</c:v>
                </c:pt>
                <c:pt idx="6447">
                  <c:v>644.70000000007803</c:v>
                </c:pt>
                <c:pt idx="6448">
                  <c:v>644.80000000007806</c:v>
                </c:pt>
                <c:pt idx="6449">
                  <c:v>644.90000000007808</c:v>
                </c:pt>
                <c:pt idx="6450">
                  <c:v>645.0000000000781</c:v>
                </c:pt>
                <c:pt idx="6451">
                  <c:v>645.10000000007813</c:v>
                </c:pt>
                <c:pt idx="6452">
                  <c:v>645.20000000007815</c:v>
                </c:pt>
                <c:pt idx="6453">
                  <c:v>645.30000000007817</c:v>
                </c:pt>
                <c:pt idx="6454">
                  <c:v>645.40000000007819</c:v>
                </c:pt>
                <c:pt idx="6455">
                  <c:v>645.50000000007822</c:v>
                </c:pt>
                <c:pt idx="6456">
                  <c:v>645.60000000007824</c:v>
                </c:pt>
                <c:pt idx="6457">
                  <c:v>645.70000000007826</c:v>
                </c:pt>
                <c:pt idx="6458">
                  <c:v>645.80000000007828</c:v>
                </c:pt>
                <c:pt idx="6459">
                  <c:v>645.90000000007831</c:v>
                </c:pt>
                <c:pt idx="6460">
                  <c:v>646.00000000007833</c:v>
                </c:pt>
                <c:pt idx="6461">
                  <c:v>646.10000000007835</c:v>
                </c:pt>
                <c:pt idx="6462">
                  <c:v>646.20000000007838</c:v>
                </c:pt>
                <c:pt idx="6463">
                  <c:v>646.3000000000784</c:v>
                </c:pt>
                <c:pt idx="6464">
                  <c:v>646.40000000007842</c:v>
                </c:pt>
                <c:pt idx="6465">
                  <c:v>646.50000000007844</c:v>
                </c:pt>
                <c:pt idx="6466">
                  <c:v>646.60000000007847</c:v>
                </c:pt>
                <c:pt idx="6467">
                  <c:v>646.70000000007849</c:v>
                </c:pt>
                <c:pt idx="6468">
                  <c:v>646.80000000007851</c:v>
                </c:pt>
                <c:pt idx="6469">
                  <c:v>646.90000000007853</c:v>
                </c:pt>
                <c:pt idx="6470">
                  <c:v>647.00000000007856</c:v>
                </c:pt>
                <c:pt idx="6471">
                  <c:v>647.10000000007858</c:v>
                </c:pt>
                <c:pt idx="6472">
                  <c:v>647.2000000000786</c:v>
                </c:pt>
                <c:pt idx="6473">
                  <c:v>647.30000000007863</c:v>
                </c:pt>
                <c:pt idx="6474">
                  <c:v>647.40000000007865</c:v>
                </c:pt>
                <c:pt idx="6475">
                  <c:v>647.50000000007867</c:v>
                </c:pt>
                <c:pt idx="6476">
                  <c:v>647.60000000007869</c:v>
                </c:pt>
                <c:pt idx="6477">
                  <c:v>647.70000000007872</c:v>
                </c:pt>
                <c:pt idx="6478">
                  <c:v>647.80000000007874</c:v>
                </c:pt>
                <c:pt idx="6479">
                  <c:v>647.90000000007876</c:v>
                </c:pt>
                <c:pt idx="6480">
                  <c:v>648.00000000007878</c:v>
                </c:pt>
                <c:pt idx="6481">
                  <c:v>648.10000000007881</c:v>
                </c:pt>
                <c:pt idx="6482">
                  <c:v>648.20000000007883</c:v>
                </c:pt>
                <c:pt idx="6483">
                  <c:v>648.30000000007885</c:v>
                </c:pt>
                <c:pt idx="6484">
                  <c:v>648.40000000007888</c:v>
                </c:pt>
                <c:pt idx="6485">
                  <c:v>648.5000000000789</c:v>
                </c:pt>
                <c:pt idx="6486">
                  <c:v>648.60000000007892</c:v>
                </c:pt>
                <c:pt idx="6487">
                  <c:v>648.70000000007894</c:v>
                </c:pt>
                <c:pt idx="6488">
                  <c:v>648.80000000007897</c:v>
                </c:pt>
                <c:pt idx="6489">
                  <c:v>648.90000000007899</c:v>
                </c:pt>
                <c:pt idx="6490">
                  <c:v>649.00000000007901</c:v>
                </c:pt>
                <c:pt idx="6491">
                  <c:v>649.10000000007904</c:v>
                </c:pt>
                <c:pt idx="6492">
                  <c:v>649.20000000007906</c:v>
                </c:pt>
                <c:pt idx="6493">
                  <c:v>649.30000000007908</c:v>
                </c:pt>
                <c:pt idx="6494">
                  <c:v>649.4000000000791</c:v>
                </c:pt>
                <c:pt idx="6495">
                  <c:v>649.50000000007913</c:v>
                </c:pt>
                <c:pt idx="6496">
                  <c:v>649.60000000007915</c:v>
                </c:pt>
                <c:pt idx="6497">
                  <c:v>649.70000000007917</c:v>
                </c:pt>
                <c:pt idx="6498">
                  <c:v>649.80000000007919</c:v>
                </c:pt>
                <c:pt idx="6499">
                  <c:v>649.90000000007922</c:v>
                </c:pt>
                <c:pt idx="6500">
                  <c:v>650.00000000007924</c:v>
                </c:pt>
                <c:pt idx="6501">
                  <c:v>650.10000000007926</c:v>
                </c:pt>
                <c:pt idx="6502">
                  <c:v>650.20000000007929</c:v>
                </c:pt>
                <c:pt idx="6503">
                  <c:v>650.30000000007931</c:v>
                </c:pt>
                <c:pt idx="6504">
                  <c:v>650.40000000007933</c:v>
                </c:pt>
                <c:pt idx="6505">
                  <c:v>650.50000000007935</c:v>
                </c:pt>
                <c:pt idx="6506">
                  <c:v>650.60000000007938</c:v>
                </c:pt>
                <c:pt idx="6507">
                  <c:v>650.7000000000794</c:v>
                </c:pt>
                <c:pt idx="6508">
                  <c:v>650.80000000007942</c:v>
                </c:pt>
                <c:pt idx="6509">
                  <c:v>650.90000000007944</c:v>
                </c:pt>
                <c:pt idx="6510">
                  <c:v>651.00000000007947</c:v>
                </c:pt>
                <c:pt idx="6511">
                  <c:v>651.10000000007949</c:v>
                </c:pt>
                <c:pt idx="6512">
                  <c:v>651.20000000007951</c:v>
                </c:pt>
                <c:pt idx="6513">
                  <c:v>651.30000000007954</c:v>
                </c:pt>
                <c:pt idx="6514">
                  <c:v>651.40000000007956</c:v>
                </c:pt>
                <c:pt idx="6515">
                  <c:v>651.50000000007958</c:v>
                </c:pt>
                <c:pt idx="6516">
                  <c:v>651.6000000000796</c:v>
                </c:pt>
                <c:pt idx="6517">
                  <c:v>651.70000000007963</c:v>
                </c:pt>
                <c:pt idx="6518">
                  <c:v>651.80000000007965</c:v>
                </c:pt>
                <c:pt idx="6519">
                  <c:v>651.90000000007967</c:v>
                </c:pt>
                <c:pt idx="6520">
                  <c:v>652.00000000007969</c:v>
                </c:pt>
                <c:pt idx="6521">
                  <c:v>652.10000000007972</c:v>
                </c:pt>
                <c:pt idx="6522">
                  <c:v>652.20000000007974</c:v>
                </c:pt>
                <c:pt idx="6523">
                  <c:v>652.30000000007976</c:v>
                </c:pt>
                <c:pt idx="6524">
                  <c:v>652.40000000007979</c:v>
                </c:pt>
                <c:pt idx="6525">
                  <c:v>652.50000000007981</c:v>
                </c:pt>
                <c:pt idx="6526">
                  <c:v>652.60000000007983</c:v>
                </c:pt>
                <c:pt idx="6527">
                  <c:v>652.70000000007985</c:v>
                </c:pt>
                <c:pt idx="6528">
                  <c:v>652.80000000007988</c:v>
                </c:pt>
                <c:pt idx="6529">
                  <c:v>652.9000000000799</c:v>
                </c:pt>
                <c:pt idx="6530">
                  <c:v>653.00000000007992</c:v>
                </c:pt>
                <c:pt idx="6531">
                  <c:v>653.10000000007994</c:v>
                </c:pt>
                <c:pt idx="6532">
                  <c:v>653.20000000007997</c:v>
                </c:pt>
                <c:pt idx="6533">
                  <c:v>653.30000000007999</c:v>
                </c:pt>
                <c:pt idx="6534">
                  <c:v>653.40000000008001</c:v>
                </c:pt>
                <c:pt idx="6535">
                  <c:v>653.50000000008004</c:v>
                </c:pt>
                <c:pt idx="6536">
                  <c:v>653.60000000008006</c:v>
                </c:pt>
                <c:pt idx="6537">
                  <c:v>653.70000000008008</c:v>
                </c:pt>
                <c:pt idx="6538">
                  <c:v>653.8000000000801</c:v>
                </c:pt>
                <c:pt idx="6539">
                  <c:v>653.90000000008013</c:v>
                </c:pt>
                <c:pt idx="6540">
                  <c:v>654.00000000008015</c:v>
                </c:pt>
                <c:pt idx="6541">
                  <c:v>654.10000000008017</c:v>
                </c:pt>
                <c:pt idx="6542">
                  <c:v>654.20000000008019</c:v>
                </c:pt>
                <c:pt idx="6543">
                  <c:v>654.30000000008022</c:v>
                </c:pt>
                <c:pt idx="6544">
                  <c:v>654.40000000008024</c:v>
                </c:pt>
                <c:pt idx="6545">
                  <c:v>654.50000000008026</c:v>
                </c:pt>
                <c:pt idx="6546">
                  <c:v>654.60000000008029</c:v>
                </c:pt>
                <c:pt idx="6547">
                  <c:v>654.70000000008031</c:v>
                </c:pt>
                <c:pt idx="6548">
                  <c:v>654.80000000008033</c:v>
                </c:pt>
                <c:pt idx="6549">
                  <c:v>654.90000000008035</c:v>
                </c:pt>
                <c:pt idx="6550">
                  <c:v>655.00000000008038</c:v>
                </c:pt>
                <c:pt idx="6551">
                  <c:v>655.1000000000804</c:v>
                </c:pt>
                <c:pt idx="6552">
                  <c:v>655.20000000008042</c:v>
                </c:pt>
                <c:pt idx="6553">
                  <c:v>655.30000000008044</c:v>
                </c:pt>
                <c:pt idx="6554">
                  <c:v>655.40000000008047</c:v>
                </c:pt>
                <c:pt idx="6555">
                  <c:v>655.50000000008049</c:v>
                </c:pt>
                <c:pt idx="6556">
                  <c:v>655.60000000008051</c:v>
                </c:pt>
                <c:pt idx="6557">
                  <c:v>655.70000000008054</c:v>
                </c:pt>
                <c:pt idx="6558">
                  <c:v>655.80000000008056</c:v>
                </c:pt>
                <c:pt idx="6559">
                  <c:v>655.90000000008058</c:v>
                </c:pt>
                <c:pt idx="6560">
                  <c:v>656.0000000000806</c:v>
                </c:pt>
                <c:pt idx="6561">
                  <c:v>656.10000000008063</c:v>
                </c:pt>
                <c:pt idx="6562">
                  <c:v>656.20000000008065</c:v>
                </c:pt>
                <c:pt idx="6563">
                  <c:v>656.30000000008067</c:v>
                </c:pt>
                <c:pt idx="6564">
                  <c:v>656.40000000008069</c:v>
                </c:pt>
                <c:pt idx="6565">
                  <c:v>656.50000000008072</c:v>
                </c:pt>
                <c:pt idx="6566">
                  <c:v>656.60000000008074</c:v>
                </c:pt>
                <c:pt idx="6567">
                  <c:v>656.70000000008076</c:v>
                </c:pt>
                <c:pt idx="6568">
                  <c:v>656.80000000008079</c:v>
                </c:pt>
                <c:pt idx="6569">
                  <c:v>656.90000000008081</c:v>
                </c:pt>
                <c:pt idx="6570">
                  <c:v>657.00000000008083</c:v>
                </c:pt>
                <c:pt idx="6571">
                  <c:v>657.10000000008085</c:v>
                </c:pt>
                <c:pt idx="6572">
                  <c:v>657.20000000008088</c:v>
                </c:pt>
                <c:pt idx="6573">
                  <c:v>657.3000000000809</c:v>
                </c:pt>
                <c:pt idx="6574">
                  <c:v>657.40000000008092</c:v>
                </c:pt>
                <c:pt idx="6575">
                  <c:v>657.50000000008095</c:v>
                </c:pt>
                <c:pt idx="6576">
                  <c:v>657.60000000008097</c:v>
                </c:pt>
                <c:pt idx="6577">
                  <c:v>657.70000000008099</c:v>
                </c:pt>
                <c:pt idx="6578">
                  <c:v>657.80000000008101</c:v>
                </c:pt>
                <c:pt idx="6579">
                  <c:v>657.90000000008104</c:v>
                </c:pt>
                <c:pt idx="6580">
                  <c:v>658.00000000008106</c:v>
                </c:pt>
                <c:pt idx="6581">
                  <c:v>658.10000000008108</c:v>
                </c:pt>
                <c:pt idx="6582">
                  <c:v>658.2000000000811</c:v>
                </c:pt>
                <c:pt idx="6583">
                  <c:v>658.30000000008113</c:v>
                </c:pt>
                <c:pt idx="6584">
                  <c:v>658.40000000008115</c:v>
                </c:pt>
                <c:pt idx="6585">
                  <c:v>658.50000000008117</c:v>
                </c:pt>
                <c:pt idx="6586">
                  <c:v>658.6000000000812</c:v>
                </c:pt>
                <c:pt idx="6587">
                  <c:v>658.70000000008122</c:v>
                </c:pt>
                <c:pt idx="6588">
                  <c:v>658.80000000008124</c:v>
                </c:pt>
                <c:pt idx="6589">
                  <c:v>658.90000000008126</c:v>
                </c:pt>
                <c:pt idx="6590">
                  <c:v>659.00000000008129</c:v>
                </c:pt>
                <c:pt idx="6591">
                  <c:v>659.10000000008131</c:v>
                </c:pt>
                <c:pt idx="6592">
                  <c:v>659.20000000008133</c:v>
                </c:pt>
                <c:pt idx="6593">
                  <c:v>659.30000000008135</c:v>
                </c:pt>
                <c:pt idx="6594">
                  <c:v>659.40000000008138</c:v>
                </c:pt>
                <c:pt idx="6595">
                  <c:v>659.5000000000814</c:v>
                </c:pt>
                <c:pt idx="6596">
                  <c:v>659.60000000008142</c:v>
                </c:pt>
                <c:pt idx="6597">
                  <c:v>659.70000000008145</c:v>
                </c:pt>
                <c:pt idx="6598">
                  <c:v>659.80000000008147</c:v>
                </c:pt>
                <c:pt idx="6599">
                  <c:v>659.90000000008149</c:v>
                </c:pt>
                <c:pt idx="6600">
                  <c:v>660.00000000008151</c:v>
                </c:pt>
                <c:pt idx="6601">
                  <c:v>660.10000000008154</c:v>
                </c:pt>
                <c:pt idx="6602">
                  <c:v>660.20000000008156</c:v>
                </c:pt>
                <c:pt idx="6603">
                  <c:v>660.30000000008158</c:v>
                </c:pt>
                <c:pt idx="6604">
                  <c:v>660.4000000000816</c:v>
                </c:pt>
                <c:pt idx="6605">
                  <c:v>660.50000000008163</c:v>
                </c:pt>
                <c:pt idx="6606">
                  <c:v>660.60000000008165</c:v>
                </c:pt>
                <c:pt idx="6607">
                  <c:v>660.70000000008167</c:v>
                </c:pt>
                <c:pt idx="6608">
                  <c:v>660.8000000000817</c:v>
                </c:pt>
                <c:pt idx="6609">
                  <c:v>660.90000000008172</c:v>
                </c:pt>
                <c:pt idx="6610">
                  <c:v>661.00000000008174</c:v>
                </c:pt>
                <c:pt idx="6611">
                  <c:v>661.10000000008176</c:v>
                </c:pt>
                <c:pt idx="6612">
                  <c:v>661.20000000008179</c:v>
                </c:pt>
                <c:pt idx="6613">
                  <c:v>661.30000000008181</c:v>
                </c:pt>
                <c:pt idx="6614">
                  <c:v>661.40000000008183</c:v>
                </c:pt>
                <c:pt idx="6615">
                  <c:v>661.50000000008185</c:v>
                </c:pt>
                <c:pt idx="6616">
                  <c:v>661.60000000008188</c:v>
                </c:pt>
                <c:pt idx="6617">
                  <c:v>661.7000000000819</c:v>
                </c:pt>
                <c:pt idx="6618">
                  <c:v>661.80000000008192</c:v>
                </c:pt>
                <c:pt idx="6619">
                  <c:v>661.90000000008195</c:v>
                </c:pt>
                <c:pt idx="6620">
                  <c:v>662.00000000008197</c:v>
                </c:pt>
                <c:pt idx="6621">
                  <c:v>662.10000000008199</c:v>
                </c:pt>
                <c:pt idx="6622">
                  <c:v>662.20000000008201</c:v>
                </c:pt>
                <c:pt idx="6623">
                  <c:v>662.30000000008204</c:v>
                </c:pt>
                <c:pt idx="6624">
                  <c:v>662.40000000008206</c:v>
                </c:pt>
                <c:pt idx="6625">
                  <c:v>662.50000000008208</c:v>
                </c:pt>
                <c:pt idx="6626">
                  <c:v>662.6000000000821</c:v>
                </c:pt>
                <c:pt idx="6627">
                  <c:v>662.70000000008213</c:v>
                </c:pt>
                <c:pt idx="6628">
                  <c:v>662.80000000008215</c:v>
                </c:pt>
                <c:pt idx="6629">
                  <c:v>662.90000000008217</c:v>
                </c:pt>
                <c:pt idx="6630">
                  <c:v>663.0000000000822</c:v>
                </c:pt>
                <c:pt idx="6631">
                  <c:v>663.10000000008222</c:v>
                </c:pt>
                <c:pt idx="6632">
                  <c:v>663.20000000008224</c:v>
                </c:pt>
                <c:pt idx="6633">
                  <c:v>663.30000000008226</c:v>
                </c:pt>
                <c:pt idx="6634">
                  <c:v>663.40000000008229</c:v>
                </c:pt>
                <c:pt idx="6635">
                  <c:v>663.50000000008231</c:v>
                </c:pt>
                <c:pt idx="6636">
                  <c:v>663.60000000008233</c:v>
                </c:pt>
                <c:pt idx="6637">
                  <c:v>663.70000000008235</c:v>
                </c:pt>
                <c:pt idx="6638">
                  <c:v>663.80000000008238</c:v>
                </c:pt>
                <c:pt idx="6639">
                  <c:v>663.9000000000824</c:v>
                </c:pt>
                <c:pt idx="6640">
                  <c:v>664.00000000008242</c:v>
                </c:pt>
                <c:pt idx="6641">
                  <c:v>664.10000000008245</c:v>
                </c:pt>
                <c:pt idx="6642">
                  <c:v>664.20000000008247</c:v>
                </c:pt>
                <c:pt idx="6643">
                  <c:v>664.30000000008249</c:v>
                </c:pt>
                <c:pt idx="6644">
                  <c:v>664.40000000008251</c:v>
                </c:pt>
                <c:pt idx="6645">
                  <c:v>664.50000000008254</c:v>
                </c:pt>
                <c:pt idx="6646">
                  <c:v>664.60000000008256</c:v>
                </c:pt>
                <c:pt idx="6647">
                  <c:v>664.70000000008258</c:v>
                </c:pt>
                <c:pt idx="6648">
                  <c:v>664.8000000000826</c:v>
                </c:pt>
                <c:pt idx="6649">
                  <c:v>664.90000000008263</c:v>
                </c:pt>
                <c:pt idx="6650">
                  <c:v>665.00000000008265</c:v>
                </c:pt>
                <c:pt idx="6651">
                  <c:v>665.10000000008267</c:v>
                </c:pt>
                <c:pt idx="6652">
                  <c:v>665.2000000000827</c:v>
                </c:pt>
                <c:pt idx="6653">
                  <c:v>665.30000000008272</c:v>
                </c:pt>
                <c:pt idx="6654">
                  <c:v>665.40000000008274</c:v>
                </c:pt>
                <c:pt idx="6655">
                  <c:v>665.50000000008276</c:v>
                </c:pt>
                <c:pt idx="6656">
                  <c:v>665.60000000008279</c:v>
                </c:pt>
                <c:pt idx="6657">
                  <c:v>665.70000000008281</c:v>
                </c:pt>
                <c:pt idx="6658">
                  <c:v>665.80000000008283</c:v>
                </c:pt>
                <c:pt idx="6659">
                  <c:v>665.90000000008285</c:v>
                </c:pt>
                <c:pt idx="6660">
                  <c:v>666.00000000008288</c:v>
                </c:pt>
                <c:pt idx="6661">
                  <c:v>666.1000000000829</c:v>
                </c:pt>
                <c:pt idx="6662">
                  <c:v>666.20000000008292</c:v>
                </c:pt>
                <c:pt idx="6663">
                  <c:v>666.30000000008295</c:v>
                </c:pt>
                <c:pt idx="6664">
                  <c:v>666.40000000008297</c:v>
                </c:pt>
                <c:pt idx="6665">
                  <c:v>666.50000000008299</c:v>
                </c:pt>
                <c:pt idx="6666">
                  <c:v>666.60000000008301</c:v>
                </c:pt>
                <c:pt idx="6667">
                  <c:v>666.70000000008304</c:v>
                </c:pt>
                <c:pt idx="6668">
                  <c:v>666.80000000008306</c:v>
                </c:pt>
                <c:pt idx="6669">
                  <c:v>666.90000000008308</c:v>
                </c:pt>
                <c:pt idx="6670">
                  <c:v>667.00000000008311</c:v>
                </c:pt>
                <c:pt idx="6671">
                  <c:v>667.10000000008313</c:v>
                </c:pt>
                <c:pt idx="6672">
                  <c:v>667.20000000008315</c:v>
                </c:pt>
                <c:pt idx="6673">
                  <c:v>667.30000000008317</c:v>
                </c:pt>
                <c:pt idx="6674">
                  <c:v>667.4000000000832</c:v>
                </c:pt>
                <c:pt idx="6675">
                  <c:v>667.50000000008322</c:v>
                </c:pt>
                <c:pt idx="6676">
                  <c:v>667.60000000008324</c:v>
                </c:pt>
                <c:pt idx="6677">
                  <c:v>667.70000000008326</c:v>
                </c:pt>
                <c:pt idx="6678">
                  <c:v>667.80000000008329</c:v>
                </c:pt>
                <c:pt idx="6679">
                  <c:v>667.90000000008331</c:v>
                </c:pt>
                <c:pt idx="6680">
                  <c:v>668.00000000008333</c:v>
                </c:pt>
                <c:pt idx="6681">
                  <c:v>668.10000000008336</c:v>
                </c:pt>
                <c:pt idx="6682">
                  <c:v>668.20000000008338</c:v>
                </c:pt>
                <c:pt idx="6683">
                  <c:v>668.3000000000834</c:v>
                </c:pt>
                <c:pt idx="6684">
                  <c:v>668.40000000008342</c:v>
                </c:pt>
                <c:pt idx="6685">
                  <c:v>668.50000000008345</c:v>
                </c:pt>
                <c:pt idx="6686">
                  <c:v>668.60000000008347</c:v>
                </c:pt>
                <c:pt idx="6687">
                  <c:v>668.70000000008349</c:v>
                </c:pt>
                <c:pt idx="6688">
                  <c:v>668.80000000008351</c:v>
                </c:pt>
                <c:pt idx="6689">
                  <c:v>668.90000000008354</c:v>
                </c:pt>
                <c:pt idx="6690">
                  <c:v>669.00000000008356</c:v>
                </c:pt>
                <c:pt idx="6691">
                  <c:v>669.10000000008358</c:v>
                </c:pt>
                <c:pt idx="6692">
                  <c:v>669.20000000008361</c:v>
                </c:pt>
                <c:pt idx="6693">
                  <c:v>669.30000000008363</c:v>
                </c:pt>
                <c:pt idx="6694">
                  <c:v>669.40000000008365</c:v>
                </c:pt>
                <c:pt idx="6695">
                  <c:v>669.50000000008367</c:v>
                </c:pt>
                <c:pt idx="6696">
                  <c:v>669.6000000000837</c:v>
                </c:pt>
                <c:pt idx="6697">
                  <c:v>669.70000000008372</c:v>
                </c:pt>
                <c:pt idx="6698">
                  <c:v>669.80000000008374</c:v>
                </c:pt>
                <c:pt idx="6699">
                  <c:v>669.90000000008376</c:v>
                </c:pt>
                <c:pt idx="6700">
                  <c:v>670.00000000008379</c:v>
                </c:pt>
                <c:pt idx="6701">
                  <c:v>670.10000000008381</c:v>
                </c:pt>
                <c:pt idx="6702">
                  <c:v>670.20000000008383</c:v>
                </c:pt>
                <c:pt idx="6703">
                  <c:v>670.30000000008386</c:v>
                </c:pt>
                <c:pt idx="6704">
                  <c:v>670.40000000008388</c:v>
                </c:pt>
                <c:pt idx="6705">
                  <c:v>670.5000000000839</c:v>
                </c:pt>
                <c:pt idx="6706">
                  <c:v>670.60000000008392</c:v>
                </c:pt>
                <c:pt idx="6707">
                  <c:v>670.70000000008395</c:v>
                </c:pt>
                <c:pt idx="6708">
                  <c:v>670.80000000008397</c:v>
                </c:pt>
                <c:pt idx="6709">
                  <c:v>670.90000000008399</c:v>
                </c:pt>
                <c:pt idx="6710">
                  <c:v>671.00000000008401</c:v>
                </c:pt>
                <c:pt idx="6711">
                  <c:v>671.10000000008404</c:v>
                </c:pt>
                <c:pt idx="6712">
                  <c:v>671.20000000008406</c:v>
                </c:pt>
                <c:pt idx="6713">
                  <c:v>671.30000000008408</c:v>
                </c:pt>
                <c:pt idx="6714">
                  <c:v>671.40000000008411</c:v>
                </c:pt>
                <c:pt idx="6715">
                  <c:v>671.50000000008413</c:v>
                </c:pt>
                <c:pt idx="6716">
                  <c:v>671.60000000008415</c:v>
                </c:pt>
                <c:pt idx="6717">
                  <c:v>671.70000000008417</c:v>
                </c:pt>
                <c:pt idx="6718">
                  <c:v>671.8000000000842</c:v>
                </c:pt>
                <c:pt idx="6719">
                  <c:v>671.90000000008422</c:v>
                </c:pt>
                <c:pt idx="6720">
                  <c:v>672.00000000008424</c:v>
                </c:pt>
                <c:pt idx="6721">
                  <c:v>672.10000000008426</c:v>
                </c:pt>
                <c:pt idx="6722">
                  <c:v>672.20000000008429</c:v>
                </c:pt>
                <c:pt idx="6723">
                  <c:v>672.30000000008431</c:v>
                </c:pt>
                <c:pt idx="6724">
                  <c:v>672.40000000008433</c:v>
                </c:pt>
                <c:pt idx="6725">
                  <c:v>672.50000000008436</c:v>
                </c:pt>
                <c:pt idx="6726">
                  <c:v>672.60000000008438</c:v>
                </c:pt>
                <c:pt idx="6727">
                  <c:v>672.7000000000844</c:v>
                </c:pt>
                <c:pt idx="6728">
                  <c:v>672.80000000008442</c:v>
                </c:pt>
                <c:pt idx="6729">
                  <c:v>672.90000000008445</c:v>
                </c:pt>
                <c:pt idx="6730">
                  <c:v>673.00000000008447</c:v>
                </c:pt>
                <c:pt idx="6731">
                  <c:v>673.10000000008449</c:v>
                </c:pt>
                <c:pt idx="6732">
                  <c:v>673.20000000008451</c:v>
                </c:pt>
                <c:pt idx="6733">
                  <c:v>673.30000000008454</c:v>
                </c:pt>
                <c:pt idx="6734">
                  <c:v>673.40000000008456</c:v>
                </c:pt>
                <c:pt idx="6735">
                  <c:v>673.50000000008458</c:v>
                </c:pt>
                <c:pt idx="6736">
                  <c:v>673.60000000008461</c:v>
                </c:pt>
                <c:pt idx="6737">
                  <c:v>673.70000000008463</c:v>
                </c:pt>
                <c:pt idx="6738">
                  <c:v>673.80000000008465</c:v>
                </c:pt>
                <c:pt idx="6739">
                  <c:v>673.90000000008467</c:v>
                </c:pt>
                <c:pt idx="6740">
                  <c:v>674.0000000000847</c:v>
                </c:pt>
                <c:pt idx="6741">
                  <c:v>674.10000000008472</c:v>
                </c:pt>
                <c:pt idx="6742">
                  <c:v>674.20000000008474</c:v>
                </c:pt>
                <c:pt idx="6743">
                  <c:v>674.30000000008476</c:v>
                </c:pt>
                <c:pt idx="6744">
                  <c:v>674.40000000008479</c:v>
                </c:pt>
                <c:pt idx="6745">
                  <c:v>674.50000000008481</c:v>
                </c:pt>
                <c:pt idx="6746">
                  <c:v>674.60000000008483</c:v>
                </c:pt>
                <c:pt idx="6747">
                  <c:v>674.70000000008486</c:v>
                </c:pt>
                <c:pt idx="6748">
                  <c:v>674.80000000008488</c:v>
                </c:pt>
                <c:pt idx="6749">
                  <c:v>674.9000000000849</c:v>
                </c:pt>
                <c:pt idx="6750">
                  <c:v>675.00000000008492</c:v>
                </c:pt>
                <c:pt idx="6751">
                  <c:v>675.10000000008495</c:v>
                </c:pt>
                <c:pt idx="6752">
                  <c:v>675.20000000008497</c:v>
                </c:pt>
                <c:pt idx="6753">
                  <c:v>675.30000000008499</c:v>
                </c:pt>
                <c:pt idx="6754">
                  <c:v>675.40000000008502</c:v>
                </c:pt>
                <c:pt idx="6755">
                  <c:v>675.50000000008504</c:v>
                </c:pt>
                <c:pt idx="6756">
                  <c:v>675.60000000008506</c:v>
                </c:pt>
                <c:pt idx="6757">
                  <c:v>675.70000000008508</c:v>
                </c:pt>
                <c:pt idx="6758">
                  <c:v>675.80000000008511</c:v>
                </c:pt>
                <c:pt idx="6759">
                  <c:v>675.90000000008513</c:v>
                </c:pt>
                <c:pt idx="6760">
                  <c:v>676.00000000008515</c:v>
                </c:pt>
                <c:pt idx="6761">
                  <c:v>676.10000000008517</c:v>
                </c:pt>
                <c:pt idx="6762">
                  <c:v>676.2000000000852</c:v>
                </c:pt>
                <c:pt idx="6763">
                  <c:v>676.30000000008522</c:v>
                </c:pt>
                <c:pt idx="6764">
                  <c:v>676.40000000008524</c:v>
                </c:pt>
                <c:pt idx="6765">
                  <c:v>676.50000000008527</c:v>
                </c:pt>
                <c:pt idx="6766">
                  <c:v>676.60000000008529</c:v>
                </c:pt>
                <c:pt idx="6767">
                  <c:v>676.70000000008531</c:v>
                </c:pt>
                <c:pt idx="6768">
                  <c:v>676.80000000008533</c:v>
                </c:pt>
                <c:pt idx="6769">
                  <c:v>676.90000000008536</c:v>
                </c:pt>
                <c:pt idx="6770">
                  <c:v>677.00000000008538</c:v>
                </c:pt>
                <c:pt idx="6771">
                  <c:v>677.1000000000854</c:v>
                </c:pt>
                <c:pt idx="6772">
                  <c:v>677.20000000008542</c:v>
                </c:pt>
                <c:pt idx="6773">
                  <c:v>677.30000000008545</c:v>
                </c:pt>
                <c:pt idx="6774">
                  <c:v>677.40000000008547</c:v>
                </c:pt>
                <c:pt idx="6775">
                  <c:v>677.50000000008549</c:v>
                </c:pt>
                <c:pt idx="6776">
                  <c:v>677.60000000008552</c:v>
                </c:pt>
                <c:pt idx="6777">
                  <c:v>677.70000000008554</c:v>
                </c:pt>
                <c:pt idx="6778">
                  <c:v>677.80000000008556</c:v>
                </c:pt>
                <c:pt idx="6779">
                  <c:v>677.90000000008558</c:v>
                </c:pt>
                <c:pt idx="6780">
                  <c:v>678.00000000008561</c:v>
                </c:pt>
                <c:pt idx="6781">
                  <c:v>678.10000000008563</c:v>
                </c:pt>
                <c:pt idx="6782">
                  <c:v>678.20000000008565</c:v>
                </c:pt>
                <c:pt idx="6783">
                  <c:v>678.30000000008567</c:v>
                </c:pt>
                <c:pt idx="6784">
                  <c:v>678.4000000000857</c:v>
                </c:pt>
                <c:pt idx="6785">
                  <c:v>678.50000000008572</c:v>
                </c:pt>
                <c:pt idx="6786">
                  <c:v>678.60000000008574</c:v>
                </c:pt>
                <c:pt idx="6787">
                  <c:v>678.70000000008577</c:v>
                </c:pt>
                <c:pt idx="6788">
                  <c:v>678.80000000008579</c:v>
                </c:pt>
                <c:pt idx="6789">
                  <c:v>678.90000000008581</c:v>
                </c:pt>
                <c:pt idx="6790">
                  <c:v>679.00000000008583</c:v>
                </c:pt>
                <c:pt idx="6791">
                  <c:v>679.10000000008586</c:v>
                </c:pt>
                <c:pt idx="6792">
                  <c:v>679.20000000008588</c:v>
                </c:pt>
                <c:pt idx="6793">
                  <c:v>679.3000000000859</c:v>
                </c:pt>
                <c:pt idx="6794">
                  <c:v>679.40000000008592</c:v>
                </c:pt>
                <c:pt idx="6795">
                  <c:v>679.50000000008595</c:v>
                </c:pt>
                <c:pt idx="6796">
                  <c:v>679.60000000008597</c:v>
                </c:pt>
                <c:pt idx="6797">
                  <c:v>679.70000000008599</c:v>
                </c:pt>
                <c:pt idx="6798">
                  <c:v>679.80000000008602</c:v>
                </c:pt>
                <c:pt idx="6799">
                  <c:v>679.90000000008604</c:v>
                </c:pt>
                <c:pt idx="6800">
                  <c:v>680.00000000008606</c:v>
                </c:pt>
                <c:pt idx="6801">
                  <c:v>680.10000000008608</c:v>
                </c:pt>
                <c:pt idx="6802">
                  <c:v>680.20000000008611</c:v>
                </c:pt>
                <c:pt idx="6803">
                  <c:v>680.30000000008613</c:v>
                </c:pt>
                <c:pt idx="6804">
                  <c:v>680.40000000008615</c:v>
                </c:pt>
                <c:pt idx="6805">
                  <c:v>680.50000000008617</c:v>
                </c:pt>
                <c:pt idx="6806">
                  <c:v>680.6000000000862</c:v>
                </c:pt>
                <c:pt idx="6807">
                  <c:v>680.70000000008622</c:v>
                </c:pt>
                <c:pt idx="6808">
                  <c:v>680.80000000008624</c:v>
                </c:pt>
                <c:pt idx="6809">
                  <c:v>680.90000000008627</c:v>
                </c:pt>
                <c:pt idx="6810">
                  <c:v>681.00000000008629</c:v>
                </c:pt>
                <c:pt idx="6811">
                  <c:v>681.10000000008631</c:v>
                </c:pt>
                <c:pt idx="6812">
                  <c:v>681.20000000008633</c:v>
                </c:pt>
                <c:pt idx="6813">
                  <c:v>681.30000000008636</c:v>
                </c:pt>
                <c:pt idx="6814">
                  <c:v>681.40000000008638</c:v>
                </c:pt>
                <c:pt idx="6815">
                  <c:v>681.5000000000864</c:v>
                </c:pt>
                <c:pt idx="6816">
                  <c:v>681.60000000008642</c:v>
                </c:pt>
                <c:pt idx="6817">
                  <c:v>681.70000000008645</c:v>
                </c:pt>
                <c:pt idx="6818">
                  <c:v>681.80000000008647</c:v>
                </c:pt>
                <c:pt idx="6819">
                  <c:v>681.90000000008649</c:v>
                </c:pt>
                <c:pt idx="6820">
                  <c:v>682.00000000008652</c:v>
                </c:pt>
                <c:pt idx="6821">
                  <c:v>682.10000000008654</c:v>
                </c:pt>
                <c:pt idx="6822">
                  <c:v>682.20000000008656</c:v>
                </c:pt>
                <c:pt idx="6823">
                  <c:v>682.30000000008658</c:v>
                </c:pt>
                <c:pt idx="6824">
                  <c:v>682.40000000008661</c:v>
                </c:pt>
                <c:pt idx="6825">
                  <c:v>682.50000000008663</c:v>
                </c:pt>
                <c:pt idx="6826">
                  <c:v>682.60000000008665</c:v>
                </c:pt>
                <c:pt idx="6827">
                  <c:v>682.70000000008667</c:v>
                </c:pt>
                <c:pt idx="6828">
                  <c:v>682.8000000000867</c:v>
                </c:pt>
                <c:pt idx="6829">
                  <c:v>682.90000000008672</c:v>
                </c:pt>
                <c:pt idx="6830">
                  <c:v>683.00000000008674</c:v>
                </c:pt>
                <c:pt idx="6831">
                  <c:v>683.10000000008677</c:v>
                </c:pt>
                <c:pt idx="6832">
                  <c:v>683.20000000008679</c:v>
                </c:pt>
                <c:pt idx="6833">
                  <c:v>683.30000000008681</c:v>
                </c:pt>
                <c:pt idx="6834">
                  <c:v>683.40000000008683</c:v>
                </c:pt>
                <c:pt idx="6835">
                  <c:v>683.50000000008686</c:v>
                </c:pt>
                <c:pt idx="6836">
                  <c:v>683.60000000008688</c:v>
                </c:pt>
                <c:pt idx="6837">
                  <c:v>683.7000000000869</c:v>
                </c:pt>
                <c:pt idx="6838">
                  <c:v>683.80000000008692</c:v>
                </c:pt>
                <c:pt idx="6839">
                  <c:v>683.90000000008695</c:v>
                </c:pt>
                <c:pt idx="6840">
                  <c:v>684.00000000008697</c:v>
                </c:pt>
                <c:pt idx="6841">
                  <c:v>684.10000000008699</c:v>
                </c:pt>
                <c:pt idx="6842">
                  <c:v>684.20000000008702</c:v>
                </c:pt>
                <c:pt idx="6843">
                  <c:v>684.30000000008704</c:v>
                </c:pt>
                <c:pt idx="6844">
                  <c:v>684.40000000008706</c:v>
                </c:pt>
                <c:pt idx="6845">
                  <c:v>684.50000000008708</c:v>
                </c:pt>
                <c:pt idx="6846">
                  <c:v>684.60000000008711</c:v>
                </c:pt>
                <c:pt idx="6847">
                  <c:v>684.70000000008713</c:v>
                </c:pt>
                <c:pt idx="6848">
                  <c:v>684.80000000008715</c:v>
                </c:pt>
                <c:pt idx="6849">
                  <c:v>684.90000000008718</c:v>
                </c:pt>
                <c:pt idx="6850">
                  <c:v>685.0000000000872</c:v>
                </c:pt>
                <c:pt idx="6851">
                  <c:v>685.10000000008722</c:v>
                </c:pt>
                <c:pt idx="6852">
                  <c:v>685.20000000008724</c:v>
                </c:pt>
                <c:pt idx="6853">
                  <c:v>685.30000000008727</c:v>
                </c:pt>
                <c:pt idx="6854">
                  <c:v>685.40000000008729</c:v>
                </c:pt>
                <c:pt idx="6855">
                  <c:v>685.50000000008731</c:v>
                </c:pt>
                <c:pt idx="6856">
                  <c:v>685.60000000008733</c:v>
                </c:pt>
                <c:pt idx="6857">
                  <c:v>685.70000000008736</c:v>
                </c:pt>
                <c:pt idx="6858">
                  <c:v>685.80000000008738</c:v>
                </c:pt>
                <c:pt idx="6859">
                  <c:v>685.9000000000874</c:v>
                </c:pt>
                <c:pt idx="6860">
                  <c:v>686.00000000008743</c:v>
                </c:pt>
                <c:pt idx="6861">
                  <c:v>686.10000000008745</c:v>
                </c:pt>
                <c:pt idx="6862">
                  <c:v>686.20000000008747</c:v>
                </c:pt>
                <c:pt idx="6863">
                  <c:v>686.30000000008749</c:v>
                </c:pt>
                <c:pt idx="6864">
                  <c:v>686.40000000008752</c:v>
                </c:pt>
                <c:pt idx="6865">
                  <c:v>686.50000000008754</c:v>
                </c:pt>
                <c:pt idx="6866">
                  <c:v>686.60000000008756</c:v>
                </c:pt>
                <c:pt idx="6867">
                  <c:v>686.70000000008758</c:v>
                </c:pt>
                <c:pt idx="6868">
                  <c:v>686.80000000008761</c:v>
                </c:pt>
                <c:pt idx="6869">
                  <c:v>686.90000000008763</c:v>
                </c:pt>
                <c:pt idx="6870">
                  <c:v>687.00000000008765</c:v>
                </c:pt>
                <c:pt idx="6871">
                  <c:v>687.10000000008768</c:v>
                </c:pt>
                <c:pt idx="6872">
                  <c:v>687.2000000000877</c:v>
                </c:pt>
                <c:pt idx="6873">
                  <c:v>687.30000000008772</c:v>
                </c:pt>
                <c:pt idx="6874">
                  <c:v>687.40000000008774</c:v>
                </c:pt>
                <c:pt idx="6875">
                  <c:v>687.50000000008777</c:v>
                </c:pt>
                <c:pt idx="6876">
                  <c:v>687.60000000008779</c:v>
                </c:pt>
                <c:pt idx="6877">
                  <c:v>687.70000000008781</c:v>
                </c:pt>
                <c:pt idx="6878">
                  <c:v>687.80000000008783</c:v>
                </c:pt>
                <c:pt idx="6879">
                  <c:v>687.90000000008786</c:v>
                </c:pt>
                <c:pt idx="6880">
                  <c:v>688.00000000008788</c:v>
                </c:pt>
                <c:pt idx="6881">
                  <c:v>688.1000000000879</c:v>
                </c:pt>
                <c:pt idx="6882">
                  <c:v>688.20000000008793</c:v>
                </c:pt>
                <c:pt idx="6883">
                  <c:v>688.30000000008795</c:v>
                </c:pt>
                <c:pt idx="6884">
                  <c:v>688.40000000008797</c:v>
                </c:pt>
                <c:pt idx="6885">
                  <c:v>688.50000000008799</c:v>
                </c:pt>
                <c:pt idx="6886">
                  <c:v>688.60000000008802</c:v>
                </c:pt>
                <c:pt idx="6887">
                  <c:v>688.70000000008804</c:v>
                </c:pt>
                <c:pt idx="6888">
                  <c:v>688.80000000008806</c:v>
                </c:pt>
                <c:pt idx="6889">
                  <c:v>688.90000000008808</c:v>
                </c:pt>
                <c:pt idx="6890">
                  <c:v>689.00000000008811</c:v>
                </c:pt>
                <c:pt idx="6891">
                  <c:v>689.10000000008813</c:v>
                </c:pt>
                <c:pt idx="6892">
                  <c:v>689.20000000008815</c:v>
                </c:pt>
                <c:pt idx="6893">
                  <c:v>689.30000000008818</c:v>
                </c:pt>
                <c:pt idx="6894">
                  <c:v>689.4000000000882</c:v>
                </c:pt>
                <c:pt idx="6895">
                  <c:v>689.50000000008822</c:v>
                </c:pt>
                <c:pt idx="6896">
                  <c:v>689.60000000008824</c:v>
                </c:pt>
                <c:pt idx="6897">
                  <c:v>689.70000000008827</c:v>
                </c:pt>
                <c:pt idx="6898">
                  <c:v>689.80000000008829</c:v>
                </c:pt>
                <c:pt idx="6899">
                  <c:v>689.90000000008831</c:v>
                </c:pt>
                <c:pt idx="6900">
                  <c:v>690.00000000008833</c:v>
                </c:pt>
                <c:pt idx="6901">
                  <c:v>690.10000000008836</c:v>
                </c:pt>
                <c:pt idx="6902">
                  <c:v>690.20000000008838</c:v>
                </c:pt>
                <c:pt idx="6903">
                  <c:v>690.3000000000884</c:v>
                </c:pt>
                <c:pt idx="6904">
                  <c:v>690.40000000008843</c:v>
                </c:pt>
                <c:pt idx="6905">
                  <c:v>690.50000000008845</c:v>
                </c:pt>
                <c:pt idx="6906">
                  <c:v>690.60000000008847</c:v>
                </c:pt>
                <c:pt idx="6907">
                  <c:v>690.70000000008849</c:v>
                </c:pt>
                <c:pt idx="6908">
                  <c:v>690.80000000008852</c:v>
                </c:pt>
                <c:pt idx="6909">
                  <c:v>690.90000000008854</c:v>
                </c:pt>
                <c:pt idx="6910">
                  <c:v>691.00000000008856</c:v>
                </c:pt>
                <c:pt idx="6911">
                  <c:v>691.10000000008858</c:v>
                </c:pt>
                <c:pt idx="6912">
                  <c:v>691.20000000008861</c:v>
                </c:pt>
                <c:pt idx="6913">
                  <c:v>691.30000000008863</c:v>
                </c:pt>
                <c:pt idx="6914">
                  <c:v>691.40000000008865</c:v>
                </c:pt>
                <c:pt idx="6915">
                  <c:v>691.50000000008868</c:v>
                </c:pt>
                <c:pt idx="6916">
                  <c:v>691.6000000000887</c:v>
                </c:pt>
                <c:pt idx="6917">
                  <c:v>691.70000000008872</c:v>
                </c:pt>
                <c:pt idx="6918">
                  <c:v>691.80000000008874</c:v>
                </c:pt>
                <c:pt idx="6919">
                  <c:v>691.90000000008877</c:v>
                </c:pt>
                <c:pt idx="6920">
                  <c:v>692.00000000008879</c:v>
                </c:pt>
                <c:pt idx="6921">
                  <c:v>692.10000000008881</c:v>
                </c:pt>
                <c:pt idx="6922">
                  <c:v>692.20000000008883</c:v>
                </c:pt>
                <c:pt idx="6923">
                  <c:v>692.30000000008886</c:v>
                </c:pt>
                <c:pt idx="6924">
                  <c:v>692.40000000008888</c:v>
                </c:pt>
                <c:pt idx="6925">
                  <c:v>692.5000000000889</c:v>
                </c:pt>
                <c:pt idx="6926">
                  <c:v>692.60000000008893</c:v>
                </c:pt>
                <c:pt idx="6927">
                  <c:v>692.70000000008895</c:v>
                </c:pt>
                <c:pt idx="6928">
                  <c:v>692.80000000008897</c:v>
                </c:pt>
                <c:pt idx="6929">
                  <c:v>692.90000000008899</c:v>
                </c:pt>
                <c:pt idx="6930">
                  <c:v>693.00000000008902</c:v>
                </c:pt>
                <c:pt idx="6931">
                  <c:v>693.10000000008904</c:v>
                </c:pt>
                <c:pt idx="6932">
                  <c:v>693.20000000008906</c:v>
                </c:pt>
                <c:pt idx="6933">
                  <c:v>693.30000000008909</c:v>
                </c:pt>
                <c:pt idx="6934">
                  <c:v>693.40000000008911</c:v>
                </c:pt>
                <c:pt idx="6935">
                  <c:v>693.50000000008913</c:v>
                </c:pt>
                <c:pt idx="6936">
                  <c:v>693.60000000008915</c:v>
                </c:pt>
                <c:pt idx="6937">
                  <c:v>693.70000000008918</c:v>
                </c:pt>
                <c:pt idx="6938">
                  <c:v>693.8000000000892</c:v>
                </c:pt>
                <c:pt idx="6939">
                  <c:v>693.90000000008922</c:v>
                </c:pt>
                <c:pt idx="6940">
                  <c:v>694.00000000008924</c:v>
                </c:pt>
                <c:pt idx="6941">
                  <c:v>694.10000000008927</c:v>
                </c:pt>
                <c:pt idx="6942">
                  <c:v>694.20000000008929</c:v>
                </c:pt>
                <c:pt idx="6943">
                  <c:v>694.30000000008931</c:v>
                </c:pt>
                <c:pt idx="6944">
                  <c:v>694.40000000008934</c:v>
                </c:pt>
                <c:pt idx="6945">
                  <c:v>694.50000000008936</c:v>
                </c:pt>
                <c:pt idx="6946">
                  <c:v>694.60000000008938</c:v>
                </c:pt>
                <c:pt idx="6947">
                  <c:v>694.7000000000894</c:v>
                </c:pt>
                <c:pt idx="6948">
                  <c:v>694.80000000008943</c:v>
                </c:pt>
                <c:pt idx="6949">
                  <c:v>694.90000000008945</c:v>
                </c:pt>
                <c:pt idx="6950">
                  <c:v>695.00000000008947</c:v>
                </c:pt>
                <c:pt idx="6951">
                  <c:v>695.10000000008949</c:v>
                </c:pt>
                <c:pt idx="6952">
                  <c:v>695.20000000008952</c:v>
                </c:pt>
                <c:pt idx="6953">
                  <c:v>695.30000000008954</c:v>
                </c:pt>
                <c:pt idx="6954">
                  <c:v>695.40000000008956</c:v>
                </c:pt>
                <c:pt idx="6955">
                  <c:v>695.50000000008959</c:v>
                </c:pt>
                <c:pt idx="6956">
                  <c:v>695.60000000008961</c:v>
                </c:pt>
                <c:pt idx="6957">
                  <c:v>695.70000000008963</c:v>
                </c:pt>
                <c:pt idx="6958">
                  <c:v>695.80000000008965</c:v>
                </c:pt>
                <c:pt idx="6959">
                  <c:v>695.90000000008968</c:v>
                </c:pt>
                <c:pt idx="6960">
                  <c:v>696.0000000000897</c:v>
                </c:pt>
                <c:pt idx="6961">
                  <c:v>696.10000000008972</c:v>
                </c:pt>
                <c:pt idx="6962">
                  <c:v>696.20000000008974</c:v>
                </c:pt>
                <c:pt idx="6963">
                  <c:v>696.30000000008977</c:v>
                </c:pt>
                <c:pt idx="6964">
                  <c:v>696.40000000008979</c:v>
                </c:pt>
                <c:pt idx="6965">
                  <c:v>696.50000000008981</c:v>
                </c:pt>
                <c:pt idx="6966">
                  <c:v>696.60000000008984</c:v>
                </c:pt>
                <c:pt idx="6967">
                  <c:v>696.70000000008986</c:v>
                </c:pt>
                <c:pt idx="6968">
                  <c:v>696.80000000008988</c:v>
                </c:pt>
                <c:pt idx="6969">
                  <c:v>696.9000000000899</c:v>
                </c:pt>
                <c:pt idx="6970">
                  <c:v>697.00000000008993</c:v>
                </c:pt>
                <c:pt idx="6971">
                  <c:v>697.10000000008995</c:v>
                </c:pt>
                <c:pt idx="6972">
                  <c:v>697.20000000008997</c:v>
                </c:pt>
                <c:pt idx="6973">
                  <c:v>697.30000000008999</c:v>
                </c:pt>
                <c:pt idx="6974">
                  <c:v>697.40000000009002</c:v>
                </c:pt>
                <c:pt idx="6975">
                  <c:v>697.50000000009004</c:v>
                </c:pt>
                <c:pt idx="6976">
                  <c:v>697.60000000009006</c:v>
                </c:pt>
                <c:pt idx="6977">
                  <c:v>697.70000000009009</c:v>
                </c:pt>
                <c:pt idx="6978">
                  <c:v>697.80000000009011</c:v>
                </c:pt>
                <c:pt idx="6979">
                  <c:v>697.90000000009013</c:v>
                </c:pt>
                <c:pt idx="6980">
                  <c:v>698.00000000009015</c:v>
                </c:pt>
                <c:pt idx="6981">
                  <c:v>698.10000000009018</c:v>
                </c:pt>
                <c:pt idx="6982">
                  <c:v>698.2000000000902</c:v>
                </c:pt>
                <c:pt idx="6983">
                  <c:v>698.30000000009022</c:v>
                </c:pt>
                <c:pt idx="6984">
                  <c:v>698.40000000009024</c:v>
                </c:pt>
                <c:pt idx="6985">
                  <c:v>698.50000000009027</c:v>
                </c:pt>
                <c:pt idx="6986">
                  <c:v>698.60000000009029</c:v>
                </c:pt>
                <c:pt idx="6987">
                  <c:v>698.70000000009031</c:v>
                </c:pt>
                <c:pt idx="6988">
                  <c:v>698.80000000009034</c:v>
                </c:pt>
                <c:pt idx="6989">
                  <c:v>698.90000000009036</c:v>
                </c:pt>
                <c:pt idx="6990">
                  <c:v>699.00000000009038</c:v>
                </c:pt>
                <c:pt idx="6991">
                  <c:v>699.1000000000904</c:v>
                </c:pt>
                <c:pt idx="6992">
                  <c:v>699.20000000009043</c:v>
                </c:pt>
                <c:pt idx="6993">
                  <c:v>699.30000000009045</c:v>
                </c:pt>
                <c:pt idx="6994">
                  <c:v>699.40000000009047</c:v>
                </c:pt>
                <c:pt idx="6995">
                  <c:v>699.50000000009049</c:v>
                </c:pt>
                <c:pt idx="6996">
                  <c:v>699.60000000009052</c:v>
                </c:pt>
                <c:pt idx="6997">
                  <c:v>699.70000000009054</c:v>
                </c:pt>
                <c:pt idx="6998">
                  <c:v>699.80000000009056</c:v>
                </c:pt>
                <c:pt idx="6999">
                  <c:v>699.90000000009059</c:v>
                </c:pt>
                <c:pt idx="7000">
                  <c:v>700.00000000009061</c:v>
                </c:pt>
                <c:pt idx="7001">
                  <c:v>700.10000000009063</c:v>
                </c:pt>
                <c:pt idx="7002">
                  <c:v>700.20000000009065</c:v>
                </c:pt>
                <c:pt idx="7003">
                  <c:v>700.30000000009068</c:v>
                </c:pt>
                <c:pt idx="7004">
                  <c:v>700.4000000000907</c:v>
                </c:pt>
                <c:pt idx="7005">
                  <c:v>700.50000000009072</c:v>
                </c:pt>
                <c:pt idx="7006">
                  <c:v>700.60000000009074</c:v>
                </c:pt>
                <c:pt idx="7007">
                  <c:v>700.70000000009077</c:v>
                </c:pt>
                <c:pt idx="7008">
                  <c:v>700.80000000009079</c:v>
                </c:pt>
                <c:pt idx="7009">
                  <c:v>700.90000000009081</c:v>
                </c:pt>
                <c:pt idx="7010">
                  <c:v>701.00000000009084</c:v>
                </c:pt>
                <c:pt idx="7011">
                  <c:v>701.10000000009086</c:v>
                </c:pt>
                <c:pt idx="7012">
                  <c:v>701.20000000009088</c:v>
                </c:pt>
                <c:pt idx="7013">
                  <c:v>701.3000000000909</c:v>
                </c:pt>
                <c:pt idx="7014">
                  <c:v>701.40000000009093</c:v>
                </c:pt>
                <c:pt idx="7015">
                  <c:v>701.50000000009095</c:v>
                </c:pt>
                <c:pt idx="7016">
                  <c:v>701.60000000009097</c:v>
                </c:pt>
                <c:pt idx="7017">
                  <c:v>701.70000000009099</c:v>
                </c:pt>
                <c:pt idx="7018">
                  <c:v>701.80000000009102</c:v>
                </c:pt>
                <c:pt idx="7019">
                  <c:v>701.90000000009104</c:v>
                </c:pt>
                <c:pt idx="7020">
                  <c:v>702.00000000009106</c:v>
                </c:pt>
                <c:pt idx="7021">
                  <c:v>702.10000000009109</c:v>
                </c:pt>
                <c:pt idx="7022">
                  <c:v>702.20000000009111</c:v>
                </c:pt>
                <c:pt idx="7023">
                  <c:v>702.30000000009113</c:v>
                </c:pt>
                <c:pt idx="7024">
                  <c:v>702.40000000009115</c:v>
                </c:pt>
                <c:pt idx="7025">
                  <c:v>702.50000000009118</c:v>
                </c:pt>
                <c:pt idx="7026">
                  <c:v>702.6000000000912</c:v>
                </c:pt>
                <c:pt idx="7027">
                  <c:v>702.70000000009122</c:v>
                </c:pt>
                <c:pt idx="7028">
                  <c:v>702.80000000009125</c:v>
                </c:pt>
                <c:pt idx="7029">
                  <c:v>702.90000000009127</c:v>
                </c:pt>
                <c:pt idx="7030">
                  <c:v>703.00000000009129</c:v>
                </c:pt>
                <c:pt idx="7031">
                  <c:v>703.10000000009131</c:v>
                </c:pt>
                <c:pt idx="7032">
                  <c:v>703.20000000009134</c:v>
                </c:pt>
                <c:pt idx="7033">
                  <c:v>703.30000000009136</c:v>
                </c:pt>
                <c:pt idx="7034">
                  <c:v>703.40000000009138</c:v>
                </c:pt>
                <c:pt idx="7035">
                  <c:v>703.5000000000914</c:v>
                </c:pt>
                <c:pt idx="7036">
                  <c:v>703.60000000009143</c:v>
                </c:pt>
                <c:pt idx="7037">
                  <c:v>703.70000000009145</c:v>
                </c:pt>
                <c:pt idx="7038">
                  <c:v>703.80000000009147</c:v>
                </c:pt>
                <c:pt idx="7039">
                  <c:v>703.9000000000915</c:v>
                </c:pt>
                <c:pt idx="7040">
                  <c:v>704.00000000009152</c:v>
                </c:pt>
                <c:pt idx="7041">
                  <c:v>704.10000000009154</c:v>
                </c:pt>
                <c:pt idx="7042">
                  <c:v>704.20000000009156</c:v>
                </c:pt>
                <c:pt idx="7043">
                  <c:v>704.30000000009159</c:v>
                </c:pt>
                <c:pt idx="7044">
                  <c:v>704.40000000009161</c:v>
                </c:pt>
                <c:pt idx="7045">
                  <c:v>704.50000000009163</c:v>
                </c:pt>
                <c:pt idx="7046">
                  <c:v>704.60000000009165</c:v>
                </c:pt>
                <c:pt idx="7047">
                  <c:v>704.70000000009168</c:v>
                </c:pt>
                <c:pt idx="7048">
                  <c:v>704.8000000000917</c:v>
                </c:pt>
                <c:pt idx="7049">
                  <c:v>704.90000000009172</c:v>
                </c:pt>
                <c:pt idx="7050">
                  <c:v>705.00000000009175</c:v>
                </c:pt>
                <c:pt idx="7051">
                  <c:v>705.10000000009177</c:v>
                </c:pt>
                <c:pt idx="7052">
                  <c:v>705.20000000009179</c:v>
                </c:pt>
                <c:pt idx="7053">
                  <c:v>705.30000000009181</c:v>
                </c:pt>
                <c:pt idx="7054">
                  <c:v>705.40000000009184</c:v>
                </c:pt>
                <c:pt idx="7055">
                  <c:v>705.50000000009186</c:v>
                </c:pt>
                <c:pt idx="7056">
                  <c:v>705.60000000009188</c:v>
                </c:pt>
                <c:pt idx="7057">
                  <c:v>705.7000000000919</c:v>
                </c:pt>
                <c:pt idx="7058">
                  <c:v>705.80000000009193</c:v>
                </c:pt>
                <c:pt idx="7059">
                  <c:v>705.90000000009195</c:v>
                </c:pt>
                <c:pt idx="7060">
                  <c:v>706.00000000009197</c:v>
                </c:pt>
                <c:pt idx="7061">
                  <c:v>706.100000000092</c:v>
                </c:pt>
                <c:pt idx="7062">
                  <c:v>706.20000000009202</c:v>
                </c:pt>
                <c:pt idx="7063">
                  <c:v>706.30000000009204</c:v>
                </c:pt>
                <c:pt idx="7064">
                  <c:v>706.40000000009206</c:v>
                </c:pt>
                <c:pt idx="7065">
                  <c:v>706.50000000009209</c:v>
                </c:pt>
                <c:pt idx="7066">
                  <c:v>706.60000000009211</c:v>
                </c:pt>
                <c:pt idx="7067">
                  <c:v>706.70000000009213</c:v>
                </c:pt>
                <c:pt idx="7068">
                  <c:v>706.80000000009215</c:v>
                </c:pt>
                <c:pt idx="7069">
                  <c:v>706.90000000009218</c:v>
                </c:pt>
                <c:pt idx="7070">
                  <c:v>707.0000000000922</c:v>
                </c:pt>
                <c:pt idx="7071">
                  <c:v>707.10000000009222</c:v>
                </c:pt>
                <c:pt idx="7072">
                  <c:v>707.20000000009225</c:v>
                </c:pt>
                <c:pt idx="7073">
                  <c:v>707.30000000009227</c:v>
                </c:pt>
                <c:pt idx="7074">
                  <c:v>707.40000000009229</c:v>
                </c:pt>
                <c:pt idx="7075">
                  <c:v>707.50000000009231</c:v>
                </c:pt>
                <c:pt idx="7076">
                  <c:v>707.60000000009234</c:v>
                </c:pt>
                <c:pt idx="7077">
                  <c:v>707.70000000009236</c:v>
                </c:pt>
                <c:pt idx="7078">
                  <c:v>707.80000000009238</c:v>
                </c:pt>
                <c:pt idx="7079">
                  <c:v>707.9000000000924</c:v>
                </c:pt>
                <c:pt idx="7080">
                  <c:v>708.00000000009243</c:v>
                </c:pt>
                <c:pt idx="7081">
                  <c:v>708.10000000009245</c:v>
                </c:pt>
                <c:pt idx="7082">
                  <c:v>708.20000000009247</c:v>
                </c:pt>
                <c:pt idx="7083">
                  <c:v>708.3000000000925</c:v>
                </c:pt>
                <c:pt idx="7084">
                  <c:v>708.40000000009252</c:v>
                </c:pt>
                <c:pt idx="7085">
                  <c:v>708.50000000009254</c:v>
                </c:pt>
                <c:pt idx="7086">
                  <c:v>708.60000000009256</c:v>
                </c:pt>
                <c:pt idx="7087">
                  <c:v>708.70000000009259</c:v>
                </c:pt>
                <c:pt idx="7088">
                  <c:v>708.80000000009261</c:v>
                </c:pt>
                <c:pt idx="7089">
                  <c:v>708.90000000009263</c:v>
                </c:pt>
                <c:pt idx="7090">
                  <c:v>709.00000000009265</c:v>
                </c:pt>
                <c:pt idx="7091">
                  <c:v>709.10000000009268</c:v>
                </c:pt>
                <c:pt idx="7092">
                  <c:v>709.2000000000927</c:v>
                </c:pt>
                <c:pt idx="7093">
                  <c:v>709.30000000009272</c:v>
                </c:pt>
                <c:pt idx="7094">
                  <c:v>709.40000000009275</c:v>
                </c:pt>
                <c:pt idx="7095">
                  <c:v>709.50000000009277</c:v>
                </c:pt>
                <c:pt idx="7096">
                  <c:v>709.60000000009279</c:v>
                </c:pt>
                <c:pt idx="7097">
                  <c:v>709.70000000009281</c:v>
                </c:pt>
                <c:pt idx="7098">
                  <c:v>709.80000000009284</c:v>
                </c:pt>
                <c:pt idx="7099">
                  <c:v>709.90000000009286</c:v>
                </c:pt>
                <c:pt idx="7100">
                  <c:v>710.00000000009288</c:v>
                </c:pt>
                <c:pt idx="7101">
                  <c:v>710.1000000000929</c:v>
                </c:pt>
                <c:pt idx="7102">
                  <c:v>710.20000000009293</c:v>
                </c:pt>
                <c:pt idx="7103">
                  <c:v>710.30000000009295</c:v>
                </c:pt>
                <c:pt idx="7104">
                  <c:v>710.40000000009297</c:v>
                </c:pt>
                <c:pt idx="7105">
                  <c:v>710.500000000093</c:v>
                </c:pt>
                <c:pt idx="7106">
                  <c:v>710.60000000009302</c:v>
                </c:pt>
                <c:pt idx="7107">
                  <c:v>710.70000000009304</c:v>
                </c:pt>
                <c:pt idx="7108">
                  <c:v>710.80000000009306</c:v>
                </c:pt>
                <c:pt idx="7109">
                  <c:v>710.90000000009309</c:v>
                </c:pt>
                <c:pt idx="7110">
                  <c:v>711.00000000009311</c:v>
                </c:pt>
                <c:pt idx="7111">
                  <c:v>711.10000000009313</c:v>
                </c:pt>
                <c:pt idx="7112">
                  <c:v>711.20000000009315</c:v>
                </c:pt>
                <c:pt idx="7113">
                  <c:v>711.30000000009318</c:v>
                </c:pt>
                <c:pt idx="7114">
                  <c:v>711.4000000000932</c:v>
                </c:pt>
                <c:pt idx="7115">
                  <c:v>711.50000000009322</c:v>
                </c:pt>
                <c:pt idx="7116">
                  <c:v>711.60000000009325</c:v>
                </c:pt>
                <c:pt idx="7117">
                  <c:v>711.70000000009327</c:v>
                </c:pt>
                <c:pt idx="7118">
                  <c:v>711.80000000009329</c:v>
                </c:pt>
                <c:pt idx="7119">
                  <c:v>711.90000000009331</c:v>
                </c:pt>
                <c:pt idx="7120">
                  <c:v>712.00000000009334</c:v>
                </c:pt>
                <c:pt idx="7121">
                  <c:v>712.10000000009336</c:v>
                </c:pt>
                <c:pt idx="7122">
                  <c:v>712.20000000009338</c:v>
                </c:pt>
                <c:pt idx="7123">
                  <c:v>712.30000000009341</c:v>
                </c:pt>
                <c:pt idx="7124">
                  <c:v>712.40000000009343</c:v>
                </c:pt>
                <c:pt idx="7125">
                  <c:v>712.50000000009345</c:v>
                </c:pt>
                <c:pt idx="7126">
                  <c:v>712.60000000009347</c:v>
                </c:pt>
                <c:pt idx="7127">
                  <c:v>712.7000000000935</c:v>
                </c:pt>
                <c:pt idx="7128">
                  <c:v>712.80000000009352</c:v>
                </c:pt>
                <c:pt idx="7129">
                  <c:v>712.90000000009354</c:v>
                </c:pt>
                <c:pt idx="7130">
                  <c:v>713.00000000009356</c:v>
                </c:pt>
                <c:pt idx="7131">
                  <c:v>713.10000000009359</c:v>
                </c:pt>
                <c:pt idx="7132">
                  <c:v>713.20000000009361</c:v>
                </c:pt>
                <c:pt idx="7133">
                  <c:v>713.30000000009363</c:v>
                </c:pt>
                <c:pt idx="7134">
                  <c:v>713.40000000009366</c:v>
                </c:pt>
                <c:pt idx="7135">
                  <c:v>713.50000000009368</c:v>
                </c:pt>
                <c:pt idx="7136">
                  <c:v>713.6000000000937</c:v>
                </c:pt>
                <c:pt idx="7137">
                  <c:v>713.70000000009372</c:v>
                </c:pt>
                <c:pt idx="7138">
                  <c:v>713.80000000009375</c:v>
                </c:pt>
                <c:pt idx="7139">
                  <c:v>713.90000000009377</c:v>
                </c:pt>
                <c:pt idx="7140">
                  <c:v>714.00000000009379</c:v>
                </c:pt>
                <c:pt idx="7141">
                  <c:v>714.10000000009381</c:v>
                </c:pt>
                <c:pt idx="7142">
                  <c:v>714.20000000009384</c:v>
                </c:pt>
                <c:pt idx="7143">
                  <c:v>714.30000000009386</c:v>
                </c:pt>
                <c:pt idx="7144">
                  <c:v>714.40000000009388</c:v>
                </c:pt>
                <c:pt idx="7145">
                  <c:v>714.50000000009391</c:v>
                </c:pt>
                <c:pt idx="7146">
                  <c:v>714.60000000009393</c:v>
                </c:pt>
                <c:pt idx="7147">
                  <c:v>714.70000000009395</c:v>
                </c:pt>
                <c:pt idx="7148">
                  <c:v>714.80000000009397</c:v>
                </c:pt>
                <c:pt idx="7149">
                  <c:v>714.900000000094</c:v>
                </c:pt>
                <c:pt idx="7150">
                  <c:v>715.00000000009402</c:v>
                </c:pt>
                <c:pt idx="7151">
                  <c:v>715.10000000009404</c:v>
                </c:pt>
                <c:pt idx="7152">
                  <c:v>715.20000000009406</c:v>
                </c:pt>
                <c:pt idx="7153">
                  <c:v>715.30000000009409</c:v>
                </c:pt>
                <c:pt idx="7154">
                  <c:v>715.40000000009411</c:v>
                </c:pt>
                <c:pt idx="7155">
                  <c:v>715.50000000009413</c:v>
                </c:pt>
                <c:pt idx="7156">
                  <c:v>715.60000000009416</c:v>
                </c:pt>
                <c:pt idx="7157">
                  <c:v>715.70000000009418</c:v>
                </c:pt>
                <c:pt idx="7158">
                  <c:v>715.8000000000942</c:v>
                </c:pt>
                <c:pt idx="7159">
                  <c:v>715.90000000009422</c:v>
                </c:pt>
                <c:pt idx="7160">
                  <c:v>716.00000000009425</c:v>
                </c:pt>
                <c:pt idx="7161">
                  <c:v>716.10000000009427</c:v>
                </c:pt>
                <c:pt idx="7162">
                  <c:v>716.20000000009429</c:v>
                </c:pt>
                <c:pt idx="7163">
                  <c:v>716.30000000009431</c:v>
                </c:pt>
                <c:pt idx="7164">
                  <c:v>716.40000000009434</c:v>
                </c:pt>
                <c:pt idx="7165">
                  <c:v>716.50000000009436</c:v>
                </c:pt>
                <c:pt idx="7166">
                  <c:v>716.60000000009438</c:v>
                </c:pt>
                <c:pt idx="7167">
                  <c:v>716.70000000009441</c:v>
                </c:pt>
                <c:pt idx="7168">
                  <c:v>716.80000000009443</c:v>
                </c:pt>
                <c:pt idx="7169">
                  <c:v>716.90000000009445</c:v>
                </c:pt>
                <c:pt idx="7170">
                  <c:v>717.00000000009447</c:v>
                </c:pt>
                <c:pt idx="7171">
                  <c:v>717.1000000000945</c:v>
                </c:pt>
                <c:pt idx="7172">
                  <c:v>717.20000000009452</c:v>
                </c:pt>
                <c:pt idx="7173">
                  <c:v>717.30000000009454</c:v>
                </c:pt>
                <c:pt idx="7174">
                  <c:v>717.40000000009456</c:v>
                </c:pt>
                <c:pt idx="7175">
                  <c:v>717.50000000009459</c:v>
                </c:pt>
                <c:pt idx="7176">
                  <c:v>717.60000000009461</c:v>
                </c:pt>
                <c:pt idx="7177">
                  <c:v>717.70000000009463</c:v>
                </c:pt>
                <c:pt idx="7178">
                  <c:v>717.80000000009466</c:v>
                </c:pt>
                <c:pt idx="7179">
                  <c:v>717.90000000009468</c:v>
                </c:pt>
                <c:pt idx="7180">
                  <c:v>718.0000000000947</c:v>
                </c:pt>
                <c:pt idx="7181">
                  <c:v>718.10000000009472</c:v>
                </c:pt>
                <c:pt idx="7182">
                  <c:v>718.20000000009475</c:v>
                </c:pt>
                <c:pt idx="7183">
                  <c:v>718.30000000009477</c:v>
                </c:pt>
                <c:pt idx="7184">
                  <c:v>718.40000000009479</c:v>
                </c:pt>
                <c:pt idx="7185">
                  <c:v>718.50000000009481</c:v>
                </c:pt>
                <c:pt idx="7186">
                  <c:v>718.60000000009484</c:v>
                </c:pt>
                <c:pt idx="7187">
                  <c:v>718.70000000009486</c:v>
                </c:pt>
                <c:pt idx="7188">
                  <c:v>718.80000000009488</c:v>
                </c:pt>
                <c:pt idx="7189">
                  <c:v>718.90000000009491</c:v>
                </c:pt>
                <c:pt idx="7190">
                  <c:v>719.00000000009493</c:v>
                </c:pt>
                <c:pt idx="7191">
                  <c:v>719.10000000009495</c:v>
                </c:pt>
                <c:pt idx="7192">
                  <c:v>719.20000000009497</c:v>
                </c:pt>
                <c:pt idx="7193">
                  <c:v>719.300000000095</c:v>
                </c:pt>
                <c:pt idx="7194">
                  <c:v>719.40000000009502</c:v>
                </c:pt>
                <c:pt idx="7195">
                  <c:v>719.50000000009504</c:v>
                </c:pt>
                <c:pt idx="7196">
                  <c:v>719.60000000009506</c:v>
                </c:pt>
                <c:pt idx="7197">
                  <c:v>719.70000000009509</c:v>
                </c:pt>
                <c:pt idx="7198">
                  <c:v>719.80000000009511</c:v>
                </c:pt>
                <c:pt idx="7199">
                  <c:v>719.90000000009513</c:v>
                </c:pt>
                <c:pt idx="7200">
                  <c:v>720.00000000009516</c:v>
                </c:pt>
                <c:pt idx="7201">
                  <c:v>720.10000000009518</c:v>
                </c:pt>
                <c:pt idx="7202">
                  <c:v>720.2000000000952</c:v>
                </c:pt>
                <c:pt idx="7203">
                  <c:v>720.30000000009522</c:v>
                </c:pt>
                <c:pt idx="7204">
                  <c:v>720.40000000009525</c:v>
                </c:pt>
                <c:pt idx="7205">
                  <c:v>720.50000000009527</c:v>
                </c:pt>
                <c:pt idx="7206">
                  <c:v>720.60000000009529</c:v>
                </c:pt>
                <c:pt idx="7207">
                  <c:v>720.70000000009532</c:v>
                </c:pt>
                <c:pt idx="7208">
                  <c:v>720.80000000009534</c:v>
                </c:pt>
                <c:pt idx="7209">
                  <c:v>720.90000000009536</c:v>
                </c:pt>
                <c:pt idx="7210">
                  <c:v>721.00000000009538</c:v>
                </c:pt>
                <c:pt idx="7211">
                  <c:v>721.10000000009541</c:v>
                </c:pt>
                <c:pt idx="7212">
                  <c:v>721.20000000009543</c:v>
                </c:pt>
                <c:pt idx="7213">
                  <c:v>721.30000000009545</c:v>
                </c:pt>
                <c:pt idx="7214">
                  <c:v>721.40000000009547</c:v>
                </c:pt>
                <c:pt idx="7215">
                  <c:v>721.5000000000955</c:v>
                </c:pt>
                <c:pt idx="7216">
                  <c:v>721.60000000009552</c:v>
                </c:pt>
                <c:pt idx="7217">
                  <c:v>721.70000000009554</c:v>
                </c:pt>
                <c:pt idx="7218">
                  <c:v>721.80000000009557</c:v>
                </c:pt>
                <c:pt idx="7219">
                  <c:v>721.90000000009559</c:v>
                </c:pt>
                <c:pt idx="7220">
                  <c:v>722.00000000009561</c:v>
                </c:pt>
                <c:pt idx="7221">
                  <c:v>722.10000000009563</c:v>
                </c:pt>
                <c:pt idx="7222">
                  <c:v>722.20000000009566</c:v>
                </c:pt>
                <c:pt idx="7223">
                  <c:v>722.30000000009568</c:v>
                </c:pt>
                <c:pt idx="7224">
                  <c:v>722.4000000000957</c:v>
                </c:pt>
                <c:pt idx="7225">
                  <c:v>722.50000000009572</c:v>
                </c:pt>
                <c:pt idx="7226">
                  <c:v>722.60000000009575</c:v>
                </c:pt>
                <c:pt idx="7227">
                  <c:v>722.70000000009577</c:v>
                </c:pt>
                <c:pt idx="7228">
                  <c:v>722.80000000009579</c:v>
                </c:pt>
                <c:pt idx="7229">
                  <c:v>722.90000000009582</c:v>
                </c:pt>
                <c:pt idx="7230">
                  <c:v>723.00000000009584</c:v>
                </c:pt>
                <c:pt idx="7231">
                  <c:v>723.10000000009586</c:v>
                </c:pt>
                <c:pt idx="7232">
                  <c:v>723.20000000009588</c:v>
                </c:pt>
                <c:pt idx="7233">
                  <c:v>723.30000000009591</c:v>
                </c:pt>
                <c:pt idx="7234">
                  <c:v>723.40000000009593</c:v>
                </c:pt>
                <c:pt idx="7235">
                  <c:v>723.50000000009595</c:v>
                </c:pt>
                <c:pt idx="7236">
                  <c:v>723.60000000009597</c:v>
                </c:pt>
                <c:pt idx="7237">
                  <c:v>723.700000000096</c:v>
                </c:pt>
                <c:pt idx="7238">
                  <c:v>723.80000000009602</c:v>
                </c:pt>
                <c:pt idx="7239">
                  <c:v>723.90000000009604</c:v>
                </c:pt>
                <c:pt idx="7240">
                  <c:v>724.00000000009607</c:v>
                </c:pt>
                <c:pt idx="7241">
                  <c:v>724.10000000009609</c:v>
                </c:pt>
                <c:pt idx="7242">
                  <c:v>724.20000000009611</c:v>
                </c:pt>
                <c:pt idx="7243">
                  <c:v>724.30000000009613</c:v>
                </c:pt>
                <c:pt idx="7244">
                  <c:v>724.40000000009616</c:v>
                </c:pt>
                <c:pt idx="7245">
                  <c:v>724.50000000009618</c:v>
                </c:pt>
                <c:pt idx="7246">
                  <c:v>724.6000000000962</c:v>
                </c:pt>
                <c:pt idx="7247">
                  <c:v>724.70000000009622</c:v>
                </c:pt>
                <c:pt idx="7248">
                  <c:v>724.80000000009625</c:v>
                </c:pt>
                <c:pt idx="7249">
                  <c:v>724.90000000009627</c:v>
                </c:pt>
                <c:pt idx="7250">
                  <c:v>725.00000000009629</c:v>
                </c:pt>
                <c:pt idx="7251">
                  <c:v>725.10000000009632</c:v>
                </c:pt>
                <c:pt idx="7252">
                  <c:v>725.20000000009634</c:v>
                </c:pt>
                <c:pt idx="7253">
                  <c:v>725.30000000009636</c:v>
                </c:pt>
                <c:pt idx="7254">
                  <c:v>725.40000000009638</c:v>
                </c:pt>
                <c:pt idx="7255">
                  <c:v>725.50000000009641</c:v>
                </c:pt>
                <c:pt idx="7256">
                  <c:v>725.60000000009643</c:v>
                </c:pt>
                <c:pt idx="7257">
                  <c:v>725.70000000009645</c:v>
                </c:pt>
                <c:pt idx="7258">
                  <c:v>725.80000000009647</c:v>
                </c:pt>
                <c:pt idx="7259">
                  <c:v>725.9000000000965</c:v>
                </c:pt>
                <c:pt idx="7260">
                  <c:v>726.00000000009652</c:v>
                </c:pt>
                <c:pt idx="7261">
                  <c:v>726.10000000009654</c:v>
                </c:pt>
                <c:pt idx="7262">
                  <c:v>726.20000000009657</c:v>
                </c:pt>
                <c:pt idx="7263">
                  <c:v>726.30000000009659</c:v>
                </c:pt>
                <c:pt idx="7264">
                  <c:v>726.40000000009661</c:v>
                </c:pt>
                <c:pt idx="7265">
                  <c:v>726.50000000009663</c:v>
                </c:pt>
                <c:pt idx="7266">
                  <c:v>726.60000000009666</c:v>
                </c:pt>
                <c:pt idx="7267">
                  <c:v>726.70000000009668</c:v>
                </c:pt>
                <c:pt idx="7268">
                  <c:v>726.8000000000967</c:v>
                </c:pt>
                <c:pt idx="7269">
                  <c:v>726.90000000009672</c:v>
                </c:pt>
                <c:pt idx="7270">
                  <c:v>727.00000000009675</c:v>
                </c:pt>
                <c:pt idx="7271">
                  <c:v>727.10000000009677</c:v>
                </c:pt>
                <c:pt idx="7272">
                  <c:v>727.20000000009679</c:v>
                </c:pt>
                <c:pt idx="7273">
                  <c:v>727.30000000009682</c:v>
                </c:pt>
                <c:pt idx="7274">
                  <c:v>727.40000000009684</c:v>
                </c:pt>
                <c:pt idx="7275">
                  <c:v>727.50000000009686</c:v>
                </c:pt>
                <c:pt idx="7276">
                  <c:v>727.60000000009688</c:v>
                </c:pt>
                <c:pt idx="7277">
                  <c:v>727.70000000009691</c:v>
                </c:pt>
                <c:pt idx="7278">
                  <c:v>727.80000000009693</c:v>
                </c:pt>
                <c:pt idx="7279">
                  <c:v>727.90000000009695</c:v>
                </c:pt>
                <c:pt idx="7280">
                  <c:v>728.00000000009697</c:v>
                </c:pt>
                <c:pt idx="7281">
                  <c:v>728.100000000097</c:v>
                </c:pt>
                <c:pt idx="7282">
                  <c:v>728.20000000009702</c:v>
                </c:pt>
                <c:pt idx="7283">
                  <c:v>728.30000000009704</c:v>
                </c:pt>
                <c:pt idx="7284">
                  <c:v>728.40000000009707</c:v>
                </c:pt>
                <c:pt idx="7285">
                  <c:v>728.50000000009709</c:v>
                </c:pt>
                <c:pt idx="7286">
                  <c:v>728.60000000009711</c:v>
                </c:pt>
                <c:pt idx="7287">
                  <c:v>728.70000000009713</c:v>
                </c:pt>
                <c:pt idx="7288">
                  <c:v>728.80000000009716</c:v>
                </c:pt>
                <c:pt idx="7289">
                  <c:v>728.90000000009718</c:v>
                </c:pt>
                <c:pt idx="7290">
                  <c:v>729.0000000000972</c:v>
                </c:pt>
                <c:pt idx="7291">
                  <c:v>729.10000000009722</c:v>
                </c:pt>
                <c:pt idx="7292">
                  <c:v>729.20000000009725</c:v>
                </c:pt>
                <c:pt idx="7293">
                  <c:v>729.30000000009727</c:v>
                </c:pt>
                <c:pt idx="7294">
                  <c:v>729.40000000009729</c:v>
                </c:pt>
                <c:pt idx="7295">
                  <c:v>729.50000000009732</c:v>
                </c:pt>
                <c:pt idx="7296">
                  <c:v>729.60000000009734</c:v>
                </c:pt>
                <c:pt idx="7297">
                  <c:v>729.70000000009736</c:v>
                </c:pt>
                <c:pt idx="7298">
                  <c:v>729.80000000009738</c:v>
                </c:pt>
                <c:pt idx="7299">
                  <c:v>729.90000000009741</c:v>
                </c:pt>
                <c:pt idx="7300">
                  <c:v>730.00000000009743</c:v>
                </c:pt>
                <c:pt idx="7301">
                  <c:v>730.10000000009745</c:v>
                </c:pt>
                <c:pt idx="7302">
                  <c:v>730.20000000009748</c:v>
                </c:pt>
                <c:pt idx="7303">
                  <c:v>730.3000000000975</c:v>
                </c:pt>
                <c:pt idx="7304">
                  <c:v>730.40000000009752</c:v>
                </c:pt>
                <c:pt idx="7305">
                  <c:v>730.50000000009754</c:v>
                </c:pt>
                <c:pt idx="7306">
                  <c:v>730.60000000009757</c:v>
                </c:pt>
                <c:pt idx="7307">
                  <c:v>730.70000000009759</c:v>
                </c:pt>
                <c:pt idx="7308">
                  <c:v>730.80000000009761</c:v>
                </c:pt>
                <c:pt idx="7309">
                  <c:v>730.90000000009763</c:v>
                </c:pt>
                <c:pt idx="7310">
                  <c:v>731.00000000009766</c:v>
                </c:pt>
                <c:pt idx="7311">
                  <c:v>731.10000000009768</c:v>
                </c:pt>
                <c:pt idx="7312">
                  <c:v>731.2000000000977</c:v>
                </c:pt>
                <c:pt idx="7313">
                  <c:v>731.30000000009773</c:v>
                </c:pt>
                <c:pt idx="7314">
                  <c:v>731.40000000009775</c:v>
                </c:pt>
                <c:pt idx="7315">
                  <c:v>731.50000000009777</c:v>
                </c:pt>
                <c:pt idx="7316">
                  <c:v>731.60000000009779</c:v>
                </c:pt>
                <c:pt idx="7317">
                  <c:v>731.70000000009782</c:v>
                </c:pt>
                <c:pt idx="7318">
                  <c:v>731.80000000009784</c:v>
                </c:pt>
                <c:pt idx="7319">
                  <c:v>731.90000000009786</c:v>
                </c:pt>
                <c:pt idx="7320">
                  <c:v>732.00000000009788</c:v>
                </c:pt>
                <c:pt idx="7321">
                  <c:v>732.10000000009791</c:v>
                </c:pt>
                <c:pt idx="7322">
                  <c:v>732.20000000009793</c:v>
                </c:pt>
                <c:pt idx="7323">
                  <c:v>732.30000000009795</c:v>
                </c:pt>
                <c:pt idx="7324">
                  <c:v>732.40000000009798</c:v>
                </c:pt>
                <c:pt idx="7325">
                  <c:v>732.500000000098</c:v>
                </c:pt>
                <c:pt idx="7326">
                  <c:v>732.60000000009802</c:v>
                </c:pt>
                <c:pt idx="7327">
                  <c:v>732.70000000009804</c:v>
                </c:pt>
                <c:pt idx="7328">
                  <c:v>732.80000000009807</c:v>
                </c:pt>
                <c:pt idx="7329">
                  <c:v>732.90000000009809</c:v>
                </c:pt>
                <c:pt idx="7330">
                  <c:v>733.00000000009811</c:v>
                </c:pt>
                <c:pt idx="7331">
                  <c:v>733.10000000009813</c:v>
                </c:pt>
                <c:pt idx="7332">
                  <c:v>733.20000000009816</c:v>
                </c:pt>
                <c:pt idx="7333">
                  <c:v>733.30000000009818</c:v>
                </c:pt>
                <c:pt idx="7334">
                  <c:v>733.4000000000982</c:v>
                </c:pt>
                <c:pt idx="7335">
                  <c:v>733.50000000009823</c:v>
                </c:pt>
                <c:pt idx="7336">
                  <c:v>733.60000000009825</c:v>
                </c:pt>
                <c:pt idx="7337">
                  <c:v>733.70000000009827</c:v>
                </c:pt>
                <c:pt idx="7338">
                  <c:v>733.80000000009829</c:v>
                </c:pt>
                <c:pt idx="7339">
                  <c:v>733.90000000009832</c:v>
                </c:pt>
                <c:pt idx="7340">
                  <c:v>734.00000000009834</c:v>
                </c:pt>
                <c:pt idx="7341">
                  <c:v>734.10000000009836</c:v>
                </c:pt>
                <c:pt idx="7342">
                  <c:v>734.20000000009838</c:v>
                </c:pt>
                <c:pt idx="7343">
                  <c:v>734.30000000009841</c:v>
                </c:pt>
                <c:pt idx="7344">
                  <c:v>734.40000000009843</c:v>
                </c:pt>
                <c:pt idx="7345">
                  <c:v>734.50000000009845</c:v>
                </c:pt>
                <c:pt idx="7346">
                  <c:v>734.60000000009848</c:v>
                </c:pt>
                <c:pt idx="7347">
                  <c:v>734.7000000000985</c:v>
                </c:pt>
                <c:pt idx="7348">
                  <c:v>734.80000000009852</c:v>
                </c:pt>
                <c:pt idx="7349">
                  <c:v>734.90000000009854</c:v>
                </c:pt>
                <c:pt idx="7350">
                  <c:v>735.00000000009857</c:v>
                </c:pt>
                <c:pt idx="7351">
                  <c:v>735.10000000009859</c:v>
                </c:pt>
                <c:pt idx="7352">
                  <c:v>735.20000000009861</c:v>
                </c:pt>
                <c:pt idx="7353">
                  <c:v>735.30000000009863</c:v>
                </c:pt>
                <c:pt idx="7354">
                  <c:v>735.40000000009866</c:v>
                </c:pt>
                <c:pt idx="7355">
                  <c:v>735.50000000009868</c:v>
                </c:pt>
                <c:pt idx="7356">
                  <c:v>735.6000000000987</c:v>
                </c:pt>
                <c:pt idx="7357">
                  <c:v>735.70000000009873</c:v>
                </c:pt>
                <c:pt idx="7358">
                  <c:v>735.80000000009875</c:v>
                </c:pt>
                <c:pt idx="7359">
                  <c:v>735.90000000009877</c:v>
                </c:pt>
                <c:pt idx="7360">
                  <c:v>736.00000000009879</c:v>
                </c:pt>
                <c:pt idx="7361">
                  <c:v>736.10000000009882</c:v>
                </c:pt>
                <c:pt idx="7362">
                  <c:v>736.20000000009884</c:v>
                </c:pt>
                <c:pt idx="7363">
                  <c:v>736.30000000009886</c:v>
                </c:pt>
                <c:pt idx="7364">
                  <c:v>736.40000000009888</c:v>
                </c:pt>
                <c:pt idx="7365">
                  <c:v>736.50000000009891</c:v>
                </c:pt>
                <c:pt idx="7366">
                  <c:v>736.60000000009893</c:v>
                </c:pt>
                <c:pt idx="7367">
                  <c:v>736.70000000009895</c:v>
                </c:pt>
                <c:pt idx="7368">
                  <c:v>736.80000000009898</c:v>
                </c:pt>
                <c:pt idx="7369">
                  <c:v>736.900000000099</c:v>
                </c:pt>
                <c:pt idx="7370">
                  <c:v>737.00000000009902</c:v>
                </c:pt>
                <c:pt idx="7371">
                  <c:v>737.10000000009904</c:v>
                </c:pt>
                <c:pt idx="7372">
                  <c:v>737.20000000009907</c:v>
                </c:pt>
                <c:pt idx="7373">
                  <c:v>737.30000000009909</c:v>
                </c:pt>
                <c:pt idx="7374">
                  <c:v>737.40000000009911</c:v>
                </c:pt>
                <c:pt idx="7375">
                  <c:v>737.50000000009913</c:v>
                </c:pt>
                <c:pt idx="7376">
                  <c:v>737.60000000009916</c:v>
                </c:pt>
                <c:pt idx="7377">
                  <c:v>737.70000000009918</c:v>
                </c:pt>
                <c:pt idx="7378">
                  <c:v>737.8000000000992</c:v>
                </c:pt>
                <c:pt idx="7379">
                  <c:v>737.90000000009923</c:v>
                </c:pt>
                <c:pt idx="7380">
                  <c:v>738.00000000009925</c:v>
                </c:pt>
                <c:pt idx="7381">
                  <c:v>738.10000000009927</c:v>
                </c:pt>
                <c:pt idx="7382">
                  <c:v>738.20000000009929</c:v>
                </c:pt>
                <c:pt idx="7383">
                  <c:v>738.30000000009932</c:v>
                </c:pt>
                <c:pt idx="7384">
                  <c:v>738.40000000009934</c:v>
                </c:pt>
                <c:pt idx="7385">
                  <c:v>738.50000000009936</c:v>
                </c:pt>
                <c:pt idx="7386">
                  <c:v>738.60000000009939</c:v>
                </c:pt>
                <c:pt idx="7387">
                  <c:v>738.70000000009941</c:v>
                </c:pt>
                <c:pt idx="7388">
                  <c:v>738.80000000009943</c:v>
                </c:pt>
                <c:pt idx="7389">
                  <c:v>738.90000000009945</c:v>
                </c:pt>
                <c:pt idx="7390">
                  <c:v>739.00000000009948</c:v>
                </c:pt>
                <c:pt idx="7391">
                  <c:v>739.1000000000995</c:v>
                </c:pt>
                <c:pt idx="7392">
                  <c:v>739.20000000009952</c:v>
                </c:pt>
                <c:pt idx="7393">
                  <c:v>739.30000000009954</c:v>
                </c:pt>
                <c:pt idx="7394">
                  <c:v>739.40000000009957</c:v>
                </c:pt>
                <c:pt idx="7395">
                  <c:v>739.50000000009959</c:v>
                </c:pt>
                <c:pt idx="7396">
                  <c:v>739.60000000009961</c:v>
                </c:pt>
                <c:pt idx="7397">
                  <c:v>739.70000000009964</c:v>
                </c:pt>
                <c:pt idx="7398">
                  <c:v>739.80000000009966</c:v>
                </c:pt>
                <c:pt idx="7399">
                  <c:v>739.90000000009968</c:v>
                </c:pt>
                <c:pt idx="7400">
                  <c:v>740.0000000000997</c:v>
                </c:pt>
                <c:pt idx="7401">
                  <c:v>740.10000000009973</c:v>
                </c:pt>
                <c:pt idx="7402">
                  <c:v>740.20000000009975</c:v>
                </c:pt>
                <c:pt idx="7403">
                  <c:v>740.30000000009977</c:v>
                </c:pt>
                <c:pt idx="7404">
                  <c:v>740.40000000009979</c:v>
                </c:pt>
                <c:pt idx="7405">
                  <c:v>740.50000000009982</c:v>
                </c:pt>
                <c:pt idx="7406">
                  <c:v>740.60000000009984</c:v>
                </c:pt>
                <c:pt idx="7407">
                  <c:v>740.70000000009986</c:v>
                </c:pt>
                <c:pt idx="7408">
                  <c:v>740.80000000009989</c:v>
                </c:pt>
                <c:pt idx="7409">
                  <c:v>740.90000000009991</c:v>
                </c:pt>
                <c:pt idx="7410">
                  <c:v>741.00000000009993</c:v>
                </c:pt>
                <c:pt idx="7411">
                  <c:v>741.10000000009995</c:v>
                </c:pt>
                <c:pt idx="7412">
                  <c:v>741.20000000009998</c:v>
                </c:pt>
                <c:pt idx="7413">
                  <c:v>741.3000000001</c:v>
                </c:pt>
                <c:pt idx="7414">
                  <c:v>741.40000000010002</c:v>
                </c:pt>
                <c:pt idx="7415">
                  <c:v>741.50000000010004</c:v>
                </c:pt>
                <c:pt idx="7416">
                  <c:v>741.60000000010007</c:v>
                </c:pt>
                <c:pt idx="7417">
                  <c:v>741.70000000010009</c:v>
                </c:pt>
                <c:pt idx="7418">
                  <c:v>741.80000000010011</c:v>
                </c:pt>
                <c:pt idx="7419">
                  <c:v>741.90000000010014</c:v>
                </c:pt>
                <c:pt idx="7420">
                  <c:v>742.00000000010016</c:v>
                </c:pt>
                <c:pt idx="7421">
                  <c:v>742.10000000010018</c:v>
                </c:pt>
                <c:pt idx="7422">
                  <c:v>742.2000000001002</c:v>
                </c:pt>
                <c:pt idx="7423">
                  <c:v>742.30000000010023</c:v>
                </c:pt>
                <c:pt idx="7424">
                  <c:v>742.40000000010025</c:v>
                </c:pt>
                <c:pt idx="7425">
                  <c:v>742.50000000010027</c:v>
                </c:pt>
                <c:pt idx="7426">
                  <c:v>742.60000000010029</c:v>
                </c:pt>
                <c:pt idx="7427">
                  <c:v>742.70000000010032</c:v>
                </c:pt>
                <c:pt idx="7428">
                  <c:v>742.80000000010034</c:v>
                </c:pt>
                <c:pt idx="7429">
                  <c:v>742.90000000010036</c:v>
                </c:pt>
                <c:pt idx="7430">
                  <c:v>743.00000000010039</c:v>
                </c:pt>
                <c:pt idx="7431">
                  <c:v>743.10000000010041</c:v>
                </c:pt>
                <c:pt idx="7432">
                  <c:v>743.20000000010043</c:v>
                </c:pt>
                <c:pt idx="7433">
                  <c:v>743.30000000010045</c:v>
                </c:pt>
                <c:pt idx="7434">
                  <c:v>743.40000000010048</c:v>
                </c:pt>
                <c:pt idx="7435">
                  <c:v>743.5000000001005</c:v>
                </c:pt>
                <c:pt idx="7436">
                  <c:v>743.60000000010052</c:v>
                </c:pt>
                <c:pt idx="7437">
                  <c:v>743.70000000010054</c:v>
                </c:pt>
                <c:pt idx="7438">
                  <c:v>743.80000000010057</c:v>
                </c:pt>
                <c:pt idx="7439">
                  <c:v>743.90000000010059</c:v>
                </c:pt>
                <c:pt idx="7440">
                  <c:v>744.00000000010061</c:v>
                </c:pt>
                <c:pt idx="7441">
                  <c:v>744.10000000010064</c:v>
                </c:pt>
                <c:pt idx="7442">
                  <c:v>744.20000000010066</c:v>
                </c:pt>
                <c:pt idx="7443">
                  <c:v>744.30000000010068</c:v>
                </c:pt>
                <c:pt idx="7444">
                  <c:v>744.4000000001007</c:v>
                </c:pt>
                <c:pt idx="7445">
                  <c:v>744.50000000010073</c:v>
                </c:pt>
                <c:pt idx="7446">
                  <c:v>744.60000000010075</c:v>
                </c:pt>
                <c:pt idx="7447">
                  <c:v>744.70000000010077</c:v>
                </c:pt>
                <c:pt idx="7448">
                  <c:v>744.80000000010079</c:v>
                </c:pt>
                <c:pt idx="7449">
                  <c:v>744.90000000010082</c:v>
                </c:pt>
                <c:pt idx="7450">
                  <c:v>745.00000000010084</c:v>
                </c:pt>
                <c:pt idx="7451">
                  <c:v>745.10000000010086</c:v>
                </c:pt>
                <c:pt idx="7452">
                  <c:v>745.20000000010089</c:v>
                </c:pt>
                <c:pt idx="7453">
                  <c:v>745.30000000010091</c:v>
                </c:pt>
                <c:pt idx="7454">
                  <c:v>745.40000000010093</c:v>
                </c:pt>
                <c:pt idx="7455">
                  <c:v>745.50000000010095</c:v>
                </c:pt>
                <c:pt idx="7456">
                  <c:v>745.60000000010098</c:v>
                </c:pt>
                <c:pt idx="7457">
                  <c:v>745.700000000101</c:v>
                </c:pt>
                <c:pt idx="7458">
                  <c:v>745.80000000010102</c:v>
                </c:pt>
                <c:pt idx="7459">
                  <c:v>745.90000000010104</c:v>
                </c:pt>
                <c:pt idx="7460">
                  <c:v>746.00000000010107</c:v>
                </c:pt>
                <c:pt idx="7461">
                  <c:v>746.10000000010109</c:v>
                </c:pt>
                <c:pt idx="7462">
                  <c:v>746.20000000010111</c:v>
                </c:pt>
                <c:pt idx="7463">
                  <c:v>746.30000000010114</c:v>
                </c:pt>
                <c:pt idx="7464">
                  <c:v>746.40000000010116</c:v>
                </c:pt>
                <c:pt idx="7465">
                  <c:v>746.50000000010118</c:v>
                </c:pt>
                <c:pt idx="7466">
                  <c:v>746.6000000001012</c:v>
                </c:pt>
                <c:pt idx="7467">
                  <c:v>746.70000000010123</c:v>
                </c:pt>
                <c:pt idx="7468">
                  <c:v>746.80000000010125</c:v>
                </c:pt>
                <c:pt idx="7469">
                  <c:v>746.90000000010127</c:v>
                </c:pt>
                <c:pt idx="7470">
                  <c:v>747.00000000010129</c:v>
                </c:pt>
                <c:pt idx="7471">
                  <c:v>747.10000000010132</c:v>
                </c:pt>
                <c:pt idx="7472">
                  <c:v>747.20000000010134</c:v>
                </c:pt>
                <c:pt idx="7473">
                  <c:v>747.30000000010136</c:v>
                </c:pt>
                <c:pt idx="7474">
                  <c:v>747.40000000010139</c:v>
                </c:pt>
                <c:pt idx="7475">
                  <c:v>747.50000000010141</c:v>
                </c:pt>
                <c:pt idx="7476">
                  <c:v>747.60000000010143</c:v>
                </c:pt>
                <c:pt idx="7477">
                  <c:v>747.70000000010145</c:v>
                </c:pt>
                <c:pt idx="7478">
                  <c:v>747.80000000010148</c:v>
                </c:pt>
                <c:pt idx="7479">
                  <c:v>747.9000000001015</c:v>
                </c:pt>
                <c:pt idx="7480">
                  <c:v>748.00000000010152</c:v>
                </c:pt>
                <c:pt idx="7481">
                  <c:v>748.10000000010155</c:v>
                </c:pt>
                <c:pt idx="7482">
                  <c:v>748.20000000010157</c:v>
                </c:pt>
                <c:pt idx="7483">
                  <c:v>748.30000000010159</c:v>
                </c:pt>
                <c:pt idx="7484">
                  <c:v>748.40000000010161</c:v>
                </c:pt>
                <c:pt idx="7485">
                  <c:v>748.50000000010164</c:v>
                </c:pt>
                <c:pt idx="7486">
                  <c:v>748.60000000010166</c:v>
                </c:pt>
                <c:pt idx="7487">
                  <c:v>748.70000000010168</c:v>
                </c:pt>
                <c:pt idx="7488">
                  <c:v>748.8000000001017</c:v>
                </c:pt>
                <c:pt idx="7489">
                  <c:v>748.90000000010173</c:v>
                </c:pt>
                <c:pt idx="7490">
                  <c:v>749.00000000010175</c:v>
                </c:pt>
                <c:pt idx="7491">
                  <c:v>749.10000000010177</c:v>
                </c:pt>
                <c:pt idx="7492">
                  <c:v>749.2000000001018</c:v>
                </c:pt>
                <c:pt idx="7493">
                  <c:v>749.30000000010182</c:v>
                </c:pt>
                <c:pt idx="7494">
                  <c:v>749.40000000010184</c:v>
                </c:pt>
                <c:pt idx="7495">
                  <c:v>749.50000000010186</c:v>
                </c:pt>
                <c:pt idx="7496">
                  <c:v>749.60000000010189</c:v>
                </c:pt>
                <c:pt idx="7497">
                  <c:v>749.70000000010191</c:v>
                </c:pt>
                <c:pt idx="7498">
                  <c:v>749.80000000010193</c:v>
                </c:pt>
                <c:pt idx="7499">
                  <c:v>749.90000000010195</c:v>
                </c:pt>
                <c:pt idx="7500">
                  <c:v>750.00000000010198</c:v>
                </c:pt>
                <c:pt idx="7501">
                  <c:v>750.100000000102</c:v>
                </c:pt>
                <c:pt idx="7502">
                  <c:v>750.20000000010202</c:v>
                </c:pt>
                <c:pt idx="7503">
                  <c:v>750.30000000010205</c:v>
                </c:pt>
                <c:pt idx="7504">
                  <c:v>750.40000000010207</c:v>
                </c:pt>
                <c:pt idx="7505">
                  <c:v>750.50000000010209</c:v>
                </c:pt>
                <c:pt idx="7506">
                  <c:v>750.60000000010211</c:v>
                </c:pt>
                <c:pt idx="7507">
                  <c:v>750.70000000010214</c:v>
                </c:pt>
                <c:pt idx="7508">
                  <c:v>750.80000000010216</c:v>
                </c:pt>
                <c:pt idx="7509">
                  <c:v>750.90000000010218</c:v>
                </c:pt>
                <c:pt idx="7510">
                  <c:v>751.0000000001022</c:v>
                </c:pt>
                <c:pt idx="7511">
                  <c:v>751.10000000010223</c:v>
                </c:pt>
                <c:pt idx="7512">
                  <c:v>751.20000000010225</c:v>
                </c:pt>
                <c:pt idx="7513">
                  <c:v>751.30000000010227</c:v>
                </c:pt>
                <c:pt idx="7514">
                  <c:v>751.4000000001023</c:v>
                </c:pt>
                <c:pt idx="7515">
                  <c:v>751.50000000010232</c:v>
                </c:pt>
                <c:pt idx="7516">
                  <c:v>751.60000000010234</c:v>
                </c:pt>
                <c:pt idx="7517">
                  <c:v>751.70000000010236</c:v>
                </c:pt>
                <c:pt idx="7518">
                  <c:v>751.80000000010239</c:v>
                </c:pt>
                <c:pt idx="7519">
                  <c:v>751.90000000010241</c:v>
                </c:pt>
                <c:pt idx="7520">
                  <c:v>752.00000000010243</c:v>
                </c:pt>
                <c:pt idx="7521">
                  <c:v>752.10000000010245</c:v>
                </c:pt>
                <c:pt idx="7522">
                  <c:v>752.20000000010248</c:v>
                </c:pt>
                <c:pt idx="7523">
                  <c:v>752.3000000001025</c:v>
                </c:pt>
                <c:pt idx="7524">
                  <c:v>752.40000000010252</c:v>
                </c:pt>
                <c:pt idx="7525">
                  <c:v>752.50000000010255</c:v>
                </c:pt>
                <c:pt idx="7526">
                  <c:v>752.60000000010257</c:v>
                </c:pt>
                <c:pt idx="7527">
                  <c:v>752.70000000010259</c:v>
                </c:pt>
                <c:pt idx="7528">
                  <c:v>752.80000000010261</c:v>
                </c:pt>
                <c:pt idx="7529">
                  <c:v>752.90000000010264</c:v>
                </c:pt>
                <c:pt idx="7530">
                  <c:v>753.00000000010266</c:v>
                </c:pt>
                <c:pt idx="7531">
                  <c:v>753.10000000010268</c:v>
                </c:pt>
                <c:pt idx="7532">
                  <c:v>753.2000000001027</c:v>
                </c:pt>
                <c:pt idx="7533">
                  <c:v>753.30000000010273</c:v>
                </c:pt>
                <c:pt idx="7534">
                  <c:v>753.40000000010275</c:v>
                </c:pt>
                <c:pt idx="7535">
                  <c:v>753.50000000010277</c:v>
                </c:pt>
                <c:pt idx="7536">
                  <c:v>753.6000000001028</c:v>
                </c:pt>
                <c:pt idx="7537">
                  <c:v>753.70000000010282</c:v>
                </c:pt>
                <c:pt idx="7538">
                  <c:v>753.80000000010284</c:v>
                </c:pt>
                <c:pt idx="7539">
                  <c:v>753.90000000010286</c:v>
                </c:pt>
                <c:pt idx="7540">
                  <c:v>754.00000000010289</c:v>
                </c:pt>
                <c:pt idx="7541">
                  <c:v>754.10000000010291</c:v>
                </c:pt>
                <c:pt idx="7542">
                  <c:v>754.20000000010293</c:v>
                </c:pt>
                <c:pt idx="7543">
                  <c:v>754.30000000010295</c:v>
                </c:pt>
                <c:pt idx="7544">
                  <c:v>754.40000000010298</c:v>
                </c:pt>
                <c:pt idx="7545">
                  <c:v>754.500000000103</c:v>
                </c:pt>
                <c:pt idx="7546">
                  <c:v>754.60000000010302</c:v>
                </c:pt>
                <c:pt idx="7547">
                  <c:v>754.70000000010305</c:v>
                </c:pt>
                <c:pt idx="7548">
                  <c:v>754.80000000010307</c:v>
                </c:pt>
                <c:pt idx="7549">
                  <c:v>754.90000000010309</c:v>
                </c:pt>
                <c:pt idx="7550">
                  <c:v>755.00000000010311</c:v>
                </c:pt>
                <c:pt idx="7551">
                  <c:v>755.10000000010314</c:v>
                </c:pt>
                <c:pt idx="7552">
                  <c:v>755.20000000010316</c:v>
                </c:pt>
                <c:pt idx="7553">
                  <c:v>755.30000000010318</c:v>
                </c:pt>
                <c:pt idx="7554">
                  <c:v>755.4000000001032</c:v>
                </c:pt>
                <c:pt idx="7555">
                  <c:v>755.50000000010323</c:v>
                </c:pt>
                <c:pt idx="7556">
                  <c:v>755.60000000010325</c:v>
                </c:pt>
                <c:pt idx="7557">
                  <c:v>755.70000000010327</c:v>
                </c:pt>
                <c:pt idx="7558">
                  <c:v>755.8000000001033</c:v>
                </c:pt>
                <c:pt idx="7559">
                  <c:v>755.90000000010332</c:v>
                </c:pt>
                <c:pt idx="7560">
                  <c:v>756.00000000010334</c:v>
                </c:pt>
                <c:pt idx="7561">
                  <c:v>756.10000000010336</c:v>
                </c:pt>
                <c:pt idx="7562">
                  <c:v>756.20000000010339</c:v>
                </c:pt>
                <c:pt idx="7563">
                  <c:v>756.30000000010341</c:v>
                </c:pt>
                <c:pt idx="7564">
                  <c:v>756.40000000010343</c:v>
                </c:pt>
                <c:pt idx="7565">
                  <c:v>756.50000000010346</c:v>
                </c:pt>
                <c:pt idx="7566">
                  <c:v>756.60000000010348</c:v>
                </c:pt>
                <c:pt idx="7567">
                  <c:v>756.7000000001035</c:v>
                </c:pt>
                <c:pt idx="7568">
                  <c:v>756.80000000010352</c:v>
                </c:pt>
                <c:pt idx="7569">
                  <c:v>756.90000000010355</c:v>
                </c:pt>
                <c:pt idx="7570">
                  <c:v>757.00000000010357</c:v>
                </c:pt>
                <c:pt idx="7571">
                  <c:v>757.10000000010359</c:v>
                </c:pt>
                <c:pt idx="7572">
                  <c:v>757.20000000010361</c:v>
                </c:pt>
                <c:pt idx="7573">
                  <c:v>757.30000000010364</c:v>
                </c:pt>
                <c:pt idx="7574">
                  <c:v>757.40000000010366</c:v>
                </c:pt>
                <c:pt idx="7575">
                  <c:v>757.50000000010368</c:v>
                </c:pt>
                <c:pt idx="7576">
                  <c:v>757.60000000010371</c:v>
                </c:pt>
                <c:pt idx="7577">
                  <c:v>757.70000000010373</c:v>
                </c:pt>
                <c:pt idx="7578">
                  <c:v>757.80000000010375</c:v>
                </c:pt>
                <c:pt idx="7579">
                  <c:v>757.90000000010377</c:v>
                </c:pt>
                <c:pt idx="7580">
                  <c:v>758.0000000001038</c:v>
                </c:pt>
                <c:pt idx="7581">
                  <c:v>758.10000000010382</c:v>
                </c:pt>
                <c:pt idx="7582">
                  <c:v>758.20000000010384</c:v>
                </c:pt>
                <c:pt idx="7583">
                  <c:v>758.30000000010386</c:v>
                </c:pt>
                <c:pt idx="7584">
                  <c:v>758.40000000010389</c:v>
                </c:pt>
                <c:pt idx="7585">
                  <c:v>758.50000000010391</c:v>
                </c:pt>
                <c:pt idx="7586">
                  <c:v>758.60000000010393</c:v>
                </c:pt>
                <c:pt idx="7587">
                  <c:v>758.70000000010396</c:v>
                </c:pt>
                <c:pt idx="7588">
                  <c:v>758.80000000010398</c:v>
                </c:pt>
                <c:pt idx="7589">
                  <c:v>758.900000000104</c:v>
                </c:pt>
                <c:pt idx="7590">
                  <c:v>759.00000000010402</c:v>
                </c:pt>
                <c:pt idx="7591">
                  <c:v>759.10000000010405</c:v>
                </c:pt>
                <c:pt idx="7592">
                  <c:v>759.20000000010407</c:v>
                </c:pt>
                <c:pt idx="7593">
                  <c:v>759.30000000010409</c:v>
                </c:pt>
                <c:pt idx="7594">
                  <c:v>759.40000000010411</c:v>
                </c:pt>
                <c:pt idx="7595">
                  <c:v>759.50000000010414</c:v>
                </c:pt>
                <c:pt idx="7596">
                  <c:v>759.60000000010416</c:v>
                </c:pt>
                <c:pt idx="7597">
                  <c:v>759.70000000010418</c:v>
                </c:pt>
                <c:pt idx="7598">
                  <c:v>759.80000000010421</c:v>
                </c:pt>
                <c:pt idx="7599">
                  <c:v>759.90000000010423</c:v>
                </c:pt>
                <c:pt idx="7600">
                  <c:v>760.00000000010425</c:v>
                </c:pt>
                <c:pt idx="7601">
                  <c:v>760.10000000010427</c:v>
                </c:pt>
                <c:pt idx="7602">
                  <c:v>760.2000000001043</c:v>
                </c:pt>
                <c:pt idx="7603">
                  <c:v>760.30000000010432</c:v>
                </c:pt>
                <c:pt idx="7604">
                  <c:v>760.40000000010434</c:v>
                </c:pt>
                <c:pt idx="7605">
                  <c:v>760.50000000010436</c:v>
                </c:pt>
                <c:pt idx="7606">
                  <c:v>760.60000000010439</c:v>
                </c:pt>
                <c:pt idx="7607">
                  <c:v>760.70000000010441</c:v>
                </c:pt>
                <c:pt idx="7608">
                  <c:v>760.80000000010443</c:v>
                </c:pt>
                <c:pt idx="7609">
                  <c:v>760.90000000010446</c:v>
                </c:pt>
                <c:pt idx="7610">
                  <c:v>761.00000000010448</c:v>
                </c:pt>
                <c:pt idx="7611">
                  <c:v>761.1000000001045</c:v>
                </c:pt>
                <c:pt idx="7612">
                  <c:v>761.20000000010452</c:v>
                </c:pt>
                <c:pt idx="7613">
                  <c:v>761.30000000010455</c:v>
                </c:pt>
                <c:pt idx="7614">
                  <c:v>761.40000000010457</c:v>
                </c:pt>
                <c:pt idx="7615">
                  <c:v>761.50000000010459</c:v>
                </c:pt>
                <c:pt idx="7616">
                  <c:v>761.60000000010461</c:v>
                </c:pt>
                <c:pt idx="7617">
                  <c:v>761.70000000010464</c:v>
                </c:pt>
                <c:pt idx="7618">
                  <c:v>761.80000000010466</c:v>
                </c:pt>
                <c:pt idx="7619">
                  <c:v>761.90000000010468</c:v>
                </c:pt>
                <c:pt idx="7620">
                  <c:v>762.00000000010471</c:v>
                </c:pt>
                <c:pt idx="7621">
                  <c:v>762.10000000010473</c:v>
                </c:pt>
                <c:pt idx="7622">
                  <c:v>762.20000000010475</c:v>
                </c:pt>
                <c:pt idx="7623">
                  <c:v>762.30000000010477</c:v>
                </c:pt>
                <c:pt idx="7624">
                  <c:v>762.4000000001048</c:v>
                </c:pt>
                <c:pt idx="7625">
                  <c:v>762.50000000010482</c:v>
                </c:pt>
                <c:pt idx="7626">
                  <c:v>762.60000000010484</c:v>
                </c:pt>
                <c:pt idx="7627">
                  <c:v>762.70000000010486</c:v>
                </c:pt>
                <c:pt idx="7628">
                  <c:v>762.80000000010489</c:v>
                </c:pt>
                <c:pt idx="7629">
                  <c:v>762.90000000010491</c:v>
                </c:pt>
                <c:pt idx="7630">
                  <c:v>763.00000000010493</c:v>
                </c:pt>
                <c:pt idx="7631">
                  <c:v>763.10000000010496</c:v>
                </c:pt>
                <c:pt idx="7632">
                  <c:v>763.20000000010498</c:v>
                </c:pt>
                <c:pt idx="7633">
                  <c:v>763.300000000105</c:v>
                </c:pt>
                <c:pt idx="7634">
                  <c:v>763.40000000010502</c:v>
                </c:pt>
                <c:pt idx="7635">
                  <c:v>763.50000000010505</c:v>
                </c:pt>
                <c:pt idx="7636">
                  <c:v>763.60000000010507</c:v>
                </c:pt>
                <c:pt idx="7637">
                  <c:v>763.70000000010509</c:v>
                </c:pt>
                <c:pt idx="7638">
                  <c:v>763.80000000010511</c:v>
                </c:pt>
                <c:pt idx="7639">
                  <c:v>763.90000000010514</c:v>
                </c:pt>
                <c:pt idx="7640">
                  <c:v>764.00000000010516</c:v>
                </c:pt>
                <c:pt idx="7641">
                  <c:v>764.10000000010518</c:v>
                </c:pt>
                <c:pt idx="7642">
                  <c:v>764.20000000010521</c:v>
                </c:pt>
                <c:pt idx="7643">
                  <c:v>764.30000000010523</c:v>
                </c:pt>
                <c:pt idx="7644">
                  <c:v>764.40000000010525</c:v>
                </c:pt>
                <c:pt idx="7645">
                  <c:v>764.50000000010527</c:v>
                </c:pt>
                <c:pt idx="7646">
                  <c:v>764.6000000001053</c:v>
                </c:pt>
                <c:pt idx="7647">
                  <c:v>764.70000000010532</c:v>
                </c:pt>
                <c:pt idx="7648">
                  <c:v>764.80000000010534</c:v>
                </c:pt>
                <c:pt idx="7649">
                  <c:v>764.90000000010536</c:v>
                </c:pt>
                <c:pt idx="7650">
                  <c:v>765.00000000010539</c:v>
                </c:pt>
                <c:pt idx="7651">
                  <c:v>765.10000000010541</c:v>
                </c:pt>
                <c:pt idx="7652">
                  <c:v>765.20000000010543</c:v>
                </c:pt>
                <c:pt idx="7653">
                  <c:v>765.30000000010546</c:v>
                </c:pt>
                <c:pt idx="7654">
                  <c:v>765.40000000010548</c:v>
                </c:pt>
                <c:pt idx="7655">
                  <c:v>765.5000000001055</c:v>
                </c:pt>
                <c:pt idx="7656">
                  <c:v>765.60000000010552</c:v>
                </c:pt>
                <c:pt idx="7657">
                  <c:v>765.70000000010555</c:v>
                </c:pt>
                <c:pt idx="7658">
                  <c:v>765.80000000010557</c:v>
                </c:pt>
                <c:pt idx="7659">
                  <c:v>765.90000000010559</c:v>
                </c:pt>
                <c:pt idx="7660">
                  <c:v>766.00000000010562</c:v>
                </c:pt>
                <c:pt idx="7661">
                  <c:v>766.10000000010564</c:v>
                </c:pt>
                <c:pt idx="7662">
                  <c:v>766.20000000010566</c:v>
                </c:pt>
                <c:pt idx="7663">
                  <c:v>766.30000000010568</c:v>
                </c:pt>
                <c:pt idx="7664">
                  <c:v>766.40000000010571</c:v>
                </c:pt>
                <c:pt idx="7665">
                  <c:v>766.50000000010573</c:v>
                </c:pt>
                <c:pt idx="7666">
                  <c:v>766.60000000010575</c:v>
                </c:pt>
                <c:pt idx="7667">
                  <c:v>766.70000000010577</c:v>
                </c:pt>
                <c:pt idx="7668">
                  <c:v>766.8000000001058</c:v>
                </c:pt>
                <c:pt idx="7669">
                  <c:v>766.90000000010582</c:v>
                </c:pt>
                <c:pt idx="7670">
                  <c:v>767.00000000010584</c:v>
                </c:pt>
                <c:pt idx="7671">
                  <c:v>767.10000000010587</c:v>
                </c:pt>
                <c:pt idx="7672">
                  <c:v>767.20000000010589</c:v>
                </c:pt>
                <c:pt idx="7673">
                  <c:v>767.30000000010591</c:v>
                </c:pt>
                <c:pt idx="7674">
                  <c:v>767.40000000010593</c:v>
                </c:pt>
                <c:pt idx="7675">
                  <c:v>767.50000000010596</c:v>
                </c:pt>
                <c:pt idx="7676">
                  <c:v>767.60000000010598</c:v>
                </c:pt>
                <c:pt idx="7677">
                  <c:v>767.700000000106</c:v>
                </c:pt>
                <c:pt idx="7678">
                  <c:v>767.80000000010602</c:v>
                </c:pt>
                <c:pt idx="7679">
                  <c:v>767.90000000010605</c:v>
                </c:pt>
                <c:pt idx="7680">
                  <c:v>768.00000000010607</c:v>
                </c:pt>
                <c:pt idx="7681">
                  <c:v>768.10000000010609</c:v>
                </c:pt>
                <c:pt idx="7682">
                  <c:v>768.20000000010612</c:v>
                </c:pt>
                <c:pt idx="7683">
                  <c:v>768.30000000010614</c:v>
                </c:pt>
                <c:pt idx="7684">
                  <c:v>768.40000000010616</c:v>
                </c:pt>
                <c:pt idx="7685">
                  <c:v>768.50000000010618</c:v>
                </c:pt>
                <c:pt idx="7686">
                  <c:v>768.60000000010621</c:v>
                </c:pt>
                <c:pt idx="7687">
                  <c:v>768.70000000010623</c:v>
                </c:pt>
                <c:pt idx="7688">
                  <c:v>768.80000000010625</c:v>
                </c:pt>
                <c:pt idx="7689">
                  <c:v>768.90000000010627</c:v>
                </c:pt>
                <c:pt idx="7690">
                  <c:v>769.0000000001063</c:v>
                </c:pt>
                <c:pt idx="7691">
                  <c:v>769.10000000010632</c:v>
                </c:pt>
                <c:pt idx="7692">
                  <c:v>769.20000000010634</c:v>
                </c:pt>
                <c:pt idx="7693">
                  <c:v>769.30000000010637</c:v>
                </c:pt>
                <c:pt idx="7694">
                  <c:v>769.40000000010639</c:v>
                </c:pt>
                <c:pt idx="7695">
                  <c:v>769.50000000010641</c:v>
                </c:pt>
                <c:pt idx="7696">
                  <c:v>769.60000000010643</c:v>
                </c:pt>
                <c:pt idx="7697">
                  <c:v>769.70000000010646</c:v>
                </c:pt>
                <c:pt idx="7698">
                  <c:v>769.80000000010648</c:v>
                </c:pt>
                <c:pt idx="7699">
                  <c:v>769.9000000001065</c:v>
                </c:pt>
                <c:pt idx="7700">
                  <c:v>770.00000000010652</c:v>
                </c:pt>
                <c:pt idx="7701">
                  <c:v>770.10000000010655</c:v>
                </c:pt>
                <c:pt idx="7702">
                  <c:v>770.20000000010657</c:v>
                </c:pt>
                <c:pt idx="7703">
                  <c:v>770.30000000010659</c:v>
                </c:pt>
                <c:pt idx="7704">
                  <c:v>770.40000000010662</c:v>
                </c:pt>
                <c:pt idx="7705">
                  <c:v>770.50000000010664</c:v>
                </c:pt>
                <c:pt idx="7706">
                  <c:v>770.60000000010666</c:v>
                </c:pt>
                <c:pt idx="7707">
                  <c:v>770.70000000010668</c:v>
                </c:pt>
                <c:pt idx="7708">
                  <c:v>770.80000000010671</c:v>
                </c:pt>
                <c:pt idx="7709">
                  <c:v>770.90000000010673</c:v>
                </c:pt>
                <c:pt idx="7710">
                  <c:v>771.00000000010675</c:v>
                </c:pt>
                <c:pt idx="7711">
                  <c:v>771.10000000010677</c:v>
                </c:pt>
                <c:pt idx="7712">
                  <c:v>771.2000000001068</c:v>
                </c:pt>
                <c:pt idx="7713">
                  <c:v>771.30000000010682</c:v>
                </c:pt>
                <c:pt idx="7714">
                  <c:v>771.40000000010684</c:v>
                </c:pt>
                <c:pt idx="7715">
                  <c:v>771.50000000010687</c:v>
                </c:pt>
                <c:pt idx="7716">
                  <c:v>771.60000000010689</c:v>
                </c:pt>
                <c:pt idx="7717">
                  <c:v>771.70000000010691</c:v>
                </c:pt>
                <c:pt idx="7718">
                  <c:v>771.80000000010693</c:v>
                </c:pt>
                <c:pt idx="7719">
                  <c:v>771.90000000010696</c:v>
                </c:pt>
                <c:pt idx="7720">
                  <c:v>772.00000000010698</c:v>
                </c:pt>
                <c:pt idx="7721">
                  <c:v>772.100000000107</c:v>
                </c:pt>
                <c:pt idx="7722">
                  <c:v>772.20000000010702</c:v>
                </c:pt>
                <c:pt idx="7723">
                  <c:v>772.30000000010705</c:v>
                </c:pt>
                <c:pt idx="7724">
                  <c:v>772.40000000010707</c:v>
                </c:pt>
                <c:pt idx="7725">
                  <c:v>772.50000000010709</c:v>
                </c:pt>
                <c:pt idx="7726">
                  <c:v>772.60000000010712</c:v>
                </c:pt>
                <c:pt idx="7727">
                  <c:v>772.70000000010714</c:v>
                </c:pt>
                <c:pt idx="7728">
                  <c:v>772.80000000010716</c:v>
                </c:pt>
                <c:pt idx="7729">
                  <c:v>772.90000000010718</c:v>
                </c:pt>
                <c:pt idx="7730">
                  <c:v>773.00000000010721</c:v>
                </c:pt>
                <c:pt idx="7731">
                  <c:v>773.10000000010723</c:v>
                </c:pt>
                <c:pt idx="7732">
                  <c:v>773.20000000010725</c:v>
                </c:pt>
                <c:pt idx="7733">
                  <c:v>773.30000000010727</c:v>
                </c:pt>
                <c:pt idx="7734">
                  <c:v>773.4000000001073</c:v>
                </c:pt>
                <c:pt idx="7735">
                  <c:v>773.50000000010732</c:v>
                </c:pt>
                <c:pt idx="7736">
                  <c:v>773.60000000010734</c:v>
                </c:pt>
                <c:pt idx="7737">
                  <c:v>773.70000000010737</c:v>
                </c:pt>
                <c:pt idx="7738">
                  <c:v>773.80000000010739</c:v>
                </c:pt>
                <c:pt idx="7739">
                  <c:v>773.90000000010741</c:v>
                </c:pt>
                <c:pt idx="7740">
                  <c:v>774.00000000010743</c:v>
                </c:pt>
                <c:pt idx="7741">
                  <c:v>774.10000000010746</c:v>
                </c:pt>
                <c:pt idx="7742">
                  <c:v>774.20000000010748</c:v>
                </c:pt>
                <c:pt idx="7743">
                  <c:v>774.3000000001075</c:v>
                </c:pt>
                <c:pt idx="7744">
                  <c:v>774.40000000010753</c:v>
                </c:pt>
                <c:pt idx="7745">
                  <c:v>774.50000000010755</c:v>
                </c:pt>
                <c:pt idx="7746">
                  <c:v>774.60000000010757</c:v>
                </c:pt>
                <c:pt idx="7747">
                  <c:v>774.70000000010759</c:v>
                </c:pt>
                <c:pt idx="7748">
                  <c:v>774.80000000010762</c:v>
                </c:pt>
                <c:pt idx="7749">
                  <c:v>774.90000000010764</c:v>
                </c:pt>
                <c:pt idx="7750">
                  <c:v>775.00000000010766</c:v>
                </c:pt>
                <c:pt idx="7751">
                  <c:v>775.10000000010768</c:v>
                </c:pt>
                <c:pt idx="7752">
                  <c:v>775.20000000010771</c:v>
                </c:pt>
                <c:pt idx="7753">
                  <c:v>775.30000000010773</c:v>
                </c:pt>
                <c:pt idx="7754">
                  <c:v>775.40000000010775</c:v>
                </c:pt>
                <c:pt idx="7755">
                  <c:v>775.50000000010778</c:v>
                </c:pt>
                <c:pt idx="7756">
                  <c:v>775.6000000001078</c:v>
                </c:pt>
                <c:pt idx="7757">
                  <c:v>775.70000000010782</c:v>
                </c:pt>
                <c:pt idx="7758">
                  <c:v>775.80000000010784</c:v>
                </c:pt>
                <c:pt idx="7759">
                  <c:v>775.90000000010787</c:v>
                </c:pt>
                <c:pt idx="7760">
                  <c:v>776.00000000010789</c:v>
                </c:pt>
                <c:pt idx="7761">
                  <c:v>776.10000000010791</c:v>
                </c:pt>
                <c:pt idx="7762">
                  <c:v>776.20000000010793</c:v>
                </c:pt>
                <c:pt idx="7763">
                  <c:v>776.30000000010796</c:v>
                </c:pt>
                <c:pt idx="7764">
                  <c:v>776.40000000010798</c:v>
                </c:pt>
                <c:pt idx="7765">
                  <c:v>776.500000000108</c:v>
                </c:pt>
                <c:pt idx="7766">
                  <c:v>776.60000000010803</c:v>
                </c:pt>
                <c:pt idx="7767">
                  <c:v>776.70000000010805</c:v>
                </c:pt>
                <c:pt idx="7768">
                  <c:v>776.80000000010807</c:v>
                </c:pt>
                <c:pt idx="7769">
                  <c:v>776.90000000010809</c:v>
                </c:pt>
                <c:pt idx="7770">
                  <c:v>777.00000000010812</c:v>
                </c:pt>
                <c:pt idx="7771">
                  <c:v>777.10000000010814</c:v>
                </c:pt>
                <c:pt idx="7772">
                  <c:v>777.20000000010816</c:v>
                </c:pt>
                <c:pt idx="7773">
                  <c:v>777.30000000010818</c:v>
                </c:pt>
                <c:pt idx="7774">
                  <c:v>777.40000000010821</c:v>
                </c:pt>
                <c:pt idx="7775">
                  <c:v>777.50000000010823</c:v>
                </c:pt>
                <c:pt idx="7776">
                  <c:v>777.60000000010825</c:v>
                </c:pt>
                <c:pt idx="7777">
                  <c:v>777.70000000010828</c:v>
                </c:pt>
                <c:pt idx="7778">
                  <c:v>777.8000000001083</c:v>
                </c:pt>
                <c:pt idx="7779">
                  <c:v>777.90000000010832</c:v>
                </c:pt>
                <c:pt idx="7780">
                  <c:v>778.00000000010834</c:v>
                </c:pt>
                <c:pt idx="7781">
                  <c:v>778.10000000010837</c:v>
                </c:pt>
                <c:pt idx="7782">
                  <c:v>778.20000000010839</c:v>
                </c:pt>
                <c:pt idx="7783">
                  <c:v>778.30000000010841</c:v>
                </c:pt>
                <c:pt idx="7784">
                  <c:v>778.40000000010843</c:v>
                </c:pt>
                <c:pt idx="7785">
                  <c:v>778.50000000010846</c:v>
                </c:pt>
                <c:pt idx="7786">
                  <c:v>778.60000000010848</c:v>
                </c:pt>
                <c:pt idx="7787">
                  <c:v>778.7000000001085</c:v>
                </c:pt>
                <c:pt idx="7788">
                  <c:v>778.80000000010853</c:v>
                </c:pt>
                <c:pt idx="7789">
                  <c:v>778.90000000010855</c:v>
                </c:pt>
                <c:pt idx="7790">
                  <c:v>779.00000000010857</c:v>
                </c:pt>
                <c:pt idx="7791">
                  <c:v>779.10000000010859</c:v>
                </c:pt>
                <c:pt idx="7792">
                  <c:v>779.20000000010862</c:v>
                </c:pt>
                <c:pt idx="7793">
                  <c:v>779.30000000010864</c:v>
                </c:pt>
                <c:pt idx="7794">
                  <c:v>779.40000000010866</c:v>
                </c:pt>
                <c:pt idx="7795">
                  <c:v>779.50000000010868</c:v>
                </c:pt>
                <c:pt idx="7796">
                  <c:v>779.60000000010871</c:v>
                </c:pt>
                <c:pt idx="7797">
                  <c:v>779.70000000010873</c:v>
                </c:pt>
                <c:pt idx="7798">
                  <c:v>779.80000000010875</c:v>
                </c:pt>
                <c:pt idx="7799">
                  <c:v>779.90000000010878</c:v>
                </c:pt>
                <c:pt idx="7800">
                  <c:v>780.0000000001088</c:v>
                </c:pt>
                <c:pt idx="7801">
                  <c:v>780.10000000010882</c:v>
                </c:pt>
                <c:pt idx="7802">
                  <c:v>780.20000000010884</c:v>
                </c:pt>
                <c:pt idx="7803">
                  <c:v>780.30000000010887</c:v>
                </c:pt>
                <c:pt idx="7804">
                  <c:v>780.40000000010889</c:v>
                </c:pt>
                <c:pt idx="7805">
                  <c:v>780.50000000010891</c:v>
                </c:pt>
                <c:pt idx="7806">
                  <c:v>780.60000000010893</c:v>
                </c:pt>
                <c:pt idx="7807">
                  <c:v>780.70000000010896</c:v>
                </c:pt>
                <c:pt idx="7808">
                  <c:v>780.80000000010898</c:v>
                </c:pt>
                <c:pt idx="7809">
                  <c:v>780.900000000109</c:v>
                </c:pt>
                <c:pt idx="7810">
                  <c:v>781.00000000010903</c:v>
                </c:pt>
                <c:pt idx="7811">
                  <c:v>781.10000000010905</c:v>
                </c:pt>
                <c:pt idx="7812">
                  <c:v>781.20000000010907</c:v>
                </c:pt>
                <c:pt idx="7813">
                  <c:v>781.30000000010909</c:v>
                </c:pt>
                <c:pt idx="7814">
                  <c:v>781.40000000010912</c:v>
                </c:pt>
                <c:pt idx="7815">
                  <c:v>781.50000000010914</c:v>
                </c:pt>
                <c:pt idx="7816">
                  <c:v>781.60000000010916</c:v>
                </c:pt>
                <c:pt idx="7817">
                  <c:v>781.70000000010918</c:v>
                </c:pt>
                <c:pt idx="7818">
                  <c:v>781.80000000010921</c:v>
                </c:pt>
                <c:pt idx="7819">
                  <c:v>781.90000000010923</c:v>
                </c:pt>
                <c:pt idx="7820">
                  <c:v>782.00000000010925</c:v>
                </c:pt>
                <c:pt idx="7821">
                  <c:v>782.10000000010928</c:v>
                </c:pt>
                <c:pt idx="7822">
                  <c:v>782.2000000001093</c:v>
                </c:pt>
                <c:pt idx="7823">
                  <c:v>782.30000000010932</c:v>
                </c:pt>
                <c:pt idx="7824">
                  <c:v>782.40000000010934</c:v>
                </c:pt>
                <c:pt idx="7825">
                  <c:v>782.50000000010937</c:v>
                </c:pt>
                <c:pt idx="7826">
                  <c:v>782.60000000010939</c:v>
                </c:pt>
                <c:pt idx="7827">
                  <c:v>782.70000000010941</c:v>
                </c:pt>
                <c:pt idx="7828">
                  <c:v>782.80000000010943</c:v>
                </c:pt>
                <c:pt idx="7829">
                  <c:v>782.90000000010946</c:v>
                </c:pt>
                <c:pt idx="7830">
                  <c:v>783.00000000010948</c:v>
                </c:pt>
                <c:pt idx="7831">
                  <c:v>783.1000000001095</c:v>
                </c:pt>
                <c:pt idx="7832">
                  <c:v>783.20000000010953</c:v>
                </c:pt>
                <c:pt idx="7833">
                  <c:v>783.30000000010955</c:v>
                </c:pt>
                <c:pt idx="7834">
                  <c:v>783.40000000010957</c:v>
                </c:pt>
                <c:pt idx="7835">
                  <c:v>783.50000000010959</c:v>
                </c:pt>
                <c:pt idx="7836">
                  <c:v>783.60000000010962</c:v>
                </c:pt>
                <c:pt idx="7837">
                  <c:v>783.70000000010964</c:v>
                </c:pt>
                <c:pt idx="7838">
                  <c:v>783.80000000010966</c:v>
                </c:pt>
                <c:pt idx="7839">
                  <c:v>783.90000000010969</c:v>
                </c:pt>
                <c:pt idx="7840">
                  <c:v>784.00000000010971</c:v>
                </c:pt>
                <c:pt idx="7841">
                  <c:v>784.10000000010973</c:v>
                </c:pt>
                <c:pt idx="7842">
                  <c:v>784.20000000010975</c:v>
                </c:pt>
                <c:pt idx="7843">
                  <c:v>784.30000000010978</c:v>
                </c:pt>
                <c:pt idx="7844">
                  <c:v>784.4000000001098</c:v>
                </c:pt>
                <c:pt idx="7845">
                  <c:v>784.50000000010982</c:v>
                </c:pt>
                <c:pt idx="7846">
                  <c:v>784.60000000010984</c:v>
                </c:pt>
                <c:pt idx="7847">
                  <c:v>784.70000000010987</c:v>
                </c:pt>
                <c:pt idx="7848">
                  <c:v>784.80000000010989</c:v>
                </c:pt>
                <c:pt idx="7849">
                  <c:v>784.90000000010991</c:v>
                </c:pt>
                <c:pt idx="7850">
                  <c:v>785.00000000010994</c:v>
                </c:pt>
                <c:pt idx="7851">
                  <c:v>785.10000000010996</c:v>
                </c:pt>
                <c:pt idx="7852">
                  <c:v>785.20000000010998</c:v>
                </c:pt>
                <c:pt idx="7853">
                  <c:v>785.30000000011</c:v>
                </c:pt>
                <c:pt idx="7854">
                  <c:v>785.40000000011003</c:v>
                </c:pt>
                <c:pt idx="7855">
                  <c:v>785.50000000011005</c:v>
                </c:pt>
                <c:pt idx="7856">
                  <c:v>785.60000000011007</c:v>
                </c:pt>
                <c:pt idx="7857">
                  <c:v>785.70000000011009</c:v>
                </c:pt>
                <c:pt idx="7858">
                  <c:v>785.80000000011012</c:v>
                </c:pt>
                <c:pt idx="7859">
                  <c:v>785.90000000011014</c:v>
                </c:pt>
                <c:pt idx="7860">
                  <c:v>786.00000000011016</c:v>
                </c:pt>
                <c:pt idx="7861">
                  <c:v>786.10000000011019</c:v>
                </c:pt>
                <c:pt idx="7862">
                  <c:v>786.20000000011021</c:v>
                </c:pt>
                <c:pt idx="7863">
                  <c:v>786.30000000011023</c:v>
                </c:pt>
                <c:pt idx="7864">
                  <c:v>786.40000000011025</c:v>
                </c:pt>
                <c:pt idx="7865">
                  <c:v>786.50000000011028</c:v>
                </c:pt>
                <c:pt idx="7866">
                  <c:v>786.6000000001103</c:v>
                </c:pt>
                <c:pt idx="7867">
                  <c:v>786.70000000011032</c:v>
                </c:pt>
                <c:pt idx="7868">
                  <c:v>786.80000000011034</c:v>
                </c:pt>
                <c:pt idx="7869">
                  <c:v>786.90000000011037</c:v>
                </c:pt>
                <c:pt idx="7870">
                  <c:v>787.00000000011039</c:v>
                </c:pt>
                <c:pt idx="7871">
                  <c:v>787.10000000011041</c:v>
                </c:pt>
                <c:pt idx="7872">
                  <c:v>787.20000000011044</c:v>
                </c:pt>
                <c:pt idx="7873">
                  <c:v>787.30000000011046</c:v>
                </c:pt>
                <c:pt idx="7874">
                  <c:v>787.40000000011048</c:v>
                </c:pt>
                <c:pt idx="7875">
                  <c:v>787.5000000001105</c:v>
                </c:pt>
                <c:pt idx="7876">
                  <c:v>787.60000000011053</c:v>
                </c:pt>
                <c:pt idx="7877">
                  <c:v>787.70000000011055</c:v>
                </c:pt>
                <c:pt idx="7878">
                  <c:v>787.80000000011057</c:v>
                </c:pt>
                <c:pt idx="7879">
                  <c:v>787.90000000011059</c:v>
                </c:pt>
                <c:pt idx="7880">
                  <c:v>788.00000000011062</c:v>
                </c:pt>
                <c:pt idx="7881">
                  <c:v>788.10000000011064</c:v>
                </c:pt>
                <c:pt idx="7882">
                  <c:v>788.20000000011066</c:v>
                </c:pt>
                <c:pt idx="7883">
                  <c:v>788.30000000011069</c:v>
                </c:pt>
                <c:pt idx="7884">
                  <c:v>788.40000000011071</c:v>
                </c:pt>
                <c:pt idx="7885">
                  <c:v>788.50000000011073</c:v>
                </c:pt>
                <c:pt idx="7886">
                  <c:v>788.60000000011075</c:v>
                </c:pt>
                <c:pt idx="7887">
                  <c:v>788.70000000011078</c:v>
                </c:pt>
                <c:pt idx="7888">
                  <c:v>788.8000000001108</c:v>
                </c:pt>
                <c:pt idx="7889">
                  <c:v>788.90000000011082</c:v>
                </c:pt>
                <c:pt idx="7890">
                  <c:v>789.00000000011084</c:v>
                </c:pt>
                <c:pt idx="7891">
                  <c:v>789.10000000011087</c:v>
                </c:pt>
                <c:pt idx="7892">
                  <c:v>789.20000000011089</c:v>
                </c:pt>
                <c:pt idx="7893">
                  <c:v>789.30000000011091</c:v>
                </c:pt>
                <c:pt idx="7894">
                  <c:v>789.40000000011094</c:v>
                </c:pt>
                <c:pt idx="7895">
                  <c:v>789.50000000011096</c:v>
                </c:pt>
                <c:pt idx="7896">
                  <c:v>789.60000000011098</c:v>
                </c:pt>
                <c:pt idx="7897">
                  <c:v>789.700000000111</c:v>
                </c:pt>
                <c:pt idx="7898">
                  <c:v>789.80000000011103</c:v>
                </c:pt>
                <c:pt idx="7899">
                  <c:v>789.90000000011105</c:v>
                </c:pt>
                <c:pt idx="7900">
                  <c:v>790.00000000011107</c:v>
                </c:pt>
                <c:pt idx="7901">
                  <c:v>790.10000000011109</c:v>
                </c:pt>
                <c:pt idx="7902">
                  <c:v>790.20000000011112</c:v>
                </c:pt>
                <c:pt idx="7903">
                  <c:v>790.30000000011114</c:v>
                </c:pt>
                <c:pt idx="7904">
                  <c:v>790.40000000011116</c:v>
                </c:pt>
                <c:pt idx="7905">
                  <c:v>790.50000000011119</c:v>
                </c:pt>
                <c:pt idx="7906">
                  <c:v>790.60000000011121</c:v>
                </c:pt>
                <c:pt idx="7907">
                  <c:v>790.70000000011123</c:v>
                </c:pt>
                <c:pt idx="7908">
                  <c:v>790.80000000011125</c:v>
                </c:pt>
                <c:pt idx="7909">
                  <c:v>790.90000000011128</c:v>
                </c:pt>
                <c:pt idx="7910">
                  <c:v>791.0000000001113</c:v>
                </c:pt>
                <c:pt idx="7911">
                  <c:v>791.10000000011132</c:v>
                </c:pt>
                <c:pt idx="7912">
                  <c:v>791.20000000011134</c:v>
                </c:pt>
                <c:pt idx="7913">
                  <c:v>791.30000000011137</c:v>
                </c:pt>
                <c:pt idx="7914">
                  <c:v>791.40000000011139</c:v>
                </c:pt>
                <c:pt idx="7915">
                  <c:v>791.50000000011141</c:v>
                </c:pt>
                <c:pt idx="7916">
                  <c:v>791.60000000011144</c:v>
                </c:pt>
                <c:pt idx="7917">
                  <c:v>791.70000000011146</c:v>
                </c:pt>
                <c:pt idx="7918">
                  <c:v>791.80000000011148</c:v>
                </c:pt>
                <c:pt idx="7919">
                  <c:v>791.9000000001115</c:v>
                </c:pt>
                <c:pt idx="7920">
                  <c:v>792.00000000011153</c:v>
                </c:pt>
                <c:pt idx="7921">
                  <c:v>792.10000000011155</c:v>
                </c:pt>
                <c:pt idx="7922">
                  <c:v>792.20000000011157</c:v>
                </c:pt>
                <c:pt idx="7923">
                  <c:v>792.30000000011159</c:v>
                </c:pt>
                <c:pt idx="7924">
                  <c:v>792.40000000011162</c:v>
                </c:pt>
                <c:pt idx="7925">
                  <c:v>792.50000000011164</c:v>
                </c:pt>
                <c:pt idx="7926">
                  <c:v>792.60000000011166</c:v>
                </c:pt>
                <c:pt idx="7927">
                  <c:v>792.70000000011169</c:v>
                </c:pt>
                <c:pt idx="7928">
                  <c:v>792.80000000011171</c:v>
                </c:pt>
                <c:pt idx="7929">
                  <c:v>792.90000000011173</c:v>
                </c:pt>
                <c:pt idx="7930">
                  <c:v>793.00000000011175</c:v>
                </c:pt>
                <c:pt idx="7931">
                  <c:v>793.10000000011178</c:v>
                </c:pt>
                <c:pt idx="7932">
                  <c:v>793.2000000001118</c:v>
                </c:pt>
                <c:pt idx="7933">
                  <c:v>793.30000000011182</c:v>
                </c:pt>
                <c:pt idx="7934">
                  <c:v>793.40000000011185</c:v>
                </c:pt>
                <c:pt idx="7935">
                  <c:v>793.50000000011187</c:v>
                </c:pt>
                <c:pt idx="7936">
                  <c:v>793.60000000011189</c:v>
                </c:pt>
                <c:pt idx="7937">
                  <c:v>793.70000000011191</c:v>
                </c:pt>
                <c:pt idx="7938">
                  <c:v>793.80000000011194</c:v>
                </c:pt>
                <c:pt idx="7939">
                  <c:v>793.90000000011196</c:v>
                </c:pt>
                <c:pt idx="7940">
                  <c:v>794.00000000011198</c:v>
                </c:pt>
                <c:pt idx="7941">
                  <c:v>794.100000000112</c:v>
                </c:pt>
                <c:pt idx="7942">
                  <c:v>794.20000000011203</c:v>
                </c:pt>
                <c:pt idx="7943">
                  <c:v>794.30000000011205</c:v>
                </c:pt>
                <c:pt idx="7944">
                  <c:v>794.40000000011207</c:v>
                </c:pt>
                <c:pt idx="7945">
                  <c:v>794.5000000001121</c:v>
                </c:pt>
                <c:pt idx="7946">
                  <c:v>794.60000000011212</c:v>
                </c:pt>
                <c:pt idx="7947">
                  <c:v>794.70000000011214</c:v>
                </c:pt>
                <c:pt idx="7948">
                  <c:v>794.80000000011216</c:v>
                </c:pt>
                <c:pt idx="7949">
                  <c:v>794.90000000011219</c:v>
                </c:pt>
                <c:pt idx="7950">
                  <c:v>795.00000000011221</c:v>
                </c:pt>
                <c:pt idx="7951">
                  <c:v>795.10000000011223</c:v>
                </c:pt>
                <c:pt idx="7952">
                  <c:v>795.20000000011225</c:v>
                </c:pt>
                <c:pt idx="7953">
                  <c:v>795.30000000011228</c:v>
                </c:pt>
                <c:pt idx="7954">
                  <c:v>795.4000000001123</c:v>
                </c:pt>
                <c:pt idx="7955">
                  <c:v>795.50000000011232</c:v>
                </c:pt>
                <c:pt idx="7956">
                  <c:v>795.60000000011235</c:v>
                </c:pt>
                <c:pt idx="7957">
                  <c:v>795.70000000011237</c:v>
                </c:pt>
                <c:pt idx="7958">
                  <c:v>795.80000000011239</c:v>
                </c:pt>
                <c:pt idx="7959">
                  <c:v>795.90000000011241</c:v>
                </c:pt>
                <c:pt idx="7960">
                  <c:v>796.00000000011244</c:v>
                </c:pt>
                <c:pt idx="7961">
                  <c:v>796.10000000011246</c:v>
                </c:pt>
                <c:pt idx="7962">
                  <c:v>796.20000000011248</c:v>
                </c:pt>
                <c:pt idx="7963">
                  <c:v>796.3000000001125</c:v>
                </c:pt>
                <c:pt idx="7964">
                  <c:v>796.40000000011253</c:v>
                </c:pt>
                <c:pt idx="7965">
                  <c:v>796.50000000011255</c:v>
                </c:pt>
                <c:pt idx="7966">
                  <c:v>796.60000000011257</c:v>
                </c:pt>
                <c:pt idx="7967">
                  <c:v>796.7000000001126</c:v>
                </c:pt>
                <c:pt idx="7968">
                  <c:v>796.80000000011262</c:v>
                </c:pt>
                <c:pt idx="7969">
                  <c:v>796.90000000011264</c:v>
                </c:pt>
                <c:pt idx="7970">
                  <c:v>797.00000000011266</c:v>
                </c:pt>
                <c:pt idx="7971">
                  <c:v>797.10000000011269</c:v>
                </c:pt>
                <c:pt idx="7972">
                  <c:v>797.20000000011271</c:v>
                </c:pt>
                <c:pt idx="7973">
                  <c:v>797.30000000011273</c:v>
                </c:pt>
                <c:pt idx="7974">
                  <c:v>797.40000000011275</c:v>
                </c:pt>
                <c:pt idx="7975">
                  <c:v>797.50000000011278</c:v>
                </c:pt>
                <c:pt idx="7976">
                  <c:v>797.6000000001128</c:v>
                </c:pt>
                <c:pt idx="7977">
                  <c:v>797.70000000011282</c:v>
                </c:pt>
                <c:pt idx="7978">
                  <c:v>797.80000000011285</c:v>
                </c:pt>
                <c:pt idx="7979">
                  <c:v>797.90000000011287</c:v>
                </c:pt>
                <c:pt idx="7980">
                  <c:v>798.00000000011289</c:v>
                </c:pt>
                <c:pt idx="7981">
                  <c:v>798.10000000011291</c:v>
                </c:pt>
                <c:pt idx="7982">
                  <c:v>798.20000000011294</c:v>
                </c:pt>
                <c:pt idx="7983">
                  <c:v>798.30000000011296</c:v>
                </c:pt>
                <c:pt idx="7984">
                  <c:v>798.40000000011298</c:v>
                </c:pt>
                <c:pt idx="7985">
                  <c:v>798.500000000113</c:v>
                </c:pt>
                <c:pt idx="7986">
                  <c:v>798.60000000011303</c:v>
                </c:pt>
                <c:pt idx="7987">
                  <c:v>798.70000000011305</c:v>
                </c:pt>
                <c:pt idx="7988">
                  <c:v>798.80000000011307</c:v>
                </c:pt>
                <c:pt idx="7989">
                  <c:v>798.9000000001131</c:v>
                </c:pt>
                <c:pt idx="7990">
                  <c:v>799.00000000011312</c:v>
                </c:pt>
                <c:pt idx="7991">
                  <c:v>799.10000000011314</c:v>
                </c:pt>
                <c:pt idx="7992">
                  <c:v>799.20000000011316</c:v>
                </c:pt>
                <c:pt idx="7993">
                  <c:v>799.30000000011319</c:v>
                </c:pt>
                <c:pt idx="7994">
                  <c:v>799.40000000011321</c:v>
                </c:pt>
                <c:pt idx="7995">
                  <c:v>799.50000000011323</c:v>
                </c:pt>
                <c:pt idx="7996">
                  <c:v>799.60000000011325</c:v>
                </c:pt>
                <c:pt idx="7997">
                  <c:v>799.70000000011328</c:v>
                </c:pt>
                <c:pt idx="7998">
                  <c:v>799.8000000001133</c:v>
                </c:pt>
                <c:pt idx="7999">
                  <c:v>799.90000000011332</c:v>
                </c:pt>
                <c:pt idx="8000">
                  <c:v>800.00000000011335</c:v>
                </c:pt>
                <c:pt idx="8001">
                  <c:v>800.10000000011337</c:v>
                </c:pt>
                <c:pt idx="8002">
                  <c:v>800.20000000011339</c:v>
                </c:pt>
                <c:pt idx="8003">
                  <c:v>800.30000000011341</c:v>
                </c:pt>
                <c:pt idx="8004">
                  <c:v>800.40000000011344</c:v>
                </c:pt>
                <c:pt idx="8005">
                  <c:v>800.50000000011346</c:v>
                </c:pt>
                <c:pt idx="8006">
                  <c:v>800.60000000011348</c:v>
                </c:pt>
                <c:pt idx="8007">
                  <c:v>800.7000000001135</c:v>
                </c:pt>
                <c:pt idx="8008">
                  <c:v>800.80000000011353</c:v>
                </c:pt>
                <c:pt idx="8009">
                  <c:v>800.90000000011355</c:v>
                </c:pt>
                <c:pt idx="8010">
                  <c:v>801.00000000011357</c:v>
                </c:pt>
                <c:pt idx="8011">
                  <c:v>801.1000000001136</c:v>
                </c:pt>
                <c:pt idx="8012">
                  <c:v>801.20000000011362</c:v>
                </c:pt>
                <c:pt idx="8013">
                  <c:v>801.30000000011364</c:v>
                </c:pt>
                <c:pt idx="8014">
                  <c:v>801.40000000011366</c:v>
                </c:pt>
                <c:pt idx="8015">
                  <c:v>801.50000000011369</c:v>
                </c:pt>
                <c:pt idx="8016">
                  <c:v>801.60000000011371</c:v>
                </c:pt>
                <c:pt idx="8017">
                  <c:v>801.70000000011373</c:v>
                </c:pt>
                <c:pt idx="8018">
                  <c:v>801.80000000011376</c:v>
                </c:pt>
                <c:pt idx="8019">
                  <c:v>801.90000000011378</c:v>
                </c:pt>
                <c:pt idx="8020">
                  <c:v>802.0000000001138</c:v>
                </c:pt>
                <c:pt idx="8021">
                  <c:v>802.10000000011382</c:v>
                </c:pt>
                <c:pt idx="8022">
                  <c:v>802.20000000011385</c:v>
                </c:pt>
                <c:pt idx="8023">
                  <c:v>802.30000000011387</c:v>
                </c:pt>
                <c:pt idx="8024">
                  <c:v>802.40000000011389</c:v>
                </c:pt>
                <c:pt idx="8025">
                  <c:v>802.50000000011391</c:v>
                </c:pt>
                <c:pt idx="8026">
                  <c:v>802.60000000011394</c:v>
                </c:pt>
                <c:pt idx="8027">
                  <c:v>802.70000000011396</c:v>
                </c:pt>
                <c:pt idx="8028">
                  <c:v>802.80000000011398</c:v>
                </c:pt>
                <c:pt idx="8029">
                  <c:v>802.90000000011401</c:v>
                </c:pt>
                <c:pt idx="8030">
                  <c:v>803.00000000011403</c:v>
                </c:pt>
                <c:pt idx="8031">
                  <c:v>803.10000000011405</c:v>
                </c:pt>
                <c:pt idx="8032">
                  <c:v>803.20000000011407</c:v>
                </c:pt>
                <c:pt idx="8033">
                  <c:v>803.3000000001141</c:v>
                </c:pt>
                <c:pt idx="8034">
                  <c:v>803.40000000011412</c:v>
                </c:pt>
                <c:pt idx="8035">
                  <c:v>803.50000000011414</c:v>
                </c:pt>
                <c:pt idx="8036">
                  <c:v>803.60000000011416</c:v>
                </c:pt>
                <c:pt idx="8037">
                  <c:v>803.70000000011419</c:v>
                </c:pt>
                <c:pt idx="8038">
                  <c:v>803.80000000011421</c:v>
                </c:pt>
                <c:pt idx="8039">
                  <c:v>803.90000000011423</c:v>
                </c:pt>
                <c:pt idx="8040">
                  <c:v>804.00000000011426</c:v>
                </c:pt>
                <c:pt idx="8041">
                  <c:v>804.10000000011428</c:v>
                </c:pt>
                <c:pt idx="8042">
                  <c:v>804.2000000001143</c:v>
                </c:pt>
                <c:pt idx="8043">
                  <c:v>804.30000000011432</c:v>
                </c:pt>
                <c:pt idx="8044">
                  <c:v>804.40000000011435</c:v>
                </c:pt>
                <c:pt idx="8045">
                  <c:v>804.50000000011437</c:v>
                </c:pt>
                <c:pt idx="8046">
                  <c:v>804.60000000011439</c:v>
                </c:pt>
                <c:pt idx="8047">
                  <c:v>804.70000000011441</c:v>
                </c:pt>
                <c:pt idx="8048">
                  <c:v>804.80000000011444</c:v>
                </c:pt>
                <c:pt idx="8049">
                  <c:v>804.90000000011446</c:v>
                </c:pt>
                <c:pt idx="8050">
                  <c:v>805.00000000011448</c:v>
                </c:pt>
                <c:pt idx="8051">
                  <c:v>805.10000000011451</c:v>
                </c:pt>
                <c:pt idx="8052">
                  <c:v>805.20000000011453</c:v>
                </c:pt>
                <c:pt idx="8053">
                  <c:v>805.30000000011455</c:v>
                </c:pt>
                <c:pt idx="8054">
                  <c:v>805.40000000011457</c:v>
                </c:pt>
                <c:pt idx="8055">
                  <c:v>805.5000000001146</c:v>
                </c:pt>
                <c:pt idx="8056">
                  <c:v>805.60000000011462</c:v>
                </c:pt>
                <c:pt idx="8057">
                  <c:v>805.70000000011464</c:v>
                </c:pt>
                <c:pt idx="8058">
                  <c:v>805.80000000011466</c:v>
                </c:pt>
                <c:pt idx="8059">
                  <c:v>805.90000000011469</c:v>
                </c:pt>
                <c:pt idx="8060">
                  <c:v>806.00000000011471</c:v>
                </c:pt>
                <c:pt idx="8061">
                  <c:v>806.10000000011473</c:v>
                </c:pt>
                <c:pt idx="8062">
                  <c:v>806.20000000011476</c:v>
                </c:pt>
                <c:pt idx="8063">
                  <c:v>806.30000000011478</c:v>
                </c:pt>
                <c:pt idx="8064">
                  <c:v>806.4000000001148</c:v>
                </c:pt>
                <c:pt idx="8065">
                  <c:v>806.50000000011482</c:v>
                </c:pt>
                <c:pt idx="8066">
                  <c:v>806.60000000011485</c:v>
                </c:pt>
                <c:pt idx="8067">
                  <c:v>806.70000000011487</c:v>
                </c:pt>
                <c:pt idx="8068">
                  <c:v>806.80000000011489</c:v>
                </c:pt>
                <c:pt idx="8069">
                  <c:v>806.90000000011491</c:v>
                </c:pt>
                <c:pt idx="8070">
                  <c:v>807.00000000011494</c:v>
                </c:pt>
                <c:pt idx="8071">
                  <c:v>807.10000000011496</c:v>
                </c:pt>
                <c:pt idx="8072">
                  <c:v>807.20000000011498</c:v>
                </c:pt>
                <c:pt idx="8073">
                  <c:v>807.30000000011501</c:v>
                </c:pt>
                <c:pt idx="8074">
                  <c:v>807.40000000011503</c:v>
                </c:pt>
                <c:pt idx="8075">
                  <c:v>807.50000000011505</c:v>
                </c:pt>
                <c:pt idx="8076">
                  <c:v>807.60000000011507</c:v>
                </c:pt>
                <c:pt idx="8077">
                  <c:v>807.7000000001151</c:v>
                </c:pt>
                <c:pt idx="8078">
                  <c:v>807.80000000011512</c:v>
                </c:pt>
                <c:pt idx="8079">
                  <c:v>807.90000000011514</c:v>
                </c:pt>
                <c:pt idx="8080">
                  <c:v>808.00000000011516</c:v>
                </c:pt>
                <c:pt idx="8081">
                  <c:v>808.10000000011519</c:v>
                </c:pt>
                <c:pt idx="8082">
                  <c:v>808.20000000011521</c:v>
                </c:pt>
                <c:pt idx="8083">
                  <c:v>808.30000000011523</c:v>
                </c:pt>
                <c:pt idx="8084">
                  <c:v>808.40000000011526</c:v>
                </c:pt>
                <c:pt idx="8085">
                  <c:v>808.50000000011528</c:v>
                </c:pt>
                <c:pt idx="8086">
                  <c:v>808.6000000001153</c:v>
                </c:pt>
                <c:pt idx="8087">
                  <c:v>808.70000000011532</c:v>
                </c:pt>
                <c:pt idx="8088">
                  <c:v>808.80000000011535</c:v>
                </c:pt>
                <c:pt idx="8089">
                  <c:v>808.90000000011537</c:v>
                </c:pt>
                <c:pt idx="8090">
                  <c:v>809.00000000011539</c:v>
                </c:pt>
                <c:pt idx="8091">
                  <c:v>809.10000000011541</c:v>
                </c:pt>
                <c:pt idx="8092">
                  <c:v>809.20000000011544</c:v>
                </c:pt>
                <c:pt idx="8093">
                  <c:v>809.30000000011546</c:v>
                </c:pt>
                <c:pt idx="8094">
                  <c:v>809.40000000011548</c:v>
                </c:pt>
                <c:pt idx="8095">
                  <c:v>809.50000000011551</c:v>
                </c:pt>
                <c:pt idx="8096">
                  <c:v>809.60000000011553</c:v>
                </c:pt>
                <c:pt idx="8097">
                  <c:v>809.70000000011555</c:v>
                </c:pt>
                <c:pt idx="8098">
                  <c:v>809.80000000011557</c:v>
                </c:pt>
                <c:pt idx="8099">
                  <c:v>809.9000000001156</c:v>
                </c:pt>
                <c:pt idx="8100">
                  <c:v>810.00000000011562</c:v>
                </c:pt>
                <c:pt idx="8101">
                  <c:v>810.10000000011564</c:v>
                </c:pt>
                <c:pt idx="8102">
                  <c:v>810.20000000011566</c:v>
                </c:pt>
                <c:pt idx="8103">
                  <c:v>810.30000000011569</c:v>
                </c:pt>
                <c:pt idx="8104">
                  <c:v>810.40000000011571</c:v>
                </c:pt>
                <c:pt idx="8105">
                  <c:v>810.50000000011573</c:v>
                </c:pt>
                <c:pt idx="8106">
                  <c:v>810.60000000011576</c:v>
                </c:pt>
                <c:pt idx="8107">
                  <c:v>810.70000000011578</c:v>
                </c:pt>
                <c:pt idx="8108">
                  <c:v>810.8000000001158</c:v>
                </c:pt>
                <c:pt idx="8109">
                  <c:v>810.90000000011582</c:v>
                </c:pt>
                <c:pt idx="8110">
                  <c:v>811.00000000011585</c:v>
                </c:pt>
                <c:pt idx="8111">
                  <c:v>811.10000000011587</c:v>
                </c:pt>
                <c:pt idx="8112">
                  <c:v>811.20000000011589</c:v>
                </c:pt>
                <c:pt idx="8113">
                  <c:v>811.30000000011592</c:v>
                </c:pt>
                <c:pt idx="8114">
                  <c:v>811.40000000011594</c:v>
                </c:pt>
                <c:pt idx="8115">
                  <c:v>811.50000000011596</c:v>
                </c:pt>
                <c:pt idx="8116">
                  <c:v>811.60000000011598</c:v>
                </c:pt>
                <c:pt idx="8117">
                  <c:v>811.70000000011601</c:v>
                </c:pt>
                <c:pt idx="8118">
                  <c:v>811.80000000011603</c:v>
                </c:pt>
                <c:pt idx="8119">
                  <c:v>811.90000000011605</c:v>
                </c:pt>
                <c:pt idx="8120">
                  <c:v>812.00000000011607</c:v>
                </c:pt>
                <c:pt idx="8121">
                  <c:v>812.1000000001161</c:v>
                </c:pt>
                <c:pt idx="8122">
                  <c:v>812.20000000011612</c:v>
                </c:pt>
                <c:pt idx="8123">
                  <c:v>812.30000000011614</c:v>
                </c:pt>
                <c:pt idx="8124">
                  <c:v>812.40000000011617</c:v>
                </c:pt>
                <c:pt idx="8125">
                  <c:v>812.50000000011619</c:v>
                </c:pt>
                <c:pt idx="8126">
                  <c:v>812.60000000011621</c:v>
                </c:pt>
                <c:pt idx="8127">
                  <c:v>812.70000000011623</c:v>
                </c:pt>
                <c:pt idx="8128">
                  <c:v>812.80000000011626</c:v>
                </c:pt>
                <c:pt idx="8129">
                  <c:v>812.90000000011628</c:v>
                </c:pt>
                <c:pt idx="8130">
                  <c:v>813.0000000001163</c:v>
                </c:pt>
                <c:pt idx="8131">
                  <c:v>813.10000000011632</c:v>
                </c:pt>
                <c:pt idx="8132">
                  <c:v>813.20000000011635</c:v>
                </c:pt>
                <c:pt idx="8133">
                  <c:v>813.30000000011637</c:v>
                </c:pt>
                <c:pt idx="8134">
                  <c:v>813.40000000011639</c:v>
                </c:pt>
                <c:pt idx="8135">
                  <c:v>813.50000000011642</c:v>
                </c:pt>
                <c:pt idx="8136">
                  <c:v>813.60000000011644</c:v>
                </c:pt>
                <c:pt idx="8137">
                  <c:v>813.70000000011646</c:v>
                </c:pt>
                <c:pt idx="8138">
                  <c:v>813.80000000011648</c:v>
                </c:pt>
                <c:pt idx="8139">
                  <c:v>813.90000000011651</c:v>
                </c:pt>
                <c:pt idx="8140">
                  <c:v>814.00000000011653</c:v>
                </c:pt>
                <c:pt idx="8141">
                  <c:v>814.10000000011655</c:v>
                </c:pt>
                <c:pt idx="8142">
                  <c:v>814.20000000011657</c:v>
                </c:pt>
                <c:pt idx="8143">
                  <c:v>814.3000000001166</c:v>
                </c:pt>
                <c:pt idx="8144">
                  <c:v>814.40000000011662</c:v>
                </c:pt>
                <c:pt idx="8145">
                  <c:v>814.50000000011664</c:v>
                </c:pt>
                <c:pt idx="8146">
                  <c:v>814.60000000011667</c:v>
                </c:pt>
                <c:pt idx="8147">
                  <c:v>814.70000000011669</c:v>
                </c:pt>
                <c:pt idx="8148">
                  <c:v>814.80000000011671</c:v>
                </c:pt>
                <c:pt idx="8149">
                  <c:v>814.90000000011673</c:v>
                </c:pt>
                <c:pt idx="8150">
                  <c:v>815.00000000011676</c:v>
                </c:pt>
                <c:pt idx="8151">
                  <c:v>815.10000000011678</c:v>
                </c:pt>
                <c:pt idx="8152">
                  <c:v>815.2000000001168</c:v>
                </c:pt>
                <c:pt idx="8153">
                  <c:v>815.30000000011682</c:v>
                </c:pt>
                <c:pt idx="8154">
                  <c:v>815.40000000011685</c:v>
                </c:pt>
                <c:pt idx="8155">
                  <c:v>815.50000000011687</c:v>
                </c:pt>
                <c:pt idx="8156">
                  <c:v>815.60000000011689</c:v>
                </c:pt>
                <c:pt idx="8157">
                  <c:v>815.70000000011692</c:v>
                </c:pt>
                <c:pt idx="8158">
                  <c:v>815.80000000011694</c:v>
                </c:pt>
                <c:pt idx="8159">
                  <c:v>815.90000000011696</c:v>
                </c:pt>
                <c:pt idx="8160">
                  <c:v>816.00000000011698</c:v>
                </c:pt>
                <c:pt idx="8161">
                  <c:v>816.10000000011701</c:v>
                </c:pt>
                <c:pt idx="8162">
                  <c:v>816.20000000011703</c:v>
                </c:pt>
                <c:pt idx="8163">
                  <c:v>816.30000000011705</c:v>
                </c:pt>
                <c:pt idx="8164">
                  <c:v>816.40000000011707</c:v>
                </c:pt>
                <c:pt idx="8165">
                  <c:v>816.5000000001171</c:v>
                </c:pt>
                <c:pt idx="8166">
                  <c:v>816.60000000011712</c:v>
                </c:pt>
                <c:pt idx="8167">
                  <c:v>816.70000000011714</c:v>
                </c:pt>
                <c:pt idx="8168">
                  <c:v>816.80000000011717</c:v>
                </c:pt>
                <c:pt idx="8169">
                  <c:v>816.90000000011719</c:v>
                </c:pt>
                <c:pt idx="8170">
                  <c:v>817.00000000011721</c:v>
                </c:pt>
                <c:pt idx="8171">
                  <c:v>817.10000000011723</c:v>
                </c:pt>
                <c:pt idx="8172">
                  <c:v>817.20000000011726</c:v>
                </c:pt>
                <c:pt idx="8173">
                  <c:v>817.30000000011728</c:v>
                </c:pt>
                <c:pt idx="8174">
                  <c:v>817.4000000001173</c:v>
                </c:pt>
                <c:pt idx="8175">
                  <c:v>817.50000000011732</c:v>
                </c:pt>
                <c:pt idx="8176">
                  <c:v>817.60000000011735</c:v>
                </c:pt>
                <c:pt idx="8177">
                  <c:v>817.70000000011737</c:v>
                </c:pt>
                <c:pt idx="8178">
                  <c:v>817.80000000011739</c:v>
                </c:pt>
                <c:pt idx="8179">
                  <c:v>817.90000000011742</c:v>
                </c:pt>
                <c:pt idx="8180">
                  <c:v>818.00000000011744</c:v>
                </c:pt>
                <c:pt idx="8181">
                  <c:v>818.10000000011746</c:v>
                </c:pt>
                <c:pt idx="8182">
                  <c:v>818.20000000011748</c:v>
                </c:pt>
                <c:pt idx="8183">
                  <c:v>818.30000000011751</c:v>
                </c:pt>
                <c:pt idx="8184">
                  <c:v>818.40000000011753</c:v>
                </c:pt>
                <c:pt idx="8185">
                  <c:v>818.50000000011755</c:v>
                </c:pt>
                <c:pt idx="8186">
                  <c:v>818.60000000011757</c:v>
                </c:pt>
                <c:pt idx="8187">
                  <c:v>818.7000000001176</c:v>
                </c:pt>
                <c:pt idx="8188">
                  <c:v>818.80000000011762</c:v>
                </c:pt>
                <c:pt idx="8189">
                  <c:v>818.90000000011764</c:v>
                </c:pt>
                <c:pt idx="8190">
                  <c:v>819.00000000011767</c:v>
                </c:pt>
                <c:pt idx="8191">
                  <c:v>819.10000000011769</c:v>
                </c:pt>
                <c:pt idx="8192">
                  <c:v>819.20000000011771</c:v>
                </c:pt>
                <c:pt idx="8193">
                  <c:v>819.30000000011773</c:v>
                </c:pt>
                <c:pt idx="8194">
                  <c:v>819.40000000011776</c:v>
                </c:pt>
                <c:pt idx="8195">
                  <c:v>819.50000000011778</c:v>
                </c:pt>
                <c:pt idx="8196">
                  <c:v>819.6000000001178</c:v>
                </c:pt>
                <c:pt idx="8197">
                  <c:v>819.70000000011783</c:v>
                </c:pt>
                <c:pt idx="8198">
                  <c:v>819.80000000011785</c:v>
                </c:pt>
                <c:pt idx="8199">
                  <c:v>819.90000000011787</c:v>
                </c:pt>
                <c:pt idx="8200">
                  <c:v>820.00000000011789</c:v>
                </c:pt>
                <c:pt idx="8201">
                  <c:v>820.10000000011792</c:v>
                </c:pt>
                <c:pt idx="8202">
                  <c:v>820.20000000011794</c:v>
                </c:pt>
                <c:pt idx="8203">
                  <c:v>820.30000000011796</c:v>
                </c:pt>
                <c:pt idx="8204">
                  <c:v>820.40000000011798</c:v>
                </c:pt>
                <c:pt idx="8205">
                  <c:v>820.50000000011801</c:v>
                </c:pt>
                <c:pt idx="8206">
                  <c:v>820.60000000011803</c:v>
                </c:pt>
                <c:pt idx="8207">
                  <c:v>820.70000000011805</c:v>
                </c:pt>
                <c:pt idx="8208">
                  <c:v>820.80000000011808</c:v>
                </c:pt>
                <c:pt idx="8209">
                  <c:v>820.9000000001181</c:v>
                </c:pt>
                <c:pt idx="8210">
                  <c:v>821.00000000011812</c:v>
                </c:pt>
                <c:pt idx="8211">
                  <c:v>821.10000000011814</c:v>
                </c:pt>
                <c:pt idx="8212">
                  <c:v>821.20000000011817</c:v>
                </c:pt>
                <c:pt idx="8213">
                  <c:v>821.30000000011819</c:v>
                </c:pt>
                <c:pt idx="8214">
                  <c:v>821.40000000011821</c:v>
                </c:pt>
                <c:pt idx="8215">
                  <c:v>821.50000000011823</c:v>
                </c:pt>
                <c:pt idx="8216">
                  <c:v>821.60000000011826</c:v>
                </c:pt>
                <c:pt idx="8217">
                  <c:v>821.70000000011828</c:v>
                </c:pt>
                <c:pt idx="8218">
                  <c:v>821.8000000001183</c:v>
                </c:pt>
                <c:pt idx="8219">
                  <c:v>821.90000000011833</c:v>
                </c:pt>
                <c:pt idx="8220">
                  <c:v>822.00000000011835</c:v>
                </c:pt>
                <c:pt idx="8221">
                  <c:v>822.10000000011837</c:v>
                </c:pt>
                <c:pt idx="8222">
                  <c:v>822.20000000011839</c:v>
                </c:pt>
                <c:pt idx="8223">
                  <c:v>822.30000000011842</c:v>
                </c:pt>
                <c:pt idx="8224">
                  <c:v>822.40000000011844</c:v>
                </c:pt>
                <c:pt idx="8225">
                  <c:v>822.50000000011846</c:v>
                </c:pt>
                <c:pt idx="8226">
                  <c:v>822.60000000011848</c:v>
                </c:pt>
                <c:pt idx="8227">
                  <c:v>822.70000000011851</c:v>
                </c:pt>
                <c:pt idx="8228">
                  <c:v>822.80000000011853</c:v>
                </c:pt>
                <c:pt idx="8229">
                  <c:v>822.90000000011855</c:v>
                </c:pt>
                <c:pt idx="8230">
                  <c:v>823.00000000011858</c:v>
                </c:pt>
                <c:pt idx="8231">
                  <c:v>823.1000000001186</c:v>
                </c:pt>
                <c:pt idx="8232">
                  <c:v>823.20000000011862</c:v>
                </c:pt>
                <c:pt idx="8233">
                  <c:v>823.30000000011864</c:v>
                </c:pt>
                <c:pt idx="8234">
                  <c:v>823.40000000011867</c:v>
                </c:pt>
                <c:pt idx="8235">
                  <c:v>823.50000000011869</c:v>
                </c:pt>
                <c:pt idx="8236">
                  <c:v>823.60000000011871</c:v>
                </c:pt>
                <c:pt idx="8237">
                  <c:v>823.70000000011873</c:v>
                </c:pt>
                <c:pt idx="8238">
                  <c:v>823.80000000011876</c:v>
                </c:pt>
                <c:pt idx="8239">
                  <c:v>823.90000000011878</c:v>
                </c:pt>
                <c:pt idx="8240">
                  <c:v>824.0000000001188</c:v>
                </c:pt>
                <c:pt idx="8241">
                  <c:v>824.10000000011883</c:v>
                </c:pt>
                <c:pt idx="8242">
                  <c:v>824.20000000011885</c:v>
                </c:pt>
                <c:pt idx="8243">
                  <c:v>824.30000000011887</c:v>
                </c:pt>
                <c:pt idx="8244">
                  <c:v>824.40000000011889</c:v>
                </c:pt>
                <c:pt idx="8245">
                  <c:v>824.50000000011892</c:v>
                </c:pt>
                <c:pt idx="8246">
                  <c:v>824.60000000011894</c:v>
                </c:pt>
                <c:pt idx="8247">
                  <c:v>824.70000000011896</c:v>
                </c:pt>
                <c:pt idx="8248">
                  <c:v>824.80000000011898</c:v>
                </c:pt>
                <c:pt idx="8249">
                  <c:v>824.90000000011901</c:v>
                </c:pt>
                <c:pt idx="8250">
                  <c:v>825.00000000011903</c:v>
                </c:pt>
                <c:pt idx="8251">
                  <c:v>825.10000000011905</c:v>
                </c:pt>
                <c:pt idx="8252">
                  <c:v>825.20000000011908</c:v>
                </c:pt>
                <c:pt idx="8253">
                  <c:v>825.3000000001191</c:v>
                </c:pt>
                <c:pt idx="8254">
                  <c:v>825.40000000011912</c:v>
                </c:pt>
                <c:pt idx="8255">
                  <c:v>825.50000000011914</c:v>
                </c:pt>
                <c:pt idx="8256">
                  <c:v>825.60000000011917</c:v>
                </c:pt>
                <c:pt idx="8257">
                  <c:v>825.70000000011919</c:v>
                </c:pt>
                <c:pt idx="8258">
                  <c:v>825.80000000011921</c:v>
                </c:pt>
                <c:pt idx="8259">
                  <c:v>825.90000000011923</c:v>
                </c:pt>
                <c:pt idx="8260">
                  <c:v>826.00000000011926</c:v>
                </c:pt>
                <c:pt idx="8261">
                  <c:v>826.10000000011928</c:v>
                </c:pt>
                <c:pt idx="8262">
                  <c:v>826.2000000001193</c:v>
                </c:pt>
                <c:pt idx="8263">
                  <c:v>826.30000000011933</c:v>
                </c:pt>
                <c:pt idx="8264">
                  <c:v>826.40000000011935</c:v>
                </c:pt>
                <c:pt idx="8265">
                  <c:v>826.50000000011937</c:v>
                </c:pt>
                <c:pt idx="8266">
                  <c:v>826.60000000011939</c:v>
                </c:pt>
                <c:pt idx="8267">
                  <c:v>826.70000000011942</c:v>
                </c:pt>
                <c:pt idx="8268">
                  <c:v>826.80000000011944</c:v>
                </c:pt>
                <c:pt idx="8269">
                  <c:v>826.90000000011946</c:v>
                </c:pt>
                <c:pt idx="8270">
                  <c:v>827.00000000011948</c:v>
                </c:pt>
                <c:pt idx="8271">
                  <c:v>827.10000000011951</c:v>
                </c:pt>
                <c:pt idx="8272">
                  <c:v>827.20000000011953</c:v>
                </c:pt>
                <c:pt idx="8273">
                  <c:v>827.30000000011955</c:v>
                </c:pt>
                <c:pt idx="8274">
                  <c:v>827.40000000011958</c:v>
                </c:pt>
                <c:pt idx="8275">
                  <c:v>827.5000000001196</c:v>
                </c:pt>
                <c:pt idx="8276">
                  <c:v>827.60000000011962</c:v>
                </c:pt>
                <c:pt idx="8277">
                  <c:v>827.70000000011964</c:v>
                </c:pt>
                <c:pt idx="8278">
                  <c:v>827.80000000011967</c:v>
                </c:pt>
                <c:pt idx="8279">
                  <c:v>827.90000000011969</c:v>
                </c:pt>
                <c:pt idx="8280">
                  <c:v>828.00000000011971</c:v>
                </c:pt>
                <c:pt idx="8281">
                  <c:v>828.10000000011973</c:v>
                </c:pt>
                <c:pt idx="8282">
                  <c:v>828.20000000011976</c:v>
                </c:pt>
                <c:pt idx="8283">
                  <c:v>828.30000000011978</c:v>
                </c:pt>
                <c:pt idx="8284">
                  <c:v>828.4000000001198</c:v>
                </c:pt>
                <c:pt idx="8285">
                  <c:v>828.50000000011983</c:v>
                </c:pt>
                <c:pt idx="8286">
                  <c:v>828.60000000011985</c:v>
                </c:pt>
                <c:pt idx="8287">
                  <c:v>828.70000000011987</c:v>
                </c:pt>
                <c:pt idx="8288">
                  <c:v>828.80000000011989</c:v>
                </c:pt>
                <c:pt idx="8289">
                  <c:v>828.90000000011992</c:v>
                </c:pt>
                <c:pt idx="8290">
                  <c:v>829.00000000011994</c:v>
                </c:pt>
                <c:pt idx="8291">
                  <c:v>829.10000000011996</c:v>
                </c:pt>
                <c:pt idx="8292">
                  <c:v>829.20000000011999</c:v>
                </c:pt>
                <c:pt idx="8293">
                  <c:v>829.30000000012001</c:v>
                </c:pt>
                <c:pt idx="8294">
                  <c:v>829.40000000012003</c:v>
                </c:pt>
                <c:pt idx="8295">
                  <c:v>829.50000000012005</c:v>
                </c:pt>
                <c:pt idx="8296">
                  <c:v>829.60000000012008</c:v>
                </c:pt>
                <c:pt idx="8297">
                  <c:v>829.7000000001201</c:v>
                </c:pt>
                <c:pt idx="8298">
                  <c:v>829.80000000012012</c:v>
                </c:pt>
                <c:pt idx="8299">
                  <c:v>829.90000000012014</c:v>
                </c:pt>
                <c:pt idx="8300">
                  <c:v>830.00000000012017</c:v>
                </c:pt>
                <c:pt idx="8301">
                  <c:v>830.10000000012019</c:v>
                </c:pt>
                <c:pt idx="8302">
                  <c:v>830.20000000012021</c:v>
                </c:pt>
                <c:pt idx="8303">
                  <c:v>830.30000000012024</c:v>
                </c:pt>
                <c:pt idx="8304">
                  <c:v>830.40000000012026</c:v>
                </c:pt>
                <c:pt idx="8305">
                  <c:v>830.50000000012028</c:v>
                </c:pt>
                <c:pt idx="8306">
                  <c:v>830.6000000001203</c:v>
                </c:pt>
                <c:pt idx="8307">
                  <c:v>830.70000000012033</c:v>
                </c:pt>
                <c:pt idx="8308">
                  <c:v>830.80000000012035</c:v>
                </c:pt>
                <c:pt idx="8309">
                  <c:v>830.90000000012037</c:v>
                </c:pt>
                <c:pt idx="8310">
                  <c:v>831.00000000012039</c:v>
                </c:pt>
                <c:pt idx="8311">
                  <c:v>831.10000000012042</c:v>
                </c:pt>
                <c:pt idx="8312">
                  <c:v>831.20000000012044</c:v>
                </c:pt>
                <c:pt idx="8313">
                  <c:v>831.30000000012046</c:v>
                </c:pt>
                <c:pt idx="8314">
                  <c:v>831.40000000012049</c:v>
                </c:pt>
                <c:pt idx="8315">
                  <c:v>831.50000000012051</c:v>
                </c:pt>
                <c:pt idx="8316">
                  <c:v>831.60000000012053</c:v>
                </c:pt>
                <c:pt idx="8317">
                  <c:v>831.70000000012055</c:v>
                </c:pt>
                <c:pt idx="8318">
                  <c:v>831.80000000012058</c:v>
                </c:pt>
                <c:pt idx="8319">
                  <c:v>831.9000000001206</c:v>
                </c:pt>
                <c:pt idx="8320">
                  <c:v>832.00000000012062</c:v>
                </c:pt>
                <c:pt idx="8321">
                  <c:v>832.10000000012064</c:v>
                </c:pt>
                <c:pt idx="8322">
                  <c:v>832.20000000012067</c:v>
                </c:pt>
                <c:pt idx="8323">
                  <c:v>832.30000000012069</c:v>
                </c:pt>
                <c:pt idx="8324">
                  <c:v>832.40000000012071</c:v>
                </c:pt>
                <c:pt idx="8325">
                  <c:v>832.50000000012074</c:v>
                </c:pt>
                <c:pt idx="8326">
                  <c:v>832.60000000012076</c:v>
                </c:pt>
                <c:pt idx="8327">
                  <c:v>832.70000000012078</c:v>
                </c:pt>
                <c:pt idx="8328">
                  <c:v>832.8000000001208</c:v>
                </c:pt>
                <c:pt idx="8329">
                  <c:v>832.90000000012083</c:v>
                </c:pt>
                <c:pt idx="8330">
                  <c:v>833.00000000012085</c:v>
                </c:pt>
                <c:pt idx="8331">
                  <c:v>833.10000000012087</c:v>
                </c:pt>
                <c:pt idx="8332">
                  <c:v>833.20000000012089</c:v>
                </c:pt>
                <c:pt idx="8333">
                  <c:v>833.30000000012092</c:v>
                </c:pt>
                <c:pt idx="8334">
                  <c:v>833.40000000012094</c:v>
                </c:pt>
                <c:pt idx="8335">
                  <c:v>833.50000000012096</c:v>
                </c:pt>
                <c:pt idx="8336">
                  <c:v>833.60000000012099</c:v>
                </c:pt>
                <c:pt idx="8337">
                  <c:v>833.70000000012101</c:v>
                </c:pt>
                <c:pt idx="8338">
                  <c:v>833.80000000012103</c:v>
                </c:pt>
                <c:pt idx="8339">
                  <c:v>833.90000000012105</c:v>
                </c:pt>
                <c:pt idx="8340">
                  <c:v>834.00000000012108</c:v>
                </c:pt>
                <c:pt idx="8341">
                  <c:v>834.1000000001211</c:v>
                </c:pt>
                <c:pt idx="8342">
                  <c:v>834.20000000012112</c:v>
                </c:pt>
                <c:pt idx="8343">
                  <c:v>834.30000000012114</c:v>
                </c:pt>
                <c:pt idx="8344">
                  <c:v>834.40000000012117</c:v>
                </c:pt>
                <c:pt idx="8345">
                  <c:v>834.50000000012119</c:v>
                </c:pt>
                <c:pt idx="8346">
                  <c:v>834.60000000012121</c:v>
                </c:pt>
                <c:pt idx="8347">
                  <c:v>834.70000000012124</c:v>
                </c:pt>
                <c:pt idx="8348">
                  <c:v>834.80000000012126</c:v>
                </c:pt>
                <c:pt idx="8349">
                  <c:v>834.90000000012128</c:v>
                </c:pt>
                <c:pt idx="8350">
                  <c:v>835.0000000001213</c:v>
                </c:pt>
                <c:pt idx="8351">
                  <c:v>835.10000000012133</c:v>
                </c:pt>
                <c:pt idx="8352">
                  <c:v>835.20000000012135</c:v>
                </c:pt>
                <c:pt idx="8353">
                  <c:v>835.30000000012137</c:v>
                </c:pt>
                <c:pt idx="8354">
                  <c:v>835.40000000012139</c:v>
                </c:pt>
                <c:pt idx="8355">
                  <c:v>835.50000000012142</c:v>
                </c:pt>
                <c:pt idx="8356">
                  <c:v>835.60000000012144</c:v>
                </c:pt>
                <c:pt idx="8357">
                  <c:v>835.70000000012146</c:v>
                </c:pt>
                <c:pt idx="8358">
                  <c:v>835.80000000012149</c:v>
                </c:pt>
                <c:pt idx="8359">
                  <c:v>835.90000000012151</c:v>
                </c:pt>
                <c:pt idx="8360">
                  <c:v>836.00000000012153</c:v>
                </c:pt>
                <c:pt idx="8361">
                  <c:v>836.10000000012155</c:v>
                </c:pt>
                <c:pt idx="8362">
                  <c:v>836.20000000012158</c:v>
                </c:pt>
                <c:pt idx="8363">
                  <c:v>836.3000000001216</c:v>
                </c:pt>
                <c:pt idx="8364">
                  <c:v>836.40000000012162</c:v>
                </c:pt>
                <c:pt idx="8365">
                  <c:v>836.50000000012164</c:v>
                </c:pt>
                <c:pt idx="8366">
                  <c:v>836.60000000012167</c:v>
                </c:pt>
                <c:pt idx="8367">
                  <c:v>836.70000000012169</c:v>
                </c:pt>
                <c:pt idx="8368">
                  <c:v>836.80000000012171</c:v>
                </c:pt>
                <c:pt idx="8369">
                  <c:v>836.90000000012174</c:v>
                </c:pt>
                <c:pt idx="8370">
                  <c:v>837.00000000012176</c:v>
                </c:pt>
                <c:pt idx="8371">
                  <c:v>837.10000000012178</c:v>
                </c:pt>
                <c:pt idx="8372">
                  <c:v>837.2000000001218</c:v>
                </c:pt>
                <c:pt idx="8373">
                  <c:v>837.30000000012183</c:v>
                </c:pt>
                <c:pt idx="8374">
                  <c:v>837.40000000012185</c:v>
                </c:pt>
                <c:pt idx="8375">
                  <c:v>837.50000000012187</c:v>
                </c:pt>
                <c:pt idx="8376">
                  <c:v>837.6000000001219</c:v>
                </c:pt>
                <c:pt idx="8377">
                  <c:v>837.70000000012192</c:v>
                </c:pt>
                <c:pt idx="8378">
                  <c:v>837.80000000012194</c:v>
                </c:pt>
                <c:pt idx="8379">
                  <c:v>837.90000000012196</c:v>
                </c:pt>
                <c:pt idx="8380">
                  <c:v>838.00000000012199</c:v>
                </c:pt>
                <c:pt idx="8381">
                  <c:v>838.10000000012201</c:v>
                </c:pt>
                <c:pt idx="8382">
                  <c:v>838.20000000012203</c:v>
                </c:pt>
                <c:pt idx="8383">
                  <c:v>838.30000000012205</c:v>
                </c:pt>
                <c:pt idx="8384">
                  <c:v>838.40000000012208</c:v>
                </c:pt>
                <c:pt idx="8385">
                  <c:v>838.5000000001221</c:v>
                </c:pt>
                <c:pt idx="8386">
                  <c:v>838.60000000012212</c:v>
                </c:pt>
                <c:pt idx="8387">
                  <c:v>838.70000000012215</c:v>
                </c:pt>
                <c:pt idx="8388">
                  <c:v>838.80000000012217</c:v>
                </c:pt>
                <c:pt idx="8389">
                  <c:v>838.90000000012219</c:v>
                </c:pt>
                <c:pt idx="8390">
                  <c:v>839.00000000012221</c:v>
                </c:pt>
                <c:pt idx="8391">
                  <c:v>839.10000000012224</c:v>
                </c:pt>
                <c:pt idx="8392">
                  <c:v>839.20000000012226</c:v>
                </c:pt>
                <c:pt idx="8393">
                  <c:v>839.30000000012228</c:v>
                </c:pt>
                <c:pt idx="8394">
                  <c:v>839.4000000001223</c:v>
                </c:pt>
                <c:pt idx="8395">
                  <c:v>839.50000000012233</c:v>
                </c:pt>
                <c:pt idx="8396">
                  <c:v>839.60000000012235</c:v>
                </c:pt>
                <c:pt idx="8397">
                  <c:v>839.70000000012237</c:v>
                </c:pt>
                <c:pt idx="8398">
                  <c:v>839.8000000001224</c:v>
                </c:pt>
                <c:pt idx="8399">
                  <c:v>839.90000000012242</c:v>
                </c:pt>
                <c:pt idx="8400">
                  <c:v>840.00000000012244</c:v>
                </c:pt>
                <c:pt idx="8401">
                  <c:v>840.10000000012246</c:v>
                </c:pt>
                <c:pt idx="8402">
                  <c:v>840.20000000012249</c:v>
                </c:pt>
                <c:pt idx="8403">
                  <c:v>840.30000000012251</c:v>
                </c:pt>
                <c:pt idx="8404">
                  <c:v>840.40000000012253</c:v>
                </c:pt>
                <c:pt idx="8405">
                  <c:v>840.50000000012255</c:v>
                </c:pt>
                <c:pt idx="8406">
                  <c:v>840.60000000012258</c:v>
                </c:pt>
                <c:pt idx="8407">
                  <c:v>840.7000000001226</c:v>
                </c:pt>
                <c:pt idx="8408">
                  <c:v>840.80000000012262</c:v>
                </c:pt>
                <c:pt idx="8409">
                  <c:v>840.90000000012265</c:v>
                </c:pt>
                <c:pt idx="8410">
                  <c:v>841.00000000012267</c:v>
                </c:pt>
                <c:pt idx="8411">
                  <c:v>841.10000000012269</c:v>
                </c:pt>
                <c:pt idx="8412">
                  <c:v>841.20000000012271</c:v>
                </c:pt>
                <c:pt idx="8413">
                  <c:v>841.30000000012274</c:v>
                </c:pt>
                <c:pt idx="8414">
                  <c:v>841.40000000012276</c:v>
                </c:pt>
                <c:pt idx="8415">
                  <c:v>841.50000000012278</c:v>
                </c:pt>
                <c:pt idx="8416">
                  <c:v>841.6000000001228</c:v>
                </c:pt>
                <c:pt idx="8417">
                  <c:v>841.70000000012283</c:v>
                </c:pt>
                <c:pt idx="8418">
                  <c:v>841.80000000012285</c:v>
                </c:pt>
                <c:pt idx="8419">
                  <c:v>841.90000000012287</c:v>
                </c:pt>
                <c:pt idx="8420">
                  <c:v>842.0000000001229</c:v>
                </c:pt>
                <c:pt idx="8421">
                  <c:v>842.10000000012292</c:v>
                </c:pt>
                <c:pt idx="8422">
                  <c:v>842.20000000012294</c:v>
                </c:pt>
                <c:pt idx="8423">
                  <c:v>842.30000000012296</c:v>
                </c:pt>
                <c:pt idx="8424">
                  <c:v>842.40000000012299</c:v>
                </c:pt>
                <c:pt idx="8425">
                  <c:v>842.50000000012301</c:v>
                </c:pt>
                <c:pt idx="8426">
                  <c:v>842.60000000012303</c:v>
                </c:pt>
                <c:pt idx="8427">
                  <c:v>842.70000000012305</c:v>
                </c:pt>
                <c:pt idx="8428">
                  <c:v>842.80000000012308</c:v>
                </c:pt>
                <c:pt idx="8429">
                  <c:v>842.9000000001231</c:v>
                </c:pt>
                <c:pt idx="8430">
                  <c:v>843.00000000012312</c:v>
                </c:pt>
                <c:pt idx="8431">
                  <c:v>843.10000000012315</c:v>
                </c:pt>
                <c:pt idx="8432">
                  <c:v>843.20000000012317</c:v>
                </c:pt>
                <c:pt idx="8433">
                  <c:v>843.30000000012319</c:v>
                </c:pt>
                <c:pt idx="8434">
                  <c:v>843.40000000012321</c:v>
                </c:pt>
                <c:pt idx="8435">
                  <c:v>843.50000000012324</c:v>
                </c:pt>
                <c:pt idx="8436">
                  <c:v>843.60000000012326</c:v>
                </c:pt>
                <c:pt idx="8437">
                  <c:v>843.70000000012328</c:v>
                </c:pt>
                <c:pt idx="8438">
                  <c:v>843.8000000001233</c:v>
                </c:pt>
                <c:pt idx="8439">
                  <c:v>843.90000000012333</c:v>
                </c:pt>
                <c:pt idx="8440">
                  <c:v>844.00000000012335</c:v>
                </c:pt>
                <c:pt idx="8441">
                  <c:v>844.10000000012337</c:v>
                </c:pt>
                <c:pt idx="8442">
                  <c:v>844.2000000001234</c:v>
                </c:pt>
                <c:pt idx="8443">
                  <c:v>844.30000000012342</c:v>
                </c:pt>
                <c:pt idx="8444">
                  <c:v>844.40000000012344</c:v>
                </c:pt>
                <c:pt idx="8445">
                  <c:v>844.50000000012346</c:v>
                </c:pt>
                <c:pt idx="8446">
                  <c:v>844.60000000012349</c:v>
                </c:pt>
                <c:pt idx="8447">
                  <c:v>844.70000000012351</c:v>
                </c:pt>
                <c:pt idx="8448">
                  <c:v>844.80000000012353</c:v>
                </c:pt>
                <c:pt idx="8449">
                  <c:v>844.90000000012355</c:v>
                </c:pt>
                <c:pt idx="8450">
                  <c:v>845.00000000012358</c:v>
                </c:pt>
                <c:pt idx="8451">
                  <c:v>845.1000000001236</c:v>
                </c:pt>
                <c:pt idx="8452">
                  <c:v>845.20000000012362</c:v>
                </c:pt>
                <c:pt idx="8453">
                  <c:v>845.30000000012365</c:v>
                </c:pt>
                <c:pt idx="8454">
                  <c:v>845.40000000012367</c:v>
                </c:pt>
                <c:pt idx="8455">
                  <c:v>845.50000000012369</c:v>
                </c:pt>
                <c:pt idx="8456">
                  <c:v>845.60000000012371</c:v>
                </c:pt>
                <c:pt idx="8457">
                  <c:v>845.70000000012374</c:v>
                </c:pt>
                <c:pt idx="8458">
                  <c:v>845.80000000012376</c:v>
                </c:pt>
                <c:pt idx="8459">
                  <c:v>845.90000000012378</c:v>
                </c:pt>
                <c:pt idx="8460">
                  <c:v>846.0000000001238</c:v>
                </c:pt>
                <c:pt idx="8461">
                  <c:v>846.10000000012383</c:v>
                </c:pt>
                <c:pt idx="8462">
                  <c:v>846.20000000012385</c:v>
                </c:pt>
                <c:pt idx="8463">
                  <c:v>846.30000000012387</c:v>
                </c:pt>
                <c:pt idx="8464">
                  <c:v>846.4000000001239</c:v>
                </c:pt>
                <c:pt idx="8465">
                  <c:v>846.50000000012392</c:v>
                </c:pt>
                <c:pt idx="8466">
                  <c:v>846.60000000012394</c:v>
                </c:pt>
                <c:pt idx="8467">
                  <c:v>846.70000000012396</c:v>
                </c:pt>
                <c:pt idx="8468">
                  <c:v>846.80000000012399</c:v>
                </c:pt>
                <c:pt idx="8469">
                  <c:v>846.90000000012401</c:v>
                </c:pt>
                <c:pt idx="8470">
                  <c:v>847.00000000012403</c:v>
                </c:pt>
                <c:pt idx="8471">
                  <c:v>847.10000000012406</c:v>
                </c:pt>
                <c:pt idx="8472">
                  <c:v>847.20000000012408</c:v>
                </c:pt>
                <c:pt idx="8473">
                  <c:v>847.3000000001241</c:v>
                </c:pt>
                <c:pt idx="8474">
                  <c:v>847.40000000012412</c:v>
                </c:pt>
                <c:pt idx="8475">
                  <c:v>847.50000000012415</c:v>
                </c:pt>
                <c:pt idx="8476">
                  <c:v>847.60000000012417</c:v>
                </c:pt>
                <c:pt idx="8477">
                  <c:v>847.70000000012419</c:v>
                </c:pt>
                <c:pt idx="8478">
                  <c:v>847.80000000012421</c:v>
                </c:pt>
                <c:pt idx="8479">
                  <c:v>847.90000000012424</c:v>
                </c:pt>
                <c:pt idx="8480">
                  <c:v>848.00000000012426</c:v>
                </c:pt>
                <c:pt idx="8481">
                  <c:v>848.10000000012428</c:v>
                </c:pt>
                <c:pt idx="8482">
                  <c:v>848.20000000012431</c:v>
                </c:pt>
                <c:pt idx="8483">
                  <c:v>848.30000000012433</c:v>
                </c:pt>
                <c:pt idx="8484">
                  <c:v>848.40000000012435</c:v>
                </c:pt>
                <c:pt idx="8485">
                  <c:v>848.50000000012437</c:v>
                </c:pt>
                <c:pt idx="8486">
                  <c:v>848.6000000001244</c:v>
                </c:pt>
                <c:pt idx="8487">
                  <c:v>848.70000000012442</c:v>
                </c:pt>
                <c:pt idx="8488">
                  <c:v>848.80000000012444</c:v>
                </c:pt>
                <c:pt idx="8489">
                  <c:v>848.90000000012446</c:v>
                </c:pt>
                <c:pt idx="8490">
                  <c:v>849.00000000012449</c:v>
                </c:pt>
                <c:pt idx="8491">
                  <c:v>849.10000000012451</c:v>
                </c:pt>
                <c:pt idx="8492">
                  <c:v>849.20000000012453</c:v>
                </c:pt>
                <c:pt idx="8493">
                  <c:v>849.30000000012456</c:v>
                </c:pt>
                <c:pt idx="8494">
                  <c:v>849.40000000012458</c:v>
                </c:pt>
                <c:pt idx="8495">
                  <c:v>849.5000000001246</c:v>
                </c:pt>
                <c:pt idx="8496">
                  <c:v>849.60000000012462</c:v>
                </c:pt>
                <c:pt idx="8497">
                  <c:v>849.70000000012465</c:v>
                </c:pt>
                <c:pt idx="8498">
                  <c:v>849.80000000012467</c:v>
                </c:pt>
                <c:pt idx="8499">
                  <c:v>849.90000000012469</c:v>
                </c:pt>
                <c:pt idx="8500">
                  <c:v>850.00000000012471</c:v>
                </c:pt>
                <c:pt idx="8501">
                  <c:v>850.10000000012474</c:v>
                </c:pt>
                <c:pt idx="8502">
                  <c:v>850.20000000012476</c:v>
                </c:pt>
                <c:pt idx="8503">
                  <c:v>850.30000000012478</c:v>
                </c:pt>
                <c:pt idx="8504">
                  <c:v>850.40000000012481</c:v>
                </c:pt>
                <c:pt idx="8505">
                  <c:v>850.50000000012483</c:v>
                </c:pt>
                <c:pt idx="8506">
                  <c:v>850.60000000012485</c:v>
                </c:pt>
                <c:pt idx="8507">
                  <c:v>850.70000000012487</c:v>
                </c:pt>
                <c:pt idx="8508">
                  <c:v>850.8000000001249</c:v>
                </c:pt>
                <c:pt idx="8509">
                  <c:v>850.90000000012492</c:v>
                </c:pt>
                <c:pt idx="8510">
                  <c:v>851.00000000012494</c:v>
                </c:pt>
                <c:pt idx="8511">
                  <c:v>851.10000000012496</c:v>
                </c:pt>
                <c:pt idx="8512">
                  <c:v>851.20000000012499</c:v>
                </c:pt>
                <c:pt idx="8513">
                  <c:v>851.30000000012501</c:v>
                </c:pt>
                <c:pt idx="8514">
                  <c:v>851.40000000012503</c:v>
                </c:pt>
                <c:pt idx="8515">
                  <c:v>851.50000000012506</c:v>
                </c:pt>
                <c:pt idx="8516">
                  <c:v>851.60000000012508</c:v>
                </c:pt>
                <c:pt idx="8517">
                  <c:v>851.7000000001251</c:v>
                </c:pt>
                <c:pt idx="8518">
                  <c:v>851.80000000012512</c:v>
                </c:pt>
                <c:pt idx="8519">
                  <c:v>851.90000000012515</c:v>
                </c:pt>
                <c:pt idx="8520">
                  <c:v>852.00000000012517</c:v>
                </c:pt>
                <c:pt idx="8521">
                  <c:v>852.10000000012519</c:v>
                </c:pt>
                <c:pt idx="8522">
                  <c:v>852.20000000012521</c:v>
                </c:pt>
                <c:pt idx="8523">
                  <c:v>852.30000000012524</c:v>
                </c:pt>
                <c:pt idx="8524">
                  <c:v>852.40000000012526</c:v>
                </c:pt>
                <c:pt idx="8525">
                  <c:v>852.50000000012528</c:v>
                </c:pt>
                <c:pt idx="8526">
                  <c:v>852.60000000012531</c:v>
                </c:pt>
                <c:pt idx="8527">
                  <c:v>852.70000000012533</c:v>
                </c:pt>
                <c:pt idx="8528">
                  <c:v>852.80000000012535</c:v>
                </c:pt>
                <c:pt idx="8529">
                  <c:v>852.90000000012537</c:v>
                </c:pt>
                <c:pt idx="8530">
                  <c:v>853.0000000001254</c:v>
                </c:pt>
                <c:pt idx="8531">
                  <c:v>853.10000000012542</c:v>
                </c:pt>
                <c:pt idx="8532">
                  <c:v>853.20000000012544</c:v>
                </c:pt>
                <c:pt idx="8533">
                  <c:v>853.30000000012546</c:v>
                </c:pt>
                <c:pt idx="8534">
                  <c:v>853.40000000012549</c:v>
                </c:pt>
                <c:pt idx="8535">
                  <c:v>853.50000000012551</c:v>
                </c:pt>
                <c:pt idx="8536">
                  <c:v>853.60000000012553</c:v>
                </c:pt>
                <c:pt idx="8537">
                  <c:v>853.70000000012556</c:v>
                </c:pt>
                <c:pt idx="8538">
                  <c:v>853.80000000012558</c:v>
                </c:pt>
                <c:pt idx="8539">
                  <c:v>853.9000000001256</c:v>
                </c:pt>
                <c:pt idx="8540">
                  <c:v>854.00000000012562</c:v>
                </c:pt>
                <c:pt idx="8541">
                  <c:v>854.10000000012565</c:v>
                </c:pt>
                <c:pt idx="8542">
                  <c:v>854.20000000012567</c:v>
                </c:pt>
                <c:pt idx="8543">
                  <c:v>854.30000000012569</c:v>
                </c:pt>
                <c:pt idx="8544">
                  <c:v>854.40000000012571</c:v>
                </c:pt>
                <c:pt idx="8545">
                  <c:v>854.50000000012574</c:v>
                </c:pt>
                <c:pt idx="8546">
                  <c:v>854.60000000012576</c:v>
                </c:pt>
                <c:pt idx="8547">
                  <c:v>854.70000000012578</c:v>
                </c:pt>
                <c:pt idx="8548">
                  <c:v>854.80000000012581</c:v>
                </c:pt>
                <c:pt idx="8549">
                  <c:v>854.90000000012583</c:v>
                </c:pt>
                <c:pt idx="8550">
                  <c:v>855.00000000012585</c:v>
                </c:pt>
                <c:pt idx="8551">
                  <c:v>855.10000000012587</c:v>
                </c:pt>
                <c:pt idx="8552">
                  <c:v>855.2000000001259</c:v>
                </c:pt>
                <c:pt idx="8553">
                  <c:v>855.30000000012592</c:v>
                </c:pt>
                <c:pt idx="8554">
                  <c:v>855.40000000012594</c:v>
                </c:pt>
                <c:pt idx="8555">
                  <c:v>855.50000000012597</c:v>
                </c:pt>
                <c:pt idx="8556">
                  <c:v>855.60000000012599</c:v>
                </c:pt>
                <c:pt idx="8557">
                  <c:v>855.70000000012601</c:v>
                </c:pt>
                <c:pt idx="8558">
                  <c:v>855.80000000012603</c:v>
                </c:pt>
                <c:pt idx="8559">
                  <c:v>855.90000000012606</c:v>
                </c:pt>
                <c:pt idx="8560">
                  <c:v>856.00000000012608</c:v>
                </c:pt>
                <c:pt idx="8561">
                  <c:v>856.1000000001261</c:v>
                </c:pt>
                <c:pt idx="8562">
                  <c:v>856.20000000012612</c:v>
                </c:pt>
                <c:pt idx="8563">
                  <c:v>856.30000000012615</c:v>
                </c:pt>
                <c:pt idx="8564">
                  <c:v>856.40000000012617</c:v>
                </c:pt>
                <c:pt idx="8565">
                  <c:v>856.50000000012619</c:v>
                </c:pt>
                <c:pt idx="8566">
                  <c:v>856.60000000012622</c:v>
                </c:pt>
                <c:pt idx="8567">
                  <c:v>856.70000000012624</c:v>
                </c:pt>
                <c:pt idx="8568">
                  <c:v>856.80000000012626</c:v>
                </c:pt>
                <c:pt idx="8569">
                  <c:v>856.90000000012628</c:v>
                </c:pt>
                <c:pt idx="8570">
                  <c:v>857.00000000012631</c:v>
                </c:pt>
                <c:pt idx="8571">
                  <c:v>857.10000000012633</c:v>
                </c:pt>
                <c:pt idx="8572">
                  <c:v>857.20000000012635</c:v>
                </c:pt>
                <c:pt idx="8573">
                  <c:v>857.30000000012637</c:v>
                </c:pt>
                <c:pt idx="8574">
                  <c:v>857.4000000001264</c:v>
                </c:pt>
                <c:pt idx="8575">
                  <c:v>857.50000000012642</c:v>
                </c:pt>
                <c:pt idx="8576">
                  <c:v>857.60000000012644</c:v>
                </c:pt>
                <c:pt idx="8577">
                  <c:v>857.70000000012647</c:v>
                </c:pt>
                <c:pt idx="8578">
                  <c:v>857.80000000012649</c:v>
                </c:pt>
                <c:pt idx="8579">
                  <c:v>857.90000000012651</c:v>
                </c:pt>
                <c:pt idx="8580">
                  <c:v>858.00000000012653</c:v>
                </c:pt>
                <c:pt idx="8581">
                  <c:v>858.10000000012656</c:v>
                </c:pt>
                <c:pt idx="8582">
                  <c:v>858.20000000012658</c:v>
                </c:pt>
                <c:pt idx="8583">
                  <c:v>858.3000000001266</c:v>
                </c:pt>
                <c:pt idx="8584">
                  <c:v>858.40000000012662</c:v>
                </c:pt>
                <c:pt idx="8585">
                  <c:v>858.50000000012665</c:v>
                </c:pt>
                <c:pt idx="8586">
                  <c:v>858.60000000012667</c:v>
                </c:pt>
                <c:pt idx="8587">
                  <c:v>858.70000000012669</c:v>
                </c:pt>
                <c:pt idx="8588">
                  <c:v>858.80000000012672</c:v>
                </c:pt>
                <c:pt idx="8589">
                  <c:v>858.90000000012674</c:v>
                </c:pt>
                <c:pt idx="8590">
                  <c:v>859.00000000012676</c:v>
                </c:pt>
                <c:pt idx="8591">
                  <c:v>859.10000000012678</c:v>
                </c:pt>
                <c:pt idx="8592">
                  <c:v>859.20000000012681</c:v>
                </c:pt>
                <c:pt idx="8593">
                  <c:v>859.30000000012683</c:v>
                </c:pt>
                <c:pt idx="8594">
                  <c:v>859.40000000012685</c:v>
                </c:pt>
                <c:pt idx="8595">
                  <c:v>859.50000000012687</c:v>
                </c:pt>
                <c:pt idx="8596">
                  <c:v>859.6000000001269</c:v>
                </c:pt>
                <c:pt idx="8597">
                  <c:v>859.70000000012692</c:v>
                </c:pt>
                <c:pt idx="8598">
                  <c:v>859.80000000012694</c:v>
                </c:pt>
                <c:pt idx="8599">
                  <c:v>859.90000000012697</c:v>
                </c:pt>
                <c:pt idx="8600">
                  <c:v>860.00000000012699</c:v>
                </c:pt>
                <c:pt idx="8601">
                  <c:v>860.10000000012701</c:v>
                </c:pt>
                <c:pt idx="8602">
                  <c:v>860.20000000012703</c:v>
                </c:pt>
                <c:pt idx="8603">
                  <c:v>860.30000000012706</c:v>
                </c:pt>
                <c:pt idx="8604">
                  <c:v>860.40000000012708</c:v>
                </c:pt>
                <c:pt idx="8605">
                  <c:v>860.5000000001271</c:v>
                </c:pt>
                <c:pt idx="8606">
                  <c:v>860.60000000012712</c:v>
                </c:pt>
                <c:pt idx="8607">
                  <c:v>860.70000000012715</c:v>
                </c:pt>
                <c:pt idx="8608">
                  <c:v>860.80000000012717</c:v>
                </c:pt>
                <c:pt idx="8609">
                  <c:v>860.90000000012719</c:v>
                </c:pt>
                <c:pt idx="8610">
                  <c:v>861.00000000012722</c:v>
                </c:pt>
                <c:pt idx="8611">
                  <c:v>861.10000000012724</c:v>
                </c:pt>
                <c:pt idx="8612">
                  <c:v>861.20000000012726</c:v>
                </c:pt>
                <c:pt idx="8613">
                  <c:v>861.30000000012728</c:v>
                </c:pt>
                <c:pt idx="8614">
                  <c:v>861.40000000012731</c:v>
                </c:pt>
                <c:pt idx="8615">
                  <c:v>861.50000000012733</c:v>
                </c:pt>
                <c:pt idx="8616">
                  <c:v>861.60000000012735</c:v>
                </c:pt>
                <c:pt idx="8617">
                  <c:v>861.70000000012737</c:v>
                </c:pt>
                <c:pt idx="8618">
                  <c:v>861.8000000001274</c:v>
                </c:pt>
                <c:pt idx="8619">
                  <c:v>861.90000000012742</c:v>
                </c:pt>
                <c:pt idx="8620">
                  <c:v>862.00000000012744</c:v>
                </c:pt>
                <c:pt idx="8621">
                  <c:v>862.10000000012747</c:v>
                </c:pt>
                <c:pt idx="8622">
                  <c:v>862.20000000012749</c:v>
                </c:pt>
                <c:pt idx="8623">
                  <c:v>862.30000000012751</c:v>
                </c:pt>
                <c:pt idx="8624">
                  <c:v>862.40000000012753</c:v>
                </c:pt>
                <c:pt idx="8625">
                  <c:v>862.50000000012756</c:v>
                </c:pt>
                <c:pt idx="8626">
                  <c:v>862.60000000012758</c:v>
                </c:pt>
                <c:pt idx="8627">
                  <c:v>862.7000000001276</c:v>
                </c:pt>
                <c:pt idx="8628">
                  <c:v>862.80000000012762</c:v>
                </c:pt>
                <c:pt idx="8629">
                  <c:v>862.90000000012765</c:v>
                </c:pt>
                <c:pt idx="8630">
                  <c:v>863.00000000012767</c:v>
                </c:pt>
                <c:pt idx="8631">
                  <c:v>863.10000000012769</c:v>
                </c:pt>
                <c:pt idx="8632">
                  <c:v>863.20000000012772</c:v>
                </c:pt>
                <c:pt idx="8633">
                  <c:v>863.30000000012774</c:v>
                </c:pt>
                <c:pt idx="8634">
                  <c:v>863.40000000012776</c:v>
                </c:pt>
                <c:pt idx="8635">
                  <c:v>863.50000000012778</c:v>
                </c:pt>
                <c:pt idx="8636">
                  <c:v>863.60000000012781</c:v>
                </c:pt>
                <c:pt idx="8637">
                  <c:v>863.70000000012783</c:v>
                </c:pt>
                <c:pt idx="8638">
                  <c:v>863.80000000012785</c:v>
                </c:pt>
                <c:pt idx="8639">
                  <c:v>863.90000000012787</c:v>
                </c:pt>
                <c:pt idx="8640">
                  <c:v>864.0000000001279</c:v>
                </c:pt>
                <c:pt idx="8641">
                  <c:v>864.10000000012792</c:v>
                </c:pt>
                <c:pt idx="8642">
                  <c:v>864.20000000012794</c:v>
                </c:pt>
                <c:pt idx="8643">
                  <c:v>864.30000000012797</c:v>
                </c:pt>
                <c:pt idx="8644">
                  <c:v>864.40000000012799</c:v>
                </c:pt>
                <c:pt idx="8645">
                  <c:v>864.50000000012801</c:v>
                </c:pt>
                <c:pt idx="8646">
                  <c:v>864.60000000012803</c:v>
                </c:pt>
                <c:pt idx="8647">
                  <c:v>864.70000000012806</c:v>
                </c:pt>
                <c:pt idx="8648">
                  <c:v>864.80000000012808</c:v>
                </c:pt>
                <c:pt idx="8649">
                  <c:v>864.9000000001281</c:v>
                </c:pt>
                <c:pt idx="8650">
                  <c:v>865.00000000012813</c:v>
                </c:pt>
                <c:pt idx="8651">
                  <c:v>865.10000000012815</c:v>
                </c:pt>
                <c:pt idx="8652">
                  <c:v>865.20000000012817</c:v>
                </c:pt>
                <c:pt idx="8653">
                  <c:v>865.30000000012819</c:v>
                </c:pt>
                <c:pt idx="8654">
                  <c:v>865.40000000012822</c:v>
                </c:pt>
                <c:pt idx="8655">
                  <c:v>865.50000000012824</c:v>
                </c:pt>
                <c:pt idx="8656">
                  <c:v>865.60000000012826</c:v>
                </c:pt>
                <c:pt idx="8657">
                  <c:v>865.70000000012828</c:v>
                </c:pt>
                <c:pt idx="8658">
                  <c:v>865.80000000012831</c:v>
                </c:pt>
                <c:pt idx="8659">
                  <c:v>865.90000000012833</c:v>
                </c:pt>
                <c:pt idx="8660">
                  <c:v>866.00000000012835</c:v>
                </c:pt>
                <c:pt idx="8661">
                  <c:v>866.10000000012838</c:v>
                </c:pt>
                <c:pt idx="8662">
                  <c:v>866.2000000001284</c:v>
                </c:pt>
                <c:pt idx="8663">
                  <c:v>866.30000000012842</c:v>
                </c:pt>
                <c:pt idx="8664">
                  <c:v>866.40000000012844</c:v>
                </c:pt>
                <c:pt idx="8665">
                  <c:v>866.50000000012847</c:v>
                </c:pt>
                <c:pt idx="8666">
                  <c:v>866.60000000012849</c:v>
                </c:pt>
                <c:pt idx="8667">
                  <c:v>866.70000000012851</c:v>
                </c:pt>
                <c:pt idx="8668">
                  <c:v>866.80000000012853</c:v>
                </c:pt>
                <c:pt idx="8669">
                  <c:v>866.90000000012856</c:v>
                </c:pt>
                <c:pt idx="8670">
                  <c:v>867.00000000012858</c:v>
                </c:pt>
                <c:pt idx="8671">
                  <c:v>867.1000000001286</c:v>
                </c:pt>
                <c:pt idx="8672">
                  <c:v>867.20000000012863</c:v>
                </c:pt>
                <c:pt idx="8673">
                  <c:v>867.30000000012865</c:v>
                </c:pt>
                <c:pt idx="8674">
                  <c:v>867.40000000012867</c:v>
                </c:pt>
                <c:pt idx="8675">
                  <c:v>867.50000000012869</c:v>
                </c:pt>
                <c:pt idx="8676">
                  <c:v>867.60000000012872</c:v>
                </c:pt>
                <c:pt idx="8677">
                  <c:v>867.70000000012874</c:v>
                </c:pt>
                <c:pt idx="8678">
                  <c:v>867.80000000012876</c:v>
                </c:pt>
                <c:pt idx="8679">
                  <c:v>867.90000000012878</c:v>
                </c:pt>
                <c:pt idx="8680">
                  <c:v>868.00000000012881</c:v>
                </c:pt>
                <c:pt idx="8681">
                  <c:v>868.10000000012883</c:v>
                </c:pt>
                <c:pt idx="8682">
                  <c:v>868.20000000012885</c:v>
                </c:pt>
                <c:pt idx="8683">
                  <c:v>868.30000000012888</c:v>
                </c:pt>
                <c:pt idx="8684">
                  <c:v>868.4000000001289</c:v>
                </c:pt>
                <c:pt idx="8685">
                  <c:v>868.50000000012892</c:v>
                </c:pt>
                <c:pt idx="8686">
                  <c:v>868.60000000012894</c:v>
                </c:pt>
                <c:pt idx="8687">
                  <c:v>868.70000000012897</c:v>
                </c:pt>
                <c:pt idx="8688">
                  <c:v>868.80000000012899</c:v>
                </c:pt>
                <c:pt idx="8689">
                  <c:v>868.90000000012901</c:v>
                </c:pt>
                <c:pt idx="8690">
                  <c:v>869.00000000012903</c:v>
                </c:pt>
                <c:pt idx="8691">
                  <c:v>869.10000000012906</c:v>
                </c:pt>
                <c:pt idx="8692">
                  <c:v>869.20000000012908</c:v>
                </c:pt>
                <c:pt idx="8693">
                  <c:v>869.3000000001291</c:v>
                </c:pt>
                <c:pt idx="8694">
                  <c:v>869.40000000012913</c:v>
                </c:pt>
                <c:pt idx="8695">
                  <c:v>869.50000000012915</c:v>
                </c:pt>
                <c:pt idx="8696">
                  <c:v>869.60000000012917</c:v>
                </c:pt>
                <c:pt idx="8697">
                  <c:v>869.70000000012919</c:v>
                </c:pt>
                <c:pt idx="8698">
                  <c:v>869.80000000012922</c:v>
                </c:pt>
                <c:pt idx="8699">
                  <c:v>869.90000000012924</c:v>
                </c:pt>
                <c:pt idx="8700">
                  <c:v>870.00000000012926</c:v>
                </c:pt>
                <c:pt idx="8701">
                  <c:v>870.10000000012928</c:v>
                </c:pt>
                <c:pt idx="8702">
                  <c:v>870.20000000012931</c:v>
                </c:pt>
                <c:pt idx="8703">
                  <c:v>870.30000000012933</c:v>
                </c:pt>
                <c:pt idx="8704">
                  <c:v>870.40000000012935</c:v>
                </c:pt>
                <c:pt idx="8705">
                  <c:v>870.50000000012938</c:v>
                </c:pt>
                <c:pt idx="8706">
                  <c:v>870.6000000001294</c:v>
                </c:pt>
                <c:pt idx="8707">
                  <c:v>870.70000000012942</c:v>
                </c:pt>
                <c:pt idx="8708">
                  <c:v>870.80000000012944</c:v>
                </c:pt>
                <c:pt idx="8709">
                  <c:v>870.90000000012947</c:v>
                </c:pt>
                <c:pt idx="8710">
                  <c:v>871.00000000012949</c:v>
                </c:pt>
                <c:pt idx="8711">
                  <c:v>871.10000000012951</c:v>
                </c:pt>
                <c:pt idx="8712">
                  <c:v>871.20000000012953</c:v>
                </c:pt>
                <c:pt idx="8713">
                  <c:v>871.30000000012956</c:v>
                </c:pt>
                <c:pt idx="8714">
                  <c:v>871.40000000012958</c:v>
                </c:pt>
                <c:pt idx="8715">
                  <c:v>871.5000000001296</c:v>
                </c:pt>
                <c:pt idx="8716">
                  <c:v>871.60000000012963</c:v>
                </c:pt>
                <c:pt idx="8717">
                  <c:v>871.70000000012965</c:v>
                </c:pt>
                <c:pt idx="8718">
                  <c:v>871.80000000012967</c:v>
                </c:pt>
                <c:pt idx="8719">
                  <c:v>871.90000000012969</c:v>
                </c:pt>
                <c:pt idx="8720">
                  <c:v>872.00000000012972</c:v>
                </c:pt>
                <c:pt idx="8721">
                  <c:v>872.10000000012974</c:v>
                </c:pt>
                <c:pt idx="8722">
                  <c:v>872.20000000012976</c:v>
                </c:pt>
                <c:pt idx="8723">
                  <c:v>872.30000000012978</c:v>
                </c:pt>
                <c:pt idx="8724">
                  <c:v>872.40000000012981</c:v>
                </c:pt>
                <c:pt idx="8725">
                  <c:v>872.50000000012983</c:v>
                </c:pt>
                <c:pt idx="8726">
                  <c:v>872.60000000012985</c:v>
                </c:pt>
                <c:pt idx="8727">
                  <c:v>872.70000000012988</c:v>
                </c:pt>
                <c:pt idx="8728">
                  <c:v>872.8000000001299</c:v>
                </c:pt>
                <c:pt idx="8729">
                  <c:v>872.90000000012992</c:v>
                </c:pt>
                <c:pt idx="8730">
                  <c:v>873.00000000012994</c:v>
                </c:pt>
                <c:pt idx="8731">
                  <c:v>873.10000000012997</c:v>
                </c:pt>
                <c:pt idx="8732">
                  <c:v>873.20000000012999</c:v>
                </c:pt>
                <c:pt idx="8733">
                  <c:v>873.30000000013001</c:v>
                </c:pt>
                <c:pt idx="8734">
                  <c:v>873.40000000013004</c:v>
                </c:pt>
                <c:pt idx="8735">
                  <c:v>873.50000000013006</c:v>
                </c:pt>
                <c:pt idx="8736">
                  <c:v>873.60000000013008</c:v>
                </c:pt>
                <c:pt idx="8737">
                  <c:v>873.7000000001301</c:v>
                </c:pt>
                <c:pt idx="8738">
                  <c:v>873.80000000013013</c:v>
                </c:pt>
                <c:pt idx="8739">
                  <c:v>873.90000000013015</c:v>
                </c:pt>
                <c:pt idx="8740">
                  <c:v>874.00000000013017</c:v>
                </c:pt>
                <c:pt idx="8741">
                  <c:v>874.10000000013019</c:v>
                </c:pt>
                <c:pt idx="8742">
                  <c:v>874.20000000013022</c:v>
                </c:pt>
                <c:pt idx="8743">
                  <c:v>874.30000000013024</c:v>
                </c:pt>
                <c:pt idx="8744">
                  <c:v>874.40000000013026</c:v>
                </c:pt>
                <c:pt idx="8745">
                  <c:v>874.50000000013029</c:v>
                </c:pt>
                <c:pt idx="8746">
                  <c:v>874.60000000013031</c:v>
                </c:pt>
                <c:pt idx="8747">
                  <c:v>874.70000000013033</c:v>
                </c:pt>
                <c:pt idx="8748">
                  <c:v>874.80000000013035</c:v>
                </c:pt>
                <c:pt idx="8749">
                  <c:v>874.90000000013038</c:v>
                </c:pt>
                <c:pt idx="8750">
                  <c:v>875.0000000001304</c:v>
                </c:pt>
                <c:pt idx="8751">
                  <c:v>875.10000000013042</c:v>
                </c:pt>
                <c:pt idx="8752">
                  <c:v>875.20000000013044</c:v>
                </c:pt>
                <c:pt idx="8753">
                  <c:v>875.30000000013047</c:v>
                </c:pt>
                <c:pt idx="8754">
                  <c:v>875.40000000013049</c:v>
                </c:pt>
                <c:pt idx="8755">
                  <c:v>875.50000000013051</c:v>
                </c:pt>
                <c:pt idx="8756">
                  <c:v>875.60000000013054</c:v>
                </c:pt>
                <c:pt idx="8757">
                  <c:v>875.70000000013056</c:v>
                </c:pt>
                <c:pt idx="8758">
                  <c:v>875.80000000013058</c:v>
                </c:pt>
                <c:pt idx="8759">
                  <c:v>875.9000000001306</c:v>
                </c:pt>
                <c:pt idx="8760">
                  <c:v>876.00000000013063</c:v>
                </c:pt>
                <c:pt idx="8761">
                  <c:v>876.10000000013065</c:v>
                </c:pt>
                <c:pt idx="8762">
                  <c:v>876.20000000013067</c:v>
                </c:pt>
                <c:pt idx="8763">
                  <c:v>876.30000000013069</c:v>
                </c:pt>
                <c:pt idx="8764">
                  <c:v>876.40000000013072</c:v>
                </c:pt>
                <c:pt idx="8765">
                  <c:v>876.50000000013074</c:v>
                </c:pt>
                <c:pt idx="8766">
                  <c:v>876.60000000013076</c:v>
                </c:pt>
                <c:pt idx="8767">
                  <c:v>876.70000000013079</c:v>
                </c:pt>
                <c:pt idx="8768">
                  <c:v>876.80000000013081</c:v>
                </c:pt>
                <c:pt idx="8769">
                  <c:v>876.90000000013083</c:v>
                </c:pt>
                <c:pt idx="8770">
                  <c:v>877.00000000013085</c:v>
                </c:pt>
                <c:pt idx="8771">
                  <c:v>877.10000000013088</c:v>
                </c:pt>
                <c:pt idx="8772">
                  <c:v>877.2000000001309</c:v>
                </c:pt>
                <c:pt idx="8773">
                  <c:v>877.30000000013092</c:v>
                </c:pt>
                <c:pt idx="8774">
                  <c:v>877.40000000013094</c:v>
                </c:pt>
                <c:pt idx="8775">
                  <c:v>877.50000000013097</c:v>
                </c:pt>
                <c:pt idx="8776">
                  <c:v>877.60000000013099</c:v>
                </c:pt>
                <c:pt idx="8777">
                  <c:v>877.70000000013101</c:v>
                </c:pt>
                <c:pt idx="8778">
                  <c:v>877.80000000013104</c:v>
                </c:pt>
                <c:pt idx="8779">
                  <c:v>877.90000000013106</c:v>
                </c:pt>
                <c:pt idx="8780">
                  <c:v>878.00000000013108</c:v>
                </c:pt>
                <c:pt idx="8781">
                  <c:v>878.1000000001311</c:v>
                </c:pt>
                <c:pt idx="8782">
                  <c:v>878.20000000013113</c:v>
                </c:pt>
                <c:pt idx="8783">
                  <c:v>878.30000000013115</c:v>
                </c:pt>
                <c:pt idx="8784">
                  <c:v>878.40000000013117</c:v>
                </c:pt>
                <c:pt idx="8785">
                  <c:v>878.50000000013119</c:v>
                </c:pt>
                <c:pt idx="8786">
                  <c:v>878.60000000013122</c:v>
                </c:pt>
                <c:pt idx="8787">
                  <c:v>878.70000000013124</c:v>
                </c:pt>
                <c:pt idx="8788">
                  <c:v>878.80000000013126</c:v>
                </c:pt>
                <c:pt idx="8789">
                  <c:v>878.90000000013129</c:v>
                </c:pt>
                <c:pt idx="8790">
                  <c:v>879.00000000013131</c:v>
                </c:pt>
                <c:pt idx="8791">
                  <c:v>879.10000000013133</c:v>
                </c:pt>
                <c:pt idx="8792">
                  <c:v>879.20000000013135</c:v>
                </c:pt>
                <c:pt idx="8793">
                  <c:v>879.30000000013138</c:v>
                </c:pt>
                <c:pt idx="8794">
                  <c:v>879.4000000001314</c:v>
                </c:pt>
                <c:pt idx="8795">
                  <c:v>879.50000000013142</c:v>
                </c:pt>
                <c:pt idx="8796">
                  <c:v>879.60000000013144</c:v>
                </c:pt>
                <c:pt idx="8797">
                  <c:v>879.70000000013147</c:v>
                </c:pt>
                <c:pt idx="8798">
                  <c:v>879.80000000013149</c:v>
                </c:pt>
                <c:pt idx="8799">
                  <c:v>879.90000000013151</c:v>
                </c:pt>
                <c:pt idx="8800">
                  <c:v>880.00000000013154</c:v>
                </c:pt>
                <c:pt idx="8801">
                  <c:v>880.10000000013156</c:v>
                </c:pt>
                <c:pt idx="8802">
                  <c:v>880.20000000013158</c:v>
                </c:pt>
                <c:pt idx="8803">
                  <c:v>880.3000000001316</c:v>
                </c:pt>
                <c:pt idx="8804">
                  <c:v>880.40000000013163</c:v>
                </c:pt>
                <c:pt idx="8805">
                  <c:v>880.50000000013165</c:v>
                </c:pt>
                <c:pt idx="8806">
                  <c:v>880.60000000013167</c:v>
                </c:pt>
                <c:pt idx="8807">
                  <c:v>880.70000000013169</c:v>
                </c:pt>
                <c:pt idx="8808">
                  <c:v>880.80000000013172</c:v>
                </c:pt>
                <c:pt idx="8809">
                  <c:v>880.90000000013174</c:v>
                </c:pt>
                <c:pt idx="8810">
                  <c:v>881.00000000013176</c:v>
                </c:pt>
                <c:pt idx="8811">
                  <c:v>881.10000000013179</c:v>
                </c:pt>
                <c:pt idx="8812">
                  <c:v>881.20000000013181</c:v>
                </c:pt>
                <c:pt idx="8813">
                  <c:v>881.30000000013183</c:v>
                </c:pt>
                <c:pt idx="8814">
                  <c:v>881.40000000013185</c:v>
                </c:pt>
                <c:pt idx="8815">
                  <c:v>881.50000000013188</c:v>
                </c:pt>
                <c:pt idx="8816">
                  <c:v>881.6000000001319</c:v>
                </c:pt>
                <c:pt idx="8817">
                  <c:v>881.70000000013192</c:v>
                </c:pt>
                <c:pt idx="8818">
                  <c:v>881.80000000013194</c:v>
                </c:pt>
                <c:pt idx="8819">
                  <c:v>881.90000000013197</c:v>
                </c:pt>
                <c:pt idx="8820">
                  <c:v>882.00000000013199</c:v>
                </c:pt>
                <c:pt idx="8821">
                  <c:v>882.10000000013201</c:v>
                </c:pt>
                <c:pt idx="8822">
                  <c:v>882.20000000013204</c:v>
                </c:pt>
                <c:pt idx="8823">
                  <c:v>882.30000000013206</c:v>
                </c:pt>
                <c:pt idx="8824">
                  <c:v>882.40000000013208</c:v>
                </c:pt>
                <c:pt idx="8825">
                  <c:v>882.5000000001321</c:v>
                </c:pt>
                <c:pt idx="8826">
                  <c:v>882.60000000013213</c:v>
                </c:pt>
                <c:pt idx="8827">
                  <c:v>882.70000000013215</c:v>
                </c:pt>
                <c:pt idx="8828">
                  <c:v>882.80000000013217</c:v>
                </c:pt>
                <c:pt idx="8829">
                  <c:v>882.9000000001322</c:v>
                </c:pt>
                <c:pt idx="8830">
                  <c:v>883.00000000013222</c:v>
                </c:pt>
                <c:pt idx="8831">
                  <c:v>883.10000000013224</c:v>
                </c:pt>
                <c:pt idx="8832">
                  <c:v>883.20000000013226</c:v>
                </c:pt>
                <c:pt idx="8833">
                  <c:v>883.30000000013229</c:v>
                </c:pt>
                <c:pt idx="8834">
                  <c:v>883.40000000013231</c:v>
                </c:pt>
                <c:pt idx="8835">
                  <c:v>883.50000000013233</c:v>
                </c:pt>
                <c:pt idx="8836">
                  <c:v>883.60000000013235</c:v>
                </c:pt>
                <c:pt idx="8837">
                  <c:v>883.70000000013238</c:v>
                </c:pt>
                <c:pt idx="8838">
                  <c:v>883.8000000001324</c:v>
                </c:pt>
                <c:pt idx="8839">
                  <c:v>883.90000000013242</c:v>
                </c:pt>
                <c:pt idx="8840">
                  <c:v>884.00000000013245</c:v>
                </c:pt>
                <c:pt idx="8841">
                  <c:v>884.10000000013247</c:v>
                </c:pt>
                <c:pt idx="8842">
                  <c:v>884.20000000013249</c:v>
                </c:pt>
                <c:pt idx="8843">
                  <c:v>884.30000000013251</c:v>
                </c:pt>
                <c:pt idx="8844">
                  <c:v>884.40000000013254</c:v>
                </c:pt>
                <c:pt idx="8845">
                  <c:v>884.50000000013256</c:v>
                </c:pt>
                <c:pt idx="8846">
                  <c:v>884.60000000013258</c:v>
                </c:pt>
                <c:pt idx="8847">
                  <c:v>884.7000000001326</c:v>
                </c:pt>
                <c:pt idx="8848">
                  <c:v>884.80000000013263</c:v>
                </c:pt>
                <c:pt idx="8849">
                  <c:v>884.90000000013265</c:v>
                </c:pt>
                <c:pt idx="8850">
                  <c:v>885.00000000013267</c:v>
                </c:pt>
                <c:pt idx="8851">
                  <c:v>885.1000000001327</c:v>
                </c:pt>
                <c:pt idx="8852">
                  <c:v>885.20000000013272</c:v>
                </c:pt>
                <c:pt idx="8853">
                  <c:v>885.30000000013274</c:v>
                </c:pt>
                <c:pt idx="8854">
                  <c:v>885.40000000013276</c:v>
                </c:pt>
                <c:pt idx="8855">
                  <c:v>885.50000000013279</c:v>
                </c:pt>
                <c:pt idx="8856">
                  <c:v>885.60000000013281</c:v>
                </c:pt>
                <c:pt idx="8857">
                  <c:v>885.70000000013283</c:v>
                </c:pt>
                <c:pt idx="8858">
                  <c:v>885.80000000013285</c:v>
                </c:pt>
                <c:pt idx="8859">
                  <c:v>885.90000000013288</c:v>
                </c:pt>
                <c:pt idx="8860">
                  <c:v>886.0000000001329</c:v>
                </c:pt>
                <c:pt idx="8861">
                  <c:v>886.10000000013292</c:v>
                </c:pt>
                <c:pt idx="8862">
                  <c:v>886.20000000013295</c:v>
                </c:pt>
                <c:pt idx="8863">
                  <c:v>886.30000000013297</c:v>
                </c:pt>
                <c:pt idx="8864">
                  <c:v>886.40000000013299</c:v>
                </c:pt>
                <c:pt idx="8865">
                  <c:v>886.50000000013301</c:v>
                </c:pt>
                <c:pt idx="8866">
                  <c:v>886.60000000013304</c:v>
                </c:pt>
                <c:pt idx="8867">
                  <c:v>886.70000000013306</c:v>
                </c:pt>
                <c:pt idx="8868">
                  <c:v>886.80000000013308</c:v>
                </c:pt>
                <c:pt idx="8869">
                  <c:v>886.9000000001331</c:v>
                </c:pt>
                <c:pt idx="8870">
                  <c:v>887.00000000013313</c:v>
                </c:pt>
                <c:pt idx="8871">
                  <c:v>887.10000000013315</c:v>
                </c:pt>
                <c:pt idx="8872">
                  <c:v>887.20000000013317</c:v>
                </c:pt>
                <c:pt idx="8873">
                  <c:v>887.3000000001332</c:v>
                </c:pt>
                <c:pt idx="8874">
                  <c:v>887.40000000013322</c:v>
                </c:pt>
                <c:pt idx="8875">
                  <c:v>887.50000000013324</c:v>
                </c:pt>
                <c:pt idx="8876">
                  <c:v>887.60000000013326</c:v>
                </c:pt>
                <c:pt idx="8877">
                  <c:v>887.70000000013329</c:v>
                </c:pt>
                <c:pt idx="8878">
                  <c:v>887.80000000013331</c:v>
                </c:pt>
                <c:pt idx="8879">
                  <c:v>887.90000000013333</c:v>
                </c:pt>
                <c:pt idx="8880">
                  <c:v>888.00000000013335</c:v>
                </c:pt>
                <c:pt idx="8881">
                  <c:v>888.10000000013338</c:v>
                </c:pt>
                <c:pt idx="8882">
                  <c:v>888.2000000001334</c:v>
                </c:pt>
                <c:pt idx="8883">
                  <c:v>888.30000000013342</c:v>
                </c:pt>
                <c:pt idx="8884">
                  <c:v>888.40000000013345</c:v>
                </c:pt>
                <c:pt idx="8885">
                  <c:v>888.50000000013347</c:v>
                </c:pt>
                <c:pt idx="8886">
                  <c:v>888.60000000013349</c:v>
                </c:pt>
                <c:pt idx="8887">
                  <c:v>888.70000000013351</c:v>
                </c:pt>
                <c:pt idx="8888">
                  <c:v>888.80000000013354</c:v>
                </c:pt>
                <c:pt idx="8889">
                  <c:v>888.90000000013356</c:v>
                </c:pt>
                <c:pt idx="8890">
                  <c:v>889.00000000013358</c:v>
                </c:pt>
                <c:pt idx="8891">
                  <c:v>889.1000000001336</c:v>
                </c:pt>
                <c:pt idx="8892">
                  <c:v>889.20000000013363</c:v>
                </c:pt>
                <c:pt idx="8893">
                  <c:v>889.30000000013365</c:v>
                </c:pt>
                <c:pt idx="8894">
                  <c:v>889.40000000013367</c:v>
                </c:pt>
                <c:pt idx="8895">
                  <c:v>889.5000000001337</c:v>
                </c:pt>
                <c:pt idx="8896">
                  <c:v>889.60000000013372</c:v>
                </c:pt>
                <c:pt idx="8897">
                  <c:v>889.70000000013374</c:v>
                </c:pt>
                <c:pt idx="8898">
                  <c:v>889.80000000013376</c:v>
                </c:pt>
                <c:pt idx="8899">
                  <c:v>889.90000000013379</c:v>
                </c:pt>
                <c:pt idx="8900">
                  <c:v>890.00000000013381</c:v>
                </c:pt>
                <c:pt idx="8901">
                  <c:v>890.10000000013383</c:v>
                </c:pt>
                <c:pt idx="8902">
                  <c:v>890.20000000013385</c:v>
                </c:pt>
                <c:pt idx="8903">
                  <c:v>890.30000000013388</c:v>
                </c:pt>
                <c:pt idx="8904">
                  <c:v>890.4000000001339</c:v>
                </c:pt>
                <c:pt idx="8905">
                  <c:v>890.50000000013392</c:v>
                </c:pt>
                <c:pt idx="8906">
                  <c:v>890.60000000013395</c:v>
                </c:pt>
                <c:pt idx="8907">
                  <c:v>890.70000000013397</c:v>
                </c:pt>
                <c:pt idx="8908">
                  <c:v>890.80000000013399</c:v>
                </c:pt>
                <c:pt idx="8909">
                  <c:v>890.90000000013401</c:v>
                </c:pt>
                <c:pt idx="8910">
                  <c:v>891.00000000013404</c:v>
                </c:pt>
                <c:pt idx="8911">
                  <c:v>891.10000000013406</c:v>
                </c:pt>
                <c:pt idx="8912">
                  <c:v>891.20000000013408</c:v>
                </c:pt>
                <c:pt idx="8913">
                  <c:v>891.3000000001341</c:v>
                </c:pt>
                <c:pt idx="8914">
                  <c:v>891.40000000013413</c:v>
                </c:pt>
                <c:pt idx="8915">
                  <c:v>891.50000000013415</c:v>
                </c:pt>
                <c:pt idx="8916">
                  <c:v>891.60000000013417</c:v>
                </c:pt>
                <c:pt idx="8917">
                  <c:v>891.7000000001342</c:v>
                </c:pt>
                <c:pt idx="8918">
                  <c:v>891.80000000013422</c:v>
                </c:pt>
                <c:pt idx="8919">
                  <c:v>891.90000000013424</c:v>
                </c:pt>
                <c:pt idx="8920">
                  <c:v>892.00000000013426</c:v>
                </c:pt>
                <c:pt idx="8921">
                  <c:v>892.10000000013429</c:v>
                </c:pt>
                <c:pt idx="8922">
                  <c:v>892.20000000013431</c:v>
                </c:pt>
                <c:pt idx="8923">
                  <c:v>892.30000000013433</c:v>
                </c:pt>
                <c:pt idx="8924">
                  <c:v>892.40000000013436</c:v>
                </c:pt>
                <c:pt idx="8925">
                  <c:v>892.50000000013438</c:v>
                </c:pt>
                <c:pt idx="8926">
                  <c:v>892.6000000001344</c:v>
                </c:pt>
                <c:pt idx="8927">
                  <c:v>892.70000000013442</c:v>
                </c:pt>
                <c:pt idx="8928">
                  <c:v>892.80000000013445</c:v>
                </c:pt>
                <c:pt idx="8929">
                  <c:v>892.90000000013447</c:v>
                </c:pt>
                <c:pt idx="8930">
                  <c:v>893.00000000013449</c:v>
                </c:pt>
                <c:pt idx="8931">
                  <c:v>893.10000000013451</c:v>
                </c:pt>
                <c:pt idx="8932">
                  <c:v>893.20000000013454</c:v>
                </c:pt>
                <c:pt idx="8933">
                  <c:v>893.30000000013456</c:v>
                </c:pt>
                <c:pt idx="8934">
                  <c:v>893.40000000013458</c:v>
                </c:pt>
                <c:pt idx="8935">
                  <c:v>893.50000000013461</c:v>
                </c:pt>
                <c:pt idx="8936">
                  <c:v>893.60000000013463</c:v>
                </c:pt>
                <c:pt idx="8937">
                  <c:v>893.70000000013465</c:v>
                </c:pt>
                <c:pt idx="8938">
                  <c:v>893.80000000013467</c:v>
                </c:pt>
                <c:pt idx="8939">
                  <c:v>893.9000000001347</c:v>
                </c:pt>
                <c:pt idx="8940">
                  <c:v>894.00000000013472</c:v>
                </c:pt>
                <c:pt idx="8941">
                  <c:v>894.10000000013474</c:v>
                </c:pt>
                <c:pt idx="8942">
                  <c:v>894.20000000013476</c:v>
                </c:pt>
                <c:pt idx="8943">
                  <c:v>894.30000000013479</c:v>
                </c:pt>
                <c:pt idx="8944">
                  <c:v>894.40000000013481</c:v>
                </c:pt>
                <c:pt idx="8945">
                  <c:v>894.50000000013483</c:v>
                </c:pt>
                <c:pt idx="8946">
                  <c:v>894.60000000013486</c:v>
                </c:pt>
                <c:pt idx="8947">
                  <c:v>894.70000000013488</c:v>
                </c:pt>
                <c:pt idx="8948">
                  <c:v>894.8000000001349</c:v>
                </c:pt>
                <c:pt idx="8949">
                  <c:v>894.90000000013492</c:v>
                </c:pt>
                <c:pt idx="8950">
                  <c:v>895.00000000013495</c:v>
                </c:pt>
                <c:pt idx="8951">
                  <c:v>895.10000000013497</c:v>
                </c:pt>
                <c:pt idx="8952">
                  <c:v>895.20000000013499</c:v>
                </c:pt>
                <c:pt idx="8953">
                  <c:v>895.30000000013501</c:v>
                </c:pt>
                <c:pt idx="8954">
                  <c:v>895.40000000013504</c:v>
                </c:pt>
                <c:pt idx="8955">
                  <c:v>895.50000000013506</c:v>
                </c:pt>
                <c:pt idx="8956">
                  <c:v>895.60000000013508</c:v>
                </c:pt>
                <c:pt idx="8957">
                  <c:v>895.70000000013511</c:v>
                </c:pt>
                <c:pt idx="8958">
                  <c:v>895.80000000013513</c:v>
                </c:pt>
                <c:pt idx="8959">
                  <c:v>895.90000000013515</c:v>
                </c:pt>
                <c:pt idx="8960">
                  <c:v>896.00000000013517</c:v>
                </c:pt>
                <c:pt idx="8961">
                  <c:v>896.1000000001352</c:v>
                </c:pt>
                <c:pt idx="8962">
                  <c:v>896.20000000013522</c:v>
                </c:pt>
                <c:pt idx="8963">
                  <c:v>896.30000000013524</c:v>
                </c:pt>
                <c:pt idx="8964">
                  <c:v>896.40000000013526</c:v>
                </c:pt>
                <c:pt idx="8965">
                  <c:v>896.50000000013529</c:v>
                </c:pt>
                <c:pt idx="8966">
                  <c:v>896.60000000013531</c:v>
                </c:pt>
                <c:pt idx="8967">
                  <c:v>896.70000000013533</c:v>
                </c:pt>
                <c:pt idx="8968">
                  <c:v>896.80000000013536</c:v>
                </c:pt>
                <c:pt idx="8969">
                  <c:v>896.90000000013538</c:v>
                </c:pt>
                <c:pt idx="8970">
                  <c:v>897.0000000001354</c:v>
                </c:pt>
                <c:pt idx="8971">
                  <c:v>897.10000000013542</c:v>
                </c:pt>
                <c:pt idx="8972">
                  <c:v>897.20000000013545</c:v>
                </c:pt>
                <c:pt idx="8973">
                  <c:v>897.30000000013547</c:v>
                </c:pt>
                <c:pt idx="8974">
                  <c:v>897.40000000013549</c:v>
                </c:pt>
                <c:pt idx="8975">
                  <c:v>897.50000000013551</c:v>
                </c:pt>
                <c:pt idx="8976">
                  <c:v>897.60000000013554</c:v>
                </c:pt>
                <c:pt idx="8977">
                  <c:v>897.70000000013556</c:v>
                </c:pt>
                <c:pt idx="8978">
                  <c:v>897.80000000013558</c:v>
                </c:pt>
                <c:pt idx="8979">
                  <c:v>897.90000000013561</c:v>
                </c:pt>
                <c:pt idx="8980">
                  <c:v>898.00000000013563</c:v>
                </c:pt>
                <c:pt idx="8981">
                  <c:v>898.10000000013565</c:v>
                </c:pt>
                <c:pt idx="8982">
                  <c:v>898.20000000013567</c:v>
                </c:pt>
                <c:pt idx="8983">
                  <c:v>898.3000000001357</c:v>
                </c:pt>
                <c:pt idx="8984">
                  <c:v>898.40000000013572</c:v>
                </c:pt>
                <c:pt idx="8985">
                  <c:v>898.50000000013574</c:v>
                </c:pt>
                <c:pt idx="8986">
                  <c:v>898.60000000013576</c:v>
                </c:pt>
                <c:pt idx="8987">
                  <c:v>898.70000000013579</c:v>
                </c:pt>
                <c:pt idx="8988">
                  <c:v>898.80000000013581</c:v>
                </c:pt>
                <c:pt idx="8989">
                  <c:v>898.90000000013583</c:v>
                </c:pt>
                <c:pt idx="8990">
                  <c:v>899.00000000013586</c:v>
                </c:pt>
                <c:pt idx="8991">
                  <c:v>899.10000000013588</c:v>
                </c:pt>
                <c:pt idx="8992">
                  <c:v>899.2000000001359</c:v>
                </c:pt>
                <c:pt idx="8993">
                  <c:v>899.30000000013592</c:v>
                </c:pt>
                <c:pt idx="8994">
                  <c:v>899.40000000013595</c:v>
                </c:pt>
                <c:pt idx="8995">
                  <c:v>899.50000000013597</c:v>
                </c:pt>
                <c:pt idx="8996">
                  <c:v>899.60000000013599</c:v>
                </c:pt>
                <c:pt idx="8997">
                  <c:v>899.70000000013601</c:v>
                </c:pt>
                <c:pt idx="8998">
                  <c:v>899.80000000013604</c:v>
                </c:pt>
                <c:pt idx="8999">
                  <c:v>899.90000000013606</c:v>
                </c:pt>
              </c:numCache>
            </c:numRef>
          </c:cat>
          <c:val>
            <c:numRef>
              <c:f>Tabelle1!$B$1:$B$9001</c:f>
              <c:numCache>
                <c:formatCode>General</c:formatCode>
                <c:ptCount val="9001"/>
                <c:pt idx="0">
                  <c:v>0</c:v>
                </c:pt>
                <c:pt idx="1">
                  <c:v>0.43633209147457719</c:v>
                </c:pt>
                <c:pt idx="2">
                  <c:v>0.872662853805933</c:v>
                </c:pt>
                <c:pt idx="3">
                  <c:v>1.3089909578548953</c:v>
                </c:pt>
                <c:pt idx="4">
                  <c:v>1.745315074490388</c:v>
                </c:pt>
                <c:pt idx="5">
                  <c:v>2.1816338745934836</c:v>
                </c:pt>
                <c:pt idx="6">
                  <c:v>2.6179460290614482</c:v>
                </c:pt>
                <c:pt idx="7">
                  <c:v>3.054250208811792</c:v>
                </c:pt>
                <c:pt idx="8">
                  <c:v>3.490545084786318</c:v>
                </c:pt>
                <c:pt idx="9">
                  <c:v>3.926829327955168</c:v>
                </c:pt>
                <c:pt idx="10">
                  <c:v>4.3631016093208768</c:v>
                </c:pt>
                <c:pt idx="11">
                  <c:v>4.7993605999224167</c:v>
                </c:pt>
                <c:pt idx="12">
                  <c:v>5.2356049708392396</c:v>
                </c:pt>
                <c:pt idx="13">
                  <c:v>5.6718333931953397</c:v>
                </c:pt>
                <c:pt idx="14">
                  <c:v>6.1080445381632895</c:v>
                </c:pt>
                <c:pt idx="15">
                  <c:v>6.5442370769682894</c:v>
                </c:pt>
                <c:pt idx="16">
                  <c:v>6.9804096808922207</c:v>
                </c:pt>
                <c:pt idx="17">
                  <c:v>7.4165610212776905</c:v>
                </c:pt>
                <c:pt idx="18">
                  <c:v>7.8526897695320734</c:v>
                </c:pt>
                <c:pt idx="19">
                  <c:v>8.288794597131572</c:v>
                </c:pt>
                <c:pt idx="20">
                  <c:v>8.7248741756252439</c:v>
                </c:pt>
                <c:pt idx="21">
                  <c:v>9.1609271766390705</c:v>
                </c:pt>
                <c:pt idx="22">
                  <c:v>9.5969522718799887</c:v>
                </c:pt>
                <c:pt idx="23">
                  <c:v>10.032948133139936</c:v>
                </c:pt>
                <c:pt idx="24">
                  <c:v>10.468913432299908</c:v>
                </c:pt>
                <c:pt idx="25">
                  <c:v>10.904846841334004</c:v>
                </c:pt>
                <c:pt idx="26">
                  <c:v>11.34074703231345</c:v>
                </c:pt>
                <c:pt idx="27">
                  <c:v>11.77661267741067</c:v>
                </c:pt>
                <c:pt idx="28">
                  <c:v>12.212442448903319</c:v>
                </c:pt>
                <c:pt idx="29">
                  <c:v>12.648235019178333</c:v>
                </c:pt>
                <c:pt idx="30">
                  <c:v>13.083989060735963</c:v>
                </c:pt>
                <c:pt idx="31">
                  <c:v>13.519703246193828</c:v>
                </c:pt>
                <c:pt idx="32">
                  <c:v>13.955376248290955</c:v>
                </c:pt>
                <c:pt idx="33">
                  <c:v>14.391006739891829</c:v>
                </c:pt>
                <c:pt idx="34">
                  <c:v>14.826593393990414</c:v>
                </c:pt>
                <c:pt idx="35">
                  <c:v>15.262134883714225</c:v>
                </c:pt>
                <c:pt idx="36">
                  <c:v>15.69762988232835</c:v>
                </c:pt>
                <c:pt idx="37">
                  <c:v>16.133077063239504</c:v>
                </c:pt>
                <c:pt idx="38">
                  <c:v>16.568475100000047</c:v>
                </c:pt>
                <c:pt idx="39">
                  <c:v>17.003822666312054</c:v>
                </c:pt>
                <c:pt idx="40">
                  <c:v>17.439118436031332</c:v>
                </c:pt>
                <c:pt idx="41">
                  <c:v>17.874361083171486</c:v>
                </c:pt>
                <c:pt idx="42">
                  <c:v>18.309549281907927</c:v>
                </c:pt>
                <c:pt idx="43">
                  <c:v>18.744681706581929</c:v>
                </c:pt>
                <c:pt idx="44">
                  <c:v>19.179757031704657</c:v>
                </c:pt>
                <c:pt idx="45">
                  <c:v>19.614773931961235</c:v>
                </c:pt>
                <c:pt idx="46">
                  <c:v>20.049731082214727</c:v>
                </c:pt>
                <c:pt idx="47">
                  <c:v>20.484627157510225</c:v>
                </c:pt>
                <c:pt idx="48">
                  <c:v>20.919460833078865</c:v>
                </c:pt>
                <c:pt idx="49">
                  <c:v>21.354230784341858</c:v>
                </c:pt>
                <c:pt idx="50">
                  <c:v>21.788935686914535</c:v>
                </c:pt>
                <c:pt idx="51">
                  <c:v>22.223574216610366</c:v>
                </c:pt>
                <c:pt idx="52">
                  <c:v>22.658145049445025</c:v>
                </c:pt>
                <c:pt idx="53">
                  <c:v>23.092646861640382</c:v>
                </c:pt>
                <c:pt idx="54">
                  <c:v>23.527078329628562</c:v>
                </c:pt>
                <c:pt idx="55">
                  <c:v>23.961438130055981</c:v>
                </c:pt>
                <c:pt idx="56">
                  <c:v>24.39572493978735</c:v>
                </c:pt>
                <c:pt idx="57">
                  <c:v>24.829937435909731</c:v>
                </c:pt>
                <c:pt idx="58">
                  <c:v>25.26407429573656</c:v>
                </c:pt>
                <c:pt idx="59">
                  <c:v>25.698134196811683</c:v>
                </c:pt>
                <c:pt idx="60">
                  <c:v>26.132115816913345</c:v>
                </c:pt>
                <c:pt idx="61">
                  <c:v>26.566017834058279</c:v>
                </c:pt>
                <c:pt idx="62">
                  <c:v>26.999838926505682</c:v>
                </c:pt>
                <c:pt idx="63">
                  <c:v>27.433577772761286</c:v>
                </c:pt>
                <c:pt idx="64">
                  <c:v>27.867233051581341</c:v>
                </c:pt>
                <c:pt idx="65">
                  <c:v>28.300803441976647</c:v>
                </c:pt>
                <c:pt idx="66">
                  <c:v>28.734287623216616</c:v>
                </c:pt>
                <c:pt idx="67">
                  <c:v>29.167684274833256</c:v>
                </c:pt>
                <c:pt idx="68">
                  <c:v>29.6009920766252</c:v>
                </c:pt>
                <c:pt idx="69">
                  <c:v>30.034209708661738</c:v>
                </c:pt>
                <c:pt idx="70">
                  <c:v>30.467335851286833</c:v>
                </c:pt>
                <c:pt idx="71">
                  <c:v>30.900369185123136</c:v>
                </c:pt>
                <c:pt idx="72">
                  <c:v>31.333308391076017</c:v>
                </c:pt>
                <c:pt idx="73">
                  <c:v>31.766152150337575</c:v>
                </c:pt>
                <c:pt idx="74">
                  <c:v>32.198899144390651</c:v>
                </c:pt>
                <c:pt idx="75">
                  <c:v>32.63154805501285</c:v>
                </c:pt>
                <c:pt idx="76">
                  <c:v>33.064097564280559</c:v>
                </c:pt>
                <c:pt idx="77">
                  <c:v>33.496546354572963</c:v>
                </c:pt>
                <c:pt idx="78">
                  <c:v>33.928893108576041</c:v>
                </c:pt>
                <c:pt idx="79">
                  <c:v>34.361136509286617</c:v>
                </c:pt>
                <c:pt idx="80">
                  <c:v>34.793275240016307</c:v>
                </c:pt>
                <c:pt idx="81">
                  <c:v>35.225307984395613</c:v>
                </c:pt>
                <c:pt idx="82">
                  <c:v>35.65723342637785</c:v>
                </c:pt>
                <c:pt idx="83">
                  <c:v>36.089050250243247</c:v>
                </c:pt>
                <c:pt idx="84">
                  <c:v>36.520757140602839</c:v>
                </c:pt>
                <c:pt idx="85">
                  <c:v>36.952352782402592</c:v>
                </c:pt>
                <c:pt idx="86">
                  <c:v>37.38383586092732</c:v>
                </c:pt>
                <c:pt idx="87">
                  <c:v>37.81520506180474</c:v>
                </c:pt>
                <c:pt idx="88">
                  <c:v>38.246459071009447</c:v>
                </c:pt>
                <c:pt idx="89">
                  <c:v>38.677596574866961</c:v>
                </c:pt>
                <c:pt idx="90">
                  <c:v>39.108616260057644</c:v>
                </c:pt>
                <c:pt idx="91">
                  <c:v>39.539516813620814</c:v>
                </c:pt>
                <c:pt idx="92">
                  <c:v>39.970296922958646</c:v>
                </c:pt>
                <c:pt idx="93">
                  <c:v>40.400955275840204</c:v>
                </c:pt>
                <c:pt idx="94">
                  <c:v>40.831490560405491</c:v>
                </c:pt>
                <c:pt idx="95">
                  <c:v>41.261901465169338</c:v>
                </c:pt>
                <c:pt idx="96">
                  <c:v>41.69218667902549</c:v>
                </c:pt>
                <c:pt idx="97">
                  <c:v>42.12234489125057</c:v>
                </c:pt>
                <c:pt idx="98">
                  <c:v>42.552374791508051</c:v>
                </c:pt>
                <c:pt idx="99">
                  <c:v>42.982275069852307</c:v>
                </c:pt>
                <c:pt idx="100">
                  <c:v>43.412044416732499</c:v>
                </c:pt>
                <c:pt idx="101">
                  <c:v>43.841681522996694</c:v>
                </c:pt>
                <c:pt idx="102">
                  <c:v>44.27118507989573</c:v>
                </c:pt>
                <c:pt idx="103">
                  <c:v>44.700553779087315</c:v>
                </c:pt>
                <c:pt idx="104">
                  <c:v>45.129786312639908</c:v>
                </c:pt>
                <c:pt idx="105">
                  <c:v>45.558881373036769</c:v>
                </c:pt>
                <c:pt idx="106">
                  <c:v>45.987837653179945</c:v>
                </c:pt>
                <c:pt idx="107">
                  <c:v>46.416653846394198</c:v>
                </c:pt>
                <c:pt idx="108">
                  <c:v>46.845328646431057</c:v>
                </c:pt>
                <c:pt idx="109">
                  <c:v>47.273860747472725</c:v>
                </c:pt>
                <c:pt idx="110">
                  <c:v>47.702248844136101</c:v>
                </c:pt>
                <c:pt idx="111">
                  <c:v>48.130491631476758</c:v>
                </c:pt>
                <c:pt idx="112">
                  <c:v>48.558587804992889</c:v>
                </c:pt>
                <c:pt idx="113">
                  <c:v>48.986536060629312</c:v>
                </c:pt>
                <c:pt idx="114">
                  <c:v>49.414335094781435</c:v>
                </c:pt>
                <c:pt idx="115">
                  <c:v>49.841983604299188</c:v>
                </c:pt>
                <c:pt idx="116">
                  <c:v>50.26948028649106</c:v>
                </c:pt>
                <c:pt idx="117">
                  <c:v>50.696823839128015</c:v>
                </c:pt>
                <c:pt idx="118">
                  <c:v>51.124012960447466</c:v>
                </c:pt>
                <c:pt idx="119">
                  <c:v>51.551046349157296</c:v>
                </c:pt>
                <c:pt idx="120">
                  <c:v>51.97792270443972</c:v>
                </c:pt>
                <c:pt idx="121">
                  <c:v>52.404640725955332</c:v>
                </c:pt>
                <c:pt idx="122">
                  <c:v>52.831199113847049</c:v>
                </c:pt>
                <c:pt idx="123">
                  <c:v>53.25759656874402</c:v>
                </c:pt>
                <c:pt idx="124">
                  <c:v>53.683831791765684</c:v>
                </c:pt>
                <c:pt idx="125">
                  <c:v>54.109903484525589</c:v>
                </c:pt>
                <c:pt idx="126">
                  <c:v>54.535810349135517</c:v>
                </c:pt>
                <c:pt idx="127">
                  <c:v>54.961551088209255</c:v>
                </c:pt>
                <c:pt idx="128">
                  <c:v>55.387124404866697</c:v>
                </c:pt>
                <c:pt idx="129">
                  <c:v>55.812529002737712</c:v>
                </c:pt>
                <c:pt idx="130">
                  <c:v>56.237763585966121</c:v>
                </c:pt>
                <c:pt idx="131">
                  <c:v>56.662826859213631</c:v>
                </c:pt>
                <c:pt idx="132">
                  <c:v>57.087717527663806</c:v>
                </c:pt>
                <c:pt idx="133">
                  <c:v>57.512434297025969</c:v>
                </c:pt>
                <c:pt idx="134">
                  <c:v>57.936975873539204</c:v>
                </c:pt>
                <c:pt idx="135">
                  <c:v>58.361340963976211</c:v>
                </c:pt>
                <c:pt idx="136">
                  <c:v>58.785528275647373</c:v>
                </c:pt>
                <c:pt idx="137">
                  <c:v>59.20953651640454</c:v>
                </c:pt>
                <c:pt idx="138">
                  <c:v>59.633364394645085</c:v>
                </c:pt>
                <c:pt idx="139">
                  <c:v>60.05701061931579</c:v>
                </c:pt>
                <c:pt idx="140">
                  <c:v>60.480473899916781</c:v>
                </c:pt>
                <c:pt idx="141">
                  <c:v>60.903752946505485</c:v>
                </c:pt>
                <c:pt idx="142">
                  <c:v>61.326846469700499</c:v>
                </c:pt>
                <c:pt idx="143">
                  <c:v>61.749753180685573</c:v>
                </c:pt>
                <c:pt idx="144">
                  <c:v>62.172471791213553</c:v>
                </c:pt>
                <c:pt idx="145">
                  <c:v>62.595001013610194</c:v>
                </c:pt>
                <c:pt idx="146">
                  <c:v>63.017339560778247</c:v>
                </c:pt>
                <c:pt idx="147">
                  <c:v>63.439486146201247</c:v>
                </c:pt>
                <c:pt idx="148">
                  <c:v>63.861439483947485</c:v>
                </c:pt>
                <c:pt idx="149">
                  <c:v>64.283198288673887</c:v>
                </c:pt>
                <c:pt idx="150">
                  <c:v>64.70476127563002</c:v>
                </c:pt>
                <c:pt idx="151">
                  <c:v>65.126127160661923</c:v>
                </c:pt>
                <c:pt idx="152">
                  <c:v>65.547294660216025</c:v>
                </c:pt>
                <c:pt idx="153">
                  <c:v>65.968262491343069</c:v>
                </c:pt>
                <c:pt idx="154">
                  <c:v>66.389029371702037</c:v>
                </c:pt>
                <c:pt idx="155">
                  <c:v>66.809594019564059</c:v>
                </c:pt>
                <c:pt idx="156">
                  <c:v>67.229955153816263</c:v>
                </c:pt>
                <c:pt idx="157">
                  <c:v>67.650111493965738</c:v>
                </c:pt>
                <c:pt idx="158">
                  <c:v>68.070061760143403</c:v>
                </c:pt>
                <c:pt idx="159">
                  <c:v>68.48980467310794</c:v>
                </c:pt>
                <c:pt idx="160">
                  <c:v>68.90933895424962</c:v>
                </c:pt>
                <c:pt idx="161">
                  <c:v>69.328663325594277</c:v>
                </c:pt>
                <c:pt idx="162">
                  <c:v>69.747776509807139</c:v>
                </c:pt>
                <c:pt idx="163">
                  <c:v>70.166677230196782</c:v>
                </c:pt>
                <c:pt idx="164">
                  <c:v>70.58536421071895</c:v>
                </c:pt>
                <c:pt idx="165">
                  <c:v>71.003836175980496</c:v>
                </c:pt>
                <c:pt idx="166">
                  <c:v>71.422091851243252</c:v>
                </c:pt>
                <c:pt idx="167">
                  <c:v>71.840129962427866</c:v>
                </c:pt>
                <c:pt idx="168">
                  <c:v>72.257949236117767</c:v>
                </c:pt>
                <c:pt idx="169">
                  <c:v>72.675548399562985</c:v>
                </c:pt>
                <c:pt idx="170">
                  <c:v>73.092926180684074</c:v>
                </c:pt>
                <c:pt idx="171">
                  <c:v>73.510081308075868</c:v>
                </c:pt>
                <c:pt idx="172">
                  <c:v>73.927012511011569</c:v>
                </c:pt>
                <c:pt idx="173">
                  <c:v>74.343718519446398</c:v>
                </c:pt>
                <c:pt idx="174">
                  <c:v>74.760198064021566</c:v>
                </c:pt>
                <c:pt idx="175">
                  <c:v>75.176449876068176</c:v>
                </c:pt>
                <c:pt idx="176">
                  <c:v>75.59247268761105</c:v>
                </c:pt>
                <c:pt idx="177">
                  <c:v>76.008265231372476</c:v>
                </c:pt>
                <c:pt idx="178">
                  <c:v>76.42382624077635</c:v>
                </c:pt>
                <c:pt idx="179">
                  <c:v>76.839154449951693</c:v>
                </c:pt>
                <c:pt idx="180">
                  <c:v>77.25424859373679</c:v>
                </c:pt>
                <c:pt idx="181">
                  <c:v>77.669107407682887</c:v>
                </c:pt>
                <c:pt idx="182">
                  <c:v>78.083729628058094</c:v>
                </c:pt>
                <c:pt idx="183">
                  <c:v>78.498113991851199</c:v>
                </c:pt>
                <c:pt idx="184">
                  <c:v>78.912259236775569</c:v>
                </c:pt>
                <c:pt idx="185">
                  <c:v>79.326164101272994</c:v>
                </c:pt>
                <c:pt idx="186">
                  <c:v>79.739827324517464</c:v>
                </c:pt>
                <c:pt idx="187">
                  <c:v>80.153247646419047</c:v>
                </c:pt>
                <c:pt idx="188">
                  <c:v>80.566423807627743</c:v>
                </c:pt>
                <c:pt idx="189">
                  <c:v>80.979354549537348</c:v>
                </c:pt>
                <c:pt idx="190">
                  <c:v>81.392038614289177</c:v>
                </c:pt>
                <c:pt idx="191">
                  <c:v>81.804474744775973</c:v>
                </c:pt>
                <c:pt idx="192">
                  <c:v>82.216661684645828</c:v>
                </c:pt>
                <c:pt idx="193">
                  <c:v>82.628598178305765</c:v>
                </c:pt>
                <c:pt idx="194">
                  <c:v>83.040282970925844</c:v>
                </c:pt>
                <c:pt idx="195">
                  <c:v>83.451714808442773</c:v>
                </c:pt>
                <c:pt idx="196">
                  <c:v>83.862892437563787</c:v>
                </c:pt>
                <c:pt idx="197">
                  <c:v>84.273814605770553</c:v>
                </c:pt>
                <c:pt idx="198">
                  <c:v>84.684480061322901</c:v>
                </c:pt>
                <c:pt idx="199">
                  <c:v>85.094887553262581</c:v>
                </c:pt>
                <c:pt idx="200">
                  <c:v>85.505035831417231</c:v>
                </c:pt>
                <c:pt idx="201">
                  <c:v>85.914923646404077</c:v>
                </c:pt>
                <c:pt idx="202">
                  <c:v>86.324549749633732</c:v>
                </c:pt>
                <c:pt idx="203">
                  <c:v>86.733912893314042</c:v>
                </c:pt>
                <c:pt idx="204">
                  <c:v>87.143011830453872</c:v>
                </c:pt>
                <c:pt idx="205">
                  <c:v>87.551845314866952</c:v>
                </c:pt>
                <c:pt idx="206">
                  <c:v>87.960412101175535</c:v>
                </c:pt>
                <c:pt idx="207">
                  <c:v>88.368710944814367</c:v>
                </c:pt>
                <c:pt idx="208">
                  <c:v>88.776740602034366</c:v>
                </c:pt>
                <c:pt idx="209">
                  <c:v>89.184499829906414</c:v>
                </c:pt>
                <c:pt idx="210">
                  <c:v>89.591987386325172</c:v>
                </c:pt>
                <c:pt idx="211">
                  <c:v>89.999202030012924</c:v>
                </c:pt>
                <c:pt idx="212">
                  <c:v>90.406142520523218</c:v>
                </c:pt>
                <c:pt idx="213">
                  <c:v>90.812807618244719</c:v>
                </c:pt>
                <c:pt idx="214">
                  <c:v>91.219196084405056</c:v>
                </c:pt>
                <c:pt idx="215">
                  <c:v>91.625306681074463</c:v>
                </c:pt>
                <c:pt idx="216">
                  <c:v>92.03113817116963</c:v>
                </c:pt>
                <c:pt idx="217">
                  <c:v>92.436689318457468</c:v>
                </c:pt>
                <c:pt idx="218">
                  <c:v>92.84195888755886</c:v>
                </c:pt>
                <c:pt idx="219">
                  <c:v>93.246945643952387</c:v>
                </c:pt>
                <c:pt idx="220">
                  <c:v>93.651648353978175</c:v>
                </c:pt>
                <c:pt idx="221">
                  <c:v>94.056065784841579</c:v>
                </c:pt>
                <c:pt idx="222">
                  <c:v>94.460196704616962</c:v>
                </c:pt>
                <c:pt idx="223">
                  <c:v>94.864039882251461</c:v>
                </c:pt>
                <c:pt idx="224">
                  <c:v>95.267594087568725</c:v>
                </c:pt>
                <c:pt idx="225">
                  <c:v>95.670858091272635</c:v>
                </c:pt>
                <c:pt idx="226">
                  <c:v>96.073830664951132</c:v>
                </c:pt>
                <c:pt idx="227">
                  <c:v>96.47651058107985</c:v>
                </c:pt>
                <c:pt idx="228">
                  <c:v>96.878896613025944</c:v>
                </c:pt>
                <c:pt idx="229">
                  <c:v>97.280987535051793</c:v>
                </c:pt>
                <c:pt idx="230">
                  <c:v>97.68278212231867</c:v>
                </c:pt>
                <c:pt idx="231">
                  <c:v>98.084279150890609</c:v>
                </c:pt>
                <c:pt idx="232">
                  <c:v>98.485477397738009</c:v>
                </c:pt>
                <c:pt idx="233">
                  <c:v>98.886375640741477</c:v>
                </c:pt>
                <c:pt idx="234">
                  <c:v>99.28697265869539</c:v>
                </c:pt>
                <c:pt idx="235">
                  <c:v>99.687267231311807</c:v>
                </c:pt>
                <c:pt idx="236">
                  <c:v>100.08725813922401</c:v>
                </c:pt>
                <c:pt idx="237">
                  <c:v>100.48694416399032</c:v>
                </c:pt>
                <c:pt idx="238">
                  <c:v>100.88632408809778</c:v>
                </c:pt>
                <c:pt idx="239">
                  <c:v>101.28539669496591</c:v>
                </c:pt>
                <c:pt idx="240">
                  <c:v>101.68416076895033</c:v>
                </c:pt>
                <c:pt idx="241">
                  <c:v>102.0826150953465</c:v>
                </c:pt>
                <c:pt idx="242">
                  <c:v>102.48075846039349</c:v>
                </c:pt>
                <c:pt idx="243">
                  <c:v>102.87858965127749</c:v>
                </c:pt>
                <c:pt idx="244">
                  <c:v>103.27610745613575</c:v>
                </c:pt>
                <c:pt idx="245">
                  <c:v>103.67331066406008</c:v>
                </c:pt>
                <c:pt idx="246">
                  <c:v>104.07019806510061</c:v>
                </c:pt>
                <c:pt idx="247">
                  <c:v>104.4667684502695</c:v>
                </c:pt>
                <c:pt idx="248">
                  <c:v>104.86302061154461</c:v>
                </c:pt>
                <c:pt idx="249">
                  <c:v>105.25895334187308</c:v>
                </c:pt>
                <c:pt idx="250">
                  <c:v>105.65456543517519</c:v>
                </c:pt>
                <c:pt idx="251">
                  <c:v>106.04985568634788</c:v>
                </c:pt>
                <c:pt idx="252">
                  <c:v>106.4448228912685</c:v>
                </c:pt>
                <c:pt idx="253">
                  <c:v>106.83946584679843</c:v>
                </c:pt>
                <c:pt idx="254">
                  <c:v>107.23378335078682</c:v>
                </c:pt>
                <c:pt idx="255">
                  <c:v>107.62777420207415</c:v>
                </c:pt>
                <c:pt idx="256">
                  <c:v>108.02143720049594</c:v>
                </c:pt>
                <c:pt idx="257">
                  <c:v>108.41477114688645</c:v>
                </c:pt>
                <c:pt idx="258">
                  <c:v>108.80777484308226</c:v>
                </c:pt>
                <c:pt idx="259">
                  <c:v>109.20044709192594</c:v>
                </c:pt>
                <c:pt idx="260">
                  <c:v>109.59278669726973</c:v>
                </c:pt>
                <c:pt idx="261">
                  <c:v>109.98479246397919</c:v>
                </c:pt>
                <c:pt idx="262">
                  <c:v>110.3764631979367</c:v>
                </c:pt>
                <c:pt idx="263">
                  <c:v>110.76779770604531</c:v>
                </c:pt>
                <c:pt idx="264">
                  <c:v>111.15879479623229</c:v>
                </c:pt>
                <c:pt idx="265">
                  <c:v>111.54945327745261</c:v>
                </c:pt>
                <c:pt idx="266">
                  <c:v>111.93977195969285</c:v>
                </c:pt>
                <c:pt idx="267">
                  <c:v>112.32974965397456</c:v>
                </c:pt>
                <c:pt idx="268">
                  <c:v>112.71938517235812</c:v>
                </c:pt>
                <c:pt idx="269">
                  <c:v>113.10867732794613</c:v>
                </c:pt>
                <c:pt idx="270">
                  <c:v>113.49762493488714</c:v>
                </c:pt>
                <c:pt idx="271">
                  <c:v>113.88622680837933</c:v>
                </c:pt>
                <c:pt idx="272">
                  <c:v>114.27448176467399</c:v>
                </c:pt>
                <c:pt idx="273">
                  <c:v>114.66238862107917</c:v>
                </c:pt>
                <c:pt idx="274">
                  <c:v>115.04994619596339</c:v>
                </c:pt>
                <c:pt idx="275">
                  <c:v>115.43715330875895</c:v>
                </c:pt>
                <c:pt idx="276">
                  <c:v>115.82400877996591</c:v>
                </c:pt>
                <c:pt idx="277">
                  <c:v>116.21051143115538</c:v>
                </c:pt>
                <c:pt idx="278">
                  <c:v>116.59666008497328</c:v>
                </c:pt>
                <c:pt idx="279">
                  <c:v>116.98245356514381</c:v>
                </c:pt>
                <c:pt idx="280">
                  <c:v>117.3678906964732</c:v>
                </c:pt>
                <c:pt idx="281">
                  <c:v>117.75297030485301</c:v>
                </c:pt>
                <c:pt idx="282">
                  <c:v>118.13769121726401</c:v>
                </c:pt>
                <c:pt idx="283">
                  <c:v>118.52205226177958</c:v>
                </c:pt>
                <c:pt idx="284">
                  <c:v>118.90605226756931</c:v>
                </c:pt>
                <c:pt idx="285">
                  <c:v>119.2896900649026</c:v>
                </c:pt>
                <c:pt idx="286">
                  <c:v>119.67296448515221</c:v>
                </c:pt>
                <c:pt idx="287">
                  <c:v>120.05587436079777</c:v>
                </c:pt>
                <c:pt idx="288">
                  <c:v>120.43841852542936</c:v>
                </c:pt>
                <c:pt idx="289">
                  <c:v>120.82059581375114</c:v>
                </c:pt>
                <c:pt idx="290">
                  <c:v>121.2024050615848</c:v>
                </c:pt>
                <c:pt idx="291">
                  <c:v>121.58384510587317</c:v>
                </c:pt>
                <c:pt idx="292">
                  <c:v>121.96491478468371</c:v>
                </c:pt>
                <c:pt idx="293">
                  <c:v>122.34561293721212</c:v>
                </c:pt>
                <c:pt idx="294">
                  <c:v>122.72593840378578</c:v>
                </c:pt>
                <c:pt idx="295">
                  <c:v>123.10589002586734</c:v>
                </c:pt>
                <c:pt idx="296">
                  <c:v>123.48546664605831</c:v>
                </c:pt>
                <c:pt idx="297">
                  <c:v>123.86466710810245</c:v>
                </c:pt>
                <c:pt idx="298">
                  <c:v>124.2434902568894</c:v>
                </c:pt>
                <c:pt idx="299">
                  <c:v>124.62193493845815</c:v>
                </c:pt>
                <c:pt idx="300">
                  <c:v>125.00000000000058</c:v>
                </c:pt>
                <c:pt idx="301">
                  <c:v>125.37768428986493</c:v>
                </c:pt>
                <c:pt idx="302">
                  <c:v>125.75498665755936</c:v>
                </c:pt>
                <c:pt idx="303">
                  <c:v>126.13190595375539</c:v>
                </c:pt>
                <c:pt idx="304">
                  <c:v>126.50844103029158</c:v>
                </c:pt>
                <c:pt idx="305">
                  <c:v>126.88459074017666</c:v>
                </c:pt>
                <c:pt idx="306">
                  <c:v>127.26035393759344</c:v>
                </c:pt>
                <c:pt idx="307">
                  <c:v>127.63572947790209</c:v>
                </c:pt>
                <c:pt idx="308">
                  <c:v>128.01071621764351</c:v>
                </c:pt>
                <c:pt idx="309">
                  <c:v>128.38531301454319</c:v>
                </c:pt>
                <c:pt idx="310">
                  <c:v>128.75951872751418</c:v>
                </c:pt>
                <c:pt idx="311">
                  <c:v>129.1333322166611</c:v>
                </c:pt>
                <c:pt idx="312">
                  <c:v>129.50675234328318</c:v>
                </c:pt>
                <c:pt idx="313">
                  <c:v>129.87977796987801</c:v>
                </c:pt>
                <c:pt idx="314">
                  <c:v>130.25240796014475</c:v>
                </c:pt>
                <c:pt idx="315">
                  <c:v>130.62464117898787</c:v>
                </c:pt>
                <c:pt idx="316">
                  <c:v>130.99647649252043</c:v>
                </c:pt>
                <c:pt idx="317">
                  <c:v>131.36791276806761</c:v>
                </c:pt>
                <c:pt idx="318">
                  <c:v>131.73894887417003</c:v>
                </c:pt>
                <c:pt idx="319">
                  <c:v>132.10958368058749</c:v>
                </c:pt>
                <c:pt idx="320">
                  <c:v>132.47981605830191</c:v>
                </c:pt>
                <c:pt idx="321">
                  <c:v>132.84964487952138</c:v>
                </c:pt>
                <c:pt idx="322">
                  <c:v>133.21906901768318</c:v>
                </c:pt>
                <c:pt idx="323">
                  <c:v>133.58808734745728</c:v>
                </c:pt>
                <c:pt idx="324">
                  <c:v>133.95669874474984</c:v>
                </c:pt>
                <c:pt idx="325">
                  <c:v>134.32490208670666</c:v>
                </c:pt>
                <c:pt idx="326">
                  <c:v>134.69269625171646</c:v>
                </c:pt>
                <c:pt idx="327">
                  <c:v>135.06008011941444</c:v>
                </c:pt>
                <c:pt idx="328">
                  <c:v>135.42705257068567</c:v>
                </c:pt>
                <c:pt idx="329">
                  <c:v>135.79361248766838</c:v>
                </c:pt>
                <c:pt idx="330">
                  <c:v>136.1597587537575</c:v>
                </c:pt>
                <c:pt idx="331">
                  <c:v>136.52549025360798</c:v>
                </c:pt>
                <c:pt idx="332">
                  <c:v>136.89080587313831</c:v>
                </c:pt>
                <c:pt idx="333">
                  <c:v>137.25570449953366</c:v>
                </c:pt>
                <c:pt idx="334">
                  <c:v>137.62018502124965</c:v>
                </c:pt>
                <c:pt idx="335">
                  <c:v>137.98424632801527</c:v>
                </c:pt>
                <c:pt idx="336">
                  <c:v>138.34788731083677</c:v>
                </c:pt>
                <c:pt idx="337">
                  <c:v>138.71110686200055</c:v>
                </c:pt>
                <c:pt idx="338">
                  <c:v>139.07390387507695</c:v>
                </c:pt>
                <c:pt idx="339">
                  <c:v>139.4362772449233</c:v>
                </c:pt>
                <c:pt idx="340">
                  <c:v>139.79822586768748</c:v>
                </c:pt>
                <c:pt idx="341">
                  <c:v>140.15974864081122</c:v>
                </c:pt>
                <c:pt idx="342">
                  <c:v>140.52084446303343</c:v>
                </c:pt>
                <c:pt idx="343">
                  <c:v>140.88151223439363</c:v>
                </c:pt>
                <c:pt idx="344">
                  <c:v>141.24175085623526</c:v>
                </c:pt>
                <c:pt idx="345">
                  <c:v>141.601559231209</c:v>
                </c:pt>
                <c:pt idx="346">
                  <c:v>141.9609362632761</c:v>
                </c:pt>
                <c:pt idx="347">
                  <c:v>142.31988085771184</c:v>
                </c:pt>
                <c:pt idx="348">
                  <c:v>142.6783919211087</c:v>
                </c:pt>
                <c:pt idx="349">
                  <c:v>143.03646836137986</c:v>
                </c:pt>
                <c:pt idx="350">
                  <c:v>143.39410908776233</c:v>
                </c:pt>
                <c:pt idx="351">
                  <c:v>143.75131301082047</c:v>
                </c:pt>
                <c:pt idx="352">
                  <c:v>144.10807904244916</c:v>
                </c:pt>
                <c:pt idx="353">
                  <c:v>144.46440609587717</c:v>
                </c:pt>
                <c:pt idx="354">
                  <c:v>144.82029308567056</c:v>
                </c:pt>
                <c:pt idx="355">
                  <c:v>145.17573892773578</c:v>
                </c:pt>
                <c:pt idx="356">
                  <c:v>145.5307425393232</c:v>
                </c:pt>
                <c:pt idx="357">
                  <c:v>145.8853028390302</c:v>
                </c:pt>
                <c:pt idx="358">
                  <c:v>146.23941874680472</c:v>
                </c:pt>
                <c:pt idx="359">
                  <c:v>146.59308918394817</c:v>
                </c:pt>
                <c:pt idx="360">
                  <c:v>146.94631307311911</c:v>
                </c:pt>
                <c:pt idx="361">
                  <c:v>147.29908933833636</c:v>
                </c:pt>
                <c:pt idx="362">
                  <c:v>147.65141690498217</c:v>
                </c:pt>
                <c:pt idx="363">
                  <c:v>148.00329469980571</c:v>
                </c:pt>
                <c:pt idx="364">
                  <c:v>148.35472165092622</c:v>
                </c:pt>
                <c:pt idx="365">
                  <c:v>148.70569668783619</c:v>
                </c:pt>
                <c:pt idx="366">
                  <c:v>149.05621874140482</c:v>
                </c:pt>
                <c:pt idx="367">
                  <c:v>149.40628674388114</c:v>
                </c:pt>
                <c:pt idx="368">
                  <c:v>149.75589962889731</c:v>
                </c:pt>
                <c:pt idx="369">
                  <c:v>150.1050563314719</c:v>
                </c:pt>
                <c:pt idx="370">
                  <c:v>150.45375578801296</c:v>
                </c:pt>
                <c:pt idx="371">
                  <c:v>150.8019969363215</c:v>
                </c:pt>
                <c:pt idx="372">
                  <c:v>151.14977871559464</c:v>
                </c:pt>
                <c:pt idx="373">
                  <c:v>151.49710006642866</c:v>
                </c:pt>
                <c:pt idx="374">
                  <c:v>151.84395993082259</c:v>
                </c:pt>
                <c:pt idx="375">
                  <c:v>152.19035725218106</c:v>
                </c:pt>
                <c:pt idx="376">
                  <c:v>152.53629097531783</c:v>
                </c:pt>
                <c:pt idx="377">
                  <c:v>152.88176004645874</c:v>
                </c:pt>
                <c:pt idx="378">
                  <c:v>153.22676341324504</c:v>
                </c:pt>
                <c:pt idx="379">
                  <c:v>153.57130002473673</c:v>
                </c:pt>
                <c:pt idx="380">
                  <c:v>153.91536883141549</c:v>
                </c:pt>
                <c:pt idx="381">
                  <c:v>154.25896878518807</c:v>
                </c:pt>
                <c:pt idx="382">
                  <c:v>154.60209883938947</c:v>
                </c:pt>
                <c:pt idx="383">
                  <c:v>154.94475794878599</c:v>
                </c:pt>
                <c:pt idx="384">
                  <c:v>155.28694506957851</c:v>
                </c:pt>
                <c:pt idx="385">
                  <c:v>155.62865915940583</c:v>
                </c:pt>
                <c:pt idx="386">
                  <c:v>155.96989917734749</c:v>
                </c:pt>
                <c:pt idx="387">
                  <c:v>156.31066408392724</c:v>
                </c:pt>
                <c:pt idx="388">
                  <c:v>156.65095284111607</c:v>
                </c:pt>
                <c:pt idx="389">
                  <c:v>156.99076441233541</c:v>
                </c:pt>
                <c:pt idx="390">
                  <c:v>157.33009776246033</c:v>
                </c:pt>
                <c:pt idx="391">
                  <c:v>157.66895185782252</c:v>
                </c:pt>
                <c:pt idx="392">
                  <c:v>158.00732566621366</c:v>
                </c:pt>
                <c:pt idx="393">
                  <c:v>158.34521815688851</c:v>
                </c:pt>
                <c:pt idx="394">
                  <c:v>158.68262830056787</c:v>
                </c:pt>
                <c:pt idx="395">
                  <c:v>159.01955506944196</c:v>
                </c:pt>
                <c:pt idx="396">
                  <c:v>159.35599743717344</c:v>
                </c:pt>
                <c:pt idx="397">
                  <c:v>159.69195437890042</c:v>
                </c:pt>
                <c:pt idx="398">
                  <c:v>160.02742487123987</c:v>
                </c:pt>
                <c:pt idx="399">
                  <c:v>160.36240789229043</c:v>
                </c:pt>
                <c:pt idx="400">
                  <c:v>160.6969024216358</c:v>
                </c:pt>
                <c:pt idx="401">
                  <c:v>161.03090744034762</c:v>
                </c:pt>
                <c:pt idx="402">
                  <c:v>161.36442193098864</c:v>
                </c:pt>
                <c:pt idx="403">
                  <c:v>161.69744487761588</c:v>
                </c:pt>
                <c:pt idx="404">
                  <c:v>162.02997526578372</c:v>
                </c:pt>
                <c:pt idx="405">
                  <c:v>162.36201208254693</c:v>
                </c:pt>
                <c:pt idx="406">
                  <c:v>162.69355431646375</c:v>
                </c:pt>
                <c:pt idx="407">
                  <c:v>163.02460095759903</c:v>
                </c:pt>
                <c:pt idx="408">
                  <c:v>163.35515099752737</c:v>
                </c:pt>
                <c:pt idx="409">
                  <c:v>163.68520342933596</c:v>
                </c:pt>
                <c:pt idx="410">
                  <c:v>164.01475724762784</c:v>
                </c:pt>
                <c:pt idx="411">
                  <c:v>164.34381144852497</c:v>
                </c:pt>
                <c:pt idx="412">
                  <c:v>164.67236502967114</c:v>
                </c:pt>
                <c:pt idx="413">
                  <c:v>165.00041699023521</c:v>
                </c:pt>
                <c:pt idx="414">
                  <c:v>165.32796633091402</c:v>
                </c:pt>
                <c:pt idx="415">
                  <c:v>165.65501205393539</c:v>
                </c:pt>
                <c:pt idx="416">
                  <c:v>165.98155316306145</c:v>
                </c:pt>
                <c:pt idx="417">
                  <c:v>166.30758866359128</c:v>
                </c:pt>
                <c:pt idx="418">
                  <c:v>166.63311756236419</c:v>
                </c:pt>
                <c:pt idx="419">
                  <c:v>166.9581388677627</c:v>
                </c:pt>
                <c:pt idx="420">
                  <c:v>167.28265158971561</c:v>
                </c:pt>
                <c:pt idx="421">
                  <c:v>167.60665473970082</c:v>
                </c:pt>
                <c:pt idx="422">
                  <c:v>167.93014733074864</c:v>
                </c:pt>
                <c:pt idx="423">
                  <c:v>168.2531283774444</c:v>
                </c:pt>
                <c:pt idx="424">
                  <c:v>168.57559689593191</c:v>
                </c:pt>
                <c:pt idx="425">
                  <c:v>168.89755190391611</c:v>
                </c:pt>
                <c:pt idx="426">
                  <c:v>169.21899242066624</c:v>
                </c:pt>
                <c:pt idx="427">
                  <c:v>169.53991746701871</c:v>
                </c:pt>
                <c:pt idx="428">
                  <c:v>169.86032606538021</c:v>
                </c:pt>
                <c:pt idx="429">
                  <c:v>170.18021723973052</c:v>
                </c:pt>
                <c:pt idx="430">
                  <c:v>170.4995900156257</c:v>
                </c:pt>
                <c:pt idx="431">
                  <c:v>170.81844342020085</c:v>
                </c:pt>
                <c:pt idx="432">
                  <c:v>171.13677648217325</c:v>
                </c:pt>
                <c:pt idx="433">
                  <c:v>171.45458823184515</c:v>
                </c:pt>
                <c:pt idx="434">
                  <c:v>171.77187770110683</c:v>
                </c:pt>
                <c:pt idx="435">
                  <c:v>172.08864392343958</c:v>
                </c:pt>
                <c:pt idx="436">
                  <c:v>172.40488593391854</c:v>
                </c:pt>
                <c:pt idx="437">
                  <c:v>172.7206027692157</c:v>
                </c:pt>
                <c:pt idx="438">
                  <c:v>173.03579346760282</c:v>
                </c:pt>
                <c:pt idx="439">
                  <c:v>173.35045706895437</c:v>
                </c:pt>
                <c:pt idx="440">
                  <c:v>173.66459261475043</c:v>
                </c:pt>
                <c:pt idx="441">
                  <c:v>173.97819914807971</c:v>
                </c:pt>
                <c:pt idx="442">
                  <c:v>174.29127571364225</c:v>
                </c:pt>
                <c:pt idx="443">
                  <c:v>174.60382135775259</c:v>
                </c:pt>
                <c:pt idx="444">
                  <c:v>174.91583512834248</c:v>
                </c:pt>
                <c:pt idx="445">
                  <c:v>175.22731607496382</c:v>
                </c:pt>
                <c:pt idx="446">
                  <c:v>175.53826324879174</c:v>
                </c:pt>
                <c:pt idx="447">
                  <c:v>175.84867570262711</c:v>
                </c:pt>
                <c:pt idx="448">
                  <c:v>176.15855249089981</c:v>
                </c:pt>
                <c:pt idx="449">
                  <c:v>176.46789266967139</c:v>
                </c:pt>
                <c:pt idx="450">
                  <c:v>176.776695296638</c:v>
                </c:pt>
                <c:pt idx="451">
                  <c:v>177.08495943113337</c:v>
                </c:pt>
                <c:pt idx="452">
                  <c:v>177.39268413413137</c:v>
                </c:pt>
                <c:pt idx="453">
                  <c:v>177.69986846824926</c:v>
                </c:pt>
                <c:pt idx="454">
                  <c:v>178.00651149775024</c:v>
                </c:pt>
                <c:pt idx="455">
                  <c:v>178.31261228854652</c:v>
                </c:pt>
                <c:pt idx="456">
                  <c:v>178.61816990820199</c:v>
                </c:pt>
                <c:pt idx="457">
                  <c:v>178.92318342593509</c:v>
                </c:pt>
                <c:pt idx="458">
                  <c:v>179.22765191262187</c:v>
                </c:pt>
                <c:pt idx="459">
                  <c:v>179.53157444079838</c:v>
                </c:pt>
                <c:pt idx="460">
                  <c:v>179.83495008466394</c:v>
                </c:pt>
                <c:pt idx="461">
                  <c:v>180.13777792008375</c:v>
                </c:pt>
                <c:pt idx="462">
                  <c:v>180.44005702459174</c:v>
                </c:pt>
                <c:pt idx="463">
                  <c:v>180.74178647739319</c:v>
                </c:pt>
                <c:pt idx="464">
                  <c:v>181.04296535936803</c:v>
                </c:pt>
                <c:pt idx="465">
                  <c:v>181.3435927530731</c:v>
                </c:pt>
                <c:pt idx="466">
                  <c:v>181.64366774274515</c:v>
                </c:pt>
                <c:pt idx="467">
                  <c:v>181.94318941430379</c:v>
                </c:pt>
                <c:pt idx="468">
                  <c:v>182.24215685535404</c:v>
                </c:pt>
                <c:pt idx="469">
                  <c:v>182.54056915518927</c:v>
                </c:pt>
                <c:pt idx="470">
                  <c:v>182.83842540479381</c:v>
                </c:pt>
                <c:pt idx="471">
                  <c:v>183.13572469684587</c:v>
                </c:pt>
                <c:pt idx="472">
                  <c:v>183.43246612572028</c:v>
                </c:pt>
                <c:pt idx="473">
                  <c:v>183.72864878749115</c:v>
                </c:pt>
                <c:pt idx="474">
                  <c:v>184.02427177993476</c:v>
                </c:pt>
                <c:pt idx="475">
                  <c:v>184.31933420253219</c:v>
                </c:pt>
                <c:pt idx="476">
                  <c:v>184.61383515647213</c:v>
                </c:pt>
                <c:pt idx="477">
                  <c:v>184.90777374465361</c:v>
                </c:pt>
                <c:pt idx="478">
                  <c:v>185.20114907168869</c:v>
                </c:pt>
                <c:pt idx="479">
                  <c:v>185.49396024390529</c:v>
                </c:pt>
                <c:pt idx="480">
                  <c:v>185.78620636934974</c:v>
                </c:pt>
                <c:pt idx="481">
                  <c:v>186.0778865577897</c:v>
                </c:pt>
                <c:pt idx="482">
                  <c:v>186.36899992071673</c:v>
                </c:pt>
                <c:pt idx="483">
                  <c:v>186.65954557134907</c:v>
                </c:pt>
                <c:pt idx="484">
                  <c:v>186.9495226246342</c:v>
                </c:pt>
                <c:pt idx="485">
                  <c:v>187.23893019725173</c:v>
                </c:pt>
                <c:pt idx="486">
                  <c:v>187.52776740761612</c:v>
                </c:pt>
                <c:pt idx="487">
                  <c:v>187.81603337587899</c:v>
                </c:pt>
                <c:pt idx="488">
                  <c:v>188.10372722393231</c:v>
                </c:pt>
                <c:pt idx="489">
                  <c:v>188.3908480754107</c:v>
                </c:pt>
                <c:pt idx="490">
                  <c:v>188.67739505569423</c:v>
                </c:pt>
                <c:pt idx="491">
                  <c:v>188.96336729191114</c:v>
                </c:pt>
                <c:pt idx="492">
                  <c:v>189.24876391294032</c:v>
                </c:pt>
                <c:pt idx="493">
                  <c:v>189.53358404941429</c:v>
                </c:pt>
                <c:pt idx="494">
                  <c:v>189.81782683372143</c:v>
                </c:pt>
                <c:pt idx="495">
                  <c:v>190.10149140000897</c:v>
                </c:pt>
                <c:pt idx="496">
                  <c:v>190.38457688418541</c:v>
                </c:pt>
                <c:pt idx="497">
                  <c:v>190.66708242392329</c:v>
                </c:pt>
                <c:pt idx="498">
                  <c:v>190.94900715866177</c:v>
                </c:pt>
                <c:pt idx="499">
                  <c:v>191.23035022960917</c:v>
                </c:pt>
                <c:pt idx="500">
                  <c:v>191.51111077974574</c:v>
                </c:pt>
                <c:pt idx="501">
                  <c:v>191.7912879538261</c:v>
                </c:pt>
                <c:pt idx="502">
                  <c:v>192.07088089838209</c:v>
                </c:pt>
                <c:pt idx="503">
                  <c:v>192.34988876172503</c:v>
                </c:pt>
                <c:pt idx="504">
                  <c:v>192.62831069394852</c:v>
                </c:pt>
                <c:pt idx="505">
                  <c:v>192.90614584693125</c:v>
                </c:pt>
                <c:pt idx="506">
                  <c:v>193.18339337433898</c:v>
                </c:pt>
                <c:pt idx="507">
                  <c:v>193.46005243162779</c:v>
                </c:pt>
                <c:pt idx="508">
                  <c:v>193.73612217604614</c:v>
                </c:pt>
                <c:pt idx="509">
                  <c:v>194.01160176663774</c:v>
                </c:pt>
                <c:pt idx="510">
                  <c:v>194.28649036424397</c:v>
                </c:pt>
                <c:pt idx="511">
                  <c:v>194.56078713150649</c:v>
                </c:pt>
                <c:pt idx="512">
                  <c:v>194.83449123286977</c:v>
                </c:pt>
                <c:pt idx="513">
                  <c:v>195.10760183458368</c:v>
                </c:pt>
                <c:pt idx="514">
                  <c:v>195.38011810470593</c:v>
                </c:pt>
                <c:pt idx="515">
                  <c:v>195.65203921310473</c:v>
                </c:pt>
                <c:pt idx="516">
                  <c:v>195.92336433146119</c:v>
                </c:pt>
                <c:pt idx="517">
                  <c:v>196.19409263327196</c:v>
                </c:pt>
                <c:pt idx="518">
                  <c:v>196.46422329385172</c:v>
                </c:pt>
                <c:pt idx="519">
                  <c:v>196.7337554903356</c:v>
                </c:pt>
                <c:pt idx="520">
                  <c:v>197.00268840168175</c:v>
                </c:pt>
                <c:pt idx="521">
                  <c:v>197.27102120867391</c:v>
                </c:pt>
                <c:pt idx="522">
                  <c:v>197.53875309392384</c:v>
                </c:pt>
                <c:pt idx="523">
                  <c:v>197.8058832418738</c:v>
                </c:pt>
                <c:pt idx="524">
                  <c:v>198.07241083879893</c:v>
                </c:pt>
                <c:pt idx="525">
                  <c:v>198.33833507281005</c:v>
                </c:pt>
                <c:pt idx="526">
                  <c:v>198.6036551338558</c:v>
                </c:pt>
                <c:pt idx="527">
                  <c:v>198.86837021372523</c:v>
                </c:pt>
                <c:pt idx="528">
                  <c:v>199.13247950605034</c:v>
                </c:pt>
                <c:pt idx="529">
                  <c:v>199.39598220630842</c:v>
                </c:pt>
                <c:pt idx="530">
                  <c:v>199.65887751182447</c:v>
                </c:pt>
                <c:pt idx="531">
                  <c:v>199.92116462177393</c:v>
                </c:pt>
                <c:pt idx="532">
                  <c:v>200.18284273718461</c:v>
                </c:pt>
                <c:pt idx="533">
                  <c:v>200.4439110609398</c:v>
                </c:pt>
                <c:pt idx="534">
                  <c:v>200.70436879777992</c:v>
                </c:pt>
                <c:pt idx="535">
                  <c:v>200.96421515430561</c:v>
                </c:pt>
                <c:pt idx="536">
                  <c:v>201.2234493389798</c:v>
                </c:pt>
                <c:pt idx="537">
                  <c:v>201.48207056213022</c:v>
                </c:pt>
                <c:pt idx="538">
                  <c:v>201.74007803595177</c:v>
                </c:pt>
                <c:pt idx="539">
                  <c:v>201.99747097450887</c:v>
                </c:pt>
                <c:pt idx="540">
                  <c:v>202.25424859373811</c:v>
                </c:pt>
                <c:pt idx="541">
                  <c:v>202.51041011145028</c:v>
                </c:pt>
                <c:pt idx="542">
                  <c:v>202.76595474733293</c:v>
                </c:pt>
                <c:pt idx="543">
                  <c:v>203.02088172295282</c:v>
                </c:pt>
                <c:pt idx="544">
                  <c:v>203.27519026175818</c:v>
                </c:pt>
                <c:pt idx="545">
                  <c:v>203.52887958908107</c:v>
                </c:pt>
                <c:pt idx="546">
                  <c:v>203.78194893213984</c:v>
                </c:pt>
                <c:pt idx="547">
                  <c:v>204.03439752004135</c:v>
                </c:pt>
                <c:pt idx="548">
                  <c:v>204.28622458378339</c:v>
                </c:pt>
                <c:pt idx="549">
                  <c:v>204.53742935625712</c:v>
                </c:pt>
                <c:pt idx="550">
                  <c:v>204.78801107224922</c:v>
                </c:pt>
                <c:pt idx="551">
                  <c:v>205.03796896844432</c:v>
                </c:pt>
                <c:pt idx="552">
                  <c:v>205.28730228342729</c:v>
                </c:pt>
                <c:pt idx="553">
                  <c:v>205.5360102576856</c:v>
                </c:pt>
                <c:pt idx="554">
                  <c:v>205.78409213361172</c:v>
                </c:pt>
                <c:pt idx="555">
                  <c:v>206.03154715550519</c:v>
                </c:pt>
                <c:pt idx="556">
                  <c:v>206.27837456957508</c:v>
                </c:pt>
                <c:pt idx="557">
                  <c:v>206.52457362394225</c:v>
                </c:pt>
                <c:pt idx="558">
                  <c:v>206.77014356864174</c:v>
                </c:pt>
                <c:pt idx="559">
                  <c:v>207.01508365562486</c:v>
                </c:pt>
                <c:pt idx="560">
                  <c:v>207.25939313876171</c:v>
                </c:pt>
                <c:pt idx="561">
                  <c:v>207.50307127384312</c:v>
                </c:pt>
                <c:pt idx="562">
                  <c:v>207.74611731858337</c:v>
                </c:pt>
                <c:pt idx="563">
                  <c:v>207.98853053262189</c:v>
                </c:pt>
                <c:pt idx="564">
                  <c:v>208.23031017752615</c:v>
                </c:pt>
                <c:pt idx="565">
                  <c:v>208.47145551679333</c:v>
                </c:pt>
                <c:pt idx="566">
                  <c:v>208.71196581585292</c:v>
                </c:pt>
                <c:pt idx="567">
                  <c:v>208.95184034206883</c:v>
                </c:pt>
                <c:pt idx="568">
                  <c:v>209.19107836474171</c:v>
                </c:pt>
                <c:pt idx="569">
                  <c:v>209.42967915511099</c:v>
                </c:pt>
                <c:pt idx="570">
                  <c:v>209.6676419863573</c:v>
                </c:pt>
                <c:pt idx="571">
                  <c:v>209.9049661336046</c:v>
                </c:pt>
                <c:pt idx="572">
                  <c:v>210.14165087392234</c:v>
                </c:pt>
                <c:pt idx="573">
                  <c:v>210.37769548632781</c:v>
                </c:pt>
                <c:pt idx="574">
                  <c:v>210.61309925178819</c:v>
                </c:pt>
                <c:pt idx="575">
                  <c:v>210.84786145322272</c:v>
                </c:pt>
                <c:pt idx="576">
                  <c:v>211.08198137550505</c:v>
                </c:pt>
                <c:pt idx="577">
                  <c:v>211.31545830546531</c:v>
                </c:pt>
                <c:pt idx="578">
                  <c:v>211.54829153189229</c:v>
                </c:pt>
                <c:pt idx="579">
                  <c:v>211.78048034553558</c:v>
                </c:pt>
                <c:pt idx="580">
                  <c:v>212.01202403910776</c:v>
                </c:pt>
                <c:pt idx="581">
                  <c:v>212.24292190728667</c:v>
                </c:pt>
                <c:pt idx="582">
                  <c:v>212.47317324671724</c:v>
                </c:pt>
                <c:pt idx="583">
                  <c:v>212.70277735601408</c:v>
                </c:pt>
                <c:pt idx="584">
                  <c:v>212.93173353576316</c:v>
                </c:pt>
                <c:pt idx="585">
                  <c:v>213.16004108852431</c:v>
                </c:pt>
                <c:pt idx="586">
                  <c:v>213.38769931883314</c:v>
                </c:pt>
                <c:pt idx="587">
                  <c:v>213.6147075332031</c:v>
                </c:pt>
                <c:pt idx="588">
                  <c:v>213.84106504012792</c:v>
                </c:pt>
                <c:pt idx="589">
                  <c:v>214.0667711500833</c:v>
                </c:pt>
                <c:pt idx="590">
                  <c:v>214.29182517552934</c:v>
                </c:pt>
                <c:pt idx="591">
                  <c:v>214.51622643091238</c:v>
                </c:pt>
                <c:pt idx="592">
                  <c:v>214.73997423266735</c:v>
                </c:pt>
                <c:pt idx="593">
                  <c:v>214.96306789921962</c:v>
                </c:pt>
                <c:pt idx="594">
                  <c:v>215.18550675098717</c:v>
                </c:pt>
                <c:pt idx="595">
                  <c:v>215.40729011038272</c:v>
                </c:pt>
                <c:pt idx="596">
                  <c:v>215.62841730181563</c:v>
                </c:pt>
                <c:pt idx="597">
                  <c:v>215.84888765169418</c:v>
                </c:pt>
                <c:pt idx="598">
                  <c:v>216.06870048842745</c:v>
                </c:pt>
                <c:pt idx="599">
                  <c:v>216.28785514242739</c:v>
                </c:pt>
                <c:pt idx="600">
                  <c:v>216.50635094611093</c:v>
                </c:pt>
                <c:pt idx="601">
                  <c:v>216.72418723390197</c:v>
                </c:pt>
                <c:pt idx="602">
                  <c:v>216.94136334223336</c:v>
                </c:pt>
                <c:pt idx="603">
                  <c:v>217.15787860954907</c:v>
                </c:pt>
                <c:pt idx="604">
                  <c:v>217.37373237630604</c:v>
                </c:pt>
                <c:pt idx="605">
                  <c:v>217.58892398497616</c:v>
                </c:pt>
                <c:pt idx="606">
                  <c:v>217.80345278004862</c:v>
                </c:pt>
                <c:pt idx="607">
                  <c:v>218.01731810803145</c:v>
                </c:pt>
                <c:pt idx="608">
                  <c:v>218.23051931745368</c:v>
                </c:pt>
                <c:pt idx="609">
                  <c:v>218.44305575886759</c:v>
                </c:pt>
                <c:pt idx="610">
                  <c:v>218.6549267848502</c:v>
                </c:pt>
                <c:pt idx="611">
                  <c:v>218.86613175000571</c:v>
                </c:pt>
                <c:pt idx="612">
                  <c:v>219.07667001096718</c:v>
                </c:pt>
                <c:pt idx="613">
                  <c:v>219.28654092639846</c:v>
                </c:pt>
                <c:pt idx="614">
                  <c:v>219.4957438569964</c:v>
                </c:pt>
                <c:pt idx="615">
                  <c:v>219.70427816549258</c:v>
                </c:pt>
                <c:pt idx="616">
                  <c:v>219.91214321665538</c:v>
                </c:pt>
                <c:pt idx="617">
                  <c:v>220.11933837729171</c:v>
                </c:pt>
                <c:pt idx="618">
                  <c:v>220.32586301624931</c:v>
                </c:pt>
                <c:pt idx="619">
                  <c:v>220.5317165044182</c:v>
                </c:pt>
                <c:pt idx="620">
                  <c:v>220.73689821473297</c:v>
                </c:pt>
                <c:pt idx="621">
                  <c:v>220.94140752217461</c:v>
                </c:pt>
                <c:pt idx="622">
                  <c:v>221.14524380377225</c:v>
                </c:pt>
                <c:pt idx="623">
                  <c:v>221.3484064386052</c:v>
                </c:pt>
                <c:pt idx="624">
                  <c:v>221.55089480780492</c:v>
                </c:pt>
                <c:pt idx="625">
                  <c:v>221.75270829455664</c:v>
                </c:pt>
                <c:pt idx="626">
                  <c:v>221.95384628410159</c:v>
                </c:pt>
                <c:pt idx="627">
                  <c:v>222.15430816373842</c:v>
                </c:pt>
                <c:pt idx="628">
                  <c:v>222.35409332282563</c:v>
                </c:pt>
                <c:pt idx="629">
                  <c:v>222.55320115278286</c:v>
                </c:pt>
                <c:pt idx="630">
                  <c:v>222.75163104709318</c:v>
                </c:pt>
                <c:pt idx="631">
                  <c:v>222.94938240130477</c:v>
                </c:pt>
                <c:pt idx="632">
                  <c:v>223.1464546130326</c:v>
                </c:pt>
                <c:pt idx="633">
                  <c:v>223.34284708196063</c:v>
                </c:pt>
                <c:pt idx="634">
                  <c:v>223.53855920984324</c:v>
                </c:pt>
                <c:pt idx="635">
                  <c:v>223.7335904005075</c:v>
                </c:pt>
                <c:pt idx="636">
                  <c:v>223.92794005985442</c:v>
                </c:pt>
                <c:pt idx="637">
                  <c:v>224.12160759586132</c:v>
                </c:pt>
                <c:pt idx="638">
                  <c:v>224.31459241858335</c:v>
                </c:pt>
                <c:pt idx="639">
                  <c:v>224.50689394015509</c:v>
                </c:pt>
                <c:pt idx="640">
                  <c:v>224.69851157479295</c:v>
                </c:pt>
                <c:pt idx="641">
                  <c:v>224.88944473879627</c:v>
                </c:pt>
                <c:pt idx="642">
                  <c:v>225.07969285054958</c:v>
                </c:pt>
                <c:pt idx="643">
                  <c:v>225.26925533052406</c:v>
                </c:pt>
                <c:pt idx="644">
                  <c:v>225.45813160127958</c:v>
                </c:pt>
                <c:pt idx="645">
                  <c:v>225.6463210874663</c:v>
                </c:pt>
                <c:pt idx="646">
                  <c:v>225.83382321582633</c:v>
                </c:pt>
                <c:pt idx="647">
                  <c:v>226.02063741519569</c:v>
                </c:pt>
                <c:pt idx="648">
                  <c:v>226.20676311650601</c:v>
                </c:pt>
                <c:pt idx="649">
                  <c:v>226.39219975278598</c:v>
                </c:pt>
                <c:pt idx="650">
                  <c:v>226.57694675916355</c:v>
                </c:pt>
                <c:pt idx="651">
                  <c:v>226.76100357286728</c:v>
                </c:pt>
                <c:pt idx="652">
                  <c:v>226.94436963322823</c:v>
                </c:pt>
                <c:pt idx="653">
                  <c:v>227.12704438168149</c:v>
                </c:pt>
                <c:pt idx="654">
                  <c:v>227.30902726176816</c:v>
                </c:pt>
                <c:pt idx="655">
                  <c:v>227.49031771913681</c:v>
                </c:pt>
                <c:pt idx="656">
                  <c:v>227.67091520154526</c:v>
                </c:pt>
                <c:pt idx="657">
                  <c:v>227.85081915886227</c:v>
                </c:pt>
                <c:pt idx="658">
                  <c:v>228.03002904306922</c:v>
                </c:pt>
                <c:pt idx="659">
                  <c:v>228.20854430826165</c:v>
                </c:pt>
                <c:pt idx="660">
                  <c:v>228.38636441065117</c:v>
                </c:pt>
                <c:pt idx="661">
                  <c:v>228.56348880856683</c:v>
                </c:pt>
                <c:pt idx="662">
                  <c:v>228.7399169624571</c:v>
                </c:pt>
                <c:pt idx="663">
                  <c:v>228.91564833489113</c:v>
                </c:pt>
                <c:pt idx="664">
                  <c:v>229.0906823905608</c:v>
                </c:pt>
                <c:pt idx="665">
                  <c:v>229.26501859628186</c:v>
                </c:pt>
                <c:pt idx="666">
                  <c:v>229.43865642099613</c:v>
                </c:pt>
                <c:pt idx="667">
                  <c:v>229.61159533577262</c:v>
                </c:pt>
                <c:pt idx="668">
                  <c:v>229.78383481380942</c:v>
                </c:pt>
                <c:pt idx="669">
                  <c:v>229.95537433043521</c:v>
                </c:pt>
                <c:pt idx="670">
                  <c:v>230.12621336311091</c:v>
                </c:pt>
                <c:pt idx="671">
                  <c:v>230.2963513914311</c:v>
                </c:pt>
                <c:pt idx="672">
                  <c:v>230.46578789712589</c:v>
                </c:pt>
                <c:pt idx="673">
                  <c:v>230.63452236406235</c:v>
                </c:pt>
                <c:pt idx="674">
                  <c:v>230.80255427824594</c:v>
                </c:pt>
                <c:pt idx="675">
                  <c:v>230.96988312782244</c:v>
                </c:pt>
                <c:pt idx="676">
                  <c:v>231.13650840307901</c:v>
                </c:pt>
                <c:pt idx="677">
                  <c:v>231.30242959644622</c:v>
                </c:pt>
                <c:pt idx="678">
                  <c:v>231.46764620249937</c:v>
                </c:pt>
                <c:pt idx="679">
                  <c:v>231.63215771796004</c:v>
                </c:pt>
                <c:pt idx="680">
                  <c:v>231.79596364169751</c:v>
                </c:pt>
                <c:pt idx="681">
                  <c:v>231.95906347473067</c:v>
                </c:pt>
                <c:pt idx="682">
                  <c:v>232.12145672022902</c:v>
                </c:pt>
                <c:pt idx="683">
                  <c:v>232.28314288351467</c:v>
                </c:pt>
                <c:pt idx="684">
                  <c:v>232.44412147206347</c:v>
                </c:pt>
                <c:pt idx="685">
                  <c:v>232.60439199550675</c:v>
                </c:pt>
                <c:pt idx="686">
                  <c:v>232.76395396563268</c:v>
                </c:pt>
                <c:pt idx="687">
                  <c:v>232.92280689638781</c:v>
                </c:pt>
                <c:pt idx="688">
                  <c:v>233.08095030387864</c:v>
                </c:pt>
                <c:pt idx="689">
                  <c:v>233.23838370637282</c:v>
                </c:pt>
                <c:pt idx="690">
                  <c:v>233.39510662430098</c:v>
                </c:pt>
                <c:pt idx="691">
                  <c:v>233.55111858025791</c:v>
                </c:pt>
                <c:pt idx="692">
                  <c:v>233.70641909900414</c:v>
                </c:pt>
                <c:pt idx="693">
                  <c:v>233.86100770746737</c:v>
                </c:pt>
                <c:pt idx="694">
                  <c:v>234.01488393474384</c:v>
                </c:pt>
                <c:pt idx="695">
                  <c:v>234.1680473120999</c:v>
                </c:pt>
                <c:pt idx="696">
                  <c:v>234.32049737297336</c:v>
                </c:pt>
                <c:pt idx="697">
                  <c:v>234.47223365297486</c:v>
                </c:pt>
                <c:pt idx="698">
                  <c:v>234.62325568988945</c:v>
                </c:pt>
                <c:pt idx="699">
                  <c:v>234.77356302367775</c:v>
                </c:pt>
                <c:pt idx="700">
                  <c:v>234.92315519647755</c:v>
                </c:pt>
                <c:pt idx="701">
                  <c:v>235.07203175260517</c:v>
                </c:pt>
                <c:pt idx="702">
                  <c:v>235.22019223855679</c:v>
                </c:pt>
                <c:pt idx="703">
                  <c:v>235.36763620300991</c:v>
                </c:pt>
                <c:pt idx="704">
                  <c:v>235.51436319682458</c:v>
                </c:pt>
                <c:pt idx="705">
                  <c:v>235.660372773045</c:v>
                </c:pt>
                <c:pt idx="706">
                  <c:v>235.80566448690064</c:v>
                </c:pt>
                <c:pt idx="707">
                  <c:v>235.9502378958077</c:v>
                </c:pt>
                <c:pt idx="708">
                  <c:v>236.09409255937061</c:v>
                </c:pt>
                <c:pt idx="709">
                  <c:v>236.23722803938304</c:v>
                </c:pt>
                <c:pt idx="710">
                  <c:v>236.37964389982955</c:v>
                </c:pt>
                <c:pt idx="711">
                  <c:v>236.52133970688666</c:v>
                </c:pt>
                <c:pt idx="712">
                  <c:v>236.66231502892441</c:v>
                </c:pt>
                <c:pt idx="713">
                  <c:v>236.80256943650753</c:v>
                </c:pt>
                <c:pt idx="714">
                  <c:v>236.94210250239672</c:v>
                </c:pt>
                <c:pt idx="715">
                  <c:v>237.08091380155014</c:v>
                </c:pt>
                <c:pt idx="716">
                  <c:v>237.21900291112445</c:v>
                </c:pt>
                <c:pt idx="717">
                  <c:v>237.35636941047622</c:v>
                </c:pt>
                <c:pt idx="718">
                  <c:v>237.49301288116339</c:v>
                </c:pt>
                <c:pt idx="719">
                  <c:v>237.62893290694618</c:v>
                </c:pt>
                <c:pt idx="720">
                  <c:v>237.76412907378864</c:v>
                </c:pt>
                <c:pt idx="721">
                  <c:v>237.89860096985979</c:v>
                </c:pt>
                <c:pt idx="722">
                  <c:v>238.03234818553489</c:v>
                </c:pt>
                <c:pt idx="723">
                  <c:v>238.16537031339681</c:v>
                </c:pt>
                <c:pt idx="724">
                  <c:v>238.29766694823695</c:v>
                </c:pt>
                <c:pt idx="725">
                  <c:v>238.42923768705694</c:v>
                </c:pt>
                <c:pt idx="726">
                  <c:v>238.56008212906943</c:v>
                </c:pt>
                <c:pt idx="727">
                  <c:v>238.69019987569953</c:v>
                </c:pt>
                <c:pt idx="728">
                  <c:v>238.81959053058611</c:v>
                </c:pt>
                <c:pt idx="729">
                  <c:v>238.94825369958269</c:v>
                </c:pt>
                <c:pt idx="730">
                  <c:v>239.07618899075902</c:v>
                </c:pt>
                <c:pt idx="731">
                  <c:v>239.20339601440199</c:v>
                </c:pt>
                <c:pt idx="732">
                  <c:v>239.32987438301694</c:v>
                </c:pt>
                <c:pt idx="733">
                  <c:v>239.45562371132885</c:v>
                </c:pt>
                <c:pt idx="734">
                  <c:v>239.58064361628342</c:v>
                </c:pt>
                <c:pt idx="735">
                  <c:v>239.70493371704836</c:v>
                </c:pt>
                <c:pt idx="736">
                  <c:v>239.8284936350145</c:v>
                </c:pt>
                <c:pt idx="737">
                  <c:v>239.95132299379682</c:v>
                </c:pt>
                <c:pt idx="738">
                  <c:v>240.07342141923587</c:v>
                </c:pt>
                <c:pt idx="739">
                  <c:v>240.19478853939862</c:v>
                </c:pt>
                <c:pt idx="740">
                  <c:v>240.31542398457978</c:v>
                </c:pt>
                <c:pt idx="741">
                  <c:v>240.43532738730292</c:v>
                </c:pt>
                <c:pt idx="742">
                  <c:v>240.55449838232141</c:v>
                </c:pt>
                <c:pt idx="743">
                  <c:v>240.67293660661977</c:v>
                </c:pt>
                <c:pt idx="744">
                  <c:v>240.79064169941461</c:v>
                </c:pt>
                <c:pt idx="745">
                  <c:v>240.9076133021558</c:v>
                </c:pt>
                <c:pt idx="746">
                  <c:v>241.02385105852758</c:v>
                </c:pt>
                <c:pt idx="747">
                  <c:v>241.13935461444956</c:v>
                </c:pt>
                <c:pt idx="748">
                  <c:v>241.25412361807787</c:v>
                </c:pt>
                <c:pt idx="749">
                  <c:v>241.36815771980631</c:v>
                </c:pt>
                <c:pt idx="750">
                  <c:v>241.48145657226709</c:v>
                </c:pt>
                <c:pt idx="751">
                  <c:v>241.59401983033234</c:v>
                </c:pt>
                <c:pt idx="752">
                  <c:v>241.70584715111485</c:v>
                </c:pt>
                <c:pt idx="753">
                  <c:v>241.81693819396918</c:v>
                </c:pt>
                <c:pt idx="754">
                  <c:v>241.92729262049278</c:v>
                </c:pt>
                <c:pt idx="755">
                  <c:v>242.03691009452695</c:v>
                </c:pt>
                <c:pt idx="756">
                  <c:v>242.14579028215775</c:v>
                </c:pt>
                <c:pt idx="757">
                  <c:v>242.25393285171734</c:v>
                </c:pt>
                <c:pt idx="758">
                  <c:v>242.36133747378469</c:v>
                </c:pt>
                <c:pt idx="759">
                  <c:v>242.46800382118667</c:v>
                </c:pt>
                <c:pt idx="760">
                  <c:v>242.57393156899906</c:v>
                </c:pt>
                <c:pt idx="761">
                  <c:v>242.67912039454765</c:v>
                </c:pt>
                <c:pt idx="762">
                  <c:v>242.78356997740897</c:v>
                </c:pt>
                <c:pt idx="763">
                  <c:v>242.88727999941148</c:v>
                </c:pt>
                <c:pt idx="764">
                  <c:v>242.99025014463649</c:v>
                </c:pt>
                <c:pt idx="765">
                  <c:v>243.09248009941905</c:v>
                </c:pt>
                <c:pt idx="766">
                  <c:v>243.19396955234907</c:v>
                </c:pt>
                <c:pt idx="767">
                  <c:v>243.29471819427198</c:v>
                </c:pt>
                <c:pt idx="768">
                  <c:v>243.39472571828998</c:v>
                </c:pt>
                <c:pt idx="769">
                  <c:v>243.49399181976281</c:v>
                </c:pt>
                <c:pt idx="770">
                  <c:v>243.59251619630871</c:v>
                </c:pt>
                <c:pt idx="771">
                  <c:v>243.69029854780533</c:v>
                </c:pt>
                <c:pt idx="772">
                  <c:v>243.78733857639071</c:v>
                </c:pt>
                <c:pt idx="773">
                  <c:v>243.88363598646404</c:v>
                </c:pt>
                <c:pt idx="774">
                  <c:v>243.97919048468671</c:v>
                </c:pt>
                <c:pt idx="775">
                  <c:v>244.07400177998323</c:v>
                </c:pt>
                <c:pt idx="776">
                  <c:v>244.16806958354184</c:v>
                </c:pt>
                <c:pt idx="777">
                  <c:v>244.26139360881578</c:v>
                </c:pt>
                <c:pt idx="778">
                  <c:v>244.35397357152382</c:v>
                </c:pt>
                <c:pt idx="779">
                  <c:v>244.44580918965138</c:v>
                </c:pt>
                <c:pt idx="780">
                  <c:v>244.53690018345125</c:v>
                </c:pt>
                <c:pt idx="781">
                  <c:v>244.62724627544446</c:v>
                </c:pt>
                <c:pt idx="782">
                  <c:v>244.71684719042111</c:v>
                </c:pt>
                <c:pt idx="783">
                  <c:v>244.80570265544131</c:v>
                </c:pt>
                <c:pt idx="784">
                  <c:v>244.89381239983587</c:v>
                </c:pt>
                <c:pt idx="785">
                  <c:v>244.98117615520724</c:v>
                </c:pt>
                <c:pt idx="786">
                  <c:v>245.06779365543031</c:v>
                </c:pt>
                <c:pt idx="787">
                  <c:v>245.15366463665308</c:v>
                </c:pt>
                <c:pt idx="788">
                  <c:v>245.2387888372977</c:v>
                </c:pt>
                <c:pt idx="789">
                  <c:v>245.32316599806111</c:v>
                </c:pt>
                <c:pt idx="790">
                  <c:v>245.40679586191584</c:v>
                </c:pt>
                <c:pt idx="791">
                  <c:v>245.48967817411074</c:v>
                </c:pt>
                <c:pt idx="792">
                  <c:v>245.57181268217198</c:v>
                </c:pt>
                <c:pt idx="793">
                  <c:v>245.65319913590361</c:v>
                </c:pt>
                <c:pt idx="794">
                  <c:v>245.73383728738838</c:v>
                </c:pt>
                <c:pt idx="795">
                  <c:v>245.81372689098845</c:v>
                </c:pt>
                <c:pt idx="796">
                  <c:v>245.8928677033463</c:v>
                </c:pt>
                <c:pt idx="797">
                  <c:v>245.97125948338521</c:v>
                </c:pt>
                <c:pt idx="798">
                  <c:v>246.04890199231028</c:v>
                </c:pt>
                <c:pt idx="799">
                  <c:v>246.12579499360896</c:v>
                </c:pt>
                <c:pt idx="800">
                  <c:v>246.20193825305182</c:v>
                </c:pt>
                <c:pt idx="801">
                  <c:v>246.27733153869326</c:v>
                </c:pt>
                <c:pt idx="802">
                  <c:v>246.35197462087234</c:v>
                </c:pt>
                <c:pt idx="803">
                  <c:v>246.4258672722132</c:v>
                </c:pt>
                <c:pt idx="804">
                  <c:v>246.49900926762604</c:v>
                </c:pt>
                <c:pt idx="805">
                  <c:v>246.57140038430765</c:v>
                </c:pt>
                <c:pt idx="806">
                  <c:v>246.64304040174216</c:v>
                </c:pt>
                <c:pt idx="807">
                  <c:v>246.71392910170158</c:v>
                </c:pt>
                <c:pt idx="808">
                  <c:v>246.78406626824676</c:v>
                </c:pt>
                <c:pt idx="809">
                  <c:v>246.85345168772761</c:v>
                </c:pt>
                <c:pt idx="810">
                  <c:v>246.92208514878419</c:v>
                </c:pt>
                <c:pt idx="811">
                  <c:v>246.98996644234705</c:v>
                </c:pt>
                <c:pt idx="812">
                  <c:v>247.05709536163798</c:v>
                </c:pt>
                <c:pt idx="813">
                  <c:v>247.12347170217066</c:v>
                </c:pt>
                <c:pt idx="814">
                  <c:v>247.18909526175122</c:v>
                </c:pt>
                <c:pt idx="815">
                  <c:v>247.253965840479</c:v>
                </c:pt>
                <c:pt idx="816">
                  <c:v>247.31808324074683</c:v>
                </c:pt>
                <c:pt idx="817">
                  <c:v>247.38144726724212</c:v>
                </c:pt>
                <c:pt idx="818">
                  <c:v>247.44405772694699</c:v>
                </c:pt>
                <c:pt idx="819">
                  <c:v>247.50591442913915</c:v>
                </c:pt>
                <c:pt idx="820">
                  <c:v>247.56701718539233</c:v>
                </c:pt>
                <c:pt idx="821">
                  <c:v>247.62736580957699</c:v>
                </c:pt>
                <c:pt idx="822">
                  <c:v>247.68696011786065</c:v>
                </c:pt>
                <c:pt idx="823">
                  <c:v>247.74579992870883</c:v>
                </c:pt>
                <c:pt idx="824">
                  <c:v>247.8038850628852</c:v>
                </c:pt>
                <c:pt idx="825">
                  <c:v>247.86121534345239</c:v>
                </c:pt>
                <c:pt idx="826">
                  <c:v>247.91779059577237</c:v>
                </c:pt>
                <c:pt idx="827">
                  <c:v>247.97361064750717</c:v>
                </c:pt>
                <c:pt idx="828">
                  <c:v>248.02867532861922</c:v>
                </c:pt>
                <c:pt idx="829">
                  <c:v>248.08298447137196</c:v>
                </c:pt>
                <c:pt idx="830">
                  <c:v>248.13653791033028</c:v>
                </c:pt>
                <c:pt idx="831">
                  <c:v>248.18933548236114</c:v>
                </c:pt>
                <c:pt idx="832">
                  <c:v>248.24137702663401</c:v>
                </c:pt>
                <c:pt idx="833">
                  <c:v>248.29266238462128</c:v>
                </c:pt>
                <c:pt idx="834">
                  <c:v>248.34319140009887</c:v>
                </c:pt>
                <c:pt idx="835">
                  <c:v>248.39296391914664</c:v>
                </c:pt>
                <c:pt idx="836">
                  <c:v>248.44197979014888</c:v>
                </c:pt>
                <c:pt idx="837">
                  <c:v>248.49023886379467</c:v>
                </c:pt>
                <c:pt idx="838">
                  <c:v>248.53774099307861</c:v>
                </c:pt>
                <c:pt idx="839">
                  <c:v>248.58448603330092</c:v>
                </c:pt>
                <c:pt idx="840">
                  <c:v>248.63047384206811</c:v>
                </c:pt>
                <c:pt idx="841">
                  <c:v>248.67570427929334</c:v>
                </c:pt>
                <c:pt idx="842">
                  <c:v>248.72017720719683</c:v>
                </c:pt>
                <c:pt idx="843">
                  <c:v>248.76389249030635</c:v>
                </c:pt>
                <c:pt idx="844">
                  <c:v>248.80684999545758</c:v>
                </c:pt>
                <c:pt idx="845">
                  <c:v>248.84904959179445</c:v>
                </c:pt>
                <c:pt idx="846">
                  <c:v>248.89049115076978</c:v>
                </c:pt>
                <c:pt idx="847">
                  <c:v>248.93117454614531</c:v>
                </c:pt>
                <c:pt idx="848">
                  <c:v>248.97109965399235</c:v>
                </c:pt>
                <c:pt idx="849">
                  <c:v>249.01026635269218</c:v>
                </c:pt>
                <c:pt idx="850">
                  <c:v>249.04867452293615</c:v>
                </c:pt>
                <c:pt idx="851">
                  <c:v>249.08632404772641</c:v>
                </c:pt>
                <c:pt idx="852">
                  <c:v>249.12321481237586</c:v>
                </c:pt>
                <c:pt idx="853">
                  <c:v>249.15934670450895</c:v>
                </c:pt>
                <c:pt idx="854">
                  <c:v>249.1947196140616</c:v>
                </c:pt>
                <c:pt idx="855">
                  <c:v>249.22933343328179</c:v>
                </c:pt>
                <c:pt idx="856">
                  <c:v>249.26318805672986</c:v>
                </c:pt>
                <c:pt idx="857">
                  <c:v>249.29628338127873</c:v>
                </c:pt>
                <c:pt idx="858">
                  <c:v>249.32861930611432</c:v>
                </c:pt>
                <c:pt idx="859">
                  <c:v>249.3601957327358</c:v>
                </c:pt>
                <c:pt idx="860">
                  <c:v>249.39101256495587</c:v>
                </c:pt>
                <c:pt idx="861">
                  <c:v>249.42106970890111</c:v>
                </c:pt>
                <c:pt idx="862">
                  <c:v>249.45036707301233</c:v>
                </c:pt>
                <c:pt idx="863">
                  <c:v>249.47890456804456</c:v>
                </c:pt>
                <c:pt idx="864">
                  <c:v>249.50668210706772</c:v>
                </c:pt>
                <c:pt idx="865">
                  <c:v>249.53369960546655</c:v>
                </c:pt>
                <c:pt idx="866">
                  <c:v>249.55995698094117</c:v>
                </c:pt>
                <c:pt idx="867">
                  <c:v>249.5854541535069</c:v>
                </c:pt>
                <c:pt idx="868">
                  <c:v>249.6101910454951</c:v>
                </c:pt>
                <c:pt idx="869">
                  <c:v>249.63416758155279</c:v>
                </c:pt>
                <c:pt idx="870">
                  <c:v>249.65738368864331</c:v>
                </c:pt>
                <c:pt idx="871">
                  <c:v>249.6798392960464</c:v>
                </c:pt>
                <c:pt idx="872">
                  <c:v>249.70153433535836</c:v>
                </c:pt>
                <c:pt idx="873">
                  <c:v>249.72246874049236</c:v>
                </c:pt>
                <c:pt idx="874">
                  <c:v>249.74264244767855</c:v>
                </c:pt>
                <c:pt idx="875">
                  <c:v>249.7620553954643</c:v>
                </c:pt>
                <c:pt idx="876">
                  <c:v>249.78070752471444</c:v>
                </c:pt>
                <c:pt idx="877">
                  <c:v>249.79859877861139</c:v>
                </c:pt>
                <c:pt idx="878">
                  <c:v>249.81572910265518</c:v>
                </c:pt>
                <c:pt idx="879">
                  <c:v>249.83209844466396</c:v>
                </c:pt>
                <c:pt idx="880">
                  <c:v>249.84770675477384</c:v>
                </c:pt>
                <c:pt idx="881">
                  <c:v>249.86255398543918</c:v>
                </c:pt>
                <c:pt idx="882">
                  <c:v>249.87664009143279</c:v>
                </c:pt>
                <c:pt idx="883">
                  <c:v>249.88996502984591</c:v>
                </c:pt>
                <c:pt idx="884">
                  <c:v>249.9025287600885</c:v>
                </c:pt>
                <c:pt idx="885">
                  <c:v>249.91433124388922</c:v>
                </c:pt>
                <c:pt idx="886">
                  <c:v>249.92537244529569</c:v>
                </c:pt>
                <c:pt idx="887">
                  <c:v>249.93565233067449</c:v>
                </c:pt>
                <c:pt idx="888">
                  <c:v>249.9451708687113</c:v>
                </c:pt>
                <c:pt idx="889">
                  <c:v>249.95392803041099</c:v>
                </c:pt>
                <c:pt idx="890">
                  <c:v>249.96192378909777</c:v>
                </c:pt>
                <c:pt idx="891">
                  <c:v>249.9691581204151</c:v>
                </c:pt>
                <c:pt idx="892">
                  <c:v>249.975631002326</c:v>
                </c:pt>
                <c:pt idx="893">
                  <c:v>249.98134241511298</c:v>
                </c:pt>
                <c:pt idx="894">
                  <c:v>249.986292341378</c:v>
                </c:pt>
                <c:pt idx="895">
                  <c:v>249.99048076604279</c:v>
                </c:pt>
                <c:pt idx="896">
                  <c:v>249.9939076763487</c:v>
                </c:pt>
                <c:pt idx="897">
                  <c:v>249.99657306185668</c:v>
                </c:pt>
                <c:pt idx="898">
                  <c:v>249.99847691444756</c:v>
                </c:pt>
                <c:pt idx="899">
                  <c:v>249.99961922832193</c:v>
                </c:pt>
                <c:pt idx="900">
                  <c:v>250</c:v>
                </c:pt>
                <c:pt idx="901">
                  <c:v>249.99961922832193</c:v>
                </c:pt>
                <c:pt idx="902">
                  <c:v>249.99847691444759</c:v>
                </c:pt>
                <c:pt idx="903">
                  <c:v>249.99657306185671</c:v>
                </c:pt>
                <c:pt idx="904">
                  <c:v>249.99390767634873</c:v>
                </c:pt>
                <c:pt idx="905">
                  <c:v>249.99048076604285</c:v>
                </c:pt>
                <c:pt idx="906">
                  <c:v>249.98629234137806</c:v>
                </c:pt>
                <c:pt idx="907">
                  <c:v>249.98134241511306</c:v>
                </c:pt>
                <c:pt idx="908">
                  <c:v>249.97563100232611</c:v>
                </c:pt>
                <c:pt idx="909">
                  <c:v>249.96915812041522</c:v>
                </c:pt>
                <c:pt idx="910">
                  <c:v>249.96192378909788</c:v>
                </c:pt>
                <c:pt idx="911">
                  <c:v>249.95392803041113</c:v>
                </c:pt>
                <c:pt idx="912">
                  <c:v>249.94517086871147</c:v>
                </c:pt>
                <c:pt idx="913">
                  <c:v>249.93565233067466</c:v>
                </c:pt>
                <c:pt idx="914">
                  <c:v>249.92537244529589</c:v>
                </c:pt>
                <c:pt idx="915">
                  <c:v>249.91433124388942</c:v>
                </c:pt>
                <c:pt idx="916">
                  <c:v>249.9025287600887</c:v>
                </c:pt>
                <c:pt idx="917">
                  <c:v>249.88996502984614</c:v>
                </c:pt>
                <c:pt idx="918">
                  <c:v>249.87664009143302</c:v>
                </c:pt>
                <c:pt idx="919">
                  <c:v>249.8625539854394</c:v>
                </c:pt>
                <c:pt idx="920">
                  <c:v>249.84770675477407</c:v>
                </c:pt>
                <c:pt idx="921">
                  <c:v>249.83209844466421</c:v>
                </c:pt>
                <c:pt idx="922">
                  <c:v>249.81572910265547</c:v>
                </c:pt>
                <c:pt idx="923">
                  <c:v>249.79859877861165</c:v>
                </c:pt>
                <c:pt idx="924">
                  <c:v>249.78070752471476</c:v>
                </c:pt>
                <c:pt idx="925">
                  <c:v>249.76205539546461</c:v>
                </c:pt>
                <c:pt idx="926">
                  <c:v>249.74264244767889</c:v>
                </c:pt>
                <c:pt idx="927">
                  <c:v>249.7224687404927</c:v>
                </c:pt>
                <c:pt idx="928">
                  <c:v>249.70153433535873</c:v>
                </c:pt>
                <c:pt idx="929">
                  <c:v>249.67983929604679</c:v>
                </c:pt>
                <c:pt idx="930">
                  <c:v>249.6573836886437</c:v>
                </c:pt>
                <c:pt idx="931">
                  <c:v>249.63416758155319</c:v>
                </c:pt>
                <c:pt idx="932">
                  <c:v>249.6101910454955</c:v>
                </c:pt>
                <c:pt idx="933">
                  <c:v>249.58545415350736</c:v>
                </c:pt>
                <c:pt idx="934">
                  <c:v>249.55995698094156</c:v>
                </c:pt>
                <c:pt idx="935">
                  <c:v>249.53369960546701</c:v>
                </c:pt>
                <c:pt idx="936">
                  <c:v>249.50668210706817</c:v>
                </c:pt>
                <c:pt idx="937">
                  <c:v>249.47890456804504</c:v>
                </c:pt>
                <c:pt idx="938">
                  <c:v>249.45036707301279</c:v>
                </c:pt>
                <c:pt idx="939">
                  <c:v>249.42106970890165</c:v>
                </c:pt>
                <c:pt idx="940">
                  <c:v>249.39101256495638</c:v>
                </c:pt>
                <c:pt idx="941">
                  <c:v>249.36019573273632</c:v>
                </c:pt>
                <c:pt idx="942">
                  <c:v>249.32861930611489</c:v>
                </c:pt>
                <c:pt idx="943">
                  <c:v>249.2962833812793</c:v>
                </c:pt>
                <c:pt idx="944">
                  <c:v>249.26318805673043</c:v>
                </c:pt>
                <c:pt idx="945">
                  <c:v>249.22933343328239</c:v>
                </c:pt>
                <c:pt idx="946">
                  <c:v>249.19471961406217</c:v>
                </c:pt>
                <c:pt idx="947">
                  <c:v>249.15934670450955</c:v>
                </c:pt>
                <c:pt idx="948">
                  <c:v>249.12321481237649</c:v>
                </c:pt>
                <c:pt idx="949">
                  <c:v>249.086324047727</c:v>
                </c:pt>
                <c:pt idx="950">
                  <c:v>249.04867452293681</c:v>
                </c:pt>
                <c:pt idx="951">
                  <c:v>249.01026635269284</c:v>
                </c:pt>
                <c:pt idx="952">
                  <c:v>248.97109965399304</c:v>
                </c:pt>
                <c:pt idx="953">
                  <c:v>248.931174546146</c:v>
                </c:pt>
                <c:pt idx="954">
                  <c:v>248.89049115077046</c:v>
                </c:pt>
                <c:pt idx="955">
                  <c:v>248.84904959179519</c:v>
                </c:pt>
                <c:pt idx="956">
                  <c:v>248.80684999545829</c:v>
                </c:pt>
                <c:pt idx="957">
                  <c:v>248.76389249030709</c:v>
                </c:pt>
                <c:pt idx="958">
                  <c:v>248.72017720719757</c:v>
                </c:pt>
                <c:pt idx="959">
                  <c:v>248.67570427929408</c:v>
                </c:pt>
                <c:pt idx="960">
                  <c:v>248.63047384206888</c:v>
                </c:pt>
                <c:pt idx="961">
                  <c:v>248.58448603330172</c:v>
                </c:pt>
                <c:pt idx="962">
                  <c:v>248.53774099307941</c:v>
                </c:pt>
                <c:pt idx="963">
                  <c:v>248.49023886379547</c:v>
                </c:pt>
                <c:pt idx="964">
                  <c:v>248.44197979014967</c:v>
                </c:pt>
                <c:pt idx="965">
                  <c:v>248.39296391914746</c:v>
                </c:pt>
                <c:pt idx="966">
                  <c:v>248.34319140009973</c:v>
                </c:pt>
                <c:pt idx="967">
                  <c:v>248.29266238462213</c:v>
                </c:pt>
                <c:pt idx="968">
                  <c:v>248.24137702663486</c:v>
                </c:pt>
                <c:pt idx="969">
                  <c:v>248.18933548236205</c:v>
                </c:pt>
                <c:pt idx="970">
                  <c:v>248.13653791033116</c:v>
                </c:pt>
                <c:pt idx="971">
                  <c:v>248.08298447137287</c:v>
                </c:pt>
                <c:pt idx="972">
                  <c:v>248.02867532862012</c:v>
                </c:pt>
                <c:pt idx="973">
                  <c:v>247.97361064750811</c:v>
                </c:pt>
                <c:pt idx="974">
                  <c:v>247.91779059577331</c:v>
                </c:pt>
                <c:pt idx="975">
                  <c:v>247.86121534345332</c:v>
                </c:pt>
                <c:pt idx="976">
                  <c:v>247.80388506288617</c:v>
                </c:pt>
                <c:pt idx="977">
                  <c:v>247.74579992870983</c:v>
                </c:pt>
                <c:pt idx="978">
                  <c:v>247.68696011786164</c:v>
                </c:pt>
                <c:pt idx="979">
                  <c:v>247.62736580957798</c:v>
                </c:pt>
                <c:pt idx="980">
                  <c:v>247.56701718539335</c:v>
                </c:pt>
                <c:pt idx="981">
                  <c:v>247.50591442914018</c:v>
                </c:pt>
                <c:pt idx="982">
                  <c:v>247.44405772694805</c:v>
                </c:pt>
                <c:pt idx="983">
                  <c:v>247.38144726724317</c:v>
                </c:pt>
                <c:pt idx="984">
                  <c:v>247.31808324074791</c:v>
                </c:pt>
                <c:pt idx="985">
                  <c:v>247.25396584048008</c:v>
                </c:pt>
                <c:pt idx="986">
                  <c:v>247.18909526175233</c:v>
                </c:pt>
                <c:pt idx="987">
                  <c:v>247.12347170217177</c:v>
                </c:pt>
                <c:pt idx="988">
                  <c:v>247.05709536163911</c:v>
                </c:pt>
                <c:pt idx="989">
                  <c:v>246.98996644234819</c:v>
                </c:pt>
                <c:pt idx="990">
                  <c:v>246.92208514878536</c:v>
                </c:pt>
                <c:pt idx="991">
                  <c:v>246.85345168772878</c:v>
                </c:pt>
                <c:pt idx="992">
                  <c:v>246.78406626824793</c:v>
                </c:pt>
                <c:pt idx="993">
                  <c:v>246.71392910170277</c:v>
                </c:pt>
                <c:pt idx="994">
                  <c:v>246.64304040174335</c:v>
                </c:pt>
                <c:pt idx="995">
                  <c:v>246.57140038430884</c:v>
                </c:pt>
                <c:pt idx="996">
                  <c:v>246.49900926762726</c:v>
                </c:pt>
                <c:pt idx="997">
                  <c:v>246.42586727221442</c:v>
                </c:pt>
                <c:pt idx="998">
                  <c:v>246.35197462087353</c:v>
                </c:pt>
                <c:pt idx="999">
                  <c:v>246.27733153869454</c:v>
                </c:pt>
                <c:pt idx="1000">
                  <c:v>246.2019382530531</c:v>
                </c:pt>
                <c:pt idx="1001">
                  <c:v>246.12579499361027</c:v>
                </c:pt>
                <c:pt idx="1002">
                  <c:v>246.04890199231158</c:v>
                </c:pt>
                <c:pt idx="1003">
                  <c:v>245.97125948338652</c:v>
                </c:pt>
                <c:pt idx="1004">
                  <c:v>245.8928677033476</c:v>
                </c:pt>
                <c:pt idx="1005">
                  <c:v>245.81372689098978</c:v>
                </c:pt>
                <c:pt idx="1006">
                  <c:v>245.73383728738972</c:v>
                </c:pt>
                <c:pt idx="1007">
                  <c:v>245.65319913590497</c:v>
                </c:pt>
                <c:pt idx="1008">
                  <c:v>245.57181268217334</c:v>
                </c:pt>
                <c:pt idx="1009">
                  <c:v>245.4896781741121</c:v>
                </c:pt>
                <c:pt idx="1010">
                  <c:v>245.4067958619172</c:v>
                </c:pt>
                <c:pt idx="1011">
                  <c:v>245.32316599806254</c:v>
                </c:pt>
                <c:pt idx="1012">
                  <c:v>245.23878883729913</c:v>
                </c:pt>
                <c:pt idx="1013">
                  <c:v>245.1536646366545</c:v>
                </c:pt>
                <c:pt idx="1014">
                  <c:v>245.06779365543173</c:v>
                </c:pt>
                <c:pt idx="1015">
                  <c:v>244.98117615520871</c:v>
                </c:pt>
                <c:pt idx="1016">
                  <c:v>244.89381239983734</c:v>
                </c:pt>
                <c:pt idx="1017">
                  <c:v>244.80570265544276</c:v>
                </c:pt>
                <c:pt idx="1018">
                  <c:v>244.71684719042261</c:v>
                </c:pt>
                <c:pt idx="1019">
                  <c:v>244.62724627544597</c:v>
                </c:pt>
                <c:pt idx="1020">
                  <c:v>244.53690018345279</c:v>
                </c:pt>
                <c:pt idx="1021">
                  <c:v>244.44580918965295</c:v>
                </c:pt>
                <c:pt idx="1022">
                  <c:v>244.35397357152539</c:v>
                </c:pt>
                <c:pt idx="1023">
                  <c:v>244.26139360881731</c:v>
                </c:pt>
                <c:pt idx="1024">
                  <c:v>244.16806958354343</c:v>
                </c:pt>
                <c:pt idx="1025">
                  <c:v>244.0740017799848</c:v>
                </c:pt>
                <c:pt idx="1026">
                  <c:v>243.97919048468833</c:v>
                </c:pt>
                <c:pt idx="1027">
                  <c:v>243.88363598646563</c:v>
                </c:pt>
                <c:pt idx="1028">
                  <c:v>243.7873385763923</c:v>
                </c:pt>
                <c:pt idx="1029">
                  <c:v>243.690298547807</c:v>
                </c:pt>
                <c:pt idx="1030">
                  <c:v>243.59251619631036</c:v>
                </c:pt>
                <c:pt idx="1031">
                  <c:v>243.49399181976446</c:v>
                </c:pt>
                <c:pt idx="1032">
                  <c:v>243.39472571829165</c:v>
                </c:pt>
                <c:pt idx="1033">
                  <c:v>243.29471819427368</c:v>
                </c:pt>
                <c:pt idx="1034">
                  <c:v>243.19396955235075</c:v>
                </c:pt>
                <c:pt idx="1035">
                  <c:v>243.09248009942078</c:v>
                </c:pt>
                <c:pt idx="1036">
                  <c:v>242.9902501446382</c:v>
                </c:pt>
                <c:pt idx="1037">
                  <c:v>242.88727999941321</c:v>
                </c:pt>
                <c:pt idx="1038">
                  <c:v>242.78356997741071</c:v>
                </c:pt>
                <c:pt idx="1039">
                  <c:v>242.67912039454939</c:v>
                </c:pt>
                <c:pt idx="1040">
                  <c:v>242.57393156900085</c:v>
                </c:pt>
                <c:pt idx="1041">
                  <c:v>242.46800382118843</c:v>
                </c:pt>
                <c:pt idx="1042">
                  <c:v>242.36133747378648</c:v>
                </c:pt>
                <c:pt idx="1043">
                  <c:v>242.25393285171916</c:v>
                </c:pt>
                <c:pt idx="1044">
                  <c:v>242.1457902821596</c:v>
                </c:pt>
                <c:pt idx="1045">
                  <c:v>242.03691009452876</c:v>
                </c:pt>
                <c:pt idx="1046">
                  <c:v>241.92729262049465</c:v>
                </c:pt>
                <c:pt idx="1047">
                  <c:v>241.81693819397108</c:v>
                </c:pt>
                <c:pt idx="1048">
                  <c:v>241.70584715111673</c:v>
                </c:pt>
                <c:pt idx="1049">
                  <c:v>241.59401983033425</c:v>
                </c:pt>
                <c:pt idx="1050">
                  <c:v>241.481456572269</c:v>
                </c:pt>
                <c:pt idx="1051">
                  <c:v>241.36815771980821</c:v>
                </c:pt>
                <c:pt idx="1052">
                  <c:v>241.2541236180798</c:v>
                </c:pt>
                <c:pt idx="1053">
                  <c:v>241.13935461445149</c:v>
                </c:pt>
                <c:pt idx="1054">
                  <c:v>241.02385105852952</c:v>
                </c:pt>
                <c:pt idx="1055">
                  <c:v>240.90761330215776</c:v>
                </c:pt>
                <c:pt idx="1056">
                  <c:v>240.79064169941654</c:v>
                </c:pt>
                <c:pt idx="1057">
                  <c:v>240.67293660662173</c:v>
                </c:pt>
                <c:pt idx="1058">
                  <c:v>240.55449838232337</c:v>
                </c:pt>
                <c:pt idx="1059">
                  <c:v>240.43532738730494</c:v>
                </c:pt>
                <c:pt idx="1060">
                  <c:v>240.31542398458183</c:v>
                </c:pt>
                <c:pt idx="1061">
                  <c:v>240.19478853940069</c:v>
                </c:pt>
                <c:pt idx="1062">
                  <c:v>240.07342141923792</c:v>
                </c:pt>
                <c:pt idx="1063">
                  <c:v>239.9513229937989</c:v>
                </c:pt>
                <c:pt idx="1064">
                  <c:v>239.82849363501657</c:v>
                </c:pt>
                <c:pt idx="1065">
                  <c:v>239.70493371705047</c:v>
                </c:pt>
                <c:pt idx="1066">
                  <c:v>239.58064361628553</c:v>
                </c:pt>
                <c:pt idx="1067">
                  <c:v>239.45562371133099</c:v>
                </c:pt>
                <c:pt idx="1068">
                  <c:v>239.32987438301907</c:v>
                </c:pt>
                <c:pt idx="1069">
                  <c:v>239.20339601440412</c:v>
                </c:pt>
                <c:pt idx="1070">
                  <c:v>239.07618899076115</c:v>
                </c:pt>
                <c:pt idx="1071">
                  <c:v>238.94825369958485</c:v>
                </c:pt>
                <c:pt idx="1072">
                  <c:v>238.81959053058827</c:v>
                </c:pt>
                <c:pt idx="1073">
                  <c:v>238.69019987570172</c:v>
                </c:pt>
                <c:pt idx="1074">
                  <c:v>238.56008212907162</c:v>
                </c:pt>
                <c:pt idx="1075">
                  <c:v>238.42923768705916</c:v>
                </c:pt>
                <c:pt idx="1076">
                  <c:v>238.2976669482392</c:v>
                </c:pt>
                <c:pt idx="1077">
                  <c:v>238.16537031339905</c:v>
                </c:pt>
                <c:pt idx="1078">
                  <c:v>238.03234818553716</c:v>
                </c:pt>
                <c:pt idx="1079">
                  <c:v>237.89860096986203</c:v>
                </c:pt>
                <c:pt idx="1080">
                  <c:v>237.76412907379091</c:v>
                </c:pt>
                <c:pt idx="1081">
                  <c:v>237.62893290694848</c:v>
                </c:pt>
                <c:pt idx="1082">
                  <c:v>237.49301288116567</c:v>
                </c:pt>
                <c:pt idx="1083">
                  <c:v>237.35636941047855</c:v>
                </c:pt>
                <c:pt idx="1084">
                  <c:v>237.21900291112675</c:v>
                </c:pt>
                <c:pt idx="1085">
                  <c:v>237.08091380155244</c:v>
                </c:pt>
                <c:pt idx="1086">
                  <c:v>236.94210250239905</c:v>
                </c:pt>
                <c:pt idx="1087">
                  <c:v>236.80256943650986</c:v>
                </c:pt>
                <c:pt idx="1088">
                  <c:v>236.66231502892677</c:v>
                </c:pt>
                <c:pt idx="1089">
                  <c:v>236.52133970688905</c:v>
                </c:pt>
                <c:pt idx="1090">
                  <c:v>236.37964389983196</c:v>
                </c:pt>
                <c:pt idx="1091">
                  <c:v>236.23722803938546</c:v>
                </c:pt>
                <c:pt idx="1092">
                  <c:v>236.09409255937305</c:v>
                </c:pt>
                <c:pt idx="1093">
                  <c:v>235.95023789581015</c:v>
                </c:pt>
                <c:pt idx="1094">
                  <c:v>235.80566448690308</c:v>
                </c:pt>
                <c:pt idx="1095">
                  <c:v>235.66037277304744</c:v>
                </c:pt>
                <c:pt idx="1096">
                  <c:v>235.51436319682705</c:v>
                </c:pt>
                <c:pt idx="1097">
                  <c:v>235.36763620301235</c:v>
                </c:pt>
                <c:pt idx="1098">
                  <c:v>235.22019223855926</c:v>
                </c:pt>
                <c:pt idx="1099">
                  <c:v>235.07203175260767</c:v>
                </c:pt>
                <c:pt idx="1100">
                  <c:v>234.92315519648005</c:v>
                </c:pt>
                <c:pt idx="1101">
                  <c:v>234.77356302368025</c:v>
                </c:pt>
                <c:pt idx="1102">
                  <c:v>234.62325568989198</c:v>
                </c:pt>
                <c:pt idx="1103">
                  <c:v>234.47223365297742</c:v>
                </c:pt>
                <c:pt idx="1104">
                  <c:v>234.32049737297595</c:v>
                </c:pt>
                <c:pt idx="1105">
                  <c:v>234.16804731210246</c:v>
                </c:pt>
                <c:pt idx="1106">
                  <c:v>234.01488393474642</c:v>
                </c:pt>
                <c:pt idx="1107">
                  <c:v>233.86100770746995</c:v>
                </c:pt>
                <c:pt idx="1108">
                  <c:v>233.70641909900675</c:v>
                </c:pt>
                <c:pt idx="1109">
                  <c:v>233.55111858026055</c:v>
                </c:pt>
                <c:pt idx="1110">
                  <c:v>233.39510662430362</c:v>
                </c:pt>
                <c:pt idx="1111">
                  <c:v>233.23838370637549</c:v>
                </c:pt>
                <c:pt idx="1112">
                  <c:v>233.08095030388128</c:v>
                </c:pt>
                <c:pt idx="1113">
                  <c:v>232.92280689639051</c:v>
                </c:pt>
                <c:pt idx="1114">
                  <c:v>232.76395396563535</c:v>
                </c:pt>
                <c:pt idx="1115">
                  <c:v>232.60439199550942</c:v>
                </c:pt>
                <c:pt idx="1116">
                  <c:v>232.44412147206617</c:v>
                </c:pt>
                <c:pt idx="1117">
                  <c:v>232.28314288351737</c:v>
                </c:pt>
                <c:pt idx="1118">
                  <c:v>232.12145672023175</c:v>
                </c:pt>
                <c:pt idx="1119">
                  <c:v>231.9590634747334</c:v>
                </c:pt>
                <c:pt idx="1120">
                  <c:v>231.79596364170027</c:v>
                </c:pt>
                <c:pt idx="1121">
                  <c:v>231.63215771796277</c:v>
                </c:pt>
                <c:pt idx="1122">
                  <c:v>231.46764620250218</c:v>
                </c:pt>
                <c:pt idx="1123">
                  <c:v>231.30242959644903</c:v>
                </c:pt>
                <c:pt idx="1124">
                  <c:v>231.13650840308182</c:v>
                </c:pt>
                <c:pt idx="1125">
                  <c:v>230.96988312782523</c:v>
                </c:pt>
                <c:pt idx="1126">
                  <c:v>230.80255427824878</c:v>
                </c:pt>
                <c:pt idx="1127">
                  <c:v>230.63452236406516</c:v>
                </c:pt>
                <c:pt idx="1128">
                  <c:v>230.46578789712873</c:v>
                </c:pt>
                <c:pt idx="1129">
                  <c:v>230.29635139143394</c:v>
                </c:pt>
                <c:pt idx="1130">
                  <c:v>230.12621336311372</c:v>
                </c:pt>
                <c:pt idx="1131">
                  <c:v>229.95537433043808</c:v>
                </c:pt>
                <c:pt idx="1132">
                  <c:v>229.78383481381229</c:v>
                </c:pt>
                <c:pt idx="1133">
                  <c:v>229.61159533577552</c:v>
                </c:pt>
                <c:pt idx="1134">
                  <c:v>229.43865642099905</c:v>
                </c:pt>
                <c:pt idx="1135">
                  <c:v>229.26501859628482</c:v>
                </c:pt>
                <c:pt idx="1136">
                  <c:v>229.0906823905637</c:v>
                </c:pt>
                <c:pt idx="1137">
                  <c:v>228.91564833489412</c:v>
                </c:pt>
                <c:pt idx="1138">
                  <c:v>228.73991696246006</c:v>
                </c:pt>
                <c:pt idx="1139">
                  <c:v>228.56348880856984</c:v>
                </c:pt>
                <c:pt idx="1140">
                  <c:v>228.38636441065415</c:v>
                </c:pt>
                <c:pt idx="1141">
                  <c:v>228.20854430826466</c:v>
                </c:pt>
                <c:pt idx="1142">
                  <c:v>228.03002904307223</c:v>
                </c:pt>
                <c:pt idx="1143">
                  <c:v>227.85081915886531</c:v>
                </c:pt>
                <c:pt idx="1144">
                  <c:v>227.67091520154827</c:v>
                </c:pt>
                <c:pt idx="1145">
                  <c:v>227.49031771913982</c:v>
                </c:pt>
                <c:pt idx="1146">
                  <c:v>227.30902726177115</c:v>
                </c:pt>
                <c:pt idx="1147">
                  <c:v>227.12704438168453</c:v>
                </c:pt>
                <c:pt idx="1148">
                  <c:v>226.94436963323125</c:v>
                </c:pt>
                <c:pt idx="1149">
                  <c:v>226.76100357287041</c:v>
                </c:pt>
                <c:pt idx="1150">
                  <c:v>226.57694675916667</c:v>
                </c:pt>
                <c:pt idx="1151">
                  <c:v>226.39219975278911</c:v>
                </c:pt>
                <c:pt idx="1152">
                  <c:v>226.20676311650911</c:v>
                </c:pt>
                <c:pt idx="1153">
                  <c:v>226.02063741519888</c:v>
                </c:pt>
                <c:pt idx="1154">
                  <c:v>225.83382321582951</c:v>
                </c:pt>
                <c:pt idx="1155">
                  <c:v>225.64632108746949</c:v>
                </c:pt>
                <c:pt idx="1156">
                  <c:v>225.45813160128282</c:v>
                </c:pt>
                <c:pt idx="1157">
                  <c:v>225.26925533052722</c:v>
                </c:pt>
                <c:pt idx="1158">
                  <c:v>225.07969285055273</c:v>
                </c:pt>
                <c:pt idx="1159">
                  <c:v>224.88944473879945</c:v>
                </c:pt>
                <c:pt idx="1160">
                  <c:v>224.69851157479619</c:v>
                </c:pt>
                <c:pt idx="1161">
                  <c:v>224.50689394015836</c:v>
                </c:pt>
                <c:pt idx="1162">
                  <c:v>224.31459241858659</c:v>
                </c:pt>
                <c:pt idx="1163">
                  <c:v>224.12160759586465</c:v>
                </c:pt>
                <c:pt idx="1164">
                  <c:v>223.9279400598578</c:v>
                </c:pt>
                <c:pt idx="1165">
                  <c:v>223.73359040051085</c:v>
                </c:pt>
                <c:pt idx="1166">
                  <c:v>223.53855920984665</c:v>
                </c:pt>
                <c:pt idx="1167">
                  <c:v>223.34284708196407</c:v>
                </c:pt>
                <c:pt idx="1168">
                  <c:v>223.14645461303601</c:v>
                </c:pt>
                <c:pt idx="1169">
                  <c:v>222.94938240130818</c:v>
                </c:pt>
                <c:pt idx="1170">
                  <c:v>222.75163104709665</c:v>
                </c:pt>
                <c:pt idx="1171">
                  <c:v>222.55320115278636</c:v>
                </c:pt>
                <c:pt idx="1172">
                  <c:v>222.35409332282913</c:v>
                </c:pt>
                <c:pt idx="1173">
                  <c:v>222.15430816374197</c:v>
                </c:pt>
                <c:pt idx="1174">
                  <c:v>221.95384628410514</c:v>
                </c:pt>
                <c:pt idx="1175">
                  <c:v>221.75270829456025</c:v>
                </c:pt>
                <c:pt idx="1176">
                  <c:v>221.55089480780853</c:v>
                </c:pt>
                <c:pt idx="1177">
                  <c:v>221.34840643860886</c:v>
                </c:pt>
                <c:pt idx="1178">
                  <c:v>221.14524380377591</c:v>
                </c:pt>
                <c:pt idx="1179">
                  <c:v>220.94140752217831</c:v>
                </c:pt>
                <c:pt idx="1180">
                  <c:v>220.73689821473673</c:v>
                </c:pt>
                <c:pt idx="1181">
                  <c:v>220.53171650442198</c:v>
                </c:pt>
                <c:pt idx="1182">
                  <c:v>220.32586301625309</c:v>
                </c:pt>
                <c:pt idx="1183">
                  <c:v>220.11933837729555</c:v>
                </c:pt>
                <c:pt idx="1184">
                  <c:v>219.91214321665922</c:v>
                </c:pt>
                <c:pt idx="1185">
                  <c:v>219.70427816549648</c:v>
                </c:pt>
                <c:pt idx="1186">
                  <c:v>219.49574385700029</c:v>
                </c:pt>
                <c:pt idx="1187">
                  <c:v>219.28654092640238</c:v>
                </c:pt>
                <c:pt idx="1188">
                  <c:v>219.07667001097113</c:v>
                </c:pt>
                <c:pt idx="1189">
                  <c:v>218.86613175000971</c:v>
                </c:pt>
                <c:pt idx="1190">
                  <c:v>218.65492678485424</c:v>
                </c:pt>
                <c:pt idx="1191">
                  <c:v>218.44305575887159</c:v>
                </c:pt>
                <c:pt idx="1192">
                  <c:v>218.23051931745772</c:v>
                </c:pt>
                <c:pt idx="1193">
                  <c:v>218.01731810803545</c:v>
                </c:pt>
                <c:pt idx="1194">
                  <c:v>217.80345278005277</c:v>
                </c:pt>
                <c:pt idx="1195">
                  <c:v>217.58892398498034</c:v>
                </c:pt>
                <c:pt idx="1196">
                  <c:v>217.37373237631022</c:v>
                </c:pt>
                <c:pt idx="1197">
                  <c:v>217.15787860955331</c:v>
                </c:pt>
                <c:pt idx="1198">
                  <c:v>216.94136334223762</c:v>
                </c:pt>
                <c:pt idx="1199">
                  <c:v>216.72418723390624</c:v>
                </c:pt>
                <c:pt idx="1200">
                  <c:v>216.50635094611522</c:v>
                </c:pt>
                <c:pt idx="1201">
                  <c:v>216.28785514243174</c:v>
                </c:pt>
                <c:pt idx="1202">
                  <c:v>216.06870048843183</c:v>
                </c:pt>
                <c:pt idx="1203">
                  <c:v>215.84888765169853</c:v>
                </c:pt>
                <c:pt idx="1204">
                  <c:v>215.62841730182001</c:v>
                </c:pt>
                <c:pt idx="1205">
                  <c:v>215.40729011038712</c:v>
                </c:pt>
                <c:pt idx="1206">
                  <c:v>215.18550675099164</c:v>
                </c:pt>
                <c:pt idx="1207">
                  <c:v>214.96306789922409</c:v>
                </c:pt>
                <c:pt idx="1208">
                  <c:v>214.73997423267187</c:v>
                </c:pt>
                <c:pt idx="1209">
                  <c:v>214.51622643091699</c:v>
                </c:pt>
                <c:pt idx="1210">
                  <c:v>214.29182517553397</c:v>
                </c:pt>
                <c:pt idx="1211">
                  <c:v>214.06677115008796</c:v>
                </c:pt>
                <c:pt idx="1212">
                  <c:v>213.84106504013261</c:v>
                </c:pt>
                <c:pt idx="1213">
                  <c:v>213.61470753320782</c:v>
                </c:pt>
                <c:pt idx="1214">
                  <c:v>213.3876993188378</c:v>
                </c:pt>
                <c:pt idx="1215">
                  <c:v>213.16004108852903</c:v>
                </c:pt>
                <c:pt idx="1216">
                  <c:v>212.9317335357679</c:v>
                </c:pt>
                <c:pt idx="1217">
                  <c:v>212.70277735601886</c:v>
                </c:pt>
                <c:pt idx="1218">
                  <c:v>212.47317324672207</c:v>
                </c:pt>
                <c:pt idx="1219">
                  <c:v>212.2429219072915</c:v>
                </c:pt>
                <c:pt idx="1220">
                  <c:v>212.01202403911262</c:v>
                </c:pt>
                <c:pt idx="1221">
                  <c:v>211.78048034554044</c:v>
                </c:pt>
                <c:pt idx="1222">
                  <c:v>211.54829153189721</c:v>
                </c:pt>
                <c:pt idx="1223">
                  <c:v>211.31545830547026</c:v>
                </c:pt>
                <c:pt idx="1224">
                  <c:v>211.08198137551005</c:v>
                </c:pt>
                <c:pt idx="1225">
                  <c:v>210.84786145322772</c:v>
                </c:pt>
                <c:pt idx="1226">
                  <c:v>210.61309925179322</c:v>
                </c:pt>
                <c:pt idx="1227">
                  <c:v>210.3776954863329</c:v>
                </c:pt>
                <c:pt idx="1228">
                  <c:v>210.14165087392746</c:v>
                </c:pt>
                <c:pt idx="1229">
                  <c:v>209.90496613360972</c:v>
                </c:pt>
                <c:pt idx="1230">
                  <c:v>209.66764198636247</c:v>
                </c:pt>
                <c:pt idx="1231">
                  <c:v>209.42967915511619</c:v>
                </c:pt>
                <c:pt idx="1232">
                  <c:v>209.19107836474697</c:v>
                </c:pt>
                <c:pt idx="1233">
                  <c:v>208.95184034207412</c:v>
                </c:pt>
                <c:pt idx="1234">
                  <c:v>208.71196581585824</c:v>
                </c:pt>
                <c:pt idx="1235">
                  <c:v>208.47145551679867</c:v>
                </c:pt>
                <c:pt idx="1236">
                  <c:v>208.23031017753152</c:v>
                </c:pt>
                <c:pt idx="1237">
                  <c:v>207.98853053262732</c:v>
                </c:pt>
                <c:pt idx="1238">
                  <c:v>207.74611731858872</c:v>
                </c:pt>
                <c:pt idx="1239">
                  <c:v>207.50307127384863</c:v>
                </c:pt>
                <c:pt idx="1240">
                  <c:v>207.25939313876719</c:v>
                </c:pt>
                <c:pt idx="1241">
                  <c:v>207.01508365563043</c:v>
                </c:pt>
                <c:pt idx="1242">
                  <c:v>206.77014356864731</c:v>
                </c:pt>
                <c:pt idx="1243">
                  <c:v>206.52457362394784</c:v>
                </c:pt>
                <c:pt idx="1244">
                  <c:v>206.27837456958071</c:v>
                </c:pt>
                <c:pt idx="1245">
                  <c:v>206.03154715551085</c:v>
                </c:pt>
                <c:pt idx="1246">
                  <c:v>205.78409213361746</c:v>
                </c:pt>
                <c:pt idx="1247">
                  <c:v>205.53601025769137</c:v>
                </c:pt>
                <c:pt idx="1248">
                  <c:v>205.28730228343306</c:v>
                </c:pt>
                <c:pt idx="1249">
                  <c:v>205.03796896845006</c:v>
                </c:pt>
                <c:pt idx="1250">
                  <c:v>204.78801107225499</c:v>
                </c:pt>
                <c:pt idx="1251">
                  <c:v>204.53742935626295</c:v>
                </c:pt>
                <c:pt idx="1252">
                  <c:v>204.28622458378925</c:v>
                </c:pt>
                <c:pt idx="1253">
                  <c:v>204.03439752004721</c:v>
                </c:pt>
                <c:pt idx="1254">
                  <c:v>203.78194893214581</c:v>
                </c:pt>
                <c:pt idx="1255">
                  <c:v>203.52887958908707</c:v>
                </c:pt>
                <c:pt idx="1256">
                  <c:v>203.27519026176421</c:v>
                </c:pt>
                <c:pt idx="1257">
                  <c:v>203.0208817229589</c:v>
                </c:pt>
                <c:pt idx="1258">
                  <c:v>202.76595474733904</c:v>
                </c:pt>
                <c:pt idx="1259">
                  <c:v>202.51041011145634</c:v>
                </c:pt>
                <c:pt idx="1260">
                  <c:v>202.25424859374425</c:v>
                </c:pt>
                <c:pt idx="1261">
                  <c:v>201.99747097451504</c:v>
                </c:pt>
                <c:pt idx="1262">
                  <c:v>201.74007803595794</c:v>
                </c:pt>
                <c:pt idx="1263">
                  <c:v>201.48207056213644</c:v>
                </c:pt>
                <c:pt idx="1264">
                  <c:v>201.22344933898606</c:v>
                </c:pt>
                <c:pt idx="1265">
                  <c:v>200.96421515431189</c:v>
                </c:pt>
                <c:pt idx="1266">
                  <c:v>200.70436879778623</c:v>
                </c:pt>
                <c:pt idx="1267">
                  <c:v>200.44391106094611</c:v>
                </c:pt>
                <c:pt idx="1268">
                  <c:v>200.18284273719104</c:v>
                </c:pt>
                <c:pt idx="1269">
                  <c:v>199.92116462178038</c:v>
                </c:pt>
                <c:pt idx="1270">
                  <c:v>199.65887751183095</c:v>
                </c:pt>
                <c:pt idx="1271">
                  <c:v>199.39598220631487</c:v>
                </c:pt>
                <c:pt idx="1272">
                  <c:v>199.13247950605685</c:v>
                </c:pt>
                <c:pt idx="1273">
                  <c:v>198.86837021373179</c:v>
                </c:pt>
                <c:pt idx="1274">
                  <c:v>198.60365513386239</c:v>
                </c:pt>
                <c:pt idx="1275">
                  <c:v>198.3383350728167</c:v>
                </c:pt>
                <c:pt idx="1276">
                  <c:v>198.07241083880561</c:v>
                </c:pt>
                <c:pt idx="1277">
                  <c:v>197.80588324188048</c:v>
                </c:pt>
                <c:pt idx="1278">
                  <c:v>197.53875309393061</c:v>
                </c:pt>
                <c:pt idx="1279">
                  <c:v>197.27102120868071</c:v>
                </c:pt>
                <c:pt idx="1280">
                  <c:v>197.00268840168854</c:v>
                </c:pt>
                <c:pt idx="1281">
                  <c:v>196.73375549034245</c:v>
                </c:pt>
                <c:pt idx="1282">
                  <c:v>196.46422329385862</c:v>
                </c:pt>
                <c:pt idx="1283">
                  <c:v>196.19409263327893</c:v>
                </c:pt>
                <c:pt idx="1284">
                  <c:v>195.92336433146809</c:v>
                </c:pt>
                <c:pt idx="1285">
                  <c:v>195.65203921311166</c:v>
                </c:pt>
                <c:pt idx="1286">
                  <c:v>195.38011810471289</c:v>
                </c:pt>
                <c:pt idx="1287">
                  <c:v>195.1076018345907</c:v>
                </c:pt>
                <c:pt idx="1288">
                  <c:v>194.83449123287681</c:v>
                </c:pt>
                <c:pt idx="1289">
                  <c:v>194.56078713151356</c:v>
                </c:pt>
                <c:pt idx="1290">
                  <c:v>194.28649036425108</c:v>
                </c:pt>
                <c:pt idx="1291">
                  <c:v>194.0116017666449</c:v>
                </c:pt>
                <c:pt idx="1292">
                  <c:v>193.73612217605333</c:v>
                </c:pt>
                <c:pt idx="1293">
                  <c:v>193.46005243163501</c:v>
                </c:pt>
                <c:pt idx="1294">
                  <c:v>193.18339337434625</c:v>
                </c:pt>
                <c:pt idx="1295">
                  <c:v>192.90614584693853</c:v>
                </c:pt>
                <c:pt idx="1296">
                  <c:v>192.62831069395585</c:v>
                </c:pt>
                <c:pt idx="1297">
                  <c:v>192.34988876173236</c:v>
                </c:pt>
                <c:pt idx="1298">
                  <c:v>192.07088089838948</c:v>
                </c:pt>
                <c:pt idx="1299">
                  <c:v>191.79128795383357</c:v>
                </c:pt>
                <c:pt idx="1300">
                  <c:v>191.51111077975321</c:v>
                </c:pt>
                <c:pt idx="1301">
                  <c:v>191.23035022961668</c:v>
                </c:pt>
                <c:pt idx="1302">
                  <c:v>190.94900715866933</c:v>
                </c:pt>
                <c:pt idx="1303">
                  <c:v>190.66708242393088</c:v>
                </c:pt>
                <c:pt idx="1304">
                  <c:v>190.38457688419302</c:v>
                </c:pt>
                <c:pt idx="1305">
                  <c:v>190.10149140001661</c:v>
                </c:pt>
                <c:pt idx="1306">
                  <c:v>189.8178268337291</c:v>
                </c:pt>
                <c:pt idx="1307">
                  <c:v>189.53358404942199</c:v>
                </c:pt>
                <c:pt idx="1308">
                  <c:v>189.24876391294805</c:v>
                </c:pt>
                <c:pt idx="1309">
                  <c:v>188.96336729191893</c:v>
                </c:pt>
                <c:pt idx="1310">
                  <c:v>188.67739505570205</c:v>
                </c:pt>
                <c:pt idx="1311">
                  <c:v>188.39084807541855</c:v>
                </c:pt>
                <c:pt idx="1312">
                  <c:v>188.10372722394024</c:v>
                </c:pt>
                <c:pt idx="1313">
                  <c:v>187.81603337588695</c:v>
                </c:pt>
                <c:pt idx="1314">
                  <c:v>187.52776740762408</c:v>
                </c:pt>
                <c:pt idx="1315">
                  <c:v>187.23893019725978</c:v>
                </c:pt>
                <c:pt idx="1316">
                  <c:v>186.94952262464227</c:v>
                </c:pt>
                <c:pt idx="1317">
                  <c:v>186.65954557135717</c:v>
                </c:pt>
                <c:pt idx="1318">
                  <c:v>186.36899992072489</c:v>
                </c:pt>
                <c:pt idx="1319">
                  <c:v>186.07788655779783</c:v>
                </c:pt>
                <c:pt idx="1320">
                  <c:v>185.78620636935793</c:v>
                </c:pt>
                <c:pt idx="1321">
                  <c:v>185.49396024391348</c:v>
                </c:pt>
                <c:pt idx="1322">
                  <c:v>185.20114907169693</c:v>
                </c:pt>
                <c:pt idx="1323">
                  <c:v>184.90777374466188</c:v>
                </c:pt>
                <c:pt idx="1324">
                  <c:v>184.61383515648052</c:v>
                </c:pt>
                <c:pt idx="1325">
                  <c:v>184.31933420254063</c:v>
                </c:pt>
                <c:pt idx="1326">
                  <c:v>184.02427177994323</c:v>
                </c:pt>
                <c:pt idx="1327">
                  <c:v>183.72864878749965</c:v>
                </c:pt>
                <c:pt idx="1328">
                  <c:v>183.43246612572881</c:v>
                </c:pt>
                <c:pt idx="1329">
                  <c:v>183.13572469685437</c:v>
                </c:pt>
                <c:pt idx="1330">
                  <c:v>182.83842540480234</c:v>
                </c:pt>
                <c:pt idx="1331">
                  <c:v>182.54056915519783</c:v>
                </c:pt>
                <c:pt idx="1332">
                  <c:v>182.24215685536265</c:v>
                </c:pt>
                <c:pt idx="1333">
                  <c:v>181.94318941431246</c:v>
                </c:pt>
                <c:pt idx="1334">
                  <c:v>181.64366774275385</c:v>
                </c:pt>
                <c:pt idx="1335">
                  <c:v>181.34359275308182</c:v>
                </c:pt>
                <c:pt idx="1336">
                  <c:v>181.04296535937681</c:v>
                </c:pt>
                <c:pt idx="1337">
                  <c:v>180.74178647740203</c:v>
                </c:pt>
                <c:pt idx="1338">
                  <c:v>180.44005702460055</c:v>
                </c:pt>
                <c:pt idx="1339">
                  <c:v>180.13777792009273</c:v>
                </c:pt>
                <c:pt idx="1340">
                  <c:v>179.83495008467287</c:v>
                </c:pt>
                <c:pt idx="1341">
                  <c:v>179.53157444080733</c:v>
                </c:pt>
                <c:pt idx="1342">
                  <c:v>179.22765191263085</c:v>
                </c:pt>
                <c:pt idx="1343">
                  <c:v>178.92318342594416</c:v>
                </c:pt>
                <c:pt idx="1344">
                  <c:v>178.61816990821109</c:v>
                </c:pt>
                <c:pt idx="1345">
                  <c:v>178.31261228855567</c:v>
                </c:pt>
                <c:pt idx="1346">
                  <c:v>178.00651149775942</c:v>
                </c:pt>
                <c:pt idx="1347">
                  <c:v>177.69986846825847</c:v>
                </c:pt>
                <c:pt idx="1348">
                  <c:v>177.39268413414061</c:v>
                </c:pt>
                <c:pt idx="1349">
                  <c:v>177.08495943114264</c:v>
                </c:pt>
                <c:pt idx="1350">
                  <c:v>176.77669529664732</c:v>
                </c:pt>
                <c:pt idx="1351">
                  <c:v>176.46789266968074</c:v>
                </c:pt>
                <c:pt idx="1352">
                  <c:v>176.15855249090919</c:v>
                </c:pt>
                <c:pt idx="1353">
                  <c:v>175.84867570263654</c:v>
                </c:pt>
                <c:pt idx="1354">
                  <c:v>175.5382632488012</c:v>
                </c:pt>
                <c:pt idx="1355">
                  <c:v>175.22731607497337</c:v>
                </c:pt>
                <c:pt idx="1356">
                  <c:v>174.91583512835203</c:v>
                </c:pt>
                <c:pt idx="1357">
                  <c:v>174.6038213577622</c:v>
                </c:pt>
                <c:pt idx="1358">
                  <c:v>174.29127571365188</c:v>
                </c:pt>
                <c:pt idx="1359">
                  <c:v>173.97819914808937</c:v>
                </c:pt>
                <c:pt idx="1360">
                  <c:v>173.66459261476015</c:v>
                </c:pt>
                <c:pt idx="1361">
                  <c:v>173.35045706896412</c:v>
                </c:pt>
                <c:pt idx="1362">
                  <c:v>173.03579346761262</c:v>
                </c:pt>
                <c:pt idx="1363">
                  <c:v>172.72060276922554</c:v>
                </c:pt>
                <c:pt idx="1364">
                  <c:v>172.40488593392837</c:v>
                </c:pt>
                <c:pt idx="1365">
                  <c:v>172.08864392344944</c:v>
                </c:pt>
                <c:pt idx="1366">
                  <c:v>171.77187770111675</c:v>
                </c:pt>
                <c:pt idx="1367">
                  <c:v>171.45458823185507</c:v>
                </c:pt>
                <c:pt idx="1368">
                  <c:v>171.13677648218322</c:v>
                </c:pt>
                <c:pt idx="1369">
                  <c:v>170.81844342021097</c:v>
                </c:pt>
                <c:pt idx="1370">
                  <c:v>170.49959001563585</c:v>
                </c:pt>
                <c:pt idx="1371">
                  <c:v>170.1802172397407</c:v>
                </c:pt>
                <c:pt idx="1372">
                  <c:v>169.86032606539041</c:v>
                </c:pt>
                <c:pt idx="1373">
                  <c:v>169.53991746702897</c:v>
                </c:pt>
                <c:pt idx="1374">
                  <c:v>169.21899242067656</c:v>
                </c:pt>
                <c:pt idx="1375">
                  <c:v>168.8975519039264</c:v>
                </c:pt>
                <c:pt idx="1376">
                  <c:v>168.5755968959422</c:v>
                </c:pt>
                <c:pt idx="1377">
                  <c:v>168.25312837745474</c:v>
                </c:pt>
                <c:pt idx="1378">
                  <c:v>167.93014733075898</c:v>
                </c:pt>
                <c:pt idx="1379">
                  <c:v>167.60665473971125</c:v>
                </c:pt>
                <c:pt idx="1380">
                  <c:v>167.28265158972607</c:v>
                </c:pt>
                <c:pt idx="1381">
                  <c:v>166.95813886777321</c:v>
                </c:pt>
                <c:pt idx="1382">
                  <c:v>166.63311756237471</c:v>
                </c:pt>
                <c:pt idx="1383">
                  <c:v>166.30758866360185</c:v>
                </c:pt>
                <c:pt idx="1384">
                  <c:v>165.98155316307214</c:v>
                </c:pt>
                <c:pt idx="1385">
                  <c:v>165.65501205394617</c:v>
                </c:pt>
                <c:pt idx="1386">
                  <c:v>165.32796633092474</c:v>
                </c:pt>
                <c:pt idx="1387">
                  <c:v>165.00041699024598</c:v>
                </c:pt>
                <c:pt idx="1388">
                  <c:v>164.67236502968194</c:v>
                </c:pt>
                <c:pt idx="1389">
                  <c:v>164.3438114485358</c:v>
                </c:pt>
                <c:pt idx="1390">
                  <c:v>164.01475724763873</c:v>
                </c:pt>
                <c:pt idx="1391">
                  <c:v>163.68520342934687</c:v>
                </c:pt>
                <c:pt idx="1392">
                  <c:v>163.35515099753835</c:v>
                </c:pt>
                <c:pt idx="1393">
                  <c:v>163.02460095761006</c:v>
                </c:pt>
                <c:pt idx="1394">
                  <c:v>162.69355431647477</c:v>
                </c:pt>
                <c:pt idx="1395">
                  <c:v>162.36201208255801</c:v>
                </c:pt>
                <c:pt idx="1396">
                  <c:v>162.02997526579486</c:v>
                </c:pt>
                <c:pt idx="1397">
                  <c:v>161.69744487762705</c:v>
                </c:pt>
                <c:pt idx="1398">
                  <c:v>161.36442193099984</c:v>
                </c:pt>
                <c:pt idx="1399">
                  <c:v>161.03090744035887</c:v>
                </c:pt>
                <c:pt idx="1400">
                  <c:v>160.69690242164711</c:v>
                </c:pt>
                <c:pt idx="1401">
                  <c:v>160.3624078923018</c:v>
                </c:pt>
                <c:pt idx="1402">
                  <c:v>160.02742487125124</c:v>
                </c:pt>
                <c:pt idx="1403">
                  <c:v>159.69195437891182</c:v>
                </c:pt>
                <c:pt idx="1404">
                  <c:v>159.35599743718487</c:v>
                </c:pt>
                <c:pt idx="1405">
                  <c:v>159.01955506945347</c:v>
                </c:pt>
                <c:pt idx="1406">
                  <c:v>158.68262830057941</c:v>
                </c:pt>
                <c:pt idx="1407">
                  <c:v>158.34521815690007</c:v>
                </c:pt>
                <c:pt idx="1408">
                  <c:v>158.00732566622531</c:v>
                </c:pt>
                <c:pt idx="1409">
                  <c:v>157.6689518578342</c:v>
                </c:pt>
                <c:pt idx="1410">
                  <c:v>157.33009776247195</c:v>
                </c:pt>
                <c:pt idx="1411">
                  <c:v>156.99076441234712</c:v>
                </c:pt>
                <c:pt idx="1412">
                  <c:v>156.65095284112778</c:v>
                </c:pt>
                <c:pt idx="1413">
                  <c:v>156.310664083939</c:v>
                </c:pt>
                <c:pt idx="1414">
                  <c:v>155.96989917735937</c:v>
                </c:pt>
                <c:pt idx="1415">
                  <c:v>155.62865915941777</c:v>
                </c:pt>
                <c:pt idx="1416">
                  <c:v>155.2869450695905</c:v>
                </c:pt>
                <c:pt idx="1417">
                  <c:v>154.94475794879799</c:v>
                </c:pt>
                <c:pt idx="1418">
                  <c:v>154.60209883940152</c:v>
                </c:pt>
                <c:pt idx="1419">
                  <c:v>154.25896878520018</c:v>
                </c:pt>
                <c:pt idx="1420">
                  <c:v>153.91536883142766</c:v>
                </c:pt>
                <c:pt idx="1421">
                  <c:v>153.57130002474881</c:v>
                </c:pt>
                <c:pt idx="1422">
                  <c:v>153.22676341325717</c:v>
                </c:pt>
                <c:pt idx="1423">
                  <c:v>152.8817600464709</c:v>
                </c:pt>
                <c:pt idx="1424">
                  <c:v>152.53629097533002</c:v>
                </c:pt>
                <c:pt idx="1425">
                  <c:v>152.19035725219331</c:v>
                </c:pt>
                <c:pt idx="1426">
                  <c:v>151.84395993083487</c:v>
                </c:pt>
                <c:pt idx="1427">
                  <c:v>151.49710006644102</c:v>
                </c:pt>
                <c:pt idx="1428">
                  <c:v>151.149778715607</c:v>
                </c:pt>
                <c:pt idx="1429">
                  <c:v>150.80199693633404</c:v>
                </c:pt>
                <c:pt idx="1430">
                  <c:v>150.45375578802552</c:v>
                </c:pt>
                <c:pt idx="1431">
                  <c:v>150.10505633148441</c:v>
                </c:pt>
                <c:pt idx="1432">
                  <c:v>149.7558996289099</c:v>
                </c:pt>
                <c:pt idx="1433">
                  <c:v>149.40628674389379</c:v>
                </c:pt>
                <c:pt idx="1434">
                  <c:v>149.05621874141747</c:v>
                </c:pt>
                <c:pt idx="1435">
                  <c:v>148.7056966878489</c:v>
                </c:pt>
                <c:pt idx="1436">
                  <c:v>148.35472165093896</c:v>
                </c:pt>
                <c:pt idx="1437">
                  <c:v>148.00329469981853</c:v>
                </c:pt>
                <c:pt idx="1438">
                  <c:v>147.65141690499502</c:v>
                </c:pt>
                <c:pt idx="1439">
                  <c:v>147.29908933834923</c:v>
                </c:pt>
                <c:pt idx="1440">
                  <c:v>146.94631307313205</c:v>
                </c:pt>
                <c:pt idx="1441">
                  <c:v>146.59308918396113</c:v>
                </c:pt>
                <c:pt idx="1442">
                  <c:v>146.23941874681771</c:v>
                </c:pt>
                <c:pt idx="1443">
                  <c:v>145.88530283904328</c:v>
                </c:pt>
                <c:pt idx="1444">
                  <c:v>145.53074253933627</c:v>
                </c:pt>
                <c:pt idx="1445">
                  <c:v>145.17573892774891</c:v>
                </c:pt>
                <c:pt idx="1446">
                  <c:v>144.82029308568369</c:v>
                </c:pt>
                <c:pt idx="1447">
                  <c:v>144.46440609589038</c:v>
                </c:pt>
                <c:pt idx="1448">
                  <c:v>144.10807904246241</c:v>
                </c:pt>
                <c:pt idx="1449">
                  <c:v>143.75131301083377</c:v>
                </c:pt>
                <c:pt idx="1450">
                  <c:v>143.39410908777566</c:v>
                </c:pt>
                <c:pt idx="1451">
                  <c:v>143.03646836139325</c:v>
                </c:pt>
                <c:pt idx="1452">
                  <c:v>142.67839192112217</c:v>
                </c:pt>
                <c:pt idx="1453">
                  <c:v>142.31988085772531</c:v>
                </c:pt>
                <c:pt idx="1454">
                  <c:v>141.96093626328963</c:v>
                </c:pt>
                <c:pt idx="1455">
                  <c:v>141.60155923122255</c:v>
                </c:pt>
                <c:pt idx="1456">
                  <c:v>141.24175085624879</c:v>
                </c:pt>
                <c:pt idx="1457">
                  <c:v>140.88151223440721</c:v>
                </c:pt>
                <c:pt idx="1458">
                  <c:v>140.52084446304701</c:v>
                </c:pt>
                <c:pt idx="1459">
                  <c:v>140.15974864082494</c:v>
                </c:pt>
                <c:pt idx="1460">
                  <c:v>139.79822586770126</c:v>
                </c:pt>
                <c:pt idx="1461">
                  <c:v>139.43627724493712</c:v>
                </c:pt>
                <c:pt idx="1462">
                  <c:v>139.07390387509082</c:v>
                </c:pt>
                <c:pt idx="1463">
                  <c:v>138.71110686201447</c:v>
                </c:pt>
                <c:pt idx="1464">
                  <c:v>138.34788731085072</c:v>
                </c:pt>
                <c:pt idx="1465">
                  <c:v>137.98424632802931</c:v>
                </c:pt>
                <c:pt idx="1466">
                  <c:v>137.62018502126369</c:v>
                </c:pt>
                <c:pt idx="1467">
                  <c:v>137.25570449954768</c:v>
                </c:pt>
                <c:pt idx="1468">
                  <c:v>136.89080587315235</c:v>
                </c:pt>
                <c:pt idx="1469">
                  <c:v>136.52549025362208</c:v>
                </c:pt>
                <c:pt idx="1470">
                  <c:v>136.15975875377163</c:v>
                </c:pt>
                <c:pt idx="1471">
                  <c:v>135.79361248768257</c:v>
                </c:pt>
                <c:pt idx="1472">
                  <c:v>135.42705257069989</c:v>
                </c:pt>
                <c:pt idx="1473">
                  <c:v>135.06008011942873</c:v>
                </c:pt>
                <c:pt idx="1474">
                  <c:v>134.69269625173087</c:v>
                </c:pt>
                <c:pt idx="1475">
                  <c:v>134.3249020867211</c:v>
                </c:pt>
                <c:pt idx="1476">
                  <c:v>133.95669874476434</c:v>
                </c:pt>
                <c:pt idx="1477">
                  <c:v>133.58808734747171</c:v>
                </c:pt>
                <c:pt idx="1478">
                  <c:v>133.21906901769768</c:v>
                </c:pt>
                <c:pt idx="1479">
                  <c:v>132.84964487953593</c:v>
                </c:pt>
                <c:pt idx="1480">
                  <c:v>132.47981605831649</c:v>
                </c:pt>
                <c:pt idx="1481">
                  <c:v>132.10958368060207</c:v>
                </c:pt>
                <c:pt idx="1482">
                  <c:v>131.73894887418473</c:v>
                </c:pt>
                <c:pt idx="1483">
                  <c:v>131.36791276808233</c:v>
                </c:pt>
                <c:pt idx="1484">
                  <c:v>130.99647649253521</c:v>
                </c:pt>
                <c:pt idx="1485">
                  <c:v>130.62464117900265</c:v>
                </c:pt>
                <c:pt idx="1486">
                  <c:v>130.25240796015959</c:v>
                </c:pt>
                <c:pt idx="1487">
                  <c:v>129.87977796989287</c:v>
                </c:pt>
                <c:pt idx="1488">
                  <c:v>129.5067523432981</c:v>
                </c:pt>
                <c:pt idx="1489">
                  <c:v>129.13333221667608</c:v>
                </c:pt>
                <c:pt idx="1490">
                  <c:v>128.75951872752918</c:v>
                </c:pt>
                <c:pt idx="1491">
                  <c:v>128.38531301455822</c:v>
                </c:pt>
                <c:pt idx="1492">
                  <c:v>128.0107162176586</c:v>
                </c:pt>
                <c:pt idx="1493">
                  <c:v>127.63572947791721</c:v>
                </c:pt>
                <c:pt idx="1494">
                  <c:v>127.26035393760863</c:v>
                </c:pt>
                <c:pt idx="1495">
                  <c:v>126.8845907401919</c:v>
                </c:pt>
                <c:pt idx="1496">
                  <c:v>126.50844103030684</c:v>
                </c:pt>
                <c:pt idx="1497">
                  <c:v>126.13190595377074</c:v>
                </c:pt>
                <c:pt idx="1498">
                  <c:v>125.75498665757473</c:v>
                </c:pt>
                <c:pt idx="1499">
                  <c:v>125.37768428988036</c:v>
                </c:pt>
                <c:pt idx="1500">
                  <c:v>125.00000000001604</c:v>
                </c:pt>
                <c:pt idx="1501">
                  <c:v>124.62193493847366</c:v>
                </c:pt>
                <c:pt idx="1502">
                  <c:v>124.24349025690488</c:v>
                </c:pt>
                <c:pt idx="1503">
                  <c:v>123.86466710811796</c:v>
                </c:pt>
                <c:pt idx="1504">
                  <c:v>123.48546664607395</c:v>
                </c:pt>
                <c:pt idx="1505">
                  <c:v>123.10589002588303</c:v>
                </c:pt>
                <c:pt idx="1506">
                  <c:v>122.72593840380149</c:v>
                </c:pt>
                <c:pt idx="1507">
                  <c:v>122.34561293722788</c:v>
                </c:pt>
                <c:pt idx="1508">
                  <c:v>121.96491478469953</c:v>
                </c:pt>
                <c:pt idx="1509">
                  <c:v>121.58384510588903</c:v>
                </c:pt>
                <c:pt idx="1510">
                  <c:v>121.2024050616007</c:v>
                </c:pt>
                <c:pt idx="1511">
                  <c:v>120.82059581376708</c:v>
                </c:pt>
                <c:pt idx="1512">
                  <c:v>120.43841852544524</c:v>
                </c:pt>
                <c:pt idx="1513">
                  <c:v>120.05587436081369</c:v>
                </c:pt>
                <c:pt idx="1514">
                  <c:v>119.67296448516821</c:v>
                </c:pt>
                <c:pt idx="1515">
                  <c:v>119.28969006491864</c:v>
                </c:pt>
                <c:pt idx="1516">
                  <c:v>118.90605226758539</c:v>
                </c:pt>
                <c:pt idx="1517">
                  <c:v>118.52205226179568</c:v>
                </c:pt>
                <c:pt idx="1518">
                  <c:v>118.13769121728016</c:v>
                </c:pt>
                <c:pt idx="1519">
                  <c:v>117.75297030486931</c:v>
                </c:pt>
                <c:pt idx="1520">
                  <c:v>117.36789069648954</c:v>
                </c:pt>
                <c:pt idx="1521">
                  <c:v>116.98245356516023</c:v>
                </c:pt>
                <c:pt idx="1522">
                  <c:v>116.59666008498971</c:v>
                </c:pt>
                <c:pt idx="1523">
                  <c:v>116.21051143117177</c:v>
                </c:pt>
                <c:pt idx="1524">
                  <c:v>115.82400877998234</c:v>
                </c:pt>
                <c:pt idx="1525">
                  <c:v>115.43715330877542</c:v>
                </c:pt>
                <c:pt idx="1526">
                  <c:v>115.04994619597989</c:v>
                </c:pt>
                <c:pt idx="1527">
                  <c:v>114.66238862109574</c:v>
                </c:pt>
                <c:pt idx="1528">
                  <c:v>114.27448176469061</c:v>
                </c:pt>
                <c:pt idx="1529">
                  <c:v>113.88622680839599</c:v>
                </c:pt>
                <c:pt idx="1530">
                  <c:v>113.49762493490384</c:v>
                </c:pt>
                <c:pt idx="1531">
                  <c:v>113.10867732796285</c:v>
                </c:pt>
                <c:pt idx="1532">
                  <c:v>112.71938517237491</c:v>
                </c:pt>
                <c:pt idx="1533">
                  <c:v>112.32974965399141</c:v>
                </c:pt>
                <c:pt idx="1534">
                  <c:v>111.93977195970972</c:v>
                </c:pt>
                <c:pt idx="1535">
                  <c:v>111.54945327746952</c:v>
                </c:pt>
                <c:pt idx="1536">
                  <c:v>111.15879479624924</c:v>
                </c:pt>
                <c:pt idx="1537">
                  <c:v>110.76779770606234</c:v>
                </c:pt>
                <c:pt idx="1538">
                  <c:v>110.37646319795375</c:v>
                </c:pt>
                <c:pt idx="1539">
                  <c:v>109.98479246399627</c:v>
                </c:pt>
                <c:pt idx="1540">
                  <c:v>109.59278669728688</c:v>
                </c:pt>
                <c:pt idx="1541">
                  <c:v>109.20044709194313</c:v>
                </c:pt>
                <c:pt idx="1542">
                  <c:v>108.80777484309949</c:v>
                </c:pt>
                <c:pt idx="1543">
                  <c:v>108.41477114690372</c:v>
                </c:pt>
                <c:pt idx="1544">
                  <c:v>108.02143720051326</c:v>
                </c:pt>
                <c:pt idx="1545">
                  <c:v>107.62777420209152</c:v>
                </c:pt>
                <c:pt idx="1546">
                  <c:v>107.23378335080425</c:v>
                </c:pt>
                <c:pt idx="1547">
                  <c:v>106.83946584681581</c:v>
                </c:pt>
                <c:pt idx="1548">
                  <c:v>106.4448228912859</c:v>
                </c:pt>
                <c:pt idx="1549">
                  <c:v>106.04985568636543</c:v>
                </c:pt>
                <c:pt idx="1550">
                  <c:v>105.65456543519278</c:v>
                </c:pt>
                <c:pt idx="1551">
                  <c:v>105.25895334189072</c:v>
                </c:pt>
                <c:pt idx="1552">
                  <c:v>104.86302061156228</c:v>
                </c:pt>
                <c:pt idx="1553">
                  <c:v>104.46676845028722</c:v>
                </c:pt>
                <c:pt idx="1554">
                  <c:v>104.07019806511838</c:v>
                </c:pt>
                <c:pt idx="1555">
                  <c:v>103.67331066407787</c:v>
                </c:pt>
                <c:pt idx="1556">
                  <c:v>103.2761074561536</c:v>
                </c:pt>
                <c:pt idx="1557">
                  <c:v>102.87858965129539</c:v>
                </c:pt>
                <c:pt idx="1558">
                  <c:v>102.48075846041132</c:v>
                </c:pt>
                <c:pt idx="1559">
                  <c:v>102.0826150953644</c:v>
                </c:pt>
                <c:pt idx="1560">
                  <c:v>101.68416076896825</c:v>
                </c:pt>
                <c:pt idx="1561">
                  <c:v>101.28539669498389</c:v>
                </c:pt>
                <c:pt idx="1562">
                  <c:v>100.8863240881158</c:v>
                </c:pt>
                <c:pt idx="1563">
                  <c:v>100.48694416400838</c:v>
                </c:pt>
                <c:pt idx="1564">
                  <c:v>100.08725813924221</c:v>
                </c:pt>
                <c:pt idx="1565">
                  <c:v>99.687267231330068</c:v>
                </c:pt>
                <c:pt idx="1566">
                  <c:v>99.286972658713694</c:v>
                </c:pt>
                <c:pt idx="1567">
                  <c:v>98.886375640759823</c:v>
                </c:pt>
                <c:pt idx="1568">
                  <c:v>98.485477397756412</c:v>
                </c:pt>
                <c:pt idx="1569">
                  <c:v>98.084279150908941</c:v>
                </c:pt>
                <c:pt idx="1570">
                  <c:v>97.682782122337045</c:v>
                </c:pt>
                <c:pt idx="1571">
                  <c:v>97.28098753507021</c:v>
                </c:pt>
                <c:pt idx="1572">
                  <c:v>96.878896613044432</c:v>
                </c:pt>
                <c:pt idx="1573">
                  <c:v>96.476510581098367</c:v>
                </c:pt>
                <c:pt idx="1574">
                  <c:v>96.073830664969691</c:v>
                </c:pt>
                <c:pt idx="1575">
                  <c:v>95.670858091291237</c:v>
                </c:pt>
                <c:pt idx="1576">
                  <c:v>95.267594087587369</c:v>
                </c:pt>
                <c:pt idx="1577">
                  <c:v>94.864039882270148</c:v>
                </c:pt>
                <c:pt idx="1578">
                  <c:v>94.460196704635692</c:v>
                </c:pt>
                <c:pt idx="1579">
                  <c:v>94.056065784860351</c:v>
                </c:pt>
                <c:pt idx="1580">
                  <c:v>93.651648353997004</c:v>
                </c:pt>
                <c:pt idx="1581">
                  <c:v>93.246945643971259</c:v>
                </c:pt>
                <c:pt idx="1582">
                  <c:v>92.841958887577761</c:v>
                </c:pt>
                <c:pt idx="1583">
                  <c:v>92.436689318476425</c:v>
                </c:pt>
                <c:pt idx="1584">
                  <c:v>92.03113817118863</c:v>
                </c:pt>
                <c:pt idx="1585">
                  <c:v>91.625306681093505</c:v>
                </c:pt>
                <c:pt idx="1586">
                  <c:v>91.219196084424141</c:v>
                </c:pt>
                <c:pt idx="1587">
                  <c:v>90.812807618263847</c:v>
                </c:pt>
                <c:pt idx="1588">
                  <c:v>90.406142520542389</c:v>
                </c:pt>
                <c:pt idx="1589">
                  <c:v>89.999202030032137</c:v>
                </c:pt>
                <c:pt idx="1590">
                  <c:v>89.591987386344442</c:v>
                </c:pt>
                <c:pt idx="1591">
                  <c:v>89.184499829925713</c:v>
                </c:pt>
                <c:pt idx="1592">
                  <c:v>88.776740602053721</c:v>
                </c:pt>
                <c:pt idx="1593">
                  <c:v>88.368710944833666</c:v>
                </c:pt>
                <c:pt idx="1594">
                  <c:v>87.96041210119499</c:v>
                </c:pt>
                <c:pt idx="1595">
                  <c:v>87.551845314886421</c:v>
                </c:pt>
                <c:pt idx="1596">
                  <c:v>87.143011830473398</c:v>
                </c:pt>
                <c:pt idx="1597">
                  <c:v>86.73391289333361</c:v>
                </c:pt>
                <c:pt idx="1598">
                  <c:v>86.324549749653343</c:v>
                </c:pt>
                <c:pt idx="1599">
                  <c:v>85.914923646423745</c:v>
                </c:pt>
                <c:pt idx="1600">
                  <c:v>85.505035831436942</c:v>
                </c:pt>
                <c:pt idx="1601">
                  <c:v>85.094887553282334</c:v>
                </c:pt>
                <c:pt idx="1602">
                  <c:v>84.684480061342668</c:v>
                </c:pt>
                <c:pt idx="1603">
                  <c:v>84.273814605790392</c:v>
                </c:pt>
                <c:pt idx="1604">
                  <c:v>83.862892437583568</c:v>
                </c:pt>
                <c:pt idx="1605">
                  <c:v>83.451714808462569</c:v>
                </c:pt>
                <c:pt idx="1606">
                  <c:v>83.040282970945711</c:v>
                </c:pt>
                <c:pt idx="1607">
                  <c:v>82.628598178325674</c:v>
                </c:pt>
                <c:pt idx="1608">
                  <c:v>82.216661684665766</c:v>
                </c:pt>
                <c:pt idx="1609">
                  <c:v>81.804474744796067</c:v>
                </c:pt>
                <c:pt idx="1610">
                  <c:v>81.3920386143093</c:v>
                </c:pt>
                <c:pt idx="1611">
                  <c:v>80.979354549557527</c:v>
                </c:pt>
                <c:pt idx="1612">
                  <c:v>80.566423807647979</c:v>
                </c:pt>
                <c:pt idx="1613">
                  <c:v>80.153247646439311</c:v>
                </c:pt>
                <c:pt idx="1614">
                  <c:v>79.739827324537671</c:v>
                </c:pt>
                <c:pt idx="1615">
                  <c:v>79.326164101293259</c:v>
                </c:pt>
                <c:pt idx="1616">
                  <c:v>78.912259236795876</c:v>
                </c:pt>
                <c:pt idx="1617">
                  <c:v>78.49811399187152</c:v>
                </c:pt>
                <c:pt idx="1618">
                  <c:v>78.083729628078473</c:v>
                </c:pt>
                <c:pt idx="1619">
                  <c:v>77.669107407703322</c:v>
                </c:pt>
                <c:pt idx="1620">
                  <c:v>77.254248593757268</c:v>
                </c:pt>
                <c:pt idx="1621">
                  <c:v>76.839154449972199</c:v>
                </c:pt>
                <c:pt idx="1622">
                  <c:v>76.423826240796899</c:v>
                </c:pt>
                <c:pt idx="1623">
                  <c:v>76.008265231393096</c:v>
                </c:pt>
                <c:pt idx="1624">
                  <c:v>75.592472687631798</c:v>
                </c:pt>
                <c:pt idx="1625">
                  <c:v>75.176449876088881</c:v>
                </c:pt>
                <c:pt idx="1626">
                  <c:v>74.760198064042299</c:v>
                </c:pt>
                <c:pt idx="1627">
                  <c:v>74.34371851946716</c:v>
                </c:pt>
                <c:pt idx="1628">
                  <c:v>73.927012511032387</c:v>
                </c:pt>
                <c:pt idx="1629">
                  <c:v>73.51008130809673</c:v>
                </c:pt>
                <c:pt idx="1630">
                  <c:v>73.09292618070495</c:v>
                </c:pt>
                <c:pt idx="1631">
                  <c:v>72.675548399583931</c:v>
                </c:pt>
                <c:pt idx="1632">
                  <c:v>72.257949236138742</c:v>
                </c:pt>
                <c:pt idx="1633">
                  <c:v>71.840129962448884</c:v>
                </c:pt>
                <c:pt idx="1634">
                  <c:v>71.422091851264312</c:v>
                </c:pt>
                <c:pt idx="1635">
                  <c:v>71.003836176001613</c:v>
                </c:pt>
                <c:pt idx="1636">
                  <c:v>70.585364210740124</c:v>
                </c:pt>
                <c:pt idx="1637">
                  <c:v>70.166677230217985</c:v>
                </c:pt>
                <c:pt idx="1638">
                  <c:v>69.747776509828384</c:v>
                </c:pt>
                <c:pt idx="1639">
                  <c:v>69.328663325615565</c:v>
                </c:pt>
                <c:pt idx="1640">
                  <c:v>68.909338954270936</c:v>
                </c:pt>
                <c:pt idx="1641">
                  <c:v>68.489804673129299</c:v>
                </c:pt>
                <c:pt idx="1642">
                  <c:v>68.070061760164805</c:v>
                </c:pt>
                <c:pt idx="1643">
                  <c:v>67.650111493987168</c:v>
                </c:pt>
                <c:pt idx="1644">
                  <c:v>67.229955153837707</c:v>
                </c:pt>
                <c:pt idx="1645">
                  <c:v>66.809594019585546</c:v>
                </c:pt>
                <c:pt idx="1646">
                  <c:v>66.389029371723566</c:v>
                </c:pt>
                <c:pt idx="1647">
                  <c:v>65.968262491364626</c:v>
                </c:pt>
                <c:pt idx="1648">
                  <c:v>65.547294660237625</c:v>
                </c:pt>
                <c:pt idx="1649">
                  <c:v>65.126127160683453</c:v>
                </c:pt>
                <c:pt idx="1650">
                  <c:v>64.704761275651592</c:v>
                </c:pt>
                <c:pt idx="1651">
                  <c:v>64.283198288695488</c:v>
                </c:pt>
                <c:pt idx="1652">
                  <c:v>63.861439483969107</c:v>
                </c:pt>
                <c:pt idx="1653">
                  <c:v>63.439486146222926</c:v>
                </c:pt>
                <c:pt idx="1654">
                  <c:v>63.017339560800067</c:v>
                </c:pt>
                <c:pt idx="1655">
                  <c:v>62.59500101363205</c:v>
                </c:pt>
                <c:pt idx="1656">
                  <c:v>62.172471791235424</c:v>
                </c:pt>
                <c:pt idx="1657">
                  <c:v>61.749753180707494</c:v>
                </c:pt>
                <c:pt idx="1658">
                  <c:v>61.326846469722447</c:v>
                </c:pt>
                <c:pt idx="1659">
                  <c:v>60.903752946527469</c:v>
                </c:pt>
                <c:pt idx="1660">
                  <c:v>60.480473899938694</c:v>
                </c:pt>
                <c:pt idx="1661">
                  <c:v>60.057010619337731</c:v>
                </c:pt>
                <c:pt idx="1662">
                  <c:v>59.633364394667055</c:v>
                </c:pt>
                <c:pt idx="1663">
                  <c:v>59.209536516426539</c:v>
                </c:pt>
                <c:pt idx="1664">
                  <c:v>58.785528275669414</c:v>
                </c:pt>
                <c:pt idx="1665">
                  <c:v>58.361340963998295</c:v>
                </c:pt>
                <c:pt idx="1666">
                  <c:v>57.936975873561309</c:v>
                </c:pt>
                <c:pt idx="1667">
                  <c:v>57.512434297048117</c:v>
                </c:pt>
                <c:pt idx="1668">
                  <c:v>57.087717527685982</c:v>
                </c:pt>
                <c:pt idx="1669">
                  <c:v>56.662826859235956</c:v>
                </c:pt>
                <c:pt idx="1670">
                  <c:v>56.237763585988475</c:v>
                </c:pt>
                <c:pt idx="1671">
                  <c:v>55.812529002759995</c:v>
                </c:pt>
                <c:pt idx="1672">
                  <c:v>55.387124404889015</c:v>
                </c:pt>
                <c:pt idx="1673">
                  <c:v>54.961551088231609</c:v>
                </c:pt>
                <c:pt idx="1674">
                  <c:v>54.535810349157899</c:v>
                </c:pt>
                <c:pt idx="1675">
                  <c:v>54.109903484548013</c:v>
                </c:pt>
                <c:pt idx="1676">
                  <c:v>53.68383179178813</c:v>
                </c:pt>
                <c:pt idx="1677">
                  <c:v>53.257596568766509</c:v>
                </c:pt>
                <c:pt idx="1678">
                  <c:v>52.831199113869559</c:v>
                </c:pt>
                <c:pt idx="1679">
                  <c:v>52.404640725977885</c:v>
                </c:pt>
                <c:pt idx="1680">
                  <c:v>51.977922704462301</c:v>
                </c:pt>
                <c:pt idx="1681">
                  <c:v>51.55104634917992</c:v>
                </c:pt>
                <c:pt idx="1682">
                  <c:v>51.124012960470125</c:v>
                </c:pt>
                <c:pt idx="1683">
                  <c:v>50.696823839150696</c:v>
                </c:pt>
                <c:pt idx="1684">
                  <c:v>50.269480286513776</c:v>
                </c:pt>
                <c:pt idx="1685">
                  <c:v>49.841983604321939</c:v>
                </c:pt>
                <c:pt idx="1686">
                  <c:v>49.414335094804215</c:v>
                </c:pt>
                <c:pt idx="1687">
                  <c:v>48.986536060652142</c:v>
                </c:pt>
                <c:pt idx="1688">
                  <c:v>48.55858780501574</c:v>
                </c:pt>
                <c:pt idx="1689">
                  <c:v>48.130491631499645</c:v>
                </c:pt>
                <c:pt idx="1690">
                  <c:v>47.702248844159023</c:v>
                </c:pt>
                <c:pt idx="1691">
                  <c:v>47.273860747495675</c:v>
                </c:pt>
                <c:pt idx="1692">
                  <c:v>46.845328646454043</c:v>
                </c:pt>
                <c:pt idx="1693">
                  <c:v>46.416653846417226</c:v>
                </c:pt>
                <c:pt idx="1694">
                  <c:v>45.987837653202995</c:v>
                </c:pt>
                <c:pt idx="1695">
                  <c:v>45.558881373059748</c:v>
                </c:pt>
                <c:pt idx="1696">
                  <c:v>45.129786312662908</c:v>
                </c:pt>
                <c:pt idx="1697">
                  <c:v>44.700553779110351</c:v>
                </c:pt>
                <c:pt idx="1698">
                  <c:v>44.271185079918808</c:v>
                </c:pt>
                <c:pt idx="1699">
                  <c:v>43.841681523019908</c:v>
                </c:pt>
                <c:pt idx="1700">
                  <c:v>43.412044416755748</c:v>
                </c:pt>
                <c:pt idx="1701">
                  <c:v>42.982275069875577</c:v>
                </c:pt>
                <c:pt idx="1702">
                  <c:v>42.552374791531363</c:v>
                </c:pt>
                <c:pt idx="1703">
                  <c:v>42.122344891273904</c:v>
                </c:pt>
                <c:pt idx="1704">
                  <c:v>41.692186679048866</c:v>
                </c:pt>
                <c:pt idx="1705">
                  <c:v>41.261901465192743</c:v>
                </c:pt>
                <c:pt idx="1706">
                  <c:v>40.831490560428819</c:v>
                </c:pt>
                <c:pt idx="1707">
                  <c:v>40.400955275863573</c:v>
                </c:pt>
                <c:pt idx="1708">
                  <c:v>39.970296922982037</c:v>
                </c:pt>
                <c:pt idx="1709">
                  <c:v>39.539516813644241</c:v>
                </c:pt>
                <c:pt idx="1710">
                  <c:v>39.108616260081099</c:v>
                </c:pt>
                <c:pt idx="1711">
                  <c:v>38.677596574890444</c:v>
                </c:pt>
                <c:pt idx="1712">
                  <c:v>38.246459071032966</c:v>
                </c:pt>
                <c:pt idx="1713">
                  <c:v>37.815205061828287</c:v>
                </c:pt>
                <c:pt idx="1714">
                  <c:v>37.38383586095101</c:v>
                </c:pt>
                <c:pt idx="1715">
                  <c:v>36.95235278242631</c:v>
                </c:pt>
                <c:pt idx="1716">
                  <c:v>36.520757140626593</c:v>
                </c:pt>
                <c:pt idx="1717">
                  <c:v>36.089050250266922</c:v>
                </c:pt>
                <c:pt idx="1718">
                  <c:v>35.657233426401561</c:v>
                </c:pt>
                <c:pt idx="1719">
                  <c:v>35.225307984419352</c:v>
                </c:pt>
                <c:pt idx="1720">
                  <c:v>34.793275240040074</c:v>
                </c:pt>
                <c:pt idx="1721">
                  <c:v>34.361136509310413</c:v>
                </c:pt>
                <c:pt idx="1722">
                  <c:v>33.92889310859988</c:v>
                </c:pt>
                <c:pt idx="1723">
                  <c:v>33.496546354596823</c:v>
                </c:pt>
                <c:pt idx="1724">
                  <c:v>33.064097564304461</c:v>
                </c:pt>
                <c:pt idx="1725">
                  <c:v>32.631548055036774</c:v>
                </c:pt>
                <c:pt idx="1726">
                  <c:v>32.198899144414611</c:v>
                </c:pt>
                <c:pt idx="1727">
                  <c:v>31.766152150361563</c:v>
                </c:pt>
                <c:pt idx="1728">
                  <c:v>31.33330839110004</c:v>
                </c:pt>
                <c:pt idx="1729">
                  <c:v>30.900369185147184</c:v>
                </c:pt>
                <c:pt idx="1730">
                  <c:v>30.46733585131091</c:v>
                </c:pt>
                <c:pt idx="1731">
                  <c:v>30.034209708685847</c:v>
                </c:pt>
                <c:pt idx="1732">
                  <c:v>29.600992076649341</c:v>
                </c:pt>
                <c:pt idx="1733">
                  <c:v>29.167684274857429</c:v>
                </c:pt>
                <c:pt idx="1734">
                  <c:v>28.734287623240821</c:v>
                </c:pt>
                <c:pt idx="1735">
                  <c:v>28.30080344200088</c:v>
                </c:pt>
                <c:pt idx="1736">
                  <c:v>27.867233051605599</c:v>
                </c:pt>
                <c:pt idx="1737">
                  <c:v>27.433577772785579</c:v>
                </c:pt>
                <c:pt idx="1738">
                  <c:v>26.999838926530007</c:v>
                </c:pt>
                <c:pt idx="1739">
                  <c:v>26.566017834082626</c:v>
                </c:pt>
                <c:pt idx="1740">
                  <c:v>26.132115816937727</c:v>
                </c:pt>
                <c:pt idx="1741">
                  <c:v>25.698134196835984</c:v>
                </c:pt>
                <c:pt idx="1742">
                  <c:v>25.264074295760896</c:v>
                </c:pt>
                <c:pt idx="1743">
                  <c:v>24.829937435934095</c:v>
                </c:pt>
                <c:pt idx="1744">
                  <c:v>24.395724939811849</c:v>
                </c:pt>
                <c:pt idx="1745">
                  <c:v>23.961438130080509</c:v>
                </c:pt>
                <c:pt idx="1746">
                  <c:v>23.527078329653126</c:v>
                </c:pt>
                <c:pt idx="1747">
                  <c:v>23.092646861664974</c:v>
                </c:pt>
                <c:pt idx="1748">
                  <c:v>22.658145049469645</c:v>
                </c:pt>
                <c:pt idx="1749">
                  <c:v>22.223574216635019</c:v>
                </c:pt>
                <c:pt idx="1750">
                  <c:v>21.788935686939212</c:v>
                </c:pt>
                <c:pt idx="1751">
                  <c:v>21.354230784366568</c:v>
                </c:pt>
                <c:pt idx="1752">
                  <c:v>20.919460833103493</c:v>
                </c:pt>
                <c:pt idx="1753">
                  <c:v>20.484627157534884</c:v>
                </c:pt>
                <c:pt idx="1754">
                  <c:v>20.049731082239411</c:v>
                </c:pt>
                <c:pt idx="1755">
                  <c:v>19.614773931985948</c:v>
                </c:pt>
                <c:pt idx="1756">
                  <c:v>19.179757031729402</c:v>
                </c:pt>
                <c:pt idx="1757">
                  <c:v>18.744681706606695</c:v>
                </c:pt>
                <c:pt idx="1758">
                  <c:v>18.309549281932725</c:v>
                </c:pt>
                <c:pt idx="1759">
                  <c:v>17.874361083196423</c:v>
                </c:pt>
                <c:pt idx="1760">
                  <c:v>17.439118436056297</c:v>
                </c:pt>
                <c:pt idx="1761">
                  <c:v>17.003822666337047</c:v>
                </c:pt>
                <c:pt idx="1762">
                  <c:v>16.568475100024958</c:v>
                </c:pt>
                <c:pt idx="1763">
                  <c:v>16.133077063264444</c:v>
                </c:pt>
                <c:pt idx="1764">
                  <c:v>15.697629882353327</c:v>
                </c:pt>
                <c:pt idx="1765">
                  <c:v>15.262134883739231</c:v>
                </c:pt>
                <c:pt idx="1766">
                  <c:v>14.826593394015449</c:v>
                </c:pt>
                <c:pt idx="1767">
                  <c:v>14.391006739916893</c:v>
                </c:pt>
                <c:pt idx="1768">
                  <c:v>13.955376248316052</c:v>
                </c:pt>
                <c:pt idx="1769">
                  <c:v>13.519703246218954</c:v>
                </c:pt>
                <c:pt idx="1770">
                  <c:v>13.08398906076112</c:v>
                </c:pt>
                <c:pt idx="1771">
                  <c:v>12.648235019203518</c:v>
                </c:pt>
                <c:pt idx="1772">
                  <c:v>12.212442448928535</c:v>
                </c:pt>
                <c:pt idx="1773">
                  <c:v>11.776612677435914</c:v>
                </c:pt>
                <c:pt idx="1774">
                  <c:v>11.340747032338722</c:v>
                </c:pt>
                <c:pt idx="1775">
                  <c:v>10.904846841359307</c:v>
                </c:pt>
                <c:pt idx="1776">
                  <c:v>10.468913432325243</c:v>
                </c:pt>
                <c:pt idx="1777">
                  <c:v>10.032948133165299</c:v>
                </c:pt>
                <c:pt idx="1778">
                  <c:v>9.5969522719053799</c:v>
                </c:pt>
                <c:pt idx="1779">
                  <c:v>9.160927176664492</c:v>
                </c:pt>
                <c:pt idx="1780">
                  <c:v>8.7248741756506938</c:v>
                </c:pt>
                <c:pt idx="1781">
                  <c:v>8.2887945971570502</c:v>
                </c:pt>
                <c:pt idx="1782">
                  <c:v>7.8526897695575819</c:v>
                </c:pt>
                <c:pt idx="1783">
                  <c:v>7.4165610213032256</c:v>
                </c:pt>
                <c:pt idx="1784">
                  <c:v>6.980409680917786</c:v>
                </c:pt>
                <c:pt idx="1785">
                  <c:v>6.5442370769938822</c:v>
                </c:pt>
                <c:pt idx="1786">
                  <c:v>6.1080445381889099</c:v>
                </c:pt>
                <c:pt idx="1787">
                  <c:v>5.6718333932208784</c:v>
                </c:pt>
                <c:pt idx="1788">
                  <c:v>5.2356049708648076</c:v>
                </c:pt>
                <c:pt idx="1789">
                  <c:v>4.7993605999481224</c:v>
                </c:pt>
                <c:pt idx="1790">
                  <c:v>4.3631016093466126</c:v>
                </c:pt>
                <c:pt idx="1791">
                  <c:v>3.9268293279809314</c:v>
                </c:pt>
                <c:pt idx="1792">
                  <c:v>3.490545084812108</c:v>
                </c:pt>
                <c:pt idx="1793">
                  <c:v>3.05425020883761</c:v>
                </c:pt>
                <c:pt idx="1794">
                  <c:v>2.6179460290872938</c:v>
                </c:pt>
                <c:pt idx="1795">
                  <c:v>2.1816338746193567</c:v>
                </c:pt>
                <c:pt idx="1796">
                  <c:v>1.7453150745162886</c:v>
                </c:pt>
                <c:pt idx="1797">
                  <c:v>1.308990957880712</c:v>
                </c:pt>
                <c:pt idx="1798">
                  <c:v>0.87266285383177733</c:v>
                </c:pt>
                <c:pt idx="1799">
                  <c:v>0.43633209150044883</c:v>
                </c:pt>
                <c:pt idx="1800">
                  <c:v>2.5898825185138863E-11</c:v>
                </c:pt>
                <c:pt idx="1801">
                  <c:v>-0.43633209144865126</c:v>
                </c:pt>
                <c:pt idx="1802">
                  <c:v>-0.87266285377986907</c:v>
                </c:pt>
                <c:pt idx="1803">
                  <c:v>-1.3089909578289149</c:v>
                </c:pt>
                <c:pt idx="1804">
                  <c:v>-1.7453150744642703</c:v>
                </c:pt>
                <c:pt idx="1805">
                  <c:v>-2.1816338745674502</c:v>
                </c:pt>
                <c:pt idx="1806">
                  <c:v>-2.6179460290352772</c:v>
                </c:pt>
                <c:pt idx="1807">
                  <c:v>-3.0542502087857053</c:v>
                </c:pt>
                <c:pt idx="1808">
                  <c:v>-3.4905450847602042</c:v>
                </c:pt>
                <c:pt idx="1809">
                  <c:v>-3.9268293279290289</c:v>
                </c:pt>
                <c:pt idx="1810">
                  <c:v>-4.3631016092947119</c:v>
                </c:pt>
                <c:pt idx="1811">
                  <c:v>-4.7993605998963345</c:v>
                </c:pt>
                <c:pt idx="1812">
                  <c:v>-5.2356049708130206</c:v>
                </c:pt>
                <c:pt idx="1813">
                  <c:v>-5.6718333931689839</c:v>
                </c:pt>
                <c:pt idx="1814">
                  <c:v>-6.1080445381370163</c:v>
                </c:pt>
                <c:pt idx="1815">
                  <c:v>-6.5442370769418803</c:v>
                </c:pt>
                <c:pt idx="1816">
                  <c:v>-6.9804096808658977</c:v>
                </c:pt>
                <c:pt idx="1817">
                  <c:v>-7.4165610212512298</c:v>
                </c:pt>
                <c:pt idx="1818">
                  <c:v>-7.8526897695056981</c:v>
                </c:pt>
                <c:pt idx="1819">
                  <c:v>-8.28879459710517</c:v>
                </c:pt>
                <c:pt idx="1820">
                  <c:v>-8.7248741755988171</c:v>
                </c:pt>
                <c:pt idx="1821">
                  <c:v>-9.160927176612617</c:v>
                </c:pt>
                <c:pt idx="1822">
                  <c:v>-9.5969522718536187</c:v>
                </c:pt>
                <c:pt idx="1823">
                  <c:v>-10.032948133113432</c:v>
                </c:pt>
                <c:pt idx="1824">
                  <c:v>-10.46891343227349</c:v>
                </c:pt>
                <c:pt idx="1825">
                  <c:v>-10.904846841307448</c:v>
                </c:pt>
                <c:pt idx="1826">
                  <c:v>-11.340747032286979</c:v>
                </c:pt>
                <c:pt idx="1827">
                  <c:v>-11.776612677384062</c:v>
                </c:pt>
                <c:pt idx="1828">
                  <c:v>-12.212442448876576</c:v>
                </c:pt>
                <c:pt idx="1829">
                  <c:v>-12.648235019151675</c:v>
                </c:pt>
                <c:pt idx="1830">
                  <c:v>-13.083989060709282</c:v>
                </c:pt>
                <c:pt idx="1831">
                  <c:v>-13.519703246167122</c:v>
                </c:pt>
                <c:pt idx="1832">
                  <c:v>-13.955376248264225</c:v>
                </c:pt>
                <c:pt idx="1833">
                  <c:v>-14.391006739865182</c:v>
                </c:pt>
                <c:pt idx="1834">
                  <c:v>-14.826593393963632</c:v>
                </c:pt>
                <c:pt idx="1835">
                  <c:v>-15.26213488368753</c:v>
                </c:pt>
                <c:pt idx="1836">
                  <c:v>-15.697629882301522</c:v>
                </c:pt>
                <c:pt idx="1837">
                  <c:v>-16.133077063212756</c:v>
                </c:pt>
                <c:pt idx="1838">
                  <c:v>-16.568475099973163</c:v>
                </c:pt>
                <c:pt idx="1839">
                  <c:v>-17.003822666285259</c:v>
                </c:pt>
                <c:pt idx="1840">
                  <c:v>-17.439118436004406</c:v>
                </c:pt>
                <c:pt idx="1841">
                  <c:v>-17.874361083144649</c:v>
                </c:pt>
                <c:pt idx="1842">
                  <c:v>-18.309549281880955</c:v>
                </c:pt>
                <c:pt idx="1843">
                  <c:v>-18.744681706554935</c:v>
                </c:pt>
                <c:pt idx="1844">
                  <c:v>-19.179757031677756</c:v>
                </c:pt>
                <c:pt idx="1845">
                  <c:v>-19.614773931934199</c:v>
                </c:pt>
                <c:pt idx="1846">
                  <c:v>-20.049731082187783</c:v>
                </c:pt>
                <c:pt idx="1847">
                  <c:v>-20.484627157483146</c:v>
                </c:pt>
                <c:pt idx="1848">
                  <c:v>-20.919460833051875</c:v>
                </c:pt>
                <c:pt idx="1849">
                  <c:v>-21.354230784314737</c:v>
                </c:pt>
                <c:pt idx="1850">
                  <c:v>-21.788935686887502</c:v>
                </c:pt>
                <c:pt idx="1851">
                  <c:v>-22.223574216583206</c:v>
                </c:pt>
                <c:pt idx="1852">
                  <c:v>-22.65814504941795</c:v>
                </c:pt>
                <c:pt idx="1853">
                  <c:v>-23.092646861613176</c:v>
                </c:pt>
                <c:pt idx="1854">
                  <c:v>-23.527078329601448</c:v>
                </c:pt>
                <c:pt idx="1855">
                  <c:v>-23.961438130028839</c:v>
                </c:pt>
                <c:pt idx="1856">
                  <c:v>-24.395724939760189</c:v>
                </c:pt>
                <c:pt idx="1857">
                  <c:v>-24.829937435882552</c:v>
                </c:pt>
                <c:pt idx="1858">
                  <c:v>-25.264074295709253</c:v>
                </c:pt>
                <c:pt idx="1859">
                  <c:v>-25.698134196784459</c:v>
                </c:pt>
                <c:pt idx="1860">
                  <c:v>-26.132115816885989</c:v>
                </c:pt>
                <c:pt idx="1861">
                  <c:v>-26.566017834031012</c:v>
                </c:pt>
                <c:pt idx="1862">
                  <c:v>-26.99983892647829</c:v>
                </c:pt>
                <c:pt idx="1863">
                  <c:v>-27.433577772733987</c:v>
                </c:pt>
                <c:pt idx="1864">
                  <c:v>-27.867233051554013</c:v>
                </c:pt>
                <c:pt idx="1865">
                  <c:v>-28.300803441949302</c:v>
                </c:pt>
                <c:pt idx="1866">
                  <c:v>-28.734287623189253</c:v>
                </c:pt>
                <c:pt idx="1867">
                  <c:v>-29.167684274805982</c:v>
                </c:pt>
                <c:pt idx="1868">
                  <c:v>-29.600992076597798</c:v>
                </c:pt>
                <c:pt idx="1869">
                  <c:v>-30.034209708634425</c:v>
                </c:pt>
                <c:pt idx="1870">
                  <c:v>-30.467335851259389</c:v>
                </c:pt>
                <c:pt idx="1871">
                  <c:v>-30.900369185095784</c:v>
                </c:pt>
                <c:pt idx="1872">
                  <c:v>-31.333308391048536</c:v>
                </c:pt>
                <c:pt idx="1873">
                  <c:v>-31.766152150309964</c:v>
                </c:pt>
                <c:pt idx="1874">
                  <c:v>-32.198899144363132</c:v>
                </c:pt>
                <c:pt idx="1875">
                  <c:v>-32.631548054985309</c:v>
                </c:pt>
                <c:pt idx="1876">
                  <c:v>-33.064097564253004</c:v>
                </c:pt>
                <c:pt idx="1877">
                  <c:v>-33.496546354545387</c:v>
                </c:pt>
                <c:pt idx="1878">
                  <c:v>-33.928893108548557</c:v>
                </c:pt>
                <c:pt idx="1879">
                  <c:v>-34.361136509258998</c:v>
                </c:pt>
                <c:pt idx="1880">
                  <c:v>-34.793275239988787</c:v>
                </c:pt>
                <c:pt idx="1881">
                  <c:v>-35.225307984367959</c:v>
                </c:pt>
                <c:pt idx="1882">
                  <c:v>-35.657233426350302</c:v>
                </c:pt>
                <c:pt idx="1883">
                  <c:v>-36.089050250215557</c:v>
                </c:pt>
                <c:pt idx="1884">
                  <c:v>-36.520757140575249</c:v>
                </c:pt>
                <c:pt idx="1885">
                  <c:v>-36.952352782374867</c:v>
                </c:pt>
                <c:pt idx="1886">
                  <c:v>-37.383835860899687</c:v>
                </c:pt>
                <c:pt idx="1887">
                  <c:v>-37.815205061776979</c:v>
                </c:pt>
                <c:pt idx="1888">
                  <c:v>-38.246459070981672</c:v>
                </c:pt>
                <c:pt idx="1889">
                  <c:v>-38.677596574839271</c:v>
                </c:pt>
                <c:pt idx="1890">
                  <c:v>-39.108616260029827</c:v>
                </c:pt>
                <c:pt idx="1891">
                  <c:v>-39.539516813593096</c:v>
                </c:pt>
                <c:pt idx="1892">
                  <c:v>-39.9702969229308</c:v>
                </c:pt>
                <c:pt idx="1893">
                  <c:v>-40.40095527581245</c:v>
                </c:pt>
                <c:pt idx="1894">
                  <c:v>-40.831490560377603</c:v>
                </c:pt>
                <c:pt idx="1895">
                  <c:v>-41.261901465141541</c:v>
                </c:pt>
                <c:pt idx="1896">
                  <c:v>-41.692186678997572</c:v>
                </c:pt>
                <c:pt idx="1897">
                  <c:v>-42.122344891222738</c:v>
                </c:pt>
                <c:pt idx="1898">
                  <c:v>-42.552374791480105</c:v>
                </c:pt>
                <c:pt idx="1899">
                  <c:v>-42.982275069824446</c:v>
                </c:pt>
                <c:pt idx="1900">
                  <c:v>-43.412044416704624</c:v>
                </c:pt>
                <c:pt idx="1901">
                  <c:v>-43.841681522968798</c:v>
                </c:pt>
                <c:pt idx="1902">
                  <c:v>-44.271185079867827</c:v>
                </c:pt>
                <c:pt idx="1903">
                  <c:v>-44.700553779059277</c:v>
                </c:pt>
                <c:pt idx="1904">
                  <c:v>-45.129786312611962</c:v>
                </c:pt>
                <c:pt idx="1905">
                  <c:v>-45.558881373008703</c:v>
                </c:pt>
                <c:pt idx="1906">
                  <c:v>-45.987837653151971</c:v>
                </c:pt>
                <c:pt idx="1907">
                  <c:v>-46.416653846366103</c:v>
                </c:pt>
                <c:pt idx="1908">
                  <c:v>-46.845328646403054</c:v>
                </c:pt>
                <c:pt idx="1909">
                  <c:v>-47.273860747444594</c:v>
                </c:pt>
                <c:pt idx="1910">
                  <c:v>-47.702248844108063</c:v>
                </c:pt>
                <c:pt idx="1911">
                  <c:v>-48.130491631448706</c:v>
                </c:pt>
                <c:pt idx="1912">
                  <c:v>-48.558587804964823</c:v>
                </c:pt>
                <c:pt idx="1913">
                  <c:v>-48.986536060601239</c:v>
                </c:pt>
                <c:pt idx="1914">
                  <c:v>-49.414335094753447</c:v>
                </c:pt>
                <c:pt idx="1915">
                  <c:v>-49.841983604271078</c:v>
                </c:pt>
                <c:pt idx="1916">
                  <c:v>-50.269480286463036</c:v>
                </c:pt>
                <c:pt idx="1917">
                  <c:v>-50.696823839099871</c:v>
                </c:pt>
                <c:pt idx="1918">
                  <c:v>-51.124012960419208</c:v>
                </c:pt>
                <c:pt idx="1919">
                  <c:v>-51.551046349129123</c:v>
                </c:pt>
                <c:pt idx="1920">
                  <c:v>-51.977922704411419</c:v>
                </c:pt>
                <c:pt idx="1921">
                  <c:v>-52.404640725927131</c:v>
                </c:pt>
                <c:pt idx="1922">
                  <c:v>-52.831199113818826</c:v>
                </c:pt>
                <c:pt idx="1923">
                  <c:v>-53.257596568715798</c:v>
                </c:pt>
                <c:pt idx="1924">
                  <c:v>-53.683831791737433</c:v>
                </c:pt>
                <c:pt idx="1925">
                  <c:v>-54.109903484497444</c:v>
                </c:pt>
                <c:pt idx="1926">
                  <c:v>-54.535810349107237</c:v>
                </c:pt>
                <c:pt idx="1927">
                  <c:v>-54.961551088181075</c:v>
                </c:pt>
                <c:pt idx="1928">
                  <c:v>-55.387124404838396</c:v>
                </c:pt>
                <c:pt idx="1929">
                  <c:v>-55.812529002709503</c:v>
                </c:pt>
                <c:pt idx="1930">
                  <c:v>-56.237763585937792</c:v>
                </c:pt>
                <c:pt idx="1931">
                  <c:v>-56.662826859185394</c:v>
                </c:pt>
                <c:pt idx="1932">
                  <c:v>-57.087717527635448</c:v>
                </c:pt>
                <c:pt idx="1933">
                  <c:v>-57.512434296997604</c:v>
                </c:pt>
                <c:pt idx="1934">
                  <c:v>-57.936975873510924</c:v>
                </c:pt>
                <c:pt idx="1935">
                  <c:v>-58.361340963947825</c:v>
                </c:pt>
                <c:pt idx="1936">
                  <c:v>-58.785528275619065</c:v>
                </c:pt>
                <c:pt idx="1937">
                  <c:v>-59.209536516376112</c:v>
                </c:pt>
                <c:pt idx="1938">
                  <c:v>-59.633364394616756</c:v>
                </c:pt>
                <c:pt idx="1939">
                  <c:v>-60.057010619287347</c:v>
                </c:pt>
                <c:pt idx="1940">
                  <c:v>-60.480473899888437</c:v>
                </c:pt>
                <c:pt idx="1941">
                  <c:v>-60.903752946477013</c:v>
                </c:pt>
                <c:pt idx="1942">
                  <c:v>-61.32684646967212</c:v>
                </c:pt>
                <c:pt idx="1943">
                  <c:v>-61.749753180657081</c:v>
                </c:pt>
                <c:pt idx="1944">
                  <c:v>-62.172471791185146</c:v>
                </c:pt>
                <c:pt idx="1945">
                  <c:v>-62.595001013581786</c:v>
                </c:pt>
                <c:pt idx="1946">
                  <c:v>-63.017339560749825</c:v>
                </c:pt>
                <c:pt idx="1947">
                  <c:v>-63.439486146172811</c:v>
                </c:pt>
                <c:pt idx="1948">
                  <c:v>-63.861439483918922</c:v>
                </c:pt>
                <c:pt idx="1949">
                  <c:v>-64.283198288645437</c:v>
                </c:pt>
                <c:pt idx="1950">
                  <c:v>-64.704761275601456</c:v>
                </c:pt>
                <c:pt idx="1951">
                  <c:v>-65.126127160633445</c:v>
                </c:pt>
                <c:pt idx="1952">
                  <c:v>-65.547294660187418</c:v>
                </c:pt>
                <c:pt idx="1953">
                  <c:v>-65.968262491314562</c:v>
                </c:pt>
                <c:pt idx="1954">
                  <c:v>-66.389029371673416</c:v>
                </c:pt>
                <c:pt idx="1955">
                  <c:v>-66.809594019535524</c:v>
                </c:pt>
                <c:pt idx="1956">
                  <c:v>-67.229955153787728</c:v>
                </c:pt>
                <c:pt idx="1957">
                  <c:v>-67.650111493937189</c:v>
                </c:pt>
                <c:pt idx="1958">
                  <c:v>-68.070061760114868</c:v>
                </c:pt>
                <c:pt idx="1959">
                  <c:v>-68.489804673079476</c:v>
                </c:pt>
                <c:pt idx="1960">
                  <c:v>-68.909338954221056</c:v>
                </c:pt>
                <c:pt idx="1961">
                  <c:v>-69.328663325565799</c:v>
                </c:pt>
                <c:pt idx="1962">
                  <c:v>-69.747776509778532</c:v>
                </c:pt>
                <c:pt idx="1963">
                  <c:v>-70.166677230168062</c:v>
                </c:pt>
                <c:pt idx="1964">
                  <c:v>-70.585364210690315</c:v>
                </c:pt>
                <c:pt idx="1965">
                  <c:v>-71.003836175951733</c:v>
                </c:pt>
                <c:pt idx="1966">
                  <c:v>-71.42209185121456</c:v>
                </c:pt>
                <c:pt idx="1967">
                  <c:v>-71.84012996239916</c:v>
                </c:pt>
                <c:pt idx="1968">
                  <c:v>-72.257949236089047</c:v>
                </c:pt>
                <c:pt idx="1969">
                  <c:v>-72.675548399534264</c:v>
                </c:pt>
                <c:pt idx="1970">
                  <c:v>-73.092926180655425</c:v>
                </c:pt>
                <c:pt idx="1971">
                  <c:v>-73.51008130804712</c:v>
                </c:pt>
                <c:pt idx="1972">
                  <c:v>-73.927012510982891</c:v>
                </c:pt>
                <c:pt idx="1973">
                  <c:v>-74.343718519417592</c:v>
                </c:pt>
                <c:pt idx="1974">
                  <c:v>-74.76019806399286</c:v>
                </c:pt>
                <c:pt idx="1975">
                  <c:v>-75.176449876039371</c:v>
                </c:pt>
                <c:pt idx="1976">
                  <c:v>-75.592472687582301</c:v>
                </c:pt>
                <c:pt idx="1977">
                  <c:v>-76.008265231343628</c:v>
                </c:pt>
                <c:pt idx="1978">
                  <c:v>-76.423826240747474</c:v>
                </c:pt>
                <c:pt idx="1979">
                  <c:v>-76.839154449922816</c:v>
                </c:pt>
                <c:pt idx="1980">
                  <c:v>-77.254248593707885</c:v>
                </c:pt>
                <c:pt idx="1981">
                  <c:v>-77.669107407654081</c:v>
                </c:pt>
                <c:pt idx="1982">
                  <c:v>-78.083729628029147</c:v>
                </c:pt>
                <c:pt idx="1983">
                  <c:v>-78.49811399182235</c:v>
                </c:pt>
                <c:pt idx="1984">
                  <c:v>-78.912259236746621</c:v>
                </c:pt>
                <c:pt idx="1985">
                  <c:v>-79.326164101244132</c:v>
                </c:pt>
                <c:pt idx="1986">
                  <c:v>-79.739827324488473</c:v>
                </c:pt>
                <c:pt idx="1987">
                  <c:v>-80.153247646390142</c:v>
                </c:pt>
                <c:pt idx="1988">
                  <c:v>-80.566423807598738</c:v>
                </c:pt>
                <c:pt idx="1989">
                  <c:v>-80.979354549508415</c:v>
                </c:pt>
                <c:pt idx="1990">
                  <c:v>-81.392038614260116</c:v>
                </c:pt>
                <c:pt idx="1991">
                  <c:v>-81.804474744747026</c:v>
                </c:pt>
                <c:pt idx="1992">
                  <c:v>-82.216661684616852</c:v>
                </c:pt>
                <c:pt idx="1993">
                  <c:v>-82.62859817827669</c:v>
                </c:pt>
                <c:pt idx="1994">
                  <c:v>-83.04028297089684</c:v>
                </c:pt>
                <c:pt idx="1995">
                  <c:v>-83.451714808413641</c:v>
                </c:pt>
                <c:pt idx="1996">
                  <c:v>-83.862892437534754</c:v>
                </c:pt>
                <c:pt idx="1997">
                  <c:v>-84.273814605741421</c:v>
                </c:pt>
                <c:pt idx="1998">
                  <c:v>-84.68448006129384</c:v>
                </c:pt>
                <c:pt idx="1999">
                  <c:v>-85.094887553233406</c:v>
                </c:pt>
                <c:pt idx="2000">
                  <c:v>-85.505035831388156</c:v>
                </c:pt>
                <c:pt idx="2001">
                  <c:v>-85.914923646374874</c:v>
                </c:pt>
                <c:pt idx="2002">
                  <c:v>-86.324549749604628</c:v>
                </c:pt>
                <c:pt idx="2003">
                  <c:v>-86.733912893284923</c:v>
                </c:pt>
                <c:pt idx="2004">
                  <c:v>-87.143011830424854</c:v>
                </c:pt>
                <c:pt idx="2005">
                  <c:v>-87.551845314837806</c:v>
                </c:pt>
                <c:pt idx="2006">
                  <c:v>-87.960412101146503</c:v>
                </c:pt>
                <c:pt idx="2007">
                  <c:v>-88.368710944785207</c:v>
                </c:pt>
                <c:pt idx="2008">
                  <c:v>-88.776740602005077</c:v>
                </c:pt>
                <c:pt idx="2009">
                  <c:v>-89.184499829877225</c:v>
                </c:pt>
                <c:pt idx="2010">
                  <c:v>-89.591987386295884</c:v>
                </c:pt>
                <c:pt idx="2011">
                  <c:v>-89.999202029983707</c:v>
                </c:pt>
                <c:pt idx="2012">
                  <c:v>-90.406142520493972</c:v>
                </c:pt>
                <c:pt idx="2013">
                  <c:v>-90.812807618215487</c:v>
                </c:pt>
                <c:pt idx="2014">
                  <c:v>-91.219196084375795</c:v>
                </c:pt>
                <c:pt idx="2015">
                  <c:v>-91.625306681045302</c:v>
                </c:pt>
                <c:pt idx="2016">
                  <c:v>-92.03113817114037</c:v>
                </c:pt>
                <c:pt idx="2017">
                  <c:v>-92.436689318428307</c:v>
                </c:pt>
                <c:pt idx="2018">
                  <c:v>-92.841958887529572</c:v>
                </c:pt>
                <c:pt idx="2019">
                  <c:v>-93.246945643923183</c:v>
                </c:pt>
                <c:pt idx="2020">
                  <c:v>-93.651648353948872</c:v>
                </c:pt>
                <c:pt idx="2021">
                  <c:v>-94.056065784812361</c:v>
                </c:pt>
                <c:pt idx="2022">
                  <c:v>-94.460196704587631</c:v>
                </c:pt>
                <c:pt idx="2023">
                  <c:v>-94.864039882222116</c:v>
                </c:pt>
                <c:pt idx="2024">
                  <c:v>-95.267594087539365</c:v>
                </c:pt>
                <c:pt idx="2025">
                  <c:v>-95.670858091243275</c:v>
                </c:pt>
                <c:pt idx="2026">
                  <c:v>-96.073830664921871</c:v>
                </c:pt>
                <c:pt idx="2027">
                  <c:v>-96.476510581050491</c:v>
                </c:pt>
                <c:pt idx="2028">
                  <c:v>-96.87889661299667</c:v>
                </c:pt>
                <c:pt idx="2029">
                  <c:v>-97.28098753502239</c:v>
                </c:pt>
                <c:pt idx="2030">
                  <c:v>-97.682782122289353</c:v>
                </c:pt>
                <c:pt idx="2031">
                  <c:v>-98.084279150861178</c:v>
                </c:pt>
                <c:pt idx="2032">
                  <c:v>-98.485477397708706</c:v>
                </c:pt>
                <c:pt idx="2033">
                  <c:v>-98.886375640712032</c:v>
                </c:pt>
                <c:pt idx="2034">
                  <c:v>-99.286972658666073</c:v>
                </c:pt>
                <c:pt idx="2035">
                  <c:v>-99.687267231282348</c:v>
                </c:pt>
                <c:pt idx="2036">
                  <c:v>-100.08725813919465</c:v>
                </c:pt>
                <c:pt idx="2037">
                  <c:v>-100.48694416396094</c:v>
                </c:pt>
                <c:pt idx="2038">
                  <c:v>-100.88632408806831</c:v>
                </c:pt>
                <c:pt idx="2039">
                  <c:v>-101.28539669493654</c:v>
                </c:pt>
                <c:pt idx="2040">
                  <c:v>-101.68416076892083</c:v>
                </c:pt>
                <c:pt idx="2041">
                  <c:v>-102.08261509531712</c:v>
                </c:pt>
                <c:pt idx="2042">
                  <c:v>-102.48075846036397</c:v>
                </c:pt>
                <c:pt idx="2043">
                  <c:v>-102.87858965124808</c:v>
                </c:pt>
                <c:pt idx="2044">
                  <c:v>-103.27610745610623</c:v>
                </c:pt>
                <c:pt idx="2045">
                  <c:v>-103.67331066403064</c:v>
                </c:pt>
                <c:pt idx="2046">
                  <c:v>-104.07019806507108</c:v>
                </c:pt>
                <c:pt idx="2047">
                  <c:v>-104.46676845024007</c:v>
                </c:pt>
                <c:pt idx="2048">
                  <c:v>-104.86302061151515</c:v>
                </c:pt>
                <c:pt idx="2049">
                  <c:v>-105.25895334184364</c:v>
                </c:pt>
                <c:pt idx="2050">
                  <c:v>-105.65456543514573</c:v>
                </c:pt>
                <c:pt idx="2051">
                  <c:v>-106.04985568631852</c:v>
                </c:pt>
                <c:pt idx="2052">
                  <c:v>-106.44482289123904</c:v>
                </c:pt>
                <c:pt idx="2053">
                  <c:v>-106.83946584676887</c:v>
                </c:pt>
                <c:pt idx="2054">
                  <c:v>-107.23378335075735</c:v>
                </c:pt>
                <c:pt idx="2055">
                  <c:v>-107.62777420204456</c:v>
                </c:pt>
                <c:pt idx="2056">
                  <c:v>-108.02143720046645</c:v>
                </c:pt>
                <c:pt idx="2057">
                  <c:v>-108.41477114685685</c:v>
                </c:pt>
                <c:pt idx="2058">
                  <c:v>-108.80777484305275</c:v>
                </c:pt>
                <c:pt idx="2059">
                  <c:v>-109.20044709189642</c:v>
                </c:pt>
                <c:pt idx="2060">
                  <c:v>-109.59278669724023</c:v>
                </c:pt>
                <c:pt idx="2061">
                  <c:v>-109.98479246394966</c:v>
                </c:pt>
                <c:pt idx="2062">
                  <c:v>-110.37646319790728</c:v>
                </c:pt>
                <c:pt idx="2063">
                  <c:v>-110.7677977060158</c:v>
                </c:pt>
                <c:pt idx="2064">
                  <c:v>-111.15879479620284</c:v>
                </c:pt>
                <c:pt idx="2065">
                  <c:v>-111.54945327742308</c:v>
                </c:pt>
                <c:pt idx="2066">
                  <c:v>-111.9397719596634</c:v>
                </c:pt>
                <c:pt idx="2067">
                  <c:v>-112.32974965394503</c:v>
                </c:pt>
                <c:pt idx="2068">
                  <c:v>-112.71938517232847</c:v>
                </c:pt>
                <c:pt idx="2069">
                  <c:v>-113.10867732791655</c:v>
                </c:pt>
                <c:pt idx="2070">
                  <c:v>-113.49762493485758</c:v>
                </c:pt>
                <c:pt idx="2071">
                  <c:v>-113.88622680834978</c:v>
                </c:pt>
                <c:pt idx="2072">
                  <c:v>-114.27448176464443</c:v>
                </c:pt>
                <c:pt idx="2073">
                  <c:v>-114.66238862104973</c:v>
                </c:pt>
                <c:pt idx="2074">
                  <c:v>-115.04994619593381</c:v>
                </c:pt>
                <c:pt idx="2075">
                  <c:v>-115.43715330872948</c:v>
                </c:pt>
                <c:pt idx="2076">
                  <c:v>-115.82400877993634</c:v>
                </c:pt>
                <c:pt idx="2077">
                  <c:v>-116.21051143112589</c:v>
                </c:pt>
                <c:pt idx="2078">
                  <c:v>-116.59666008494371</c:v>
                </c:pt>
                <c:pt idx="2079">
                  <c:v>-116.98245356511434</c:v>
                </c:pt>
                <c:pt idx="2080">
                  <c:v>-117.3678906964436</c:v>
                </c:pt>
                <c:pt idx="2081">
                  <c:v>-117.75297030482351</c:v>
                </c:pt>
                <c:pt idx="2082">
                  <c:v>-118.1376912172345</c:v>
                </c:pt>
                <c:pt idx="2083">
                  <c:v>-118.52205226174999</c:v>
                </c:pt>
                <c:pt idx="2084">
                  <c:v>-118.90605226753982</c:v>
                </c:pt>
                <c:pt idx="2085">
                  <c:v>-119.28969006487303</c:v>
                </c:pt>
                <c:pt idx="2086">
                  <c:v>-119.67296448512273</c:v>
                </c:pt>
                <c:pt idx="2087">
                  <c:v>-120.05587436076816</c:v>
                </c:pt>
                <c:pt idx="2088">
                  <c:v>-120.43841852539985</c:v>
                </c:pt>
                <c:pt idx="2089">
                  <c:v>-120.82059581372154</c:v>
                </c:pt>
                <c:pt idx="2090">
                  <c:v>-121.2024050615553</c:v>
                </c:pt>
                <c:pt idx="2091">
                  <c:v>-121.58384510584358</c:v>
                </c:pt>
                <c:pt idx="2092">
                  <c:v>-121.96491478465423</c:v>
                </c:pt>
                <c:pt idx="2093">
                  <c:v>-122.34561293718262</c:v>
                </c:pt>
                <c:pt idx="2094">
                  <c:v>-122.72593840375627</c:v>
                </c:pt>
                <c:pt idx="2095">
                  <c:v>-123.10589002583784</c:v>
                </c:pt>
                <c:pt idx="2096">
                  <c:v>-123.48546664602891</c:v>
                </c:pt>
                <c:pt idx="2097">
                  <c:v>-123.86466710807296</c:v>
                </c:pt>
                <c:pt idx="2098">
                  <c:v>-124.24349025685983</c:v>
                </c:pt>
                <c:pt idx="2099">
                  <c:v>-124.62193493842867</c:v>
                </c:pt>
                <c:pt idx="2100">
                  <c:v>-124.999999999971</c:v>
                </c:pt>
                <c:pt idx="2101">
                  <c:v>-125.37768428983546</c:v>
                </c:pt>
                <c:pt idx="2102">
                  <c:v>-125.75498665752977</c:v>
                </c:pt>
                <c:pt idx="2103">
                  <c:v>-126.13190595372592</c:v>
                </c:pt>
                <c:pt idx="2104">
                  <c:v>-126.50844103026208</c:v>
                </c:pt>
                <c:pt idx="2105">
                  <c:v>-126.88459074014716</c:v>
                </c:pt>
                <c:pt idx="2106">
                  <c:v>-127.26035393756396</c:v>
                </c:pt>
                <c:pt idx="2107">
                  <c:v>-127.63572947787266</c:v>
                </c:pt>
                <c:pt idx="2108">
                  <c:v>-128.01071621761403</c:v>
                </c:pt>
                <c:pt idx="2109">
                  <c:v>-128.38531301451377</c:v>
                </c:pt>
                <c:pt idx="2110">
                  <c:v>-128.7595187274847</c:v>
                </c:pt>
                <c:pt idx="2111">
                  <c:v>-129.13333221663174</c:v>
                </c:pt>
                <c:pt idx="2112">
                  <c:v>-129.50675234325374</c:v>
                </c:pt>
                <c:pt idx="2113">
                  <c:v>-129.87977796984842</c:v>
                </c:pt>
                <c:pt idx="2114">
                  <c:v>-130.25240796011528</c:v>
                </c:pt>
                <c:pt idx="2115">
                  <c:v>-130.62464117895843</c:v>
                </c:pt>
                <c:pt idx="2116">
                  <c:v>-130.99647649249098</c:v>
                </c:pt>
                <c:pt idx="2117">
                  <c:v>-131.36791276803817</c:v>
                </c:pt>
                <c:pt idx="2118">
                  <c:v>-131.7389488741407</c:v>
                </c:pt>
                <c:pt idx="2119">
                  <c:v>-132.10958368055799</c:v>
                </c:pt>
                <c:pt idx="2120">
                  <c:v>-132.47981605827255</c:v>
                </c:pt>
                <c:pt idx="2121">
                  <c:v>-132.84964487949196</c:v>
                </c:pt>
                <c:pt idx="2122">
                  <c:v>-133.21906901765385</c:v>
                </c:pt>
                <c:pt idx="2123">
                  <c:v>-133.58808734742786</c:v>
                </c:pt>
                <c:pt idx="2124">
                  <c:v>-133.95669874472051</c:v>
                </c:pt>
                <c:pt idx="2125">
                  <c:v>-134.32490208667724</c:v>
                </c:pt>
                <c:pt idx="2126">
                  <c:v>-134.69269625168715</c:v>
                </c:pt>
                <c:pt idx="2127">
                  <c:v>-135.06008011938505</c:v>
                </c:pt>
                <c:pt idx="2128">
                  <c:v>-135.42705257065626</c:v>
                </c:pt>
                <c:pt idx="2129">
                  <c:v>-135.79361248763908</c:v>
                </c:pt>
                <c:pt idx="2130">
                  <c:v>-136.15975875372811</c:v>
                </c:pt>
                <c:pt idx="2131">
                  <c:v>-136.52549025357868</c:v>
                </c:pt>
                <c:pt idx="2132">
                  <c:v>-136.89080587310889</c:v>
                </c:pt>
                <c:pt idx="2133">
                  <c:v>-137.25570449950439</c:v>
                </c:pt>
                <c:pt idx="2134">
                  <c:v>-137.62018502122027</c:v>
                </c:pt>
                <c:pt idx="2135">
                  <c:v>-137.984246327986</c:v>
                </c:pt>
                <c:pt idx="2136">
                  <c:v>-138.34788731080741</c:v>
                </c:pt>
                <c:pt idx="2137">
                  <c:v>-138.7111068619713</c:v>
                </c:pt>
                <c:pt idx="2138">
                  <c:v>-139.07390387504762</c:v>
                </c:pt>
                <c:pt idx="2139">
                  <c:v>-139.43627724489406</c:v>
                </c:pt>
                <c:pt idx="2140">
                  <c:v>-139.79822586765823</c:v>
                </c:pt>
                <c:pt idx="2141">
                  <c:v>-140.15974864078197</c:v>
                </c:pt>
                <c:pt idx="2142">
                  <c:v>-140.52084446300421</c:v>
                </c:pt>
                <c:pt idx="2143">
                  <c:v>-140.88151223436432</c:v>
                </c:pt>
                <c:pt idx="2144">
                  <c:v>-141.24175085620604</c:v>
                </c:pt>
                <c:pt idx="2145">
                  <c:v>-141.60155923117969</c:v>
                </c:pt>
                <c:pt idx="2146">
                  <c:v>-141.96093626324691</c:v>
                </c:pt>
                <c:pt idx="2147">
                  <c:v>-142.31988085768253</c:v>
                </c:pt>
                <c:pt idx="2148">
                  <c:v>-142.67839192107954</c:v>
                </c:pt>
                <c:pt idx="2149">
                  <c:v>-143.03646836135067</c:v>
                </c:pt>
                <c:pt idx="2150">
                  <c:v>-143.39410908773317</c:v>
                </c:pt>
                <c:pt idx="2151">
                  <c:v>-143.75131301079128</c:v>
                </c:pt>
                <c:pt idx="2152">
                  <c:v>-144.10807904242006</c:v>
                </c:pt>
                <c:pt idx="2153">
                  <c:v>-144.46440609584801</c:v>
                </c:pt>
                <c:pt idx="2154">
                  <c:v>-144.82029308564148</c:v>
                </c:pt>
                <c:pt idx="2155">
                  <c:v>-145.17573892770662</c:v>
                </c:pt>
                <c:pt idx="2156">
                  <c:v>-145.53074253929415</c:v>
                </c:pt>
                <c:pt idx="2157">
                  <c:v>-145.8853028390011</c:v>
                </c:pt>
                <c:pt idx="2158">
                  <c:v>-146.2394187467755</c:v>
                </c:pt>
                <c:pt idx="2159">
                  <c:v>-146.59308918391909</c:v>
                </c:pt>
                <c:pt idx="2160">
                  <c:v>-146.94631307309007</c:v>
                </c:pt>
                <c:pt idx="2161">
                  <c:v>-147.29908933830728</c:v>
                </c:pt>
                <c:pt idx="2162">
                  <c:v>-147.65141690495315</c:v>
                </c:pt>
                <c:pt idx="2163">
                  <c:v>-148.00329469977677</c:v>
                </c:pt>
                <c:pt idx="2164">
                  <c:v>-148.3547216508972</c:v>
                </c:pt>
                <c:pt idx="2165">
                  <c:v>-148.70569668780726</c:v>
                </c:pt>
                <c:pt idx="2166">
                  <c:v>-149.0562187413758</c:v>
                </c:pt>
                <c:pt idx="2167">
                  <c:v>-149.40628674385223</c:v>
                </c:pt>
                <c:pt idx="2168">
                  <c:v>-149.75589962886835</c:v>
                </c:pt>
                <c:pt idx="2169">
                  <c:v>-150.105056331443</c:v>
                </c:pt>
                <c:pt idx="2170">
                  <c:v>-150.45375578798397</c:v>
                </c:pt>
                <c:pt idx="2171">
                  <c:v>-150.80199693629262</c:v>
                </c:pt>
                <c:pt idx="2172">
                  <c:v>-151.14977871556565</c:v>
                </c:pt>
                <c:pt idx="2173">
                  <c:v>-151.49710006639972</c:v>
                </c:pt>
                <c:pt idx="2174">
                  <c:v>-151.84395993079374</c:v>
                </c:pt>
                <c:pt idx="2175">
                  <c:v>-152.19035725215215</c:v>
                </c:pt>
                <c:pt idx="2176">
                  <c:v>-152.53629097528901</c:v>
                </c:pt>
                <c:pt idx="2177">
                  <c:v>-152.8817600464298</c:v>
                </c:pt>
                <c:pt idx="2178">
                  <c:v>-153.22676341321625</c:v>
                </c:pt>
                <c:pt idx="2179">
                  <c:v>-153.57130002470788</c:v>
                </c:pt>
                <c:pt idx="2180">
                  <c:v>-153.91536883138673</c:v>
                </c:pt>
                <c:pt idx="2181">
                  <c:v>-154.25896878515923</c:v>
                </c:pt>
                <c:pt idx="2182">
                  <c:v>-154.60209883936074</c:v>
                </c:pt>
                <c:pt idx="2183">
                  <c:v>-154.94475794875714</c:v>
                </c:pt>
                <c:pt idx="2184">
                  <c:v>-155.28694506954983</c:v>
                </c:pt>
                <c:pt idx="2185">
                  <c:v>-155.62865915937712</c:v>
                </c:pt>
                <c:pt idx="2186">
                  <c:v>-155.96989917731881</c:v>
                </c:pt>
                <c:pt idx="2187">
                  <c:v>-156.31066408389856</c:v>
                </c:pt>
                <c:pt idx="2188">
                  <c:v>-156.65095284108736</c:v>
                </c:pt>
                <c:pt idx="2189">
                  <c:v>-156.99076441230679</c:v>
                </c:pt>
                <c:pt idx="2190">
                  <c:v>-157.33009776243162</c:v>
                </c:pt>
                <c:pt idx="2191">
                  <c:v>-157.66895185779393</c:v>
                </c:pt>
                <c:pt idx="2192">
                  <c:v>-158.00732566618501</c:v>
                </c:pt>
                <c:pt idx="2193">
                  <c:v>-158.34521815685991</c:v>
                </c:pt>
                <c:pt idx="2194">
                  <c:v>-158.68262830053922</c:v>
                </c:pt>
                <c:pt idx="2195">
                  <c:v>-159.0195550694134</c:v>
                </c:pt>
                <c:pt idx="2196">
                  <c:v>-159.35599743714488</c:v>
                </c:pt>
                <c:pt idx="2197">
                  <c:v>-159.69195437887188</c:v>
                </c:pt>
                <c:pt idx="2198">
                  <c:v>-160.02742487121137</c:v>
                </c:pt>
                <c:pt idx="2199">
                  <c:v>-160.36240789226204</c:v>
                </c:pt>
                <c:pt idx="2200">
                  <c:v>-160.69690242160738</c:v>
                </c:pt>
                <c:pt idx="2201">
                  <c:v>-161.03090744031925</c:v>
                </c:pt>
                <c:pt idx="2202">
                  <c:v>-161.36442193096022</c:v>
                </c:pt>
                <c:pt idx="2203">
                  <c:v>-161.6974448775874</c:v>
                </c:pt>
                <c:pt idx="2204">
                  <c:v>-162.02997526575533</c:v>
                </c:pt>
                <c:pt idx="2205">
                  <c:v>-162.36201208251845</c:v>
                </c:pt>
                <c:pt idx="2206">
                  <c:v>-162.69355431643538</c:v>
                </c:pt>
                <c:pt idx="2207">
                  <c:v>-163.0246009575707</c:v>
                </c:pt>
                <c:pt idx="2208">
                  <c:v>-163.35515099749904</c:v>
                </c:pt>
                <c:pt idx="2209">
                  <c:v>-163.68520342930765</c:v>
                </c:pt>
                <c:pt idx="2210">
                  <c:v>-164.01475724759962</c:v>
                </c:pt>
                <c:pt idx="2211">
                  <c:v>-164.34381144849669</c:v>
                </c:pt>
                <c:pt idx="2212">
                  <c:v>-164.67236502964298</c:v>
                </c:pt>
                <c:pt idx="2213">
                  <c:v>-165.00041699020699</c:v>
                </c:pt>
                <c:pt idx="2214">
                  <c:v>-165.32796633088586</c:v>
                </c:pt>
                <c:pt idx="2215">
                  <c:v>-165.6550120539072</c:v>
                </c:pt>
                <c:pt idx="2216">
                  <c:v>-165.98155316303334</c:v>
                </c:pt>
                <c:pt idx="2217">
                  <c:v>-166.30758866356308</c:v>
                </c:pt>
                <c:pt idx="2218">
                  <c:v>-166.633117562336</c:v>
                </c:pt>
                <c:pt idx="2219">
                  <c:v>-166.95813886773468</c:v>
                </c:pt>
                <c:pt idx="2220">
                  <c:v>-167.2826515896875</c:v>
                </c:pt>
                <c:pt idx="2221">
                  <c:v>-167.60665473967282</c:v>
                </c:pt>
                <c:pt idx="2222">
                  <c:v>-167.93014733072053</c:v>
                </c:pt>
                <c:pt idx="2223">
                  <c:v>-168.25312837741643</c:v>
                </c:pt>
                <c:pt idx="2224">
                  <c:v>-168.57559689590389</c:v>
                </c:pt>
                <c:pt idx="2225">
                  <c:v>-168.8975519038882</c:v>
                </c:pt>
                <c:pt idx="2226">
                  <c:v>-169.21899242063827</c:v>
                </c:pt>
                <c:pt idx="2227">
                  <c:v>-169.53991746699086</c:v>
                </c:pt>
                <c:pt idx="2228">
                  <c:v>-169.86032606535227</c:v>
                </c:pt>
                <c:pt idx="2229">
                  <c:v>-170.18021723970267</c:v>
                </c:pt>
                <c:pt idx="2230">
                  <c:v>-170.49959001559787</c:v>
                </c:pt>
                <c:pt idx="2231">
                  <c:v>-170.81844342017305</c:v>
                </c:pt>
                <c:pt idx="2232">
                  <c:v>-171.13677648214545</c:v>
                </c:pt>
                <c:pt idx="2233">
                  <c:v>-171.4545882318173</c:v>
                </c:pt>
                <c:pt idx="2234">
                  <c:v>-171.77187770107909</c:v>
                </c:pt>
                <c:pt idx="2235">
                  <c:v>-172.08864392341178</c:v>
                </c:pt>
                <c:pt idx="2236">
                  <c:v>-172.40488593389082</c:v>
                </c:pt>
                <c:pt idx="2237">
                  <c:v>-172.72060276918793</c:v>
                </c:pt>
                <c:pt idx="2238">
                  <c:v>-173.03579346757513</c:v>
                </c:pt>
                <c:pt idx="2239">
                  <c:v>-173.35045706892663</c:v>
                </c:pt>
                <c:pt idx="2240">
                  <c:v>-173.66459261472281</c:v>
                </c:pt>
                <c:pt idx="2241">
                  <c:v>-173.97819914805208</c:v>
                </c:pt>
                <c:pt idx="2242">
                  <c:v>-174.29127571361468</c:v>
                </c:pt>
                <c:pt idx="2243">
                  <c:v>-174.60382135772502</c:v>
                </c:pt>
                <c:pt idx="2244">
                  <c:v>-174.91583512831502</c:v>
                </c:pt>
                <c:pt idx="2245">
                  <c:v>-175.22731607493637</c:v>
                </c:pt>
                <c:pt idx="2246">
                  <c:v>-175.53826324876434</c:v>
                </c:pt>
                <c:pt idx="2247">
                  <c:v>-175.84867570259965</c:v>
                </c:pt>
                <c:pt idx="2248">
                  <c:v>-176.1585524908723</c:v>
                </c:pt>
                <c:pt idx="2249">
                  <c:v>-176.46789266964396</c:v>
                </c:pt>
                <c:pt idx="2250">
                  <c:v>-176.77669529661054</c:v>
                </c:pt>
                <c:pt idx="2251">
                  <c:v>-177.084959431106</c:v>
                </c:pt>
                <c:pt idx="2252">
                  <c:v>-177.39268413410403</c:v>
                </c:pt>
                <c:pt idx="2253">
                  <c:v>-177.69986846822195</c:v>
                </c:pt>
                <c:pt idx="2254">
                  <c:v>-178.00651149772298</c:v>
                </c:pt>
                <c:pt idx="2255">
                  <c:v>-178.31261228851935</c:v>
                </c:pt>
                <c:pt idx="2256">
                  <c:v>-178.61816990817476</c:v>
                </c:pt>
                <c:pt idx="2257">
                  <c:v>-178.92318342590798</c:v>
                </c:pt>
                <c:pt idx="2258">
                  <c:v>-179.22765191259467</c:v>
                </c:pt>
                <c:pt idx="2259">
                  <c:v>-179.53157444077129</c:v>
                </c:pt>
                <c:pt idx="2260">
                  <c:v>-179.83495008463683</c:v>
                </c:pt>
                <c:pt idx="2261">
                  <c:v>-180.13777792005672</c:v>
                </c:pt>
                <c:pt idx="2262">
                  <c:v>-180.44005702456465</c:v>
                </c:pt>
                <c:pt idx="2263">
                  <c:v>-180.74178647736616</c:v>
                </c:pt>
                <c:pt idx="2264">
                  <c:v>-181.042965359341</c:v>
                </c:pt>
                <c:pt idx="2265">
                  <c:v>-181.34359275304607</c:v>
                </c:pt>
                <c:pt idx="2266">
                  <c:v>-181.64366774271826</c:v>
                </c:pt>
                <c:pt idx="2267">
                  <c:v>-181.94318941427684</c:v>
                </c:pt>
                <c:pt idx="2268">
                  <c:v>-182.24215685532721</c:v>
                </c:pt>
                <c:pt idx="2269">
                  <c:v>-182.54056915516236</c:v>
                </c:pt>
                <c:pt idx="2270">
                  <c:v>-182.83842540476704</c:v>
                </c:pt>
                <c:pt idx="2271">
                  <c:v>-183.13572469681904</c:v>
                </c:pt>
                <c:pt idx="2272">
                  <c:v>-183.43246612569357</c:v>
                </c:pt>
                <c:pt idx="2273">
                  <c:v>-183.72864878746438</c:v>
                </c:pt>
                <c:pt idx="2274">
                  <c:v>-184.0242717799081</c:v>
                </c:pt>
                <c:pt idx="2275">
                  <c:v>-184.31933420250547</c:v>
                </c:pt>
                <c:pt idx="2276">
                  <c:v>-184.61383515644553</c:v>
                </c:pt>
                <c:pt idx="2277">
                  <c:v>-184.90777374462704</c:v>
                </c:pt>
                <c:pt idx="2278">
                  <c:v>-185.20114907166209</c:v>
                </c:pt>
                <c:pt idx="2279">
                  <c:v>-185.49396024387877</c:v>
                </c:pt>
                <c:pt idx="2280">
                  <c:v>-185.78620636932317</c:v>
                </c:pt>
                <c:pt idx="2281">
                  <c:v>-186.07788655776324</c:v>
                </c:pt>
                <c:pt idx="2282">
                  <c:v>-186.36899992069021</c:v>
                </c:pt>
                <c:pt idx="2283">
                  <c:v>-186.65954557132264</c:v>
                </c:pt>
                <c:pt idx="2284">
                  <c:v>-186.94952262460771</c:v>
                </c:pt>
                <c:pt idx="2285">
                  <c:v>-187.23893019722539</c:v>
                </c:pt>
                <c:pt idx="2286">
                  <c:v>-187.52776740758969</c:v>
                </c:pt>
                <c:pt idx="2287">
                  <c:v>-187.8160333758527</c:v>
                </c:pt>
                <c:pt idx="2288">
                  <c:v>-188.10372722390602</c:v>
                </c:pt>
                <c:pt idx="2289">
                  <c:v>-188.39084807538444</c:v>
                </c:pt>
                <c:pt idx="2290">
                  <c:v>-188.677395055668</c:v>
                </c:pt>
                <c:pt idx="2291">
                  <c:v>-188.96336729188502</c:v>
                </c:pt>
                <c:pt idx="2292">
                  <c:v>-189.24876391291411</c:v>
                </c:pt>
                <c:pt idx="2293">
                  <c:v>-189.53358404938808</c:v>
                </c:pt>
                <c:pt idx="2294">
                  <c:v>-189.81782683369542</c:v>
                </c:pt>
                <c:pt idx="2295">
                  <c:v>-190.10149139998285</c:v>
                </c:pt>
                <c:pt idx="2296">
                  <c:v>-190.38457688415946</c:v>
                </c:pt>
                <c:pt idx="2297">
                  <c:v>-190.66708242389723</c:v>
                </c:pt>
                <c:pt idx="2298">
                  <c:v>-190.94900715863588</c:v>
                </c:pt>
                <c:pt idx="2299">
                  <c:v>-191.23035022958317</c:v>
                </c:pt>
                <c:pt idx="2300">
                  <c:v>-191.5111107797199</c:v>
                </c:pt>
                <c:pt idx="2301">
                  <c:v>-191.79128795380018</c:v>
                </c:pt>
                <c:pt idx="2302">
                  <c:v>-192.07088089835634</c:v>
                </c:pt>
                <c:pt idx="2303">
                  <c:v>-192.34988876169913</c:v>
                </c:pt>
                <c:pt idx="2304">
                  <c:v>-192.62831069392286</c:v>
                </c:pt>
                <c:pt idx="2305">
                  <c:v>-192.90614584690559</c:v>
                </c:pt>
                <c:pt idx="2306">
                  <c:v>-193.18339337431337</c:v>
                </c:pt>
                <c:pt idx="2307">
                  <c:v>-193.46005243160218</c:v>
                </c:pt>
                <c:pt idx="2308">
                  <c:v>-193.73612217602044</c:v>
                </c:pt>
                <c:pt idx="2309">
                  <c:v>-194.01160176661222</c:v>
                </c:pt>
                <c:pt idx="2310">
                  <c:v>-194.28649036421834</c:v>
                </c:pt>
                <c:pt idx="2311">
                  <c:v>-194.56078713148102</c:v>
                </c:pt>
                <c:pt idx="2312">
                  <c:v>-194.83449123284421</c:v>
                </c:pt>
                <c:pt idx="2313">
                  <c:v>-195.1076018345583</c:v>
                </c:pt>
                <c:pt idx="2314">
                  <c:v>-195.38011810468046</c:v>
                </c:pt>
                <c:pt idx="2315">
                  <c:v>-195.65203921307941</c:v>
                </c:pt>
                <c:pt idx="2316">
                  <c:v>-195.92336433143592</c:v>
                </c:pt>
                <c:pt idx="2317">
                  <c:v>-196.19409263324675</c:v>
                </c:pt>
                <c:pt idx="2318">
                  <c:v>-196.46422329382651</c:v>
                </c:pt>
                <c:pt idx="2319">
                  <c:v>-196.73375549031041</c:v>
                </c:pt>
                <c:pt idx="2320">
                  <c:v>-197.0026884016566</c:v>
                </c:pt>
                <c:pt idx="2321">
                  <c:v>-197.27102120864882</c:v>
                </c:pt>
                <c:pt idx="2322">
                  <c:v>-197.53875309389878</c:v>
                </c:pt>
                <c:pt idx="2323">
                  <c:v>-197.80588324184862</c:v>
                </c:pt>
                <c:pt idx="2324">
                  <c:v>-198.07241083877395</c:v>
                </c:pt>
                <c:pt idx="2325">
                  <c:v>-198.33833507278496</c:v>
                </c:pt>
                <c:pt idx="2326">
                  <c:v>-198.60365513383084</c:v>
                </c:pt>
                <c:pt idx="2327">
                  <c:v>-198.86837021370036</c:v>
                </c:pt>
                <c:pt idx="2328">
                  <c:v>-199.13247950602548</c:v>
                </c:pt>
                <c:pt idx="2329">
                  <c:v>-199.39598220628358</c:v>
                </c:pt>
                <c:pt idx="2330">
                  <c:v>-199.65887751179969</c:v>
                </c:pt>
                <c:pt idx="2331">
                  <c:v>-199.92116462174917</c:v>
                </c:pt>
                <c:pt idx="2332">
                  <c:v>-200.18284273715994</c:v>
                </c:pt>
                <c:pt idx="2333">
                  <c:v>-200.4439110609151</c:v>
                </c:pt>
                <c:pt idx="2334">
                  <c:v>-200.70436879775528</c:v>
                </c:pt>
                <c:pt idx="2335">
                  <c:v>-200.96421515428099</c:v>
                </c:pt>
                <c:pt idx="2336">
                  <c:v>-201.22344933895525</c:v>
                </c:pt>
                <c:pt idx="2337">
                  <c:v>-201.48207056210572</c:v>
                </c:pt>
                <c:pt idx="2338">
                  <c:v>-201.74007803592727</c:v>
                </c:pt>
                <c:pt idx="2339">
                  <c:v>-201.99747097448449</c:v>
                </c:pt>
                <c:pt idx="2340">
                  <c:v>-202.25424859371375</c:v>
                </c:pt>
                <c:pt idx="2341">
                  <c:v>-202.51041011142593</c:v>
                </c:pt>
                <c:pt idx="2342">
                  <c:v>-202.76595474730863</c:v>
                </c:pt>
                <c:pt idx="2343">
                  <c:v>-203.02088172292858</c:v>
                </c:pt>
                <c:pt idx="2344">
                  <c:v>-203.27519026173394</c:v>
                </c:pt>
                <c:pt idx="2345">
                  <c:v>-203.52887958905688</c:v>
                </c:pt>
                <c:pt idx="2346">
                  <c:v>-203.78194893211568</c:v>
                </c:pt>
                <c:pt idx="2347">
                  <c:v>-204.03439752001719</c:v>
                </c:pt>
                <c:pt idx="2348">
                  <c:v>-204.28622458375935</c:v>
                </c:pt>
                <c:pt idx="2349">
                  <c:v>-204.5374293562331</c:v>
                </c:pt>
                <c:pt idx="2350">
                  <c:v>-204.78801107222523</c:v>
                </c:pt>
                <c:pt idx="2351">
                  <c:v>-205.03796896842036</c:v>
                </c:pt>
                <c:pt idx="2352">
                  <c:v>-205.28730228340336</c:v>
                </c:pt>
                <c:pt idx="2353">
                  <c:v>-205.53601025766176</c:v>
                </c:pt>
                <c:pt idx="2354">
                  <c:v>-205.78409213358793</c:v>
                </c:pt>
                <c:pt idx="2355">
                  <c:v>-206.03154715548141</c:v>
                </c:pt>
                <c:pt idx="2356">
                  <c:v>-206.27837456955132</c:v>
                </c:pt>
                <c:pt idx="2357">
                  <c:v>-206.52457362391854</c:v>
                </c:pt>
                <c:pt idx="2358">
                  <c:v>-206.77014356861807</c:v>
                </c:pt>
                <c:pt idx="2359">
                  <c:v>-207.01508365560125</c:v>
                </c:pt>
                <c:pt idx="2360">
                  <c:v>-207.25939313873812</c:v>
                </c:pt>
                <c:pt idx="2361">
                  <c:v>-207.50307127381961</c:v>
                </c:pt>
                <c:pt idx="2362">
                  <c:v>-207.74611731855984</c:v>
                </c:pt>
                <c:pt idx="2363">
                  <c:v>-207.98853053259847</c:v>
                </c:pt>
                <c:pt idx="2364">
                  <c:v>-208.23031017750287</c:v>
                </c:pt>
                <c:pt idx="2365">
                  <c:v>-208.47145551676996</c:v>
                </c:pt>
                <c:pt idx="2366">
                  <c:v>-208.7119658158297</c:v>
                </c:pt>
                <c:pt idx="2367">
                  <c:v>-208.95184034204556</c:v>
                </c:pt>
                <c:pt idx="2368">
                  <c:v>-209.19107836471846</c:v>
                </c:pt>
                <c:pt idx="2369">
                  <c:v>-209.4296791550878</c:v>
                </c:pt>
                <c:pt idx="2370">
                  <c:v>-209.66764198633413</c:v>
                </c:pt>
                <c:pt idx="2371">
                  <c:v>-209.90496613358147</c:v>
                </c:pt>
                <c:pt idx="2372">
                  <c:v>-210.14165087389927</c:v>
                </c:pt>
                <c:pt idx="2373">
                  <c:v>-210.37769548630482</c:v>
                </c:pt>
                <c:pt idx="2374">
                  <c:v>-210.61309925176519</c:v>
                </c:pt>
                <c:pt idx="2375">
                  <c:v>-210.8478614531999</c:v>
                </c:pt>
                <c:pt idx="2376">
                  <c:v>-211.08198137548217</c:v>
                </c:pt>
                <c:pt idx="2377">
                  <c:v>-211.3154583054426</c:v>
                </c:pt>
                <c:pt idx="2378">
                  <c:v>-211.54829153186949</c:v>
                </c:pt>
                <c:pt idx="2379">
                  <c:v>-211.78048034551296</c:v>
                </c:pt>
                <c:pt idx="2380">
                  <c:v>-212.01202403908505</c:v>
                </c:pt>
                <c:pt idx="2381">
                  <c:v>-212.24292190726413</c:v>
                </c:pt>
                <c:pt idx="2382">
                  <c:v>-212.47317324669464</c:v>
                </c:pt>
                <c:pt idx="2383">
                  <c:v>-212.70277735599151</c:v>
                </c:pt>
                <c:pt idx="2384">
                  <c:v>-212.93173353574065</c:v>
                </c:pt>
                <c:pt idx="2385">
                  <c:v>-213.16004108850186</c:v>
                </c:pt>
                <c:pt idx="2386">
                  <c:v>-213.38769931881083</c:v>
                </c:pt>
                <c:pt idx="2387">
                  <c:v>-213.61470753318073</c:v>
                </c:pt>
                <c:pt idx="2388">
                  <c:v>-213.84106504010572</c:v>
                </c:pt>
                <c:pt idx="2389">
                  <c:v>-214.06677115006104</c:v>
                </c:pt>
                <c:pt idx="2390">
                  <c:v>-214.2918251755072</c:v>
                </c:pt>
                <c:pt idx="2391">
                  <c:v>-214.51622643089021</c:v>
                </c:pt>
                <c:pt idx="2392">
                  <c:v>-214.73997423264535</c:v>
                </c:pt>
                <c:pt idx="2393">
                  <c:v>-214.96306789919754</c:v>
                </c:pt>
                <c:pt idx="2394">
                  <c:v>-215.18550675096526</c:v>
                </c:pt>
                <c:pt idx="2395">
                  <c:v>-215.40729011036072</c:v>
                </c:pt>
                <c:pt idx="2396">
                  <c:v>-215.6284173017938</c:v>
                </c:pt>
                <c:pt idx="2397">
                  <c:v>-215.84888765167241</c:v>
                </c:pt>
                <c:pt idx="2398">
                  <c:v>-216.0687004884056</c:v>
                </c:pt>
                <c:pt idx="2399">
                  <c:v>-216.2878551424057</c:v>
                </c:pt>
                <c:pt idx="2400">
                  <c:v>-216.50635094608916</c:v>
                </c:pt>
                <c:pt idx="2401">
                  <c:v>-216.72418723388037</c:v>
                </c:pt>
                <c:pt idx="2402">
                  <c:v>-216.94136334221173</c:v>
                </c:pt>
                <c:pt idx="2403">
                  <c:v>-217.15787860952759</c:v>
                </c:pt>
                <c:pt idx="2404">
                  <c:v>-217.37373237628447</c:v>
                </c:pt>
                <c:pt idx="2405">
                  <c:v>-217.58892398495476</c:v>
                </c:pt>
                <c:pt idx="2406">
                  <c:v>-217.80345278002727</c:v>
                </c:pt>
                <c:pt idx="2407">
                  <c:v>-218.01731810801013</c:v>
                </c:pt>
                <c:pt idx="2408">
                  <c:v>-218.23051931743242</c:v>
                </c:pt>
                <c:pt idx="2409">
                  <c:v>-218.44305575884638</c:v>
                </c:pt>
                <c:pt idx="2410">
                  <c:v>-218.65492678482906</c:v>
                </c:pt>
                <c:pt idx="2411">
                  <c:v>-218.86613174998462</c:v>
                </c:pt>
                <c:pt idx="2412">
                  <c:v>-219.07667001094612</c:v>
                </c:pt>
                <c:pt idx="2413">
                  <c:v>-219.28654092637734</c:v>
                </c:pt>
                <c:pt idx="2414">
                  <c:v>-219.49574385697545</c:v>
                </c:pt>
                <c:pt idx="2415">
                  <c:v>-219.70427816547161</c:v>
                </c:pt>
                <c:pt idx="2416">
                  <c:v>-219.91214321663455</c:v>
                </c:pt>
                <c:pt idx="2417">
                  <c:v>-220.11933837727096</c:v>
                </c:pt>
                <c:pt idx="2418">
                  <c:v>-220.32586301622857</c:v>
                </c:pt>
                <c:pt idx="2419">
                  <c:v>-220.53171650439751</c:v>
                </c:pt>
                <c:pt idx="2420">
                  <c:v>-220.73689821471234</c:v>
                </c:pt>
                <c:pt idx="2421">
                  <c:v>-220.94140752215401</c:v>
                </c:pt>
                <c:pt idx="2422">
                  <c:v>-221.1452438037517</c:v>
                </c:pt>
                <c:pt idx="2423">
                  <c:v>-221.34840643858476</c:v>
                </c:pt>
                <c:pt idx="2424">
                  <c:v>-221.55089480778452</c:v>
                </c:pt>
                <c:pt idx="2425">
                  <c:v>-221.75270829453632</c:v>
                </c:pt>
                <c:pt idx="2426">
                  <c:v>-221.95384628408127</c:v>
                </c:pt>
                <c:pt idx="2427">
                  <c:v>-222.15430816371818</c:v>
                </c:pt>
                <c:pt idx="2428">
                  <c:v>-222.3540933228054</c:v>
                </c:pt>
                <c:pt idx="2429">
                  <c:v>-222.55320115276271</c:v>
                </c:pt>
                <c:pt idx="2430">
                  <c:v>-222.75163104707309</c:v>
                </c:pt>
                <c:pt idx="2431">
                  <c:v>-222.94938240128471</c:v>
                </c:pt>
                <c:pt idx="2432">
                  <c:v>-223.14645461301259</c:v>
                </c:pt>
                <c:pt idx="2433">
                  <c:v>-223.34284708194065</c:v>
                </c:pt>
                <c:pt idx="2434">
                  <c:v>-223.53855920982338</c:v>
                </c:pt>
                <c:pt idx="2435">
                  <c:v>-223.73359040048766</c:v>
                </c:pt>
                <c:pt idx="2436">
                  <c:v>-223.92794005983467</c:v>
                </c:pt>
                <c:pt idx="2437">
                  <c:v>-224.12160759584162</c:v>
                </c:pt>
                <c:pt idx="2438">
                  <c:v>-224.31459241856368</c:v>
                </c:pt>
                <c:pt idx="2439">
                  <c:v>-224.50689394013551</c:v>
                </c:pt>
                <c:pt idx="2440">
                  <c:v>-224.69851157477342</c:v>
                </c:pt>
                <c:pt idx="2441">
                  <c:v>-224.88944473877677</c:v>
                </c:pt>
                <c:pt idx="2442">
                  <c:v>-225.07969285053014</c:v>
                </c:pt>
                <c:pt idx="2443">
                  <c:v>-225.26925533050471</c:v>
                </c:pt>
                <c:pt idx="2444">
                  <c:v>-225.45813160126033</c:v>
                </c:pt>
                <c:pt idx="2445">
                  <c:v>-225.64632108744709</c:v>
                </c:pt>
                <c:pt idx="2446">
                  <c:v>-225.8338232158072</c:v>
                </c:pt>
                <c:pt idx="2447">
                  <c:v>-226.02063741517665</c:v>
                </c:pt>
                <c:pt idx="2448">
                  <c:v>-226.20676311648697</c:v>
                </c:pt>
                <c:pt idx="2449">
                  <c:v>-226.39219975276706</c:v>
                </c:pt>
                <c:pt idx="2450">
                  <c:v>-226.5769467591447</c:v>
                </c:pt>
                <c:pt idx="2451">
                  <c:v>-226.76100357284849</c:v>
                </c:pt>
                <c:pt idx="2452">
                  <c:v>-226.9443696332095</c:v>
                </c:pt>
                <c:pt idx="2453">
                  <c:v>-227.12704438166281</c:v>
                </c:pt>
                <c:pt idx="2454">
                  <c:v>-227.30902726174958</c:v>
                </c:pt>
                <c:pt idx="2455">
                  <c:v>-227.49031771911828</c:v>
                </c:pt>
                <c:pt idx="2456">
                  <c:v>-227.6709152015269</c:v>
                </c:pt>
                <c:pt idx="2457">
                  <c:v>-227.8508191588439</c:v>
                </c:pt>
                <c:pt idx="2458">
                  <c:v>-228.03002904305089</c:v>
                </c:pt>
                <c:pt idx="2459">
                  <c:v>-228.2085443082434</c:v>
                </c:pt>
                <c:pt idx="2460">
                  <c:v>-228.38636441063298</c:v>
                </c:pt>
                <c:pt idx="2461">
                  <c:v>-228.56348880854875</c:v>
                </c:pt>
                <c:pt idx="2462">
                  <c:v>-228.73991696243905</c:v>
                </c:pt>
                <c:pt idx="2463">
                  <c:v>-228.9156483348732</c:v>
                </c:pt>
                <c:pt idx="2464">
                  <c:v>-229.0906823905429</c:v>
                </c:pt>
                <c:pt idx="2465">
                  <c:v>-229.26501859626404</c:v>
                </c:pt>
                <c:pt idx="2466">
                  <c:v>-229.43865642097839</c:v>
                </c:pt>
                <c:pt idx="2467">
                  <c:v>-229.61159533575503</c:v>
                </c:pt>
                <c:pt idx="2468">
                  <c:v>-229.78383481379183</c:v>
                </c:pt>
                <c:pt idx="2469">
                  <c:v>-229.95537433041775</c:v>
                </c:pt>
                <c:pt idx="2470">
                  <c:v>-230.1262133630934</c:v>
                </c:pt>
                <c:pt idx="2471">
                  <c:v>-230.29635139141376</c:v>
                </c:pt>
                <c:pt idx="2472">
                  <c:v>-230.46578789710858</c:v>
                </c:pt>
                <c:pt idx="2473">
                  <c:v>-230.6345223640451</c:v>
                </c:pt>
                <c:pt idx="2474">
                  <c:v>-230.8025542782288</c:v>
                </c:pt>
                <c:pt idx="2475">
                  <c:v>-230.9698831278053</c:v>
                </c:pt>
                <c:pt idx="2476">
                  <c:v>-231.13650840306204</c:v>
                </c:pt>
                <c:pt idx="2477">
                  <c:v>-231.30242959642928</c:v>
                </c:pt>
                <c:pt idx="2478">
                  <c:v>-231.4676462024826</c:v>
                </c:pt>
                <c:pt idx="2479">
                  <c:v>-231.63215771794319</c:v>
                </c:pt>
                <c:pt idx="2480">
                  <c:v>-231.79596364168083</c:v>
                </c:pt>
                <c:pt idx="2481">
                  <c:v>-231.95906347471399</c:v>
                </c:pt>
                <c:pt idx="2482">
                  <c:v>-232.12145672021251</c:v>
                </c:pt>
                <c:pt idx="2483">
                  <c:v>-232.28314288349813</c:v>
                </c:pt>
                <c:pt idx="2484">
                  <c:v>-232.4441214720471</c:v>
                </c:pt>
                <c:pt idx="2485">
                  <c:v>-232.60439199549035</c:v>
                </c:pt>
                <c:pt idx="2486">
                  <c:v>-232.76395396561645</c:v>
                </c:pt>
                <c:pt idx="2487">
                  <c:v>-232.92280689637164</c:v>
                </c:pt>
                <c:pt idx="2488">
                  <c:v>-233.08095030386244</c:v>
                </c:pt>
                <c:pt idx="2489">
                  <c:v>-233.23838370635681</c:v>
                </c:pt>
                <c:pt idx="2490">
                  <c:v>-233.39510662428495</c:v>
                </c:pt>
                <c:pt idx="2491">
                  <c:v>-233.55111858024205</c:v>
                </c:pt>
                <c:pt idx="2492">
                  <c:v>-233.70641909898825</c:v>
                </c:pt>
                <c:pt idx="2493">
                  <c:v>-233.86100770745162</c:v>
                </c:pt>
                <c:pt idx="2494">
                  <c:v>-234.01488393472809</c:v>
                </c:pt>
                <c:pt idx="2495">
                  <c:v>-234.16804731208433</c:v>
                </c:pt>
                <c:pt idx="2496">
                  <c:v>-234.32049737295776</c:v>
                </c:pt>
                <c:pt idx="2497">
                  <c:v>-234.47223365295943</c:v>
                </c:pt>
                <c:pt idx="2498">
                  <c:v>-234.62325568987407</c:v>
                </c:pt>
                <c:pt idx="2499">
                  <c:v>-234.77356302366243</c:v>
                </c:pt>
                <c:pt idx="2500">
                  <c:v>-234.92315519646232</c:v>
                </c:pt>
                <c:pt idx="2501">
                  <c:v>-235.07203175258999</c:v>
                </c:pt>
                <c:pt idx="2502">
                  <c:v>-235.2201922385417</c:v>
                </c:pt>
                <c:pt idx="2503">
                  <c:v>-235.36763620299482</c:v>
                </c:pt>
                <c:pt idx="2504">
                  <c:v>-235.51436319680963</c:v>
                </c:pt>
                <c:pt idx="2505">
                  <c:v>-235.66037277303005</c:v>
                </c:pt>
                <c:pt idx="2506">
                  <c:v>-235.80566448688583</c:v>
                </c:pt>
                <c:pt idx="2507">
                  <c:v>-235.95023789579292</c:v>
                </c:pt>
                <c:pt idx="2508">
                  <c:v>-236.09409255935597</c:v>
                </c:pt>
                <c:pt idx="2509">
                  <c:v>-236.23722803936846</c:v>
                </c:pt>
                <c:pt idx="2510">
                  <c:v>-236.37964389981502</c:v>
                </c:pt>
                <c:pt idx="2511">
                  <c:v>-236.52133970687223</c:v>
                </c:pt>
                <c:pt idx="2512">
                  <c:v>-236.66231502891006</c:v>
                </c:pt>
                <c:pt idx="2513">
                  <c:v>-236.80256943649323</c:v>
                </c:pt>
                <c:pt idx="2514">
                  <c:v>-236.94210250238251</c:v>
                </c:pt>
                <c:pt idx="2515">
                  <c:v>-237.08091380153598</c:v>
                </c:pt>
                <c:pt idx="2516">
                  <c:v>-237.21900291111035</c:v>
                </c:pt>
                <c:pt idx="2517">
                  <c:v>-237.35636941046224</c:v>
                </c:pt>
                <c:pt idx="2518">
                  <c:v>-237.49301288114941</c:v>
                </c:pt>
                <c:pt idx="2519">
                  <c:v>-237.62893290693233</c:v>
                </c:pt>
                <c:pt idx="2520">
                  <c:v>-237.76412907377485</c:v>
                </c:pt>
                <c:pt idx="2521">
                  <c:v>-237.89860096984609</c:v>
                </c:pt>
                <c:pt idx="2522">
                  <c:v>-238.03234818552127</c:v>
                </c:pt>
                <c:pt idx="2523">
                  <c:v>-238.16537031338322</c:v>
                </c:pt>
                <c:pt idx="2524">
                  <c:v>-238.29766694822348</c:v>
                </c:pt>
                <c:pt idx="2525">
                  <c:v>-238.42923768704352</c:v>
                </c:pt>
                <c:pt idx="2526">
                  <c:v>-238.56008212905607</c:v>
                </c:pt>
                <c:pt idx="2527">
                  <c:v>-238.69019987568626</c:v>
                </c:pt>
                <c:pt idx="2528">
                  <c:v>-238.81959053057292</c:v>
                </c:pt>
                <c:pt idx="2529">
                  <c:v>-238.94825369956959</c:v>
                </c:pt>
                <c:pt idx="2530">
                  <c:v>-239.07618899074598</c:v>
                </c:pt>
                <c:pt idx="2531">
                  <c:v>-239.20339601438903</c:v>
                </c:pt>
                <c:pt idx="2532">
                  <c:v>-239.32987438300407</c:v>
                </c:pt>
                <c:pt idx="2533">
                  <c:v>-239.45562371131604</c:v>
                </c:pt>
                <c:pt idx="2534">
                  <c:v>-239.58064361627069</c:v>
                </c:pt>
                <c:pt idx="2535">
                  <c:v>-239.70493371703571</c:v>
                </c:pt>
                <c:pt idx="2536">
                  <c:v>-239.82849363500188</c:v>
                </c:pt>
                <c:pt idx="2537">
                  <c:v>-239.95132299378429</c:v>
                </c:pt>
                <c:pt idx="2538">
                  <c:v>-240.07342141922342</c:v>
                </c:pt>
                <c:pt idx="2539">
                  <c:v>-240.19478853938625</c:v>
                </c:pt>
                <c:pt idx="2540">
                  <c:v>-240.31542398456747</c:v>
                </c:pt>
                <c:pt idx="2541">
                  <c:v>-240.43532738729067</c:v>
                </c:pt>
                <c:pt idx="2542">
                  <c:v>-240.55449838230925</c:v>
                </c:pt>
                <c:pt idx="2543">
                  <c:v>-240.67293660660769</c:v>
                </c:pt>
                <c:pt idx="2544">
                  <c:v>-240.79064169940258</c:v>
                </c:pt>
                <c:pt idx="2545">
                  <c:v>-240.90761330214386</c:v>
                </c:pt>
                <c:pt idx="2546">
                  <c:v>-241.02385105851579</c:v>
                </c:pt>
                <c:pt idx="2547">
                  <c:v>-241.13935461443779</c:v>
                </c:pt>
                <c:pt idx="2548">
                  <c:v>-241.25412361806619</c:v>
                </c:pt>
                <c:pt idx="2549">
                  <c:v>-241.36815771979465</c:v>
                </c:pt>
                <c:pt idx="2550">
                  <c:v>-241.48145657225552</c:v>
                </c:pt>
                <c:pt idx="2551">
                  <c:v>-241.59401983032086</c:v>
                </c:pt>
                <c:pt idx="2552">
                  <c:v>-241.70584715110343</c:v>
                </c:pt>
                <c:pt idx="2553">
                  <c:v>-241.81693819395787</c:v>
                </c:pt>
                <c:pt idx="2554">
                  <c:v>-241.92729262048155</c:v>
                </c:pt>
                <c:pt idx="2555">
                  <c:v>-242.03691009451575</c:v>
                </c:pt>
                <c:pt idx="2556">
                  <c:v>-242.14579028214663</c:v>
                </c:pt>
                <c:pt idx="2557">
                  <c:v>-242.25393285170637</c:v>
                </c:pt>
                <c:pt idx="2558">
                  <c:v>-242.36133747377372</c:v>
                </c:pt>
                <c:pt idx="2559">
                  <c:v>-242.46800382117584</c:v>
                </c:pt>
                <c:pt idx="2560">
                  <c:v>-242.57393156898826</c:v>
                </c:pt>
                <c:pt idx="2561">
                  <c:v>-242.67912039453697</c:v>
                </c:pt>
                <c:pt idx="2562">
                  <c:v>-242.78356997739837</c:v>
                </c:pt>
                <c:pt idx="2563">
                  <c:v>-242.88727999940099</c:v>
                </c:pt>
                <c:pt idx="2564">
                  <c:v>-242.99025014462609</c:v>
                </c:pt>
                <c:pt idx="2565">
                  <c:v>-243.09248009940876</c:v>
                </c:pt>
                <c:pt idx="2566">
                  <c:v>-243.19396955233884</c:v>
                </c:pt>
                <c:pt idx="2567">
                  <c:v>-243.29471819426192</c:v>
                </c:pt>
                <c:pt idx="2568">
                  <c:v>-243.39472571827997</c:v>
                </c:pt>
                <c:pt idx="2569">
                  <c:v>-243.49399181975292</c:v>
                </c:pt>
                <c:pt idx="2570">
                  <c:v>-243.5925161962989</c:v>
                </c:pt>
                <c:pt idx="2571">
                  <c:v>-243.69029854779563</c:v>
                </c:pt>
                <c:pt idx="2572">
                  <c:v>-243.7873385763811</c:v>
                </c:pt>
                <c:pt idx="2573">
                  <c:v>-243.88363598645455</c:v>
                </c:pt>
                <c:pt idx="2574">
                  <c:v>-243.97919048467736</c:v>
                </c:pt>
                <c:pt idx="2575">
                  <c:v>-244.07400177997394</c:v>
                </c:pt>
                <c:pt idx="2576">
                  <c:v>-244.16806958353268</c:v>
                </c:pt>
                <c:pt idx="2577">
                  <c:v>-244.26139360880666</c:v>
                </c:pt>
                <c:pt idx="2578">
                  <c:v>-244.35397357151487</c:v>
                </c:pt>
                <c:pt idx="2579">
                  <c:v>-244.44580918964255</c:v>
                </c:pt>
                <c:pt idx="2580">
                  <c:v>-244.5369001834425</c:v>
                </c:pt>
                <c:pt idx="2581">
                  <c:v>-244.62724627543577</c:v>
                </c:pt>
                <c:pt idx="2582">
                  <c:v>-244.71684719041249</c:v>
                </c:pt>
                <c:pt idx="2583">
                  <c:v>-244.80570265543275</c:v>
                </c:pt>
                <c:pt idx="2584">
                  <c:v>-244.89381239982748</c:v>
                </c:pt>
                <c:pt idx="2585">
                  <c:v>-244.98117615519894</c:v>
                </c:pt>
                <c:pt idx="2586">
                  <c:v>-245.06779365542212</c:v>
                </c:pt>
                <c:pt idx="2587">
                  <c:v>-245.15366463664498</c:v>
                </c:pt>
                <c:pt idx="2588">
                  <c:v>-245.23878883728966</c:v>
                </c:pt>
                <c:pt idx="2589">
                  <c:v>-245.32316599805318</c:v>
                </c:pt>
                <c:pt idx="2590">
                  <c:v>-245.40679586190799</c:v>
                </c:pt>
                <c:pt idx="2591">
                  <c:v>-245.48967817410298</c:v>
                </c:pt>
                <c:pt idx="2592">
                  <c:v>-245.57181268216436</c:v>
                </c:pt>
                <c:pt idx="2593">
                  <c:v>-245.65319913589607</c:v>
                </c:pt>
                <c:pt idx="2594">
                  <c:v>-245.73383728738091</c:v>
                </c:pt>
                <c:pt idx="2595">
                  <c:v>-245.81372689098112</c:v>
                </c:pt>
                <c:pt idx="2596">
                  <c:v>-245.89286770333902</c:v>
                </c:pt>
                <c:pt idx="2597">
                  <c:v>-245.97125948337802</c:v>
                </c:pt>
                <c:pt idx="2598">
                  <c:v>-246.04890199230317</c:v>
                </c:pt>
                <c:pt idx="2599">
                  <c:v>-246.12579499360197</c:v>
                </c:pt>
                <c:pt idx="2600">
                  <c:v>-246.20193825304486</c:v>
                </c:pt>
                <c:pt idx="2601">
                  <c:v>-246.27733153868644</c:v>
                </c:pt>
                <c:pt idx="2602">
                  <c:v>-246.3519746208656</c:v>
                </c:pt>
                <c:pt idx="2603">
                  <c:v>-246.42586727220652</c:v>
                </c:pt>
                <c:pt idx="2604">
                  <c:v>-246.49900926761947</c:v>
                </c:pt>
                <c:pt idx="2605">
                  <c:v>-246.57140038430117</c:v>
                </c:pt>
                <c:pt idx="2606">
                  <c:v>-246.64304040173576</c:v>
                </c:pt>
                <c:pt idx="2607">
                  <c:v>-246.71392910169536</c:v>
                </c:pt>
                <c:pt idx="2608">
                  <c:v>-246.78406626824057</c:v>
                </c:pt>
                <c:pt idx="2609">
                  <c:v>-246.85345168772153</c:v>
                </c:pt>
                <c:pt idx="2610">
                  <c:v>-246.92208514877817</c:v>
                </c:pt>
                <c:pt idx="2611">
                  <c:v>-246.98996644234109</c:v>
                </c:pt>
                <c:pt idx="2612">
                  <c:v>-247.05709536163215</c:v>
                </c:pt>
                <c:pt idx="2613">
                  <c:v>-247.12347170216489</c:v>
                </c:pt>
                <c:pt idx="2614">
                  <c:v>-247.18909526174554</c:v>
                </c:pt>
                <c:pt idx="2615">
                  <c:v>-247.25396584047337</c:v>
                </c:pt>
                <c:pt idx="2616">
                  <c:v>-247.31808324074132</c:v>
                </c:pt>
                <c:pt idx="2617">
                  <c:v>-247.38144726723669</c:v>
                </c:pt>
                <c:pt idx="2618">
                  <c:v>-247.44405772694168</c:v>
                </c:pt>
                <c:pt idx="2619">
                  <c:v>-247.5059144291339</c:v>
                </c:pt>
                <c:pt idx="2620">
                  <c:v>-247.56701718538716</c:v>
                </c:pt>
                <c:pt idx="2621">
                  <c:v>-247.62736580957184</c:v>
                </c:pt>
                <c:pt idx="2622">
                  <c:v>-247.68696011785562</c:v>
                </c:pt>
                <c:pt idx="2623">
                  <c:v>-247.74579992870392</c:v>
                </c:pt>
                <c:pt idx="2624">
                  <c:v>-247.80388506288031</c:v>
                </c:pt>
                <c:pt idx="2625">
                  <c:v>-247.86121534344761</c:v>
                </c:pt>
                <c:pt idx="2626">
                  <c:v>-247.91779059576766</c:v>
                </c:pt>
                <c:pt idx="2627">
                  <c:v>-247.97361064750257</c:v>
                </c:pt>
                <c:pt idx="2628">
                  <c:v>-248.02867532861467</c:v>
                </c:pt>
                <c:pt idx="2629">
                  <c:v>-248.08298447136747</c:v>
                </c:pt>
                <c:pt idx="2630">
                  <c:v>-248.1365379103259</c:v>
                </c:pt>
                <c:pt idx="2631">
                  <c:v>-248.18933548235682</c:v>
                </c:pt>
                <c:pt idx="2632">
                  <c:v>-248.24137702662978</c:v>
                </c:pt>
                <c:pt idx="2633">
                  <c:v>-248.2926623846171</c:v>
                </c:pt>
                <c:pt idx="2634">
                  <c:v>-248.34319140009475</c:v>
                </c:pt>
                <c:pt idx="2635">
                  <c:v>-248.39296391914266</c:v>
                </c:pt>
                <c:pt idx="2636">
                  <c:v>-248.44197979014493</c:v>
                </c:pt>
                <c:pt idx="2637">
                  <c:v>-248.49023886379084</c:v>
                </c:pt>
                <c:pt idx="2638">
                  <c:v>-248.53774099307483</c:v>
                </c:pt>
                <c:pt idx="2639">
                  <c:v>-248.5844860332972</c:v>
                </c:pt>
                <c:pt idx="2640">
                  <c:v>-248.6304738420645</c:v>
                </c:pt>
                <c:pt idx="2641">
                  <c:v>-248.67570427928976</c:v>
                </c:pt>
                <c:pt idx="2642">
                  <c:v>-248.72017720719333</c:v>
                </c:pt>
                <c:pt idx="2643">
                  <c:v>-248.76389249030294</c:v>
                </c:pt>
                <c:pt idx="2644">
                  <c:v>-248.80684999545423</c:v>
                </c:pt>
                <c:pt idx="2645">
                  <c:v>-248.84904959179119</c:v>
                </c:pt>
                <c:pt idx="2646">
                  <c:v>-248.89049115076659</c:v>
                </c:pt>
                <c:pt idx="2647">
                  <c:v>-248.93117454614216</c:v>
                </c:pt>
                <c:pt idx="2648">
                  <c:v>-248.97109965398931</c:v>
                </c:pt>
                <c:pt idx="2649">
                  <c:v>-249.0102663526892</c:v>
                </c:pt>
                <c:pt idx="2650">
                  <c:v>-249.04867452293325</c:v>
                </c:pt>
                <c:pt idx="2651">
                  <c:v>-249.08632404772354</c:v>
                </c:pt>
                <c:pt idx="2652">
                  <c:v>-249.12321481237311</c:v>
                </c:pt>
                <c:pt idx="2653">
                  <c:v>-249.15934670450625</c:v>
                </c:pt>
                <c:pt idx="2654">
                  <c:v>-249.19471961405893</c:v>
                </c:pt>
                <c:pt idx="2655">
                  <c:v>-249.22933343327921</c:v>
                </c:pt>
                <c:pt idx="2656">
                  <c:v>-249.26318805672733</c:v>
                </c:pt>
                <c:pt idx="2657">
                  <c:v>-249.29628338127628</c:v>
                </c:pt>
                <c:pt idx="2658">
                  <c:v>-249.32861930611193</c:v>
                </c:pt>
                <c:pt idx="2659">
                  <c:v>-249.3601957327335</c:v>
                </c:pt>
                <c:pt idx="2660">
                  <c:v>-249.39101256495363</c:v>
                </c:pt>
                <c:pt idx="2661">
                  <c:v>-249.42106970889893</c:v>
                </c:pt>
                <c:pt idx="2662">
                  <c:v>-249.4503670730102</c:v>
                </c:pt>
                <c:pt idx="2663">
                  <c:v>-249.47890456804251</c:v>
                </c:pt>
                <c:pt idx="2664">
                  <c:v>-249.50668210706573</c:v>
                </c:pt>
                <c:pt idx="2665">
                  <c:v>-249.53369960546462</c:v>
                </c:pt>
                <c:pt idx="2666">
                  <c:v>-249.55995698093926</c:v>
                </c:pt>
                <c:pt idx="2667">
                  <c:v>-249.58545415350511</c:v>
                </c:pt>
                <c:pt idx="2668">
                  <c:v>-249.61019104549334</c:v>
                </c:pt>
                <c:pt idx="2669">
                  <c:v>-249.63416758155111</c:v>
                </c:pt>
                <c:pt idx="2670">
                  <c:v>-249.65738368864169</c:v>
                </c:pt>
                <c:pt idx="2671">
                  <c:v>-249.67983929604483</c:v>
                </c:pt>
                <c:pt idx="2672">
                  <c:v>-249.70153433535685</c:v>
                </c:pt>
                <c:pt idx="2673">
                  <c:v>-249.72246874049088</c:v>
                </c:pt>
                <c:pt idx="2674">
                  <c:v>-249.74264244767716</c:v>
                </c:pt>
                <c:pt idx="2675">
                  <c:v>-249.76205539546297</c:v>
                </c:pt>
                <c:pt idx="2676">
                  <c:v>-249.78070752471319</c:v>
                </c:pt>
                <c:pt idx="2677">
                  <c:v>-249.79859877861017</c:v>
                </c:pt>
                <c:pt idx="2678">
                  <c:v>-249.81572910265402</c:v>
                </c:pt>
                <c:pt idx="2679">
                  <c:v>-249.83209844466285</c:v>
                </c:pt>
                <c:pt idx="2680">
                  <c:v>-249.84770675477279</c:v>
                </c:pt>
                <c:pt idx="2681">
                  <c:v>-249.86255398543818</c:v>
                </c:pt>
                <c:pt idx="2682">
                  <c:v>-249.87664009143185</c:v>
                </c:pt>
                <c:pt idx="2683">
                  <c:v>-249.88996502984503</c:v>
                </c:pt>
                <c:pt idx="2684">
                  <c:v>-249.90252876008768</c:v>
                </c:pt>
                <c:pt idx="2685">
                  <c:v>-249.91433124388848</c:v>
                </c:pt>
                <c:pt idx="2686">
                  <c:v>-249.92537244529501</c:v>
                </c:pt>
                <c:pt idx="2687">
                  <c:v>-249.93565233067383</c:v>
                </c:pt>
                <c:pt idx="2688">
                  <c:v>-249.94517086871068</c:v>
                </c:pt>
                <c:pt idx="2689">
                  <c:v>-249.95392803041045</c:v>
                </c:pt>
                <c:pt idx="2690">
                  <c:v>-249.96192378909723</c:v>
                </c:pt>
                <c:pt idx="2691">
                  <c:v>-249.96915812041465</c:v>
                </c:pt>
                <c:pt idx="2692">
                  <c:v>-249.97563100232563</c:v>
                </c:pt>
                <c:pt idx="2693">
                  <c:v>-249.98134241511261</c:v>
                </c:pt>
                <c:pt idx="2694">
                  <c:v>-249.98629234137769</c:v>
                </c:pt>
                <c:pt idx="2695">
                  <c:v>-249.99048076604254</c:v>
                </c:pt>
                <c:pt idx="2696">
                  <c:v>-249.9939076763485</c:v>
                </c:pt>
                <c:pt idx="2697">
                  <c:v>-249.99657306185654</c:v>
                </c:pt>
                <c:pt idx="2698">
                  <c:v>-249.99847691444748</c:v>
                </c:pt>
                <c:pt idx="2699">
                  <c:v>-249.99961922832188</c:v>
                </c:pt>
                <c:pt idx="2700">
                  <c:v>-250</c:v>
                </c:pt>
                <c:pt idx="2701">
                  <c:v>-249.99961922832199</c:v>
                </c:pt>
                <c:pt idx="2702">
                  <c:v>-249.99847691444771</c:v>
                </c:pt>
                <c:pt idx="2703">
                  <c:v>-249.99657306185685</c:v>
                </c:pt>
                <c:pt idx="2704">
                  <c:v>-249.9939076763489</c:v>
                </c:pt>
                <c:pt idx="2705">
                  <c:v>-249.99048076604308</c:v>
                </c:pt>
                <c:pt idx="2706">
                  <c:v>-249.98629234137834</c:v>
                </c:pt>
                <c:pt idx="2707">
                  <c:v>-249.98134241511337</c:v>
                </c:pt>
                <c:pt idx="2708">
                  <c:v>-249.97563100232648</c:v>
                </c:pt>
                <c:pt idx="2709">
                  <c:v>-249.96915812041561</c:v>
                </c:pt>
                <c:pt idx="2710">
                  <c:v>-249.96192378909834</c:v>
                </c:pt>
                <c:pt idx="2711">
                  <c:v>-249.95392803041165</c:v>
                </c:pt>
                <c:pt idx="2712">
                  <c:v>-249.94517086871198</c:v>
                </c:pt>
                <c:pt idx="2713">
                  <c:v>-249.93565233067525</c:v>
                </c:pt>
                <c:pt idx="2714">
                  <c:v>-249.92537244529649</c:v>
                </c:pt>
                <c:pt idx="2715">
                  <c:v>-249.9143312438901</c:v>
                </c:pt>
                <c:pt idx="2716">
                  <c:v>-249.90252876008941</c:v>
                </c:pt>
                <c:pt idx="2717">
                  <c:v>-249.88996502984691</c:v>
                </c:pt>
                <c:pt idx="2718">
                  <c:v>-249.87664009143381</c:v>
                </c:pt>
                <c:pt idx="2719">
                  <c:v>-249.86255398544026</c:v>
                </c:pt>
                <c:pt idx="2720">
                  <c:v>-249.84770675477495</c:v>
                </c:pt>
                <c:pt idx="2721">
                  <c:v>-249.83209844466515</c:v>
                </c:pt>
                <c:pt idx="2722">
                  <c:v>-249.81572910265641</c:v>
                </c:pt>
                <c:pt idx="2723">
                  <c:v>-249.79859877861264</c:v>
                </c:pt>
                <c:pt idx="2724">
                  <c:v>-249.78070752471578</c:v>
                </c:pt>
                <c:pt idx="2725">
                  <c:v>-249.76205539546567</c:v>
                </c:pt>
                <c:pt idx="2726">
                  <c:v>-249.74264244767997</c:v>
                </c:pt>
                <c:pt idx="2727">
                  <c:v>-249.72246874049384</c:v>
                </c:pt>
                <c:pt idx="2728">
                  <c:v>-249.7015343353599</c:v>
                </c:pt>
                <c:pt idx="2729">
                  <c:v>-249.67983929604799</c:v>
                </c:pt>
                <c:pt idx="2730">
                  <c:v>-249.65738368864493</c:v>
                </c:pt>
                <c:pt idx="2731">
                  <c:v>-249.63416758155446</c:v>
                </c:pt>
                <c:pt idx="2732">
                  <c:v>-249.6101910454968</c:v>
                </c:pt>
                <c:pt idx="2733">
                  <c:v>-249.58545415350869</c:v>
                </c:pt>
                <c:pt idx="2734">
                  <c:v>-249.55995698094296</c:v>
                </c:pt>
                <c:pt idx="2735">
                  <c:v>-249.53369960546843</c:v>
                </c:pt>
                <c:pt idx="2736">
                  <c:v>-249.50668210706962</c:v>
                </c:pt>
                <c:pt idx="2737">
                  <c:v>-249.47890456804649</c:v>
                </c:pt>
                <c:pt idx="2738">
                  <c:v>-249.45036707301429</c:v>
                </c:pt>
                <c:pt idx="2739">
                  <c:v>-249.42106970890319</c:v>
                </c:pt>
                <c:pt idx="2740">
                  <c:v>-249.39101256495798</c:v>
                </c:pt>
                <c:pt idx="2741">
                  <c:v>-249.36019573273791</c:v>
                </c:pt>
                <c:pt idx="2742">
                  <c:v>-249.32861930611651</c:v>
                </c:pt>
                <c:pt idx="2743">
                  <c:v>-249.29628338128094</c:v>
                </c:pt>
                <c:pt idx="2744">
                  <c:v>-249.2631880567321</c:v>
                </c:pt>
                <c:pt idx="2745">
                  <c:v>-249.22933343328407</c:v>
                </c:pt>
                <c:pt idx="2746">
                  <c:v>-249.19471961406393</c:v>
                </c:pt>
                <c:pt idx="2747">
                  <c:v>-249.15934670451131</c:v>
                </c:pt>
                <c:pt idx="2748">
                  <c:v>-249.12321481237828</c:v>
                </c:pt>
                <c:pt idx="2749">
                  <c:v>-249.08632404772885</c:v>
                </c:pt>
                <c:pt idx="2750">
                  <c:v>-249.04867452293865</c:v>
                </c:pt>
                <c:pt idx="2751">
                  <c:v>-249.01026635269471</c:v>
                </c:pt>
                <c:pt idx="2752">
                  <c:v>-248.97109965399494</c:v>
                </c:pt>
                <c:pt idx="2753">
                  <c:v>-248.9311745461479</c:v>
                </c:pt>
                <c:pt idx="2754">
                  <c:v>-248.89049115077242</c:v>
                </c:pt>
                <c:pt idx="2755">
                  <c:v>-248.84904959179715</c:v>
                </c:pt>
                <c:pt idx="2756">
                  <c:v>-248.80684999546028</c:v>
                </c:pt>
                <c:pt idx="2757">
                  <c:v>-248.76389249030908</c:v>
                </c:pt>
                <c:pt idx="2758">
                  <c:v>-248.72017720719958</c:v>
                </c:pt>
                <c:pt idx="2759">
                  <c:v>-248.67570427929613</c:v>
                </c:pt>
                <c:pt idx="2760">
                  <c:v>-248.63047384207096</c:v>
                </c:pt>
                <c:pt idx="2761">
                  <c:v>-248.58448603330382</c:v>
                </c:pt>
                <c:pt idx="2762">
                  <c:v>-248.53774099308154</c:v>
                </c:pt>
                <c:pt idx="2763">
                  <c:v>-248.49023886379766</c:v>
                </c:pt>
                <c:pt idx="2764">
                  <c:v>-248.44197979015183</c:v>
                </c:pt>
                <c:pt idx="2765">
                  <c:v>-248.39296391914965</c:v>
                </c:pt>
                <c:pt idx="2766">
                  <c:v>-248.34319140010192</c:v>
                </c:pt>
                <c:pt idx="2767">
                  <c:v>-248.29266238462438</c:v>
                </c:pt>
                <c:pt idx="2768">
                  <c:v>-248.24137702663711</c:v>
                </c:pt>
                <c:pt idx="2769">
                  <c:v>-248.1893354823643</c:v>
                </c:pt>
                <c:pt idx="2770">
                  <c:v>-248.13653791033346</c:v>
                </c:pt>
                <c:pt idx="2771">
                  <c:v>-248.08298447137514</c:v>
                </c:pt>
                <c:pt idx="2772">
                  <c:v>-248.02867532862246</c:v>
                </c:pt>
                <c:pt idx="2773">
                  <c:v>-247.97361064751044</c:v>
                </c:pt>
                <c:pt idx="2774">
                  <c:v>-247.91779059577567</c:v>
                </c:pt>
                <c:pt idx="2775">
                  <c:v>-247.86121534345568</c:v>
                </c:pt>
                <c:pt idx="2776">
                  <c:v>-247.80388506288853</c:v>
                </c:pt>
                <c:pt idx="2777">
                  <c:v>-247.74579992871222</c:v>
                </c:pt>
                <c:pt idx="2778">
                  <c:v>-247.68696011786406</c:v>
                </c:pt>
                <c:pt idx="2779">
                  <c:v>-247.62736580958043</c:v>
                </c:pt>
                <c:pt idx="2780">
                  <c:v>-247.56701718539577</c:v>
                </c:pt>
                <c:pt idx="2781">
                  <c:v>-247.50591442914262</c:v>
                </c:pt>
                <c:pt idx="2782">
                  <c:v>-247.44405772695049</c:v>
                </c:pt>
                <c:pt idx="2783">
                  <c:v>-247.38144726724565</c:v>
                </c:pt>
                <c:pt idx="2784">
                  <c:v>-247.31808324075041</c:v>
                </c:pt>
                <c:pt idx="2785">
                  <c:v>-247.25396584048258</c:v>
                </c:pt>
                <c:pt idx="2786">
                  <c:v>-247.1890952617548</c:v>
                </c:pt>
                <c:pt idx="2787">
                  <c:v>-247.12347170217427</c:v>
                </c:pt>
                <c:pt idx="2788">
                  <c:v>-247.05709536164161</c:v>
                </c:pt>
                <c:pt idx="2789">
                  <c:v>-246.98996644235072</c:v>
                </c:pt>
                <c:pt idx="2790">
                  <c:v>-246.92208514878791</c:v>
                </c:pt>
                <c:pt idx="2791">
                  <c:v>-246.85345168773134</c:v>
                </c:pt>
                <c:pt idx="2792">
                  <c:v>-246.78406626825048</c:v>
                </c:pt>
                <c:pt idx="2793">
                  <c:v>-246.71392910170536</c:v>
                </c:pt>
                <c:pt idx="2794">
                  <c:v>-246.64304040174591</c:v>
                </c:pt>
                <c:pt idx="2795">
                  <c:v>-246.57140038431143</c:v>
                </c:pt>
                <c:pt idx="2796">
                  <c:v>-246.49900926762982</c:v>
                </c:pt>
                <c:pt idx="2797">
                  <c:v>-246.42586727221703</c:v>
                </c:pt>
                <c:pt idx="2798">
                  <c:v>-246.35197462087615</c:v>
                </c:pt>
                <c:pt idx="2799">
                  <c:v>-246.27733153869713</c:v>
                </c:pt>
                <c:pt idx="2800">
                  <c:v>-246.20193825305569</c:v>
                </c:pt>
                <c:pt idx="2801">
                  <c:v>-246.12579499361283</c:v>
                </c:pt>
                <c:pt idx="2802">
                  <c:v>-246.04890199231423</c:v>
                </c:pt>
                <c:pt idx="2803">
                  <c:v>-245.97125948338913</c:v>
                </c:pt>
                <c:pt idx="2804">
                  <c:v>-245.89286770335019</c:v>
                </c:pt>
                <c:pt idx="2805">
                  <c:v>-245.8137268909924</c:v>
                </c:pt>
                <c:pt idx="2806">
                  <c:v>-245.7338372873923</c:v>
                </c:pt>
                <c:pt idx="2807">
                  <c:v>-245.65319913590761</c:v>
                </c:pt>
                <c:pt idx="2808">
                  <c:v>-245.57181268217602</c:v>
                </c:pt>
                <c:pt idx="2809">
                  <c:v>-245.48967817411472</c:v>
                </c:pt>
                <c:pt idx="2810">
                  <c:v>-245.40679586191982</c:v>
                </c:pt>
                <c:pt idx="2811">
                  <c:v>-245.32316599806515</c:v>
                </c:pt>
                <c:pt idx="2812">
                  <c:v>-245.23878883730177</c:v>
                </c:pt>
                <c:pt idx="2813">
                  <c:v>-245.15366463665717</c:v>
                </c:pt>
                <c:pt idx="2814">
                  <c:v>-245.06779365543437</c:v>
                </c:pt>
                <c:pt idx="2815">
                  <c:v>-244.9811761552113</c:v>
                </c:pt>
                <c:pt idx="2816">
                  <c:v>-244.89381239983993</c:v>
                </c:pt>
                <c:pt idx="2817">
                  <c:v>-244.80570265544537</c:v>
                </c:pt>
                <c:pt idx="2818">
                  <c:v>-244.71684719042526</c:v>
                </c:pt>
                <c:pt idx="2819">
                  <c:v>-244.62724627544858</c:v>
                </c:pt>
                <c:pt idx="2820">
                  <c:v>-244.53690018345537</c:v>
                </c:pt>
                <c:pt idx="2821">
                  <c:v>-244.44580918965556</c:v>
                </c:pt>
                <c:pt idx="2822">
                  <c:v>-244.35397357152797</c:v>
                </c:pt>
                <c:pt idx="2823">
                  <c:v>-244.26139360881993</c:v>
                </c:pt>
                <c:pt idx="2824">
                  <c:v>-244.16806958354601</c:v>
                </c:pt>
                <c:pt idx="2825">
                  <c:v>-244.07400177998738</c:v>
                </c:pt>
                <c:pt idx="2826">
                  <c:v>-243.97919048469092</c:v>
                </c:pt>
                <c:pt idx="2827">
                  <c:v>-243.88363598646819</c:v>
                </c:pt>
                <c:pt idx="2828">
                  <c:v>-243.78733857639489</c:v>
                </c:pt>
                <c:pt idx="2829">
                  <c:v>-243.69029854780953</c:v>
                </c:pt>
                <c:pt idx="2830">
                  <c:v>-243.59251619631291</c:v>
                </c:pt>
                <c:pt idx="2831">
                  <c:v>-243.49399181976699</c:v>
                </c:pt>
                <c:pt idx="2832">
                  <c:v>-243.39472571829415</c:v>
                </c:pt>
                <c:pt idx="2833">
                  <c:v>-243.29471819427619</c:v>
                </c:pt>
                <c:pt idx="2834">
                  <c:v>-243.19396955235322</c:v>
                </c:pt>
                <c:pt idx="2835">
                  <c:v>-243.09248009942328</c:v>
                </c:pt>
                <c:pt idx="2836">
                  <c:v>-242.99025014464073</c:v>
                </c:pt>
                <c:pt idx="2837">
                  <c:v>-242.88727999941565</c:v>
                </c:pt>
                <c:pt idx="2838">
                  <c:v>-242.78356997741315</c:v>
                </c:pt>
                <c:pt idx="2839">
                  <c:v>-242.6791203945518</c:v>
                </c:pt>
                <c:pt idx="2840">
                  <c:v>-242.57393156900329</c:v>
                </c:pt>
                <c:pt idx="2841">
                  <c:v>-242.46800382119088</c:v>
                </c:pt>
                <c:pt idx="2842">
                  <c:v>-242.36133747378889</c:v>
                </c:pt>
                <c:pt idx="2843">
                  <c:v>-242.25393285172154</c:v>
                </c:pt>
                <c:pt idx="2844">
                  <c:v>-242.14579028216195</c:v>
                </c:pt>
                <c:pt idx="2845">
                  <c:v>-242.03691009453109</c:v>
                </c:pt>
                <c:pt idx="2846">
                  <c:v>-241.92729262049701</c:v>
                </c:pt>
                <c:pt idx="2847">
                  <c:v>-241.81693819397339</c:v>
                </c:pt>
                <c:pt idx="2848">
                  <c:v>-241.705847151119</c:v>
                </c:pt>
                <c:pt idx="2849">
                  <c:v>-241.59401983033652</c:v>
                </c:pt>
                <c:pt idx="2850">
                  <c:v>-241.48145657227124</c:v>
                </c:pt>
                <c:pt idx="2851">
                  <c:v>-241.36815771981045</c:v>
                </c:pt>
                <c:pt idx="2852">
                  <c:v>-241.25412361808205</c:v>
                </c:pt>
                <c:pt idx="2853">
                  <c:v>-241.13935461445374</c:v>
                </c:pt>
                <c:pt idx="2854">
                  <c:v>-241.0238510585317</c:v>
                </c:pt>
                <c:pt idx="2855">
                  <c:v>-240.90761330215989</c:v>
                </c:pt>
                <c:pt idx="2856">
                  <c:v>-240.79064169941876</c:v>
                </c:pt>
                <c:pt idx="2857">
                  <c:v>-240.67293660662386</c:v>
                </c:pt>
                <c:pt idx="2858">
                  <c:v>-240.55449838232553</c:v>
                </c:pt>
                <c:pt idx="2859">
                  <c:v>-240.43532738730707</c:v>
                </c:pt>
                <c:pt idx="2860">
                  <c:v>-240.31542398458387</c:v>
                </c:pt>
                <c:pt idx="2861">
                  <c:v>-240.19478853940271</c:v>
                </c:pt>
                <c:pt idx="2862">
                  <c:v>-240.07342141923993</c:v>
                </c:pt>
                <c:pt idx="2863">
                  <c:v>-239.95132299380089</c:v>
                </c:pt>
                <c:pt idx="2864">
                  <c:v>-239.82849363501859</c:v>
                </c:pt>
                <c:pt idx="2865">
                  <c:v>-239.7049337170524</c:v>
                </c:pt>
                <c:pt idx="2866">
                  <c:v>-239.58064361628749</c:v>
                </c:pt>
                <c:pt idx="2867">
                  <c:v>-239.45562371133292</c:v>
                </c:pt>
                <c:pt idx="2868">
                  <c:v>-239.32987438302098</c:v>
                </c:pt>
                <c:pt idx="2869">
                  <c:v>-239.20339601440605</c:v>
                </c:pt>
                <c:pt idx="2870">
                  <c:v>-239.07618899076303</c:v>
                </c:pt>
                <c:pt idx="2871">
                  <c:v>-238.94825369958667</c:v>
                </c:pt>
                <c:pt idx="2872">
                  <c:v>-238.81959053059006</c:v>
                </c:pt>
                <c:pt idx="2873">
                  <c:v>-238.69019987570348</c:v>
                </c:pt>
                <c:pt idx="2874">
                  <c:v>-238.56008212907338</c:v>
                </c:pt>
                <c:pt idx="2875">
                  <c:v>-238.42923768706083</c:v>
                </c:pt>
                <c:pt idx="2876">
                  <c:v>-238.29766694824085</c:v>
                </c:pt>
                <c:pt idx="2877">
                  <c:v>-238.16537031340067</c:v>
                </c:pt>
                <c:pt idx="2878">
                  <c:v>-238.03234818553875</c:v>
                </c:pt>
                <c:pt idx="2879">
                  <c:v>-237.89860096986365</c:v>
                </c:pt>
                <c:pt idx="2880">
                  <c:v>-237.76412907379247</c:v>
                </c:pt>
                <c:pt idx="2881">
                  <c:v>-237.62893290695004</c:v>
                </c:pt>
                <c:pt idx="2882">
                  <c:v>-237.4930128811672</c:v>
                </c:pt>
                <c:pt idx="2883">
                  <c:v>-237.35636941047997</c:v>
                </c:pt>
                <c:pt idx="2884">
                  <c:v>-237.21900291112817</c:v>
                </c:pt>
                <c:pt idx="2885">
                  <c:v>-237.08091380155383</c:v>
                </c:pt>
                <c:pt idx="2886">
                  <c:v>-236.94210250240047</c:v>
                </c:pt>
                <c:pt idx="2887">
                  <c:v>-236.80256943651125</c:v>
                </c:pt>
                <c:pt idx="2888">
                  <c:v>-236.66231502892805</c:v>
                </c:pt>
                <c:pt idx="2889">
                  <c:v>-236.52133970689033</c:v>
                </c:pt>
                <c:pt idx="2890">
                  <c:v>-236.37964389983321</c:v>
                </c:pt>
                <c:pt idx="2891">
                  <c:v>-236.23722803938668</c:v>
                </c:pt>
                <c:pt idx="2892">
                  <c:v>-236.09409255937425</c:v>
                </c:pt>
                <c:pt idx="2893">
                  <c:v>-235.95023789581123</c:v>
                </c:pt>
                <c:pt idx="2894">
                  <c:v>-235.80566448690416</c:v>
                </c:pt>
                <c:pt idx="2895">
                  <c:v>-235.66037277304852</c:v>
                </c:pt>
                <c:pt idx="2896">
                  <c:v>-235.51436319682807</c:v>
                </c:pt>
                <c:pt idx="2897">
                  <c:v>-235.3676362030134</c:v>
                </c:pt>
                <c:pt idx="2898">
                  <c:v>-235.22019223856026</c:v>
                </c:pt>
                <c:pt idx="2899">
                  <c:v>-235.07203175260855</c:v>
                </c:pt>
                <c:pt idx="2900">
                  <c:v>-234.92315519648093</c:v>
                </c:pt>
                <c:pt idx="2901">
                  <c:v>-234.77356302368108</c:v>
                </c:pt>
                <c:pt idx="2902">
                  <c:v>-234.6232556898928</c:v>
                </c:pt>
                <c:pt idx="2903">
                  <c:v>-234.47223365297816</c:v>
                </c:pt>
                <c:pt idx="2904">
                  <c:v>-234.32049737297669</c:v>
                </c:pt>
                <c:pt idx="2905">
                  <c:v>-234.16804731210317</c:v>
                </c:pt>
                <c:pt idx="2906">
                  <c:v>-234.01488393474702</c:v>
                </c:pt>
                <c:pt idx="2907">
                  <c:v>-233.86100770747058</c:v>
                </c:pt>
                <c:pt idx="2908">
                  <c:v>-233.70641909900729</c:v>
                </c:pt>
                <c:pt idx="2909">
                  <c:v>-233.55111858026109</c:v>
                </c:pt>
                <c:pt idx="2910">
                  <c:v>-233.39510662430411</c:v>
                </c:pt>
                <c:pt idx="2911">
                  <c:v>-233.23838370637586</c:v>
                </c:pt>
                <c:pt idx="2912">
                  <c:v>-233.08095030388168</c:v>
                </c:pt>
                <c:pt idx="2913">
                  <c:v>-232.9228068963908</c:v>
                </c:pt>
                <c:pt idx="2914">
                  <c:v>-232.76395396563566</c:v>
                </c:pt>
                <c:pt idx="2915">
                  <c:v>-232.60439199550976</c:v>
                </c:pt>
                <c:pt idx="2916">
                  <c:v>-232.44412147206634</c:v>
                </c:pt>
                <c:pt idx="2917">
                  <c:v>-232.28314288351754</c:v>
                </c:pt>
                <c:pt idx="2918">
                  <c:v>-232.12145672023195</c:v>
                </c:pt>
                <c:pt idx="2919">
                  <c:v>-231.95906347473345</c:v>
                </c:pt>
                <c:pt idx="2920">
                  <c:v>-231.79596364170035</c:v>
                </c:pt>
                <c:pt idx="2921">
                  <c:v>-231.63215771796268</c:v>
                </c:pt>
                <c:pt idx="2922">
                  <c:v>-231.46764620250207</c:v>
                </c:pt>
                <c:pt idx="2923">
                  <c:v>-231.30242959644895</c:v>
                </c:pt>
                <c:pt idx="2924">
                  <c:v>-231.13650840308165</c:v>
                </c:pt>
                <c:pt idx="2925">
                  <c:v>-230.96988312782509</c:v>
                </c:pt>
                <c:pt idx="2926">
                  <c:v>-230.80255427824852</c:v>
                </c:pt>
                <c:pt idx="2927">
                  <c:v>-230.63452236406485</c:v>
                </c:pt>
                <c:pt idx="2928">
                  <c:v>-230.46578789712839</c:v>
                </c:pt>
                <c:pt idx="2929">
                  <c:v>-230.29635139143352</c:v>
                </c:pt>
                <c:pt idx="2930">
                  <c:v>-230.12621336311332</c:v>
                </c:pt>
                <c:pt idx="2931">
                  <c:v>-229.95537433043759</c:v>
                </c:pt>
                <c:pt idx="2932">
                  <c:v>-229.78383481381181</c:v>
                </c:pt>
                <c:pt idx="2933">
                  <c:v>-229.61159533577495</c:v>
                </c:pt>
                <c:pt idx="2934">
                  <c:v>-229.43865642099837</c:v>
                </c:pt>
                <c:pt idx="2935">
                  <c:v>-229.26501859628408</c:v>
                </c:pt>
                <c:pt idx="2936">
                  <c:v>-229.09068239056293</c:v>
                </c:pt>
                <c:pt idx="2937">
                  <c:v>-228.91564833489332</c:v>
                </c:pt>
                <c:pt idx="2938">
                  <c:v>-228.73991696245918</c:v>
                </c:pt>
                <c:pt idx="2939">
                  <c:v>-228.56348880856885</c:v>
                </c:pt>
                <c:pt idx="2940">
                  <c:v>-228.38636441065316</c:v>
                </c:pt>
                <c:pt idx="2941">
                  <c:v>-228.20854430826367</c:v>
                </c:pt>
                <c:pt idx="2942">
                  <c:v>-228.03002904307115</c:v>
                </c:pt>
                <c:pt idx="2943">
                  <c:v>-227.85081915886423</c:v>
                </c:pt>
                <c:pt idx="2944">
                  <c:v>-227.67091520154702</c:v>
                </c:pt>
                <c:pt idx="2945">
                  <c:v>-227.49031771913857</c:v>
                </c:pt>
                <c:pt idx="2946">
                  <c:v>-227.30902726176993</c:v>
                </c:pt>
                <c:pt idx="2947">
                  <c:v>-227.12704438168319</c:v>
                </c:pt>
                <c:pt idx="2948">
                  <c:v>-226.94436963322991</c:v>
                </c:pt>
                <c:pt idx="2949">
                  <c:v>-226.7610035728689</c:v>
                </c:pt>
                <c:pt idx="2950">
                  <c:v>-226.57694675916508</c:v>
                </c:pt>
                <c:pt idx="2951">
                  <c:v>-226.39219975278752</c:v>
                </c:pt>
                <c:pt idx="2952">
                  <c:v>-226.20676311650746</c:v>
                </c:pt>
                <c:pt idx="2953">
                  <c:v>-226.02063741519717</c:v>
                </c:pt>
                <c:pt idx="2954">
                  <c:v>-225.83382321582769</c:v>
                </c:pt>
                <c:pt idx="2955">
                  <c:v>-225.64632108746758</c:v>
                </c:pt>
                <c:pt idx="2956">
                  <c:v>-225.45813160128088</c:v>
                </c:pt>
                <c:pt idx="2957">
                  <c:v>-225.26925533052528</c:v>
                </c:pt>
                <c:pt idx="2958">
                  <c:v>-225.07969285055077</c:v>
                </c:pt>
                <c:pt idx="2959">
                  <c:v>-224.88944473879741</c:v>
                </c:pt>
                <c:pt idx="2960">
                  <c:v>-224.69851157479408</c:v>
                </c:pt>
                <c:pt idx="2961">
                  <c:v>-224.50689394015615</c:v>
                </c:pt>
                <c:pt idx="2962">
                  <c:v>-224.31459241858428</c:v>
                </c:pt>
                <c:pt idx="2963">
                  <c:v>-224.12160759586234</c:v>
                </c:pt>
                <c:pt idx="2964">
                  <c:v>-223.92794005985544</c:v>
                </c:pt>
                <c:pt idx="2965">
                  <c:v>-223.7335904005084</c:v>
                </c:pt>
                <c:pt idx="2966">
                  <c:v>-223.53855920984412</c:v>
                </c:pt>
                <c:pt idx="2967">
                  <c:v>-223.34284708196137</c:v>
                </c:pt>
                <c:pt idx="2968">
                  <c:v>-223.14645461303337</c:v>
                </c:pt>
                <c:pt idx="2969">
                  <c:v>-222.94938240130554</c:v>
                </c:pt>
                <c:pt idx="2970">
                  <c:v>-222.75163104709392</c:v>
                </c:pt>
                <c:pt idx="2971">
                  <c:v>-222.5532011527836</c:v>
                </c:pt>
                <c:pt idx="2972">
                  <c:v>-222.35409332282626</c:v>
                </c:pt>
                <c:pt idx="2973">
                  <c:v>-222.15430816373899</c:v>
                </c:pt>
                <c:pt idx="2974">
                  <c:v>-221.95384628410213</c:v>
                </c:pt>
                <c:pt idx="2975">
                  <c:v>-221.75270829455715</c:v>
                </c:pt>
                <c:pt idx="2976">
                  <c:v>-221.55089480780543</c:v>
                </c:pt>
                <c:pt idx="2977">
                  <c:v>-221.34840643860562</c:v>
                </c:pt>
                <c:pt idx="2978">
                  <c:v>-221.14524380377256</c:v>
                </c:pt>
                <c:pt idx="2979">
                  <c:v>-220.94140752217496</c:v>
                </c:pt>
                <c:pt idx="2980">
                  <c:v>-220.73689821473326</c:v>
                </c:pt>
                <c:pt idx="2981">
                  <c:v>-220.53171650441845</c:v>
                </c:pt>
                <c:pt idx="2982">
                  <c:v>-220.32586301624949</c:v>
                </c:pt>
                <c:pt idx="2983">
                  <c:v>-220.11933837729183</c:v>
                </c:pt>
                <c:pt idx="2984">
                  <c:v>-219.91214321665549</c:v>
                </c:pt>
                <c:pt idx="2985">
                  <c:v>-219.70427816549261</c:v>
                </c:pt>
                <c:pt idx="2986">
                  <c:v>-219.49574385699643</c:v>
                </c:pt>
                <c:pt idx="2987">
                  <c:v>-219.28654092639852</c:v>
                </c:pt>
                <c:pt idx="2988">
                  <c:v>-219.07667001096712</c:v>
                </c:pt>
                <c:pt idx="2989">
                  <c:v>-218.86613175000559</c:v>
                </c:pt>
                <c:pt idx="2990">
                  <c:v>-218.65492678484998</c:v>
                </c:pt>
                <c:pt idx="2991">
                  <c:v>-218.44305575886736</c:v>
                </c:pt>
                <c:pt idx="2992">
                  <c:v>-218.23051931745348</c:v>
                </c:pt>
                <c:pt idx="2993">
                  <c:v>-218.01731810803113</c:v>
                </c:pt>
                <c:pt idx="2994">
                  <c:v>-217.80345278004836</c:v>
                </c:pt>
                <c:pt idx="2995">
                  <c:v>-217.58892398497582</c:v>
                </c:pt>
                <c:pt idx="2996">
                  <c:v>-217.37373237630555</c:v>
                </c:pt>
                <c:pt idx="2997">
                  <c:v>-217.15787860954865</c:v>
                </c:pt>
                <c:pt idx="2998">
                  <c:v>-216.94136334223285</c:v>
                </c:pt>
                <c:pt idx="2999">
                  <c:v>-216.72418723390143</c:v>
                </c:pt>
                <c:pt idx="3000">
                  <c:v>-216.5063509461103</c:v>
                </c:pt>
                <c:pt idx="3001">
                  <c:v>-216.28785514242668</c:v>
                </c:pt>
                <c:pt idx="3002">
                  <c:v>-216.06870048842674</c:v>
                </c:pt>
                <c:pt idx="3003">
                  <c:v>-215.84888765169339</c:v>
                </c:pt>
                <c:pt idx="3004">
                  <c:v>-215.62841730181486</c:v>
                </c:pt>
                <c:pt idx="3005">
                  <c:v>-215.40729011038184</c:v>
                </c:pt>
                <c:pt idx="3006">
                  <c:v>-215.18550675098621</c:v>
                </c:pt>
                <c:pt idx="3007">
                  <c:v>-214.96306789921869</c:v>
                </c:pt>
                <c:pt idx="3008">
                  <c:v>-214.7399742326663</c:v>
                </c:pt>
                <c:pt idx="3009">
                  <c:v>-214.51622643091136</c:v>
                </c:pt>
                <c:pt idx="3010">
                  <c:v>-214.2918251755282</c:v>
                </c:pt>
                <c:pt idx="3011">
                  <c:v>-214.06677115008208</c:v>
                </c:pt>
                <c:pt idx="3012">
                  <c:v>-213.84106504012669</c:v>
                </c:pt>
                <c:pt idx="3013">
                  <c:v>-213.61470753320179</c:v>
                </c:pt>
                <c:pt idx="3014">
                  <c:v>-213.38769931883181</c:v>
                </c:pt>
                <c:pt idx="3015">
                  <c:v>-213.16004108852303</c:v>
                </c:pt>
                <c:pt idx="3016">
                  <c:v>-212.93173353576179</c:v>
                </c:pt>
                <c:pt idx="3017">
                  <c:v>-212.70277735601258</c:v>
                </c:pt>
                <c:pt idx="3018">
                  <c:v>-212.47317324671565</c:v>
                </c:pt>
                <c:pt idx="3019">
                  <c:v>-212.24292190728505</c:v>
                </c:pt>
                <c:pt idx="3020">
                  <c:v>-212.01202403910619</c:v>
                </c:pt>
                <c:pt idx="3021">
                  <c:v>-211.78048034553387</c:v>
                </c:pt>
                <c:pt idx="3022">
                  <c:v>-211.54829153189058</c:v>
                </c:pt>
                <c:pt idx="3023">
                  <c:v>-211.31545830546352</c:v>
                </c:pt>
                <c:pt idx="3024">
                  <c:v>-211.08198137550315</c:v>
                </c:pt>
                <c:pt idx="3025">
                  <c:v>-210.84786145322082</c:v>
                </c:pt>
                <c:pt idx="3026">
                  <c:v>-210.61309925178617</c:v>
                </c:pt>
                <c:pt idx="3027">
                  <c:v>-210.37769548632585</c:v>
                </c:pt>
                <c:pt idx="3028">
                  <c:v>-210.14165087392024</c:v>
                </c:pt>
                <c:pt idx="3029">
                  <c:v>-209.90496613360239</c:v>
                </c:pt>
                <c:pt idx="3030">
                  <c:v>-209.66764198635511</c:v>
                </c:pt>
                <c:pt idx="3031">
                  <c:v>-209.42967915510869</c:v>
                </c:pt>
                <c:pt idx="3032">
                  <c:v>-209.19107836473944</c:v>
                </c:pt>
                <c:pt idx="3033">
                  <c:v>-208.95184034206645</c:v>
                </c:pt>
                <c:pt idx="3034">
                  <c:v>-208.71196581585042</c:v>
                </c:pt>
                <c:pt idx="3035">
                  <c:v>-208.47145551679083</c:v>
                </c:pt>
                <c:pt idx="3036">
                  <c:v>-208.23031017752356</c:v>
                </c:pt>
                <c:pt idx="3037">
                  <c:v>-207.98853053261934</c:v>
                </c:pt>
                <c:pt idx="3038">
                  <c:v>-207.74611731858079</c:v>
                </c:pt>
                <c:pt idx="3039">
                  <c:v>-207.50307127384045</c:v>
                </c:pt>
                <c:pt idx="3040">
                  <c:v>-207.2593931387589</c:v>
                </c:pt>
                <c:pt idx="3041">
                  <c:v>-207.01508365562196</c:v>
                </c:pt>
                <c:pt idx="3042">
                  <c:v>-206.77014356863884</c:v>
                </c:pt>
                <c:pt idx="3043">
                  <c:v>-206.52457362393938</c:v>
                </c:pt>
                <c:pt idx="3044">
                  <c:v>-206.27837456957207</c:v>
                </c:pt>
                <c:pt idx="3045">
                  <c:v>-206.0315471555021</c:v>
                </c:pt>
                <c:pt idx="3046">
                  <c:v>-205.78409213360865</c:v>
                </c:pt>
                <c:pt idx="3047">
                  <c:v>-205.53601025768242</c:v>
                </c:pt>
                <c:pt idx="3048">
                  <c:v>-205.28730228342405</c:v>
                </c:pt>
                <c:pt idx="3049">
                  <c:v>-205.03796896844099</c:v>
                </c:pt>
                <c:pt idx="3050">
                  <c:v>-204.78801107224592</c:v>
                </c:pt>
                <c:pt idx="3051">
                  <c:v>-204.53742935625371</c:v>
                </c:pt>
                <c:pt idx="3052">
                  <c:v>-204.28622458377984</c:v>
                </c:pt>
                <c:pt idx="3053">
                  <c:v>-204.0343975200378</c:v>
                </c:pt>
                <c:pt idx="3054">
                  <c:v>-203.78194893213617</c:v>
                </c:pt>
                <c:pt idx="3055">
                  <c:v>-203.52887958907743</c:v>
                </c:pt>
                <c:pt idx="3056">
                  <c:v>-203.27519026175443</c:v>
                </c:pt>
                <c:pt idx="3057">
                  <c:v>-203.02088172294893</c:v>
                </c:pt>
                <c:pt idx="3058">
                  <c:v>-202.76595474732906</c:v>
                </c:pt>
                <c:pt idx="3059">
                  <c:v>-202.51041011144628</c:v>
                </c:pt>
                <c:pt idx="3060">
                  <c:v>-202.25424859373413</c:v>
                </c:pt>
                <c:pt idx="3061">
                  <c:v>-201.99747097450492</c:v>
                </c:pt>
                <c:pt idx="3062">
                  <c:v>-201.74007803594753</c:v>
                </c:pt>
                <c:pt idx="3063">
                  <c:v>-201.48207056212601</c:v>
                </c:pt>
                <c:pt idx="3064">
                  <c:v>-201.22344933897546</c:v>
                </c:pt>
                <c:pt idx="3065">
                  <c:v>-200.96421515430126</c:v>
                </c:pt>
                <c:pt idx="3066">
                  <c:v>-200.7043687977756</c:v>
                </c:pt>
                <c:pt idx="3067">
                  <c:v>-200.44391106093531</c:v>
                </c:pt>
                <c:pt idx="3068">
                  <c:v>-200.18284273718007</c:v>
                </c:pt>
                <c:pt idx="3069">
                  <c:v>-199.92116462176935</c:v>
                </c:pt>
                <c:pt idx="3070">
                  <c:v>-199.65887751181978</c:v>
                </c:pt>
                <c:pt idx="3071">
                  <c:v>-199.39598220630373</c:v>
                </c:pt>
                <c:pt idx="3072">
                  <c:v>-199.13247950604554</c:v>
                </c:pt>
                <c:pt idx="3073">
                  <c:v>-198.86837021372031</c:v>
                </c:pt>
                <c:pt idx="3074">
                  <c:v>-198.60365513385088</c:v>
                </c:pt>
                <c:pt idx="3075">
                  <c:v>-198.33833507280502</c:v>
                </c:pt>
                <c:pt idx="3076">
                  <c:v>-198.0724108387939</c:v>
                </c:pt>
                <c:pt idx="3077">
                  <c:v>-197.80588324186863</c:v>
                </c:pt>
                <c:pt idx="3078">
                  <c:v>-197.53875309391873</c:v>
                </c:pt>
                <c:pt idx="3079">
                  <c:v>-197.27102120866866</c:v>
                </c:pt>
                <c:pt idx="3080">
                  <c:v>-197.00268840167635</c:v>
                </c:pt>
                <c:pt idx="3081">
                  <c:v>-196.7337554903302</c:v>
                </c:pt>
                <c:pt idx="3082">
                  <c:v>-196.4642232938462</c:v>
                </c:pt>
                <c:pt idx="3083">
                  <c:v>-196.19409263326648</c:v>
                </c:pt>
                <c:pt idx="3084">
                  <c:v>-195.92336433145567</c:v>
                </c:pt>
                <c:pt idx="3085">
                  <c:v>-195.65203921309896</c:v>
                </c:pt>
                <c:pt idx="3086">
                  <c:v>-195.38011810470019</c:v>
                </c:pt>
                <c:pt idx="3087">
                  <c:v>-195.10760183457779</c:v>
                </c:pt>
                <c:pt idx="3088">
                  <c:v>-194.83449123286388</c:v>
                </c:pt>
                <c:pt idx="3089">
                  <c:v>-194.5607871315006</c:v>
                </c:pt>
                <c:pt idx="3090">
                  <c:v>-194.28649036423781</c:v>
                </c:pt>
                <c:pt idx="3091">
                  <c:v>-194.0116017666316</c:v>
                </c:pt>
                <c:pt idx="3092">
                  <c:v>-193.73612217603986</c:v>
                </c:pt>
                <c:pt idx="3093">
                  <c:v>-193.46005243162151</c:v>
                </c:pt>
                <c:pt idx="3094">
                  <c:v>-193.18339337433275</c:v>
                </c:pt>
                <c:pt idx="3095">
                  <c:v>-192.90614584692483</c:v>
                </c:pt>
                <c:pt idx="3096">
                  <c:v>-192.62831069394201</c:v>
                </c:pt>
                <c:pt idx="3097">
                  <c:v>-192.34988876171849</c:v>
                </c:pt>
                <c:pt idx="3098">
                  <c:v>-192.07088089837544</c:v>
                </c:pt>
                <c:pt idx="3099">
                  <c:v>-191.79128795381948</c:v>
                </c:pt>
                <c:pt idx="3100">
                  <c:v>-191.51111077973894</c:v>
                </c:pt>
                <c:pt idx="3101">
                  <c:v>-191.23035022960227</c:v>
                </c:pt>
                <c:pt idx="3102">
                  <c:v>-190.94900715865487</c:v>
                </c:pt>
                <c:pt idx="3103">
                  <c:v>-190.66708242391624</c:v>
                </c:pt>
                <c:pt idx="3104">
                  <c:v>-190.38457688417836</c:v>
                </c:pt>
                <c:pt idx="3105">
                  <c:v>-190.10149140000181</c:v>
                </c:pt>
                <c:pt idx="3106">
                  <c:v>-189.81782683371426</c:v>
                </c:pt>
                <c:pt idx="3107">
                  <c:v>-189.53358404940698</c:v>
                </c:pt>
                <c:pt idx="3108">
                  <c:v>-189.24876391293287</c:v>
                </c:pt>
                <c:pt idx="3109">
                  <c:v>-188.96336729190367</c:v>
                </c:pt>
                <c:pt idx="3110">
                  <c:v>-188.67739505568665</c:v>
                </c:pt>
                <c:pt idx="3111">
                  <c:v>-188.39084807540314</c:v>
                </c:pt>
                <c:pt idx="3112">
                  <c:v>-188.10372722392475</c:v>
                </c:pt>
                <c:pt idx="3113">
                  <c:v>-187.81603337587114</c:v>
                </c:pt>
                <c:pt idx="3114">
                  <c:v>-187.52776740760825</c:v>
                </c:pt>
                <c:pt idx="3115">
                  <c:v>-187.23893019724377</c:v>
                </c:pt>
                <c:pt idx="3116">
                  <c:v>-186.94952262462618</c:v>
                </c:pt>
                <c:pt idx="3117">
                  <c:v>-186.65954557134106</c:v>
                </c:pt>
                <c:pt idx="3118">
                  <c:v>-186.36899992070849</c:v>
                </c:pt>
                <c:pt idx="3119">
                  <c:v>-186.07788655778145</c:v>
                </c:pt>
                <c:pt idx="3120">
                  <c:v>-185.7862063693415</c:v>
                </c:pt>
                <c:pt idx="3121">
                  <c:v>-185.49396024389691</c:v>
                </c:pt>
                <c:pt idx="3122">
                  <c:v>-185.20114907168033</c:v>
                </c:pt>
                <c:pt idx="3123">
                  <c:v>-184.90777374464508</c:v>
                </c:pt>
                <c:pt idx="3124">
                  <c:v>-184.61383515646349</c:v>
                </c:pt>
                <c:pt idx="3125">
                  <c:v>-184.31933420252352</c:v>
                </c:pt>
                <c:pt idx="3126">
                  <c:v>-184.02427177992598</c:v>
                </c:pt>
                <c:pt idx="3127">
                  <c:v>-183.72864878748234</c:v>
                </c:pt>
                <c:pt idx="3128">
                  <c:v>-183.43246612571133</c:v>
                </c:pt>
                <c:pt idx="3129">
                  <c:v>-183.13572469683692</c:v>
                </c:pt>
                <c:pt idx="3130">
                  <c:v>-182.83842540478472</c:v>
                </c:pt>
                <c:pt idx="3131">
                  <c:v>-182.54056915518001</c:v>
                </c:pt>
                <c:pt idx="3132">
                  <c:v>-182.24215685534483</c:v>
                </c:pt>
                <c:pt idx="3133">
                  <c:v>-181.94318941429441</c:v>
                </c:pt>
                <c:pt idx="3134">
                  <c:v>-181.64366774273577</c:v>
                </c:pt>
                <c:pt idx="3135">
                  <c:v>-181.34359275306355</c:v>
                </c:pt>
                <c:pt idx="3136">
                  <c:v>-181.04296535935839</c:v>
                </c:pt>
                <c:pt idx="3137">
                  <c:v>-180.74178647738356</c:v>
                </c:pt>
                <c:pt idx="3138">
                  <c:v>-180.4400570245819</c:v>
                </c:pt>
                <c:pt idx="3139">
                  <c:v>-180.13777792007397</c:v>
                </c:pt>
                <c:pt idx="3140">
                  <c:v>-179.83495008465414</c:v>
                </c:pt>
                <c:pt idx="3141">
                  <c:v>-179.53157444078826</c:v>
                </c:pt>
                <c:pt idx="3142">
                  <c:v>-179.22765191261175</c:v>
                </c:pt>
                <c:pt idx="3143">
                  <c:v>-178.92318342592503</c:v>
                </c:pt>
                <c:pt idx="3144">
                  <c:v>-178.61816990819176</c:v>
                </c:pt>
                <c:pt idx="3145">
                  <c:v>-178.31261228853631</c:v>
                </c:pt>
                <c:pt idx="3146">
                  <c:v>-178.00651149773972</c:v>
                </c:pt>
                <c:pt idx="3147">
                  <c:v>-177.69986846823875</c:v>
                </c:pt>
                <c:pt idx="3148">
                  <c:v>-177.39268413412086</c:v>
                </c:pt>
                <c:pt idx="3149">
                  <c:v>-177.08495943112268</c:v>
                </c:pt>
                <c:pt idx="3150">
                  <c:v>-176.77669529662734</c:v>
                </c:pt>
                <c:pt idx="3151">
                  <c:v>-176.46789266966056</c:v>
                </c:pt>
                <c:pt idx="3152">
                  <c:v>-176.15855249088884</c:v>
                </c:pt>
                <c:pt idx="3153">
                  <c:v>-175.84867570261611</c:v>
                </c:pt>
                <c:pt idx="3154">
                  <c:v>-175.53826324878059</c:v>
                </c:pt>
                <c:pt idx="3155">
                  <c:v>-175.22731607495274</c:v>
                </c:pt>
                <c:pt idx="3156">
                  <c:v>-174.9158351283312</c:v>
                </c:pt>
                <c:pt idx="3157">
                  <c:v>-174.60382135774134</c:v>
                </c:pt>
                <c:pt idx="3158">
                  <c:v>-174.29127571363082</c:v>
                </c:pt>
                <c:pt idx="3159">
                  <c:v>-173.97819914806811</c:v>
                </c:pt>
                <c:pt idx="3160">
                  <c:v>-173.66459261473884</c:v>
                </c:pt>
                <c:pt idx="3161">
                  <c:v>-173.3504570689426</c:v>
                </c:pt>
                <c:pt idx="3162">
                  <c:v>-173.03579346759108</c:v>
                </c:pt>
                <c:pt idx="3163">
                  <c:v>-172.72060276920382</c:v>
                </c:pt>
                <c:pt idx="3164">
                  <c:v>-172.40488593390651</c:v>
                </c:pt>
                <c:pt idx="3165">
                  <c:v>-172.08864392342755</c:v>
                </c:pt>
                <c:pt idx="3166">
                  <c:v>-171.77187770109481</c:v>
                </c:pt>
                <c:pt idx="3167">
                  <c:v>-171.45458823183296</c:v>
                </c:pt>
                <c:pt idx="3168">
                  <c:v>-171.13677648216108</c:v>
                </c:pt>
                <c:pt idx="3169">
                  <c:v>-170.81844342018837</c:v>
                </c:pt>
                <c:pt idx="3170">
                  <c:v>-170.49959001561322</c:v>
                </c:pt>
                <c:pt idx="3171">
                  <c:v>-170.18021723971805</c:v>
                </c:pt>
                <c:pt idx="3172">
                  <c:v>-169.86032606536756</c:v>
                </c:pt>
                <c:pt idx="3173">
                  <c:v>-169.53991746700609</c:v>
                </c:pt>
                <c:pt idx="3174">
                  <c:v>-169.21899242065345</c:v>
                </c:pt>
                <c:pt idx="3175">
                  <c:v>-168.89755190390315</c:v>
                </c:pt>
                <c:pt idx="3176">
                  <c:v>-168.57559689591895</c:v>
                </c:pt>
                <c:pt idx="3177">
                  <c:v>-168.2531283774313</c:v>
                </c:pt>
                <c:pt idx="3178">
                  <c:v>-167.93014733073551</c:v>
                </c:pt>
                <c:pt idx="3179">
                  <c:v>-167.60665473968754</c:v>
                </c:pt>
                <c:pt idx="3180">
                  <c:v>-167.28265158970214</c:v>
                </c:pt>
                <c:pt idx="3181">
                  <c:v>-166.95813886774926</c:v>
                </c:pt>
                <c:pt idx="3182">
                  <c:v>-166.63311756235058</c:v>
                </c:pt>
                <c:pt idx="3183">
                  <c:v>-166.30758866357763</c:v>
                </c:pt>
                <c:pt idx="3184">
                  <c:v>-165.98155316304769</c:v>
                </c:pt>
                <c:pt idx="3185">
                  <c:v>-165.65501205392167</c:v>
                </c:pt>
                <c:pt idx="3186">
                  <c:v>-165.32796633090007</c:v>
                </c:pt>
                <c:pt idx="3187">
                  <c:v>-165.00041699022114</c:v>
                </c:pt>
                <c:pt idx="3188">
                  <c:v>-164.67236502965707</c:v>
                </c:pt>
                <c:pt idx="3189">
                  <c:v>-164.34381144851073</c:v>
                </c:pt>
                <c:pt idx="3190">
                  <c:v>-164.0147572476136</c:v>
                </c:pt>
                <c:pt idx="3191">
                  <c:v>-163.68520342932155</c:v>
                </c:pt>
                <c:pt idx="3192">
                  <c:v>-163.35515099751279</c:v>
                </c:pt>
                <c:pt idx="3193">
                  <c:v>-163.02460095758451</c:v>
                </c:pt>
                <c:pt idx="3194">
                  <c:v>-162.69355431644919</c:v>
                </c:pt>
                <c:pt idx="3195">
                  <c:v>-162.3620120825322</c:v>
                </c:pt>
                <c:pt idx="3196">
                  <c:v>-162.029975265769</c:v>
                </c:pt>
                <c:pt idx="3197">
                  <c:v>-161.69744487760082</c:v>
                </c:pt>
                <c:pt idx="3198">
                  <c:v>-161.36442193097358</c:v>
                </c:pt>
                <c:pt idx="3199">
                  <c:v>-161.03090744033258</c:v>
                </c:pt>
                <c:pt idx="3200">
                  <c:v>-160.69690242162059</c:v>
                </c:pt>
                <c:pt idx="3201">
                  <c:v>-160.36240789227523</c:v>
                </c:pt>
                <c:pt idx="3202">
                  <c:v>-160.0274248712245</c:v>
                </c:pt>
                <c:pt idx="3203">
                  <c:v>-159.69195437888487</c:v>
                </c:pt>
                <c:pt idx="3204">
                  <c:v>-159.35599743715787</c:v>
                </c:pt>
                <c:pt idx="3205">
                  <c:v>-159.01955506942625</c:v>
                </c:pt>
                <c:pt idx="3206">
                  <c:v>-158.68262830055215</c:v>
                </c:pt>
                <c:pt idx="3207">
                  <c:v>-158.34521815687265</c:v>
                </c:pt>
                <c:pt idx="3208">
                  <c:v>-158.00732566619763</c:v>
                </c:pt>
                <c:pt idx="3209">
                  <c:v>-157.66895185780646</c:v>
                </c:pt>
                <c:pt idx="3210">
                  <c:v>-157.3300977624441</c:v>
                </c:pt>
                <c:pt idx="3211">
                  <c:v>-156.99076441231921</c:v>
                </c:pt>
                <c:pt idx="3212">
                  <c:v>-156.65095284109969</c:v>
                </c:pt>
                <c:pt idx="3213">
                  <c:v>-156.31066408391086</c:v>
                </c:pt>
                <c:pt idx="3214">
                  <c:v>-155.96989917733094</c:v>
                </c:pt>
                <c:pt idx="3215">
                  <c:v>-155.62865915938912</c:v>
                </c:pt>
                <c:pt idx="3216">
                  <c:v>-155.28694506956182</c:v>
                </c:pt>
                <c:pt idx="3217">
                  <c:v>-154.94475794876925</c:v>
                </c:pt>
                <c:pt idx="3218">
                  <c:v>-154.60209883937259</c:v>
                </c:pt>
                <c:pt idx="3219">
                  <c:v>-154.25896878517119</c:v>
                </c:pt>
                <c:pt idx="3220">
                  <c:v>-153.91536883139824</c:v>
                </c:pt>
                <c:pt idx="3221">
                  <c:v>-153.57130002471951</c:v>
                </c:pt>
                <c:pt idx="3222">
                  <c:v>-153.22676341322781</c:v>
                </c:pt>
                <c:pt idx="3223">
                  <c:v>-152.88176004644131</c:v>
                </c:pt>
                <c:pt idx="3224">
                  <c:v>-152.5362909753004</c:v>
                </c:pt>
                <c:pt idx="3225">
                  <c:v>-152.19035725216352</c:v>
                </c:pt>
                <c:pt idx="3226">
                  <c:v>-151.84395993080483</c:v>
                </c:pt>
                <c:pt idx="3227">
                  <c:v>-151.49710006641092</c:v>
                </c:pt>
                <c:pt idx="3228">
                  <c:v>-151.1497787155767</c:v>
                </c:pt>
                <c:pt idx="3229">
                  <c:v>-150.8019969363036</c:v>
                </c:pt>
                <c:pt idx="3230">
                  <c:v>-150.45375578799488</c:v>
                </c:pt>
                <c:pt idx="3231">
                  <c:v>-150.10505633145362</c:v>
                </c:pt>
                <c:pt idx="3232">
                  <c:v>-149.75589962887909</c:v>
                </c:pt>
                <c:pt idx="3233">
                  <c:v>-149.40628674386272</c:v>
                </c:pt>
                <c:pt idx="3234">
                  <c:v>-149.05621874138637</c:v>
                </c:pt>
                <c:pt idx="3235">
                  <c:v>-148.70569668781758</c:v>
                </c:pt>
                <c:pt idx="3236">
                  <c:v>-148.35472165090744</c:v>
                </c:pt>
                <c:pt idx="3237">
                  <c:v>-148.00329469978695</c:v>
                </c:pt>
                <c:pt idx="3238">
                  <c:v>-147.65141690496324</c:v>
                </c:pt>
                <c:pt idx="3239">
                  <c:v>-147.29908933831743</c:v>
                </c:pt>
                <c:pt idx="3240">
                  <c:v>-146.94631307310019</c:v>
                </c:pt>
                <c:pt idx="3241">
                  <c:v>-146.59308918392904</c:v>
                </c:pt>
                <c:pt idx="3242">
                  <c:v>-146.23941874678539</c:v>
                </c:pt>
                <c:pt idx="3243">
                  <c:v>-145.88530283901073</c:v>
                </c:pt>
                <c:pt idx="3244">
                  <c:v>-145.5307425393037</c:v>
                </c:pt>
                <c:pt idx="3245">
                  <c:v>-145.17573892771628</c:v>
                </c:pt>
                <c:pt idx="3246">
                  <c:v>-144.82029308565089</c:v>
                </c:pt>
                <c:pt idx="3247">
                  <c:v>-144.4644060958575</c:v>
                </c:pt>
                <c:pt idx="3248">
                  <c:v>-144.10807904242932</c:v>
                </c:pt>
                <c:pt idx="3249">
                  <c:v>-143.75131301080043</c:v>
                </c:pt>
                <c:pt idx="3250">
                  <c:v>-143.39410908774232</c:v>
                </c:pt>
                <c:pt idx="3251">
                  <c:v>-143.03646836135968</c:v>
                </c:pt>
                <c:pt idx="3252">
                  <c:v>-142.67839192108855</c:v>
                </c:pt>
                <c:pt idx="3253">
                  <c:v>-142.31988085769149</c:v>
                </c:pt>
                <c:pt idx="3254">
                  <c:v>-141.96093626325558</c:v>
                </c:pt>
                <c:pt idx="3255">
                  <c:v>-141.60155923118847</c:v>
                </c:pt>
                <c:pt idx="3256">
                  <c:v>-141.24175085621454</c:v>
                </c:pt>
                <c:pt idx="3257">
                  <c:v>-140.88151223437293</c:v>
                </c:pt>
                <c:pt idx="3258">
                  <c:v>-140.52084446301254</c:v>
                </c:pt>
                <c:pt idx="3259">
                  <c:v>-140.15974864079013</c:v>
                </c:pt>
                <c:pt idx="3260">
                  <c:v>-139.79822586766642</c:v>
                </c:pt>
                <c:pt idx="3261">
                  <c:v>-139.43627724490204</c:v>
                </c:pt>
                <c:pt idx="3262">
                  <c:v>-139.07390387505569</c:v>
                </c:pt>
                <c:pt idx="3263">
                  <c:v>-138.71110686197932</c:v>
                </c:pt>
                <c:pt idx="3264">
                  <c:v>-138.34788731081534</c:v>
                </c:pt>
                <c:pt idx="3265">
                  <c:v>-137.98424632799367</c:v>
                </c:pt>
                <c:pt idx="3266">
                  <c:v>-137.62018502122783</c:v>
                </c:pt>
                <c:pt idx="3267">
                  <c:v>-137.25570449951189</c:v>
                </c:pt>
                <c:pt idx="3268">
                  <c:v>-136.89080587311651</c:v>
                </c:pt>
                <c:pt idx="3269">
                  <c:v>-136.52549025358601</c:v>
                </c:pt>
                <c:pt idx="3270">
                  <c:v>-136.15975875373533</c:v>
                </c:pt>
                <c:pt idx="3271">
                  <c:v>-135.79361248764624</c:v>
                </c:pt>
                <c:pt idx="3272">
                  <c:v>-135.42705257066334</c:v>
                </c:pt>
                <c:pt idx="3273">
                  <c:v>-135.06008011939213</c:v>
                </c:pt>
                <c:pt idx="3274">
                  <c:v>-134.69269625169395</c:v>
                </c:pt>
                <c:pt idx="3275">
                  <c:v>-134.32490208668415</c:v>
                </c:pt>
                <c:pt idx="3276">
                  <c:v>-133.95669874472716</c:v>
                </c:pt>
                <c:pt idx="3277">
                  <c:v>-133.5880873474344</c:v>
                </c:pt>
                <c:pt idx="3278">
                  <c:v>-133.2190690176603</c:v>
                </c:pt>
                <c:pt idx="3279">
                  <c:v>-132.84964487949836</c:v>
                </c:pt>
                <c:pt idx="3280">
                  <c:v>-132.47981605827886</c:v>
                </c:pt>
                <c:pt idx="3281">
                  <c:v>-132.10958368056421</c:v>
                </c:pt>
                <c:pt idx="3282">
                  <c:v>-131.73894887414664</c:v>
                </c:pt>
                <c:pt idx="3283">
                  <c:v>-131.36791276804419</c:v>
                </c:pt>
                <c:pt idx="3284">
                  <c:v>-130.99647649249681</c:v>
                </c:pt>
                <c:pt idx="3285">
                  <c:v>-130.62464117896428</c:v>
                </c:pt>
                <c:pt idx="3286">
                  <c:v>-130.25240796012093</c:v>
                </c:pt>
                <c:pt idx="3287">
                  <c:v>-129.87977796985402</c:v>
                </c:pt>
                <c:pt idx="3288">
                  <c:v>-129.50675234325919</c:v>
                </c:pt>
                <c:pt idx="3289">
                  <c:v>-129.13333221663694</c:v>
                </c:pt>
                <c:pt idx="3290">
                  <c:v>-128.75951872749002</c:v>
                </c:pt>
                <c:pt idx="3291">
                  <c:v>-128.385313014519</c:v>
                </c:pt>
                <c:pt idx="3292">
                  <c:v>-128.01071621761918</c:v>
                </c:pt>
                <c:pt idx="3293">
                  <c:v>-127.63572947787752</c:v>
                </c:pt>
                <c:pt idx="3294">
                  <c:v>-127.26035393756871</c:v>
                </c:pt>
                <c:pt idx="3295">
                  <c:v>-126.88459074015194</c:v>
                </c:pt>
                <c:pt idx="3296">
                  <c:v>-126.50844103026684</c:v>
                </c:pt>
                <c:pt idx="3297">
                  <c:v>-126.1319059537305</c:v>
                </c:pt>
                <c:pt idx="3298">
                  <c:v>-125.75498665753426</c:v>
                </c:pt>
                <c:pt idx="3299">
                  <c:v>-125.37768428983983</c:v>
                </c:pt>
                <c:pt idx="3300">
                  <c:v>-124.99999999997532</c:v>
                </c:pt>
                <c:pt idx="3301">
                  <c:v>-124.62193493843289</c:v>
                </c:pt>
                <c:pt idx="3302">
                  <c:v>-124.24349025686395</c:v>
                </c:pt>
                <c:pt idx="3303">
                  <c:v>-123.86466710807699</c:v>
                </c:pt>
                <c:pt idx="3304">
                  <c:v>-123.48546664603266</c:v>
                </c:pt>
                <c:pt idx="3305">
                  <c:v>-123.1058900258415</c:v>
                </c:pt>
                <c:pt idx="3306">
                  <c:v>-122.72593840375994</c:v>
                </c:pt>
                <c:pt idx="3307">
                  <c:v>-122.34561293718609</c:v>
                </c:pt>
                <c:pt idx="3308">
                  <c:v>-121.96491478465769</c:v>
                </c:pt>
                <c:pt idx="3309">
                  <c:v>-121.58384510584695</c:v>
                </c:pt>
                <c:pt idx="3310">
                  <c:v>-121.20240506155839</c:v>
                </c:pt>
                <c:pt idx="3311">
                  <c:v>-120.82059581372474</c:v>
                </c:pt>
                <c:pt idx="3312">
                  <c:v>-120.43841852540275</c:v>
                </c:pt>
                <c:pt idx="3313">
                  <c:v>-120.05587436077117</c:v>
                </c:pt>
                <c:pt idx="3314">
                  <c:v>-119.67296448512563</c:v>
                </c:pt>
                <c:pt idx="3315">
                  <c:v>-119.28969006487566</c:v>
                </c:pt>
                <c:pt idx="3316">
                  <c:v>-118.90605226754235</c:v>
                </c:pt>
                <c:pt idx="3317">
                  <c:v>-118.52205226175242</c:v>
                </c:pt>
                <c:pt idx="3318">
                  <c:v>-118.13769121723685</c:v>
                </c:pt>
                <c:pt idx="3319">
                  <c:v>-117.75297030482584</c:v>
                </c:pt>
                <c:pt idx="3320">
                  <c:v>-117.36789069644584</c:v>
                </c:pt>
                <c:pt idx="3321">
                  <c:v>-116.98245356511629</c:v>
                </c:pt>
                <c:pt idx="3322">
                  <c:v>-116.59666008494575</c:v>
                </c:pt>
                <c:pt idx="3323">
                  <c:v>-116.21051143112767</c:v>
                </c:pt>
                <c:pt idx="3324">
                  <c:v>-115.82400877993818</c:v>
                </c:pt>
                <c:pt idx="3325">
                  <c:v>-115.43715330873104</c:v>
                </c:pt>
                <c:pt idx="3326">
                  <c:v>-115.04994619593526</c:v>
                </c:pt>
                <c:pt idx="3327">
                  <c:v>-114.66238862105109</c:v>
                </c:pt>
                <c:pt idx="3328">
                  <c:v>-114.27448176464569</c:v>
                </c:pt>
                <c:pt idx="3329">
                  <c:v>-113.88622680835104</c:v>
                </c:pt>
                <c:pt idx="3330">
                  <c:v>-113.49762493485865</c:v>
                </c:pt>
                <c:pt idx="3331">
                  <c:v>-113.10867732791763</c:v>
                </c:pt>
                <c:pt idx="3332">
                  <c:v>-112.71938517232945</c:v>
                </c:pt>
                <c:pt idx="3333">
                  <c:v>-112.32974965394571</c:v>
                </c:pt>
                <c:pt idx="3334">
                  <c:v>-111.93977195966399</c:v>
                </c:pt>
                <c:pt idx="3335">
                  <c:v>-111.54945327742357</c:v>
                </c:pt>
                <c:pt idx="3336">
                  <c:v>-111.15879479620324</c:v>
                </c:pt>
                <c:pt idx="3337">
                  <c:v>-110.76779770601627</c:v>
                </c:pt>
                <c:pt idx="3338">
                  <c:v>-110.37646319790726</c:v>
                </c:pt>
                <c:pt idx="3339">
                  <c:v>-109.98479246394973</c:v>
                </c:pt>
                <c:pt idx="3340">
                  <c:v>-109.59278669724011</c:v>
                </c:pt>
                <c:pt idx="3341">
                  <c:v>-109.20044709189632</c:v>
                </c:pt>
                <c:pt idx="3342">
                  <c:v>-108.80777484305264</c:v>
                </c:pt>
                <c:pt idx="3343">
                  <c:v>-108.41477114685644</c:v>
                </c:pt>
                <c:pt idx="3344">
                  <c:v>-108.02143720046594</c:v>
                </c:pt>
                <c:pt idx="3345">
                  <c:v>-107.62777420204414</c:v>
                </c:pt>
                <c:pt idx="3346">
                  <c:v>-107.23378335075662</c:v>
                </c:pt>
                <c:pt idx="3347">
                  <c:v>-106.83946584676826</c:v>
                </c:pt>
                <c:pt idx="3348">
                  <c:v>-106.44482289123812</c:v>
                </c:pt>
                <c:pt idx="3349">
                  <c:v>-106.0498556863173</c:v>
                </c:pt>
                <c:pt idx="3350">
                  <c:v>-105.6545654351446</c:v>
                </c:pt>
                <c:pt idx="3351">
                  <c:v>-105.2589533418423</c:v>
                </c:pt>
                <c:pt idx="3352">
                  <c:v>-104.86302061151383</c:v>
                </c:pt>
                <c:pt idx="3353">
                  <c:v>-104.46676845023855</c:v>
                </c:pt>
                <c:pt idx="3354">
                  <c:v>-104.07019806506965</c:v>
                </c:pt>
                <c:pt idx="3355">
                  <c:v>-103.6733106640289</c:v>
                </c:pt>
                <c:pt idx="3356">
                  <c:v>-103.27610745610438</c:v>
                </c:pt>
                <c:pt idx="3357">
                  <c:v>-102.87858965124614</c:v>
                </c:pt>
                <c:pt idx="3358">
                  <c:v>-102.48075846036194</c:v>
                </c:pt>
                <c:pt idx="3359">
                  <c:v>-102.08261509531498</c:v>
                </c:pt>
                <c:pt idx="3360">
                  <c:v>-101.68416076891859</c:v>
                </c:pt>
                <c:pt idx="3361">
                  <c:v>-101.28539669493397</c:v>
                </c:pt>
                <c:pt idx="3362">
                  <c:v>-100.88632408806585</c:v>
                </c:pt>
                <c:pt idx="3363">
                  <c:v>-100.48694416395817</c:v>
                </c:pt>
                <c:pt idx="3364">
                  <c:v>-100.08725813919187</c:v>
                </c:pt>
                <c:pt idx="3365">
                  <c:v>-99.687267231279691</c:v>
                </c:pt>
                <c:pt idx="3366">
                  <c:v>-99.28697265866289</c:v>
                </c:pt>
                <c:pt idx="3367">
                  <c:v>-98.886375640708977</c:v>
                </c:pt>
                <c:pt idx="3368">
                  <c:v>-98.48547739770531</c:v>
                </c:pt>
                <c:pt idx="3369">
                  <c:v>-98.08427915085791</c:v>
                </c:pt>
                <c:pt idx="3370">
                  <c:v>-97.682782122285971</c:v>
                </c:pt>
                <c:pt idx="3371">
                  <c:v>-97.280987535018696</c:v>
                </c:pt>
                <c:pt idx="3372">
                  <c:v>-96.878896612992875</c:v>
                </c:pt>
                <c:pt idx="3373">
                  <c:v>-96.476510581046782</c:v>
                </c:pt>
                <c:pt idx="3374">
                  <c:v>-96.07383066491785</c:v>
                </c:pt>
                <c:pt idx="3375">
                  <c:v>-95.670858091239367</c:v>
                </c:pt>
                <c:pt idx="3376">
                  <c:v>-95.267594087535244</c:v>
                </c:pt>
                <c:pt idx="3377">
                  <c:v>-94.864039882217781</c:v>
                </c:pt>
                <c:pt idx="3378">
                  <c:v>-94.460196704583296</c:v>
                </c:pt>
                <c:pt idx="3379">
                  <c:v>-94.056065784807714</c:v>
                </c:pt>
                <c:pt idx="3380">
                  <c:v>-93.651648353944324</c:v>
                </c:pt>
                <c:pt idx="3381">
                  <c:v>-93.246945643918338</c:v>
                </c:pt>
                <c:pt idx="3382">
                  <c:v>-92.841958887524825</c:v>
                </c:pt>
                <c:pt idx="3383">
                  <c:v>-92.436689318423234</c:v>
                </c:pt>
                <c:pt idx="3384">
                  <c:v>-92.031138171135183</c:v>
                </c:pt>
                <c:pt idx="3385">
                  <c:v>-91.625306681040016</c:v>
                </c:pt>
                <c:pt idx="3386">
                  <c:v>-91.219196084370409</c:v>
                </c:pt>
                <c:pt idx="3387">
                  <c:v>-90.812807618210087</c:v>
                </c:pt>
                <c:pt idx="3388">
                  <c:v>-90.406142520488373</c:v>
                </c:pt>
                <c:pt idx="3389">
                  <c:v>-89.999202029977894</c:v>
                </c:pt>
                <c:pt idx="3390">
                  <c:v>-89.591987386290171</c:v>
                </c:pt>
                <c:pt idx="3391">
                  <c:v>-89.184499829871186</c:v>
                </c:pt>
                <c:pt idx="3392">
                  <c:v>-88.776740601999151</c:v>
                </c:pt>
                <c:pt idx="3393">
                  <c:v>-88.368710944779181</c:v>
                </c:pt>
                <c:pt idx="3394">
                  <c:v>-87.960412101139937</c:v>
                </c:pt>
                <c:pt idx="3395">
                  <c:v>-87.55184531483134</c:v>
                </c:pt>
                <c:pt idx="3396">
                  <c:v>-87.143011830418288</c:v>
                </c:pt>
                <c:pt idx="3397">
                  <c:v>-86.733912893278244</c:v>
                </c:pt>
                <c:pt idx="3398">
                  <c:v>-86.324549749597935</c:v>
                </c:pt>
                <c:pt idx="3399">
                  <c:v>-85.914923646368095</c:v>
                </c:pt>
                <c:pt idx="3400">
                  <c:v>-85.505035831381051</c:v>
                </c:pt>
                <c:pt idx="3401">
                  <c:v>-85.0948875532264</c:v>
                </c:pt>
                <c:pt idx="3402">
                  <c:v>-84.684480061286507</c:v>
                </c:pt>
                <c:pt idx="3403">
                  <c:v>-84.273814605734188</c:v>
                </c:pt>
                <c:pt idx="3404">
                  <c:v>-83.862892437527222</c:v>
                </c:pt>
                <c:pt idx="3405">
                  <c:v>-83.451714808405981</c:v>
                </c:pt>
                <c:pt idx="3406">
                  <c:v>-83.040282970889081</c:v>
                </c:pt>
                <c:pt idx="3407">
                  <c:v>-82.628598178268803</c:v>
                </c:pt>
                <c:pt idx="3408">
                  <c:v>-82.216661684608866</c:v>
                </c:pt>
                <c:pt idx="3409">
                  <c:v>-81.804474744738826</c:v>
                </c:pt>
                <c:pt idx="3410">
                  <c:v>-81.392038614252016</c:v>
                </c:pt>
                <c:pt idx="3411">
                  <c:v>-80.979354549499988</c:v>
                </c:pt>
                <c:pt idx="3412">
                  <c:v>-80.566423807590198</c:v>
                </c:pt>
                <c:pt idx="3413">
                  <c:v>-80.153247646381502</c:v>
                </c:pt>
                <c:pt idx="3414">
                  <c:v>-79.73982732447972</c:v>
                </c:pt>
                <c:pt idx="3415">
                  <c:v>-79.326164101235278</c:v>
                </c:pt>
                <c:pt idx="3416">
                  <c:v>-78.91225923673764</c:v>
                </c:pt>
                <c:pt idx="3417">
                  <c:v>-78.498113991813057</c:v>
                </c:pt>
                <c:pt idx="3418">
                  <c:v>-78.083729628019967</c:v>
                </c:pt>
                <c:pt idx="3419">
                  <c:v>-77.669107407644759</c:v>
                </c:pt>
                <c:pt idx="3420">
                  <c:v>-77.254248593698478</c:v>
                </c:pt>
                <c:pt idx="3421">
                  <c:v>-76.839154449913394</c:v>
                </c:pt>
                <c:pt idx="3422">
                  <c:v>-76.423826240737625</c:v>
                </c:pt>
                <c:pt idx="3423">
                  <c:v>-76.00826523133378</c:v>
                </c:pt>
                <c:pt idx="3424">
                  <c:v>-75.592472687572339</c:v>
                </c:pt>
                <c:pt idx="3425">
                  <c:v>-75.176449876029281</c:v>
                </c:pt>
                <c:pt idx="3426">
                  <c:v>-74.760198063982685</c:v>
                </c:pt>
                <c:pt idx="3427">
                  <c:v>-74.343718519407304</c:v>
                </c:pt>
                <c:pt idx="3428">
                  <c:v>-73.927012510972276</c:v>
                </c:pt>
                <c:pt idx="3429">
                  <c:v>-73.51008130803659</c:v>
                </c:pt>
                <c:pt idx="3430">
                  <c:v>-73.092926180644568</c:v>
                </c:pt>
                <c:pt idx="3431">
                  <c:v>-72.675548399523521</c:v>
                </c:pt>
                <c:pt idx="3432">
                  <c:v>-72.25794923607809</c:v>
                </c:pt>
                <c:pt idx="3433">
                  <c:v>-71.840129962387991</c:v>
                </c:pt>
                <c:pt idx="3434">
                  <c:v>-71.422091851203376</c:v>
                </c:pt>
                <c:pt idx="3435">
                  <c:v>-71.003836175940449</c:v>
                </c:pt>
                <c:pt idx="3436">
                  <c:v>-70.585364210678904</c:v>
                </c:pt>
                <c:pt idx="3437">
                  <c:v>-70.166677230156523</c:v>
                </c:pt>
                <c:pt idx="3438">
                  <c:v>-69.747776509766894</c:v>
                </c:pt>
                <c:pt idx="3439">
                  <c:v>-69.328663325553819</c:v>
                </c:pt>
                <c:pt idx="3440">
                  <c:v>-68.909338954208962</c:v>
                </c:pt>
                <c:pt idx="3441">
                  <c:v>-68.489804673067297</c:v>
                </c:pt>
                <c:pt idx="3442">
                  <c:v>-68.07006176010276</c:v>
                </c:pt>
                <c:pt idx="3443">
                  <c:v>-67.650111493924882</c:v>
                </c:pt>
                <c:pt idx="3444">
                  <c:v>-67.229955153775407</c:v>
                </c:pt>
                <c:pt idx="3445">
                  <c:v>-66.809594019522777</c:v>
                </c:pt>
                <c:pt idx="3446">
                  <c:v>-66.389029371660754</c:v>
                </c:pt>
                <c:pt idx="3447">
                  <c:v>-65.968262491301786</c:v>
                </c:pt>
                <c:pt idx="3448">
                  <c:v>-65.547294660174543</c:v>
                </c:pt>
                <c:pt idx="3449">
                  <c:v>-65.126127160620456</c:v>
                </c:pt>
                <c:pt idx="3450">
                  <c:v>-64.704761275588353</c:v>
                </c:pt>
                <c:pt idx="3451">
                  <c:v>-64.283198288632008</c:v>
                </c:pt>
                <c:pt idx="3452">
                  <c:v>-63.861439483905599</c:v>
                </c:pt>
                <c:pt idx="3453">
                  <c:v>-63.439486146159155</c:v>
                </c:pt>
                <c:pt idx="3454">
                  <c:v>-63.017339560736168</c:v>
                </c:pt>
                <c:pt idx="3455">
                  <c:v>-62.595001013567909</c:v>
                </c:pt>
                <c:pt idx="3456">
                  <c:v>-62.172471791171041</c:v>
                </c:pt>
                <c:pt idx="3457">
                  <c:v>-61.749753180643083</c:v>
                </c:pt>
                <c:pt idx="3458">
                  <c:v>-61.326846469657788</c:v>
                </c:pt>
                <c:pt idx="3459">
                  <c:v>-60.903752946462781</c:v>
                </c:pt>
                <c:pt idx="3460">
                  <c:v>-60.480473899873878</c:v>
                </c:pt>
                <c:pt idx="3461">
                  <c:v>-60.057010619272667</c:v>
                </c:pt>
                <c:pt idx="3462">
                  <c:v>-59.633364394601962</c:v>
                </c:pt>
                <c:pt idx="3463">
                  <c:v>-59.209536516361212</c:v>
                </c:pt>
                <c:pt idx="3464">
                  <c:v>-58.785528275604051</c:v>
                </c:pt>
                <c:pt idx="3465">
                  <c:v>-58.36134096393269</c:v>
                </c:pt>
                <c:pt idx="3466">
                  <c:v>-57.936975873495676</c:v>
                </c:pt>
                <c:pt idx="3467">
                  <c:v>-57.512434296982235</c:v>
                </c:pt>
                <c:pt idx="3468">
                  <c:v>-57.087717527619859</c:v>
                </c:pt>
                <c:pt idx="3469">
                  <c:v>-56.662826859169698</c:v>
                </c:pt>
                <c:pt idx="3470">
                  <c:v>-56.237763585922195</c:v>
                </c:pt>
                <c:pt idx="3471">
                  <c:v>-55.81252900269358</c:v>
                </c:pt>
                <c:pt idx="3472">
                  <c:v>-55.387124404822572</c:v>
                </c:pt>
                <c:pt idx="3473">
                  <c:v>-54.961551088164704</c:v>
                </c:pt>
                <c:pt idx="3474">
                  <c:v>-54.535810349090966</c:v>
                </c:pt>
                <c:pt idx="3475">
                  <c:v>-54.109903484481059</c:v>
                </c:pt>
                <c:pt idx="3476">
                  <c:v>-53.683831791720934</c:v>
                </c:pt>
                <c:pt idx="3477">
                  <c:v>-53.257596568699284</c:v>
                </c:pt>
                <c:pt idx="3478">
                  <c:v>-52.831199113802093</c:v>
                </c:pt>
                <c:pt idx="3479">
                  <c:v>-52.404640725910184</c:v>
                </c:pt>
                <c:pt idx="3480">
                  <c:v>-51.977922704394572</c:v>
                </c:pt>
                <c:pt idx="3481">
                  <c:v>-51.551046349111935</c:v>
                </c:pt>
                <c:pt idx="3482">
                  <c:v>-51.124012960402119</c:v>
                </c:pt>
                <c:pt idx="3483">
                  <c:v>-50.696823839082448</c:v>
                </c:pt>
                <c:pt idx="3484">
                  <c:v>-50.269480286445287</c:v>
                </c:pt>
                <c:pt idx="3485">
                  <c:v>-49.841983604253429</c:v>
                </c:pt>
                <c:pt idx="3486">
                  <c:v>-49.414335094735463</c:v>
                </c:pt>
                <c:pt idx="3487">
                  <c:v>-48.986536060583362</c:v>
                </c:pt>
                <c:pt idx="3488">
                  <c:v>-48.558587804946725</c:v>
                </c:pt>
                <c:pt idx="3489">
                  <c:v>-48.130491631430601</c:v>
                </c:pt>
                <c:pt idx="3490">
                  <c:v>-47.702248844089738</c:v>
                </c:pt>
                <c:pt idx="3491">
                  <c:v>-47.273860747426149</c:v>
                </c:pt>
                <c:pt idx="3492">
                  <c:v>-46.845328646384495</c:v>
                </c:pt>
                <c:pt idx="3493">
                  <c:v>-46.416653846347657</c:v>
                </c:pt>
                <c:pt idx="3494">
                  <c:v>-45.987837653133184</c:v>
                </c:pt>
                <c:pt idx="3495">
                  <c:v>-45.558881372989802</c:v>
                </c:pt>
                <c:pt idx="3496">
                  <c:v>-45.129786312592728</c:v>
                </c:pt>
                <c:pt idx="3497">
                  <c:v>-44.700553779040142</c:v>
                </c:pt>
                <c:pt idx="3498">
                  <c:v>-44.271185079848578</c:v>
                </c:pt>
                <c:pt idx="3499">
                  <c:v>-43.841681522949322</c:v>
                </c:pt>
                <c:pt idx="3500">
                  <c:v>-43.412044416685148</c:v>
                </c:pt>
                <c:pt idx="3501">
                  <c:v>-42.982275069804736</c:v>
                </c:pt>
                <c:pt idx="3502">
                  <c:v>-42.552374791460281</c:v>
                </c:pt>
                <c:pt idx="3503">
                  <c:v>-42.122344891202808</c:v>
                </c:pt>
                <c:pt idx="3504">
                  <c:v>-41.692186678977521</c:v>
                </c:pt>
                <c:pt idx="3505">
                  <c:v>-41.261901465121376</c:v>
                </c:pt>
                <c:pt idx="3506">
                  <c:v>-40.831490560357324</c:v>
                </c:pt>
                <c:pt idx="3507">
                  <c:v>-40.400955275791837</c:v>
                </c:pt>
                <c:pt idx="3508">
                  <c:v>-39.970296922910279</c:v>
                </c:pt>
                <c:pt idx="3509">
                  <c:v>-39.539516813572249</c:v>
                </c:pt>
                <c:pt idx="3510">
                  <c:v>-39.108616260009093</c:v>
                </c:pt>
                <c:pt idx="3511">
                  <c:v>-38.677596574818189</c:v>
                </c:pt>
                <c:pt idx="3512">
                  <c:v>-38.246459070960476</c:v>
                </c:pt>
                <c:pt idx="3513">
                  <c:v>-37.815205061755776</c:v>
                </c:pt>
                <c:pt idx="3514">
                  <c:v>-37.38383586087815</c:v>
                </c:pt>
                <c:pt idx="3515">
                  <c:v>-36.952352782353437</c:v>
                </c:pt>
                <c:pt idx="3516">
                  <c:v>-36.520757140553698</c:v>
                </c:pt>
                <c:pt idx="3517">
                  <c:v>-36.0890502501939</c:v>
                </c:pt>
                <c:pt idx="3518">
                  <c:v>-35.657233426328304</c:v>
                </c:pt>
                <c:pt idx="3519">
                  <c:v>-35.225307984345847</c:v>
                </c:pt>
                <c:pt idx="3520">
                  <c:v>-34.793275239966562</c:v>
                </c:pt>
                <c:pt idx="3521">
                  <c:v>-34.361136509236879</c:v>
                </c:pt>
                <c:pt idx="3522">
                  <c:v>-33.928893108526097</c:v>
                </c:pt>
                <c:pt idx="3523">
                  <c:v>-33.496546354522813</c:v>
                </c:pt>
                <c:pt idx="3524">
                  <c:v>-33.06409756423043</c:v>
                </c:pt>
                <c:pt idx="3525">
                  <c:v>-32.631548054962508</c:v>
                </c:pt>
                <c:pt idx="3526">
                  <c:v>-32.198899144340324</c:v>
                </c:pt>
                <c:pt idx="3527">
                  <c:v>-31.766152150287038</c:v>
                </c:pt>
                <c:pt idx="3528">
                  <c:v>-31.333308391025501</c:v>
                </c:pt>
                <c:pt idx="3529">
                  <c:v>-30.90036918507241</c:v>
                </c:pt>
                <c:pt idx="3530">
                  <c:v>-30.467335851235894</c:v>
                </c:pt>
                <c:pt idx="3531">
                  <c:v>-30.034209708610817</c:v>
                </c:pt>
                <c:pt idx="3532">
                  <c:v>-29.600992076574077</c:v>
                </c:pt>
                <c:pt idx="3533">
                  <c:v>-29.167684274782147</c:v>
                </c:pt>
                <c:pt idx="3534">
                  <c:v>-28.734287623165304</c:v>
                </c:pt>
                <c:pt idx="3535">
                  <c:v>-28.30080344192513</c:v>
                </c:pt>
                <c:pt idx="3536">
                  <c:v>-27.867233051529833</c:v>
                </c:pt>
                <c:pt idx="3537">
                  <c:v>-27.433577772709576</c:v>
                </c:pt>
                <c:pt idx="3538">
                  <c:v>-26.999838926453993</c:v>
                </c:pt>
                <c:pt idx="3539">
                  <c:v>-26.566017834006598</c:v>
                </c:pt>
                <c:pt idx="3540">
                  <c:v>-26.132115816861241</c:v>
                </c:pt>
                <c:pt idx="3541">
                  <c:v>-25.698134196759593</c:v>
                </c:pt>
                <c:pt idx="3542">
                  <c:v>-25.264074295684274</c:v>
                </c:pt>
                <c:pt idx="3543">
                  <c:v>-24.829937435857456</c:v>
                </c:pt>
                <c:pt idx="3544">
                  <c:v>-24.395724939735089</c:v>
                </c:pt>
                <c:pt idx="3545">
                  <c:v>-23.961438130003515</c:v>
                </c:pt>
                <c:pt idx="3546">
                  <c:v>-23.527078329575893</c:v>
                </c:pt>
                <c:pt idx="3547">
                  <c:v>-23.092646861587731</c:v>
                </c:pt>
                <c:pt idx="3548">
                  <c:v>-22.658145049392168</c:v>
                </c:pt>
                <c:pt idx="3549">
                  <c:v>-22.223574216557527</c:v>
                </c:pt>
                <c:pt idx="3550">
                  <c:v>-21.788935686861489</c:v>
                </c:pt>
                <c:pt idx="3551">
                  <c:v>-21.35423078428861</c:v>
                </c:pt>
                <c:pt idx="3552">
                  <c:v>-20.919460833025639</c:v>
                </c:pt>
                <c:pt idx="3553">
                  <c:v>-20.484627157456796</c:v>
                </c:pt>
                <c:pt idx="3554">
                  <c:v>-20.049731082161312</c:v>
                </c:pt>
                <c:pt idx="3555">
                  <c:v>-19.614773931907617</c:v>
                </c:pt>
                <c:pt idx="3556">
                  <c:v>-19.179757031651061</c:v>
                </c:pt>
                <c:pt idx="3557">
                  <c:v>-18.744681706528123</c:v>
                </c:pt>
                <c:pt idx="3558">
                  <c:v>-18.309549281853919</c:v>
                </c:pt>
                <c:pt idx="3559">
                  <c:v>-17.874361083117499</c:v>
                </c:pt>
                <c:pt idx="3560">
                  <c:v>-17.439118435977143</c:v>
                </c:pt>
                <c:pt idx="3561">
                  <c:v>-17.003822666257882</c:v>
                </c:pt>
                <c:pt idx="3562">
                  <c:v>-16.568475099945672</c:v>
                </c:pt>
                <c:pt idx="3563">
                  <c:v>-16.133077063184928</c:v>
                </c:pt>
                <c:pt idx="3564">
                  <c:v>-15.6976298822738</c:v>
                </c:pt>
                <c:pt idx="3565">
                  <c:v>-15.262134883659474</c:v>
                </c:pt>
                <c:pt idx="3566">
                  <c:v>-14.826593393935683</c:v>
                </c:pt>
                <c:pt idx="3567">
                  <c:v>-14.39100673983712</c:v>
                </c:pt>
                <c:pt idx="3568">
                  <c:v>-13.955376248235828</c:v>
                </c:pt>
                <c:pt idx="3569">
                  <c:v>-13.519703246138722</c:v>
                </c:pt>
                <c:pt idx="3570">
                  <c:v>-13.083989060680658</c:v>
                </c:pt>
                <c:pt idx="3571">
                  <c:v>-12.648235019123051</c:v>
                </c:pt>
                <c:pt idx="3572">
                  <c:v>-12.21244244884806</c:v>
                </c:pt>
                <c:pt idx="3573">
                  <c:v>-11.77661267735521</c:v>
                </c:pt>
                <c:pt idx="3574">
                  <c:v>-11.34074703225779</c:v>
                </c:pt>
                <c:pt idx="3575">
                  <c:v>-10.904846841278367</c:v>
                </c:pt>
                <c:pt idx="3576">
                  <c:v>-10.468913432244078</c:v>
                </c:pt>
                <c:pt idx="3577">
                  <c:v>-10.032948133084124</c:v>
                </c:pt>
                <c:pt idx="3578">
                  <c:v>-9.5969522718239784</c:v>
                </c:pt>
                <c:pt idx="3579">
                  <c:v>-9.1609271765830851</c:v>
                </c:pt>
                <c:pt idx="3580">
                  <c:v>-8.7248741755690613</c:v>
                </c:pt>
                <c:pt idx="3581">
                  <c:v>-8.2887945970751922</c:v>
                </c:pt>
                <c:pt idx="3582">
                  <c:v>-7.8526897694757185</c:v>
                </c:pt>
                <c:pt idx="3583">
                  <c:v>-7.4165610212211366</c:v>
                </c:pt>
                <c:pt idx="3584">
                  <c:v>-6.9804096808356917</c:v>
                </c:pt>
                <c:pt idx="3585">
                  <c:v>-6.5442370769115614</c:v>
                </c:pt>
                <c:pt idx="3586">
                  <c:v>-6.1080445381063653</c:v>
                </c:pt>
                <c:pt idx="3587">
                  <c:v>-5.6718333931384413</c:v>
                </c:pt>
                <c:pt idx="3588">
                  <c:v>-5.2356049707821448</c:v>
                </c:pt>
                <c:pt idx="3589">
                  <c:v>-4.7993605998653459</c:v>
                </c:pt>
                <c:pt idx="3590">
                  <c:v>-4.3631016092638335</c:v>
                </c:pt>
                <c:pt idx="3591">
                  <c:v>-3.9268293278977051</c:v>
                </c:pt>
                <c:pt idx="3592">
                  <c:v>-3.4905450847288799</c:v>
                </c:pt>
                <c:pt idx="3593">
                  <c:v>-3.0542502087541581</c:v>
                </c:pt>
                <c:pt idx="3594">
                  <c:v>-2.6179460290038405</c:v>
                </c:pt>
                <c:pt idx="3595">
                  <c:v>-2.1816338745359016</c:v>
                </c:pt>
                <c:pt idx="3596">
                  <c:v>-1.7453150744323884</c:v>
                </c:pt>
                <c:pt idx="3597">
                  <c:v>-1.3089909577969219</c:v>
                </c:pt>
                <c:pt idx="3598">
                  <c:v>-0.8726628537479868</c:v>
                </c:pt>
                <c:pt idx="3599">
                  <c:v>-0.4363320914164357</c:v>
                </c:pt>
                <c:pt idx="3600">
                  <c:v>5.8114429067612772E-11</c:v>
                </c:pt>
                <c:pt idx="3601">
                  <c:v>0.43633209153288649</c:v>
                </c:pt>
                <c:pt idx="3602">
                  <c:v>0.87266285386421483</c:v>
                </c:pt>
                <c:pt idx="3603">
                  <c:v>1.3089909579133714</c:v>
                </c:pt>
                <c:pt idx="3604">
                  <c:v>1.7453150745488366</c:v>
                </c:pt>
                <c:pt idx="3605">
                  <c:v>2.1816338746523485</c:v>
                </c:pt>
                <c:pt idx="3606">
                  <c:v>2.6179460291202847</c:v>
                </c:pt>
                <c:pt idx="3607">
                  <c:v>3.0542502088708221</c:v>
                </c:pt>
                <c:pt idx="3608">
                  <c:v>3.4905450848453192</c:v>
                </c:pt>
                <c:pt idx="3609">
                  <c:v>3.9268293280143638</c:v>
                </c:pt>
                <c:pt idx="3610">
                  <c:v>4.3631016093800445</c:v>
                </c:pt>
                <c:pt idx="3611">
                  <c:v>4.7993605999817754</c:v>
                </c:pt>
                <c:pt idx="3612">
                  <c:v>5.2356049708985699</c:v>
                </c:pt>
                <c:pt idx="3613">
                  <c:v>5.6718333932546399</c:v>
                </c:pt>
                <c:pt idx="3614">
                  <c:v>6.1080445382227806</c:v>
                </c:pt>
                <c:pt idx="3615">
                  <c:v>6.5442370770277511</c:v>
                </c:pt>
                <c:pt idx="3616">
                  <c:v>6.9804096809520964</c:v>
                </c:pt>
                <c:pt idx="3617">
                  <c:v>7.416561021337758</c:v>
                </c:pt>
                <c:pt idx="3618">
                  <c:v>7.8526897695921116</c:v>
                </c:pt>
                <c:pt idx="3619">
                  <c:v>8.2887945971917993</c:v>
                </c:pt>
                <c:pt idx="3620">
                  <c:v>8.7248741756854429</c:v>
                </c:pt>
                <c:pt idx="3621">
                  <c:v>9.1609271766992375</c:v>
                </c:pt>
                <c:pt idx="3622">
                  <c:v>9.5969522719403439</c:v>
                </c:pt>
                <c:pt idx="3623">
                  <c:v>10.032948133200261</c:v>
                </c:pt>
                <c:pt idx="3624">
                  <c:v>10.468913432360425</c:v>
                </c:pt>
                <c:pt idx="3625">
                  <c:v>10.904846841394486</c:v>
                </c:pt>
                <c:pt idx="3626">
                  <c:v>11.340747032374123</c:v>
                </c:pt>
                <c:pt idx="3627">
                  <c:v>11.776612677471753</c:v>
                </c:pt>
                <c:pt idx="3628">
                  <c:v>12.212442448964371</c:v>
                </c:pt>
                <c:pt idx="3629">
                  <c:v>12.648235019239353</c:v>
                </c:pt>
                <c:pt idx="3630">
                  <c:v>13.083989060797171</c:v>
                </c:pt>
                <c:pt idx="3631">
                  <c:v>13.519703246255004</c:v>
                </c:pt>
                <c:pt idx="3632">
                  <c:v>13.955376248352319</c:v>
                </c:pt>
                <c:pt idx="3633">
                  <c:v>14.391006739953156</c:v>
                </c:pt>
                <c:pt idx="3634">
                  <c:v>14.826593394051931</c:v>
                </c:pt>
                <c:pt idx="3635">
                  <c:v>15.262134883775706</c:v>
                </c:pt>
                <c:pt idx="3636">
                  <c:v>15.697629882389801</c:v>
                </c:pt>
                <c:pt idx="3637">
                  <c:v>16.133077063301137</c:v>
                </c:pt>
                <c:pt idx="3638">
                  <c:v>16.568475100061647</c:v>
                </c:pt>
                <c:pt idx="3639">
                  <c:v>17.003822666374059</c:v>
                </c:pt>
                <c:pt idx="3640">
                  <c:v>17.43911843609353</c:v>
                </c:pt>
                <c:pt idx="3641">
                  <c:v>17.874361083233651</c:v>
                </c:pt>
                <c:pt idx="3642">
                  <c:v>18.309549281970277</c:v>
                </c:pt>
                <c:pt idx="3643">
                  <c:v>18.744681706644247</c:v>
                </c:pt>
                <c:pt idx="3644">
                  <c:v>19.179757031767167</c:v>
                </c:pt>
                <c:pt idx="3645">
                  <c:v>19.614773932023709</c:v>
                </c:pt>
                <c:pt idx="3646">
                  <c:v>20.049731082277166</c:v>
                </c:pt>
                <c:pt idx="3647">
                  <c:v>20.484627157572852</c:v>
                </c:pt>
                <c:pt idx="3648">
                  <c:v>20.919460833141461</c:v>
                </c:pt>
                <c:pt idx="3649">
                  <c:v>21.354230784404638</c:v>
                </c:pt>
                <c:pt idx="3650">
                  <c:v>21.78893568697772</c:v>
                </c:pt>
                <c:pt idx="3651">
                  <c:v>22.223574216673519</c:v>
                </c:pt>
                <c:pt idx="3652">
                  <c:v>22.658145049508359</c:v>
                </c:pt>
                <c:pt idx="3653">
                  <c:v>23.092646861703681</c:v>
                </c:pt>
                <c:pt idx="3654">
                  <c:v>23.527078329691829</c:v>
                </c:pt>
                <c:pt idx="3655">
                  <c:v>23.961438130119429</c:v>
                </c:pt>
                <c:pt idx="3656">
                  <c:v>24.395724939850762</c:v>
                </c:pt>
                <c:pt idx="3657">
                  <c:v>24.829937435973331</c:v>
                </c:pt>
                <c:pt idx="3658">
                  <c:v>25.264074295800128</c:v>
                </c:pt>
                <c:pt idx="3659">
                  <c:v>25.698134196875426</c:v>
                </c:pt>
                <c:pt idx="3660">
                  <c:v>26.132115816977052</c:v>
                </c:pt>
                <c:pt idx="3661">
                  <c:v>26.566017834122391</c:v>
                </c:pt>
                <c:pt idx="3662">
                  <c:v>26.999838926569762</c:v>
                </c:pt>
                <c:pt idx="3663">
                  <c:v>27.433577772825547</c:v>
                </c:pt>
                <c:pt idx="3664">
                  <c:v>27.867233051645556</c:v>
                </c:pt>
                <c:pt idx="3665">
                  <c:v>28.300803442041051</c:v>
                </c:pt>
                <c:pt idx="3666">
                  <c:v>28.734287623280984</c:v>
                </c:pt>
                <c:pt idx="3667">
                  <c:v>29.167684274897802</c:v>
                </c:pt>
                <c:pt idx="3668">
                  <c:v>29.600992076689707</c:v>
                </c:pt>
                <c:pt idx="3669">
                  <c:v>30.034209708726205</c:v>
                </c:pt>
                <c:pt idx="3670">
                  <c:v>30.467335851351482</c:v>
                </c:pt>
                <c:pt idx="3671">
                  <c:v>30.900369185187749</c:v>
                </c:pt>
                <c:pt idx="3672">
                  <c:v>31.333308391141035</c:v>
                </c:pt>
                <c:pt idx="3673">
                  <c:v>31.766152150402764</c:v>
                </c:pt>
                <c:pt idx="3674">
                  <c:v>32.198899144455801</c:v>
                </c:pt>
                <c:pt idx="3675">
                  <c:v>32.631548055078184</c:v>
                </c:pt>
                <c:pt idx="3676">
                  <c:v>33.064097564345857</c:v>
                </c:pt>
                <c:pt idx="3677">
                  <c:v>33.49654635463822</c:v>
                </c:pt>
                <c:pt idx="3678">
                  <c:v>33.928893108641475</c:v>
                </c:pt>
                <c:pt idx="3679">
                  <c:v>34.361136509352001</c:v>
                </c:pt>
                <c:pt idx="3680">
                  <c:v>34.793275240081876</c:v>
                </c:pt>
                <c:pt idx="3681">
                  <c:v>35.225307984461132</c:v>
                </c:pt>
                <c:pt idx="3682">
                  <c:v>35.657233426443554</c:v>
                </c:pt>
                <c:pt idx="3683">
                  <c:v>36.089050250308908</c:v>
                </c:pt>
                <c:pt idx="3684">
                  <c:v>36.520757140668898</c:v>
                </c:pt>
                <c:pt idx="3685">
                  <c:v>36.952352782468608</c:v>
                </c:pt>
                <c:pt idx="3686">
                  <c:v>37.383835860993507</c:v>
                </c:pt>
                <c:pt idx="3687">
                  <c:v>37.815205061870891</c:v>
                </c:pt>
                <c:pt idx="3688">
                  <c:v>38.246459071075776</c:v>
                </c:pt>
                <c:pt idx="3689">
                  <c:v>38.67759657493324</c:v>
                </c:pt>
                <c:pt idx="3690">
                  <c:v>39.108616260124109</c:v>
                </c:pt>
                <c:pt idx="3691">
                  <c:v>39.539516813687236</c:v>
                </c:pt>
                <c:pt idx="3692">
                  <c:v>39.97029692302501</c:v>
                </c:pt>
                <c:pt idx="3693">
                  <c:v>40.40095527590676</c:v>
                </c:pt>
                <c:pt idx="3694">
                  <c:v>40.831490560471991</c:v>
                </c:pt>
                <c:pt idx="3695">
                  <c:v>41.261901465236228</c:v>
                </c:pt>
                <c:pt idx="3696">
                  <c:v>41.692186679092558</c:v>
                </c:pt>
                <c:pt idx="3697">
                  <c:v>42.122344891317596</c:v>
                </c:pt>
                <c:pt idx="3698">
                  <c:v>42.552374791575254</c:v>
                </c:pt>
                <c:pt idx="3699">
                  <c:v>42.982275069919453</c:v>
                </c:pt>
                <c:pt idx="3700">
                  <c:v>43.412044416799603</c:v>
                </c:pt>
                <c:pt idx="3701">
                  <c:v>43.841681523063968</c:v>
                </c:pt>
                <c:pt idx="3702">
                  <c:v>44.271185079962969</c:v>
                </c:pt>
                <c:pt idx="3703">
                  <c:v>44.700553779154717</c:v>
                </c:pt>
                <c:pt idx="3704">
                  <c:v>45.12978631270726</c:v>
                </c:pt>
                <c:pt idx="3705">
                  <c:v>45.558881373104299</c:v>
                </c:pt>
                <c:pt idx="3706">
                  <c:v>45.987837653247865</c:v>
                </c:pt>
                <c:pt idx="3707">
                  <c:v>46.416653846462076</c:v>
                </c:pt>
                <c:pt idx="3708">
                  <c:v>46.845328646498885</c:v>
                </c:pt>
                <c:pt idx="3709">
                  <c:v>47.273860747540716</c:v>
                </c:pt>
                <c:pt idx="3710">
                  <c:v>47.70224884420405</c:v>
                </c:pt>
                <c:pt idx="3711">
                  <c:v>48.130491631544878</c:v>
                </c:pt>
                <c:pt idx="3712">
                  <c:v>48.558587805060959</c:v>
                </c:pt>
                <c:pt idx="3713">
                  <c:v>48.986536060697553</c:v>
                </c:pt>
                <c:pt idx="3714">
                  <c:v>49.414335094849619</c:v>
                </c:pt>
                <c:pt idx="3715">
                  <c:v>49.841983604367329</c:v>
                </c:pt>
                <c:pt idx="3716">
                  <c:v>50.269480286559364</c:v>
                </c:pt>
                <c:pt idx="3717">
                  <c:v>50.696823839196703</c:v>
                </c:pt>
                <c:pt idx="3718">
                  <c:v>51.124012960516112</c:v>
                </c:pt>
                <c:pt idx="3719">
                  <c:v>51.551046349226105</c:v>
                </c:pt>
                <c:pt idx="3720">
                  <c:v>51.977922704508472</c:v>
                </c:pt>
                <c:pt idx="3721">
                  <c:v>52.404640726024255</c:v>
                </c:pt>
                <c:pt idx="3722">
                  <c:v>52.831199113915922</c:v>
                </c:pt>
                <c:pt idx="3723">
                  <c:v>53.257596568812851</c:v>
                </c:pt>
                <c:pt idx="3724">
                  <c:v>53.68383179183467</c:v>
                </c:pt>
                <c:pt idx="3725">
                  <c:v>54.109903484594533</c:v>
                </c:pt>
                <c:pt idx="3726">
                  <c:v>54.535810349204617</c:v>
                </c:pt>
                <c:pt idx="3727">
                  <c:v>54.961551088278306</c:v>
                </c:pt>
                <c:pt idx="3728">
                  <c:v>55.387124404935911</c:v>
                </c:pt>
                <c:pt idx="3729">
                  <c:v>55.81252900280731</c:v>
                </c:pt>
                <c:pt idx="3730">
                  <c:v>56.237763586035662</c:v>
                </c:pt>
                <c:pt idx="3731">
                  <c:v>56.662826859283122</c:v>
                </c:pt>
                <c:pt idx="3732">
                  <c:v>57.08771752773346</c:v>
                </c:pt>
                <c:pt idx="3733">
                  <c:v>57.512434297095567</c:v>
                </c:pt>
                <c:pt idx="3734">
                  <c:v>57.936975873608958</c:v>
                </c:pt>
                <c:pt idx="3735">
                  <c:v>58.361340964045922</c:v>
                </c:pt>
                <c:pt idx="3736">
                  <c:v>58.78552827571724</c:v>
                </c:pt>
                <c:pt idx="3737">
                  <c:v>59.209536516474344</c:v>
                </c:pt>
                <c:pt idx="3738">
                  <c:v>59.633364394714839</c:v>
                </c:pt>
                <c:pt idx="3739">
                  <c:v>60.057010619385707</c:v>
                </c:pt>
                <c:pt idx="3740">
                  <c:v>60.480473899987082</c:v>
                </c:pt>
                <c:pt idx="3741">
                  <c:v>60.903752946575729</c:v>
                </c:pt>
                <c:pt idx="3742">
                  <c:v>61.326846469770892</c:v>
                </c:pt>
                <c:pt idx="3743">
                  <c:v>61.749753180755924</c:v>
                </c:pt>
                <c:pt idx="3744">
                  <c:v>62.172471791284053</c:v>
                </c:pt>
                <c:pt idx="3745">
                  <c:v>62.595001013680651</c:v>
                </c:pt>
                <c:pt idx="3746">
                  <c:v>63.017339560848654</c:v>
                </c:pt>
                <c:pt idx="3747">
                  <c:v>63.439486146271804</c:v>
                </c:pt>
                <c:pt idx="3748">
                  <c:v>63.861439484017971</c:v>
                </c:pt>
                <c:pt idx="3749">
                  <c:v>64.283198288744543</c:v>
                </c:pt>
                <c:pt idx="3750">
                  <c:v>64.704761275700619</c:v>
                </c:pt>
                <c:pt idx="3751">
                  <c:v>65.126127160732892</c:v>
                </c:pt>
                <c:pt idx="3752">
                  <c:v>65.547294660287136</c:v>
                </c:pt>
                <c:pt idx="3753">
                  <c:v>65.968262491414123</c:v>
                </c:pt>
                <c:pt idx="3754">
                  <c:v>66.389029371773034</c:v>
                </c:pt>
                <c:pt idx="3755">
                  <c:v>66.809594019635213</c:v>
                </c:pt>
                <c:pt idx="3756">
                  <c:v>67.22995515388736</c:v>
                </c:pt>
                <c:pt idx="3757">
                  <c:v>67.650111494036992</c:v>
                </c:pt>
                <c:pt idx="3758">
                  <c:v>68.0700617602146</c:v>
                </c:pt>
                <c:pt idx="3759">
                  <c:v>68.489804673179293</c:v>
                </c:pt>
                <c:pt idx="3760">
                  <c:v>68.909338954320901</c:v>
                </c:pt>
                <c:pt idx="3761">
                  <c:v>69.328663325665488</c:v>
                </c:pt>
                <c:pt idx="3762">
                  <c:v>69.747776509878719</c:v>
                </c:pt>
                <c:pt idx="3763">
                  <c:v>70.166677230268505</c:v>
                </c:pt>
                <c:pt idx="3764">
                  <c:v>70.585364210790615</c:v>
                </c:pt>
                <c:pt idx="3765">
                  <c:v>71.003836176052303</c:v>
                </c:pt>
                <c:pt idx="3766">
                  <c:v>71.422091851314988</c:v>
                </c:pt>
                <c:pt idx="3767">
                  <c:v>71.840129962499731</c:v>
                </c:pt>
                <c:pt idx="3768">
                  <c:v>72.257949236189575</c:v>
                </c:pt>
                <c:pt idx="3769">
                  <c:v>72.675548399634721</c:v>
                </c:pt>
                <c:pt idx="3770">
                  <c:v>73.092926180755939</c:v>
                </c:pt>
                <c:pt idx="3771">
                  <c:v>73.510081308147676</c:v>
                </c:pt>
                <c:pt idx="3772">
                  <c:v>73.927012511083518</c:v>
                </c:pt>
                <c:pt idx="3773">
                  <c:v>74.343718519518262</c:v>
                </c:pt>
                <c:pt idx="3774">
                  <c:v>74.7601980640938</c:v>
                </c:pt>
                <c:pt idx="3775">
                  <c:v>75.176449876140552</c:v>
                </c:pt>
                <c:pt idx="3776">
                  <c:v>75.59247268768334</c:v>
                </c:pt>
                <c:pt idx="3777">
                  <c:v>76.00826523144471</c:v>
                </c:pt>
                <c:pt idx="3778">
                  <c:v>76.423826240848712</c:v>
                </c:pt>
                <c:pt idx="3779">
                  <c:v>76.839154450023997</c:v>
                </c:pt>
                <c:pt idx="3780">
                  <c:v>77.254248593809237</c:v>
                </c:pt>
                <c:pt idx="3781">
                  <c:v>77.669107407755249</c:v>
                </c:pt>
                <c:pt idx="3782">
                  <c:v>78.083729628130584</c:v>
                </c:pt>
                <c:pt idx="3783">
                  <c:v>78.498113991923617</c:v>
                </c:pt>
                <c:pt idx="3784">
                  <c:v>78.91225923684793</c:v>
                </c:pt>
                <c:pt idx="3785">
                  <c:v>79.326164101345697</c:v>
                </c:pt>
                <c:pt idx="3786">
                  <c:v>79.739827324590294</c:v>
                </c:pt>
                <c:pt idx="3787">
                  <c:v>80.15324764649182</c:v>
                </c:pt>
                <c:pt idx="3788">
                  <c:v>80.566423807700659</c:v>
                </c:pt>
                <c:pt idx="3789">
                  <c:v>80.979354549610164</c:v>
                </c:pt>
                <c:pt idx="3790">
                  <c:v>81.392038614362122</c:v>
                </c:pt>
                <c:pt idx="3791">
                  <c:v>81.804474744848861</c:v>
                </c:pt>
                <c:pt idx="3792">
                  <c:v>82.21666168471863</c:v>
                </c:pt>
                <c:pt idx="3793">
                  <c:v>82.628598178378709</c:v>
                </c:pt>
                <c:pt idx="3794">
                  <c:v>83.040282970998703</c:v>
                </c:pt>
                <c:pt idx="3795">
                  <c:v>83.451714808515746</c:v>
                </c:pt>
                <c:pt idx="3796">
                  <c:v>83.862892437637129</c:v>
                </c:pt>
                <c:pt idx="3797">
                  <c:v>84.273814605843825</c:v>
                </c:pt>
                <c:pt idx="3798">
                  <c:v>84.684480061396286</c:v>
                </c:pt>
                <c:pt idx="3799">
                  <c:v>85.094887553335894</c:v>
                </c:pt>
                <c:pt idx="3800">
                  <c:v>85.505035831490474</c:v>
                </c:pt>
                <c:pt idx="3801">
                  <c:v>85.914923646477448</c:v>
                </c:pt>
                <c:pt idx="3802">
                  <c:v>86.324549749707018</c:v>
                </c:pt>
                <c:pt idx="3803">
                  <c:v>86.733912893387455</c:v>
                </c:pt>
                <c:pt idx="3804">
                  <c:v>87.143011830527229</c:v>
                </c:pt>
                <c:pt idx="3805">
                  <c:v>87.551845314940422</c:v>
                </c:pt>
                <c:pt idx="3806">
                  <c:v>87.960412101248934</c:v>
                </c:pt>
                <c:pt idx="3807">
                  <c:v>88.368710944888107</c:v>
                </c:pt>
                <c:pt idx="3808">
                  <c:v>88.776740602108006</c:v>
                </c:pt>
                <c:pt idx="3809">
                  <c:v>89.184499829980183</c:v>
                </c:pt>
                <c:pt idx="3810">
                  <c:v>89.59198738639887</c:v>
                </c:pt>
                <c:pt idx="3811">
                  <c:v>89.999202030086735</c:v>
                </c:pt>
                <c:pt idx="3812">
                  <c:v>90.406142520596944</c:v>
                </c:pt>
                <c:pt idx="3813">
                  <c:v>90.812807618318587</c:v>
                </c:pt>
                <c:pt idx="3814">
                  <c:v>91.219196084478824</c:v>
                </c:pt>
                <c:pt idx="3815">
                  <c:v>91.625306681148174</c:v>
                </c:pt>
                <c:pt idx="3816">
                  <c:v>92.031138171243455</c:v>
                </c:pt>
                <c:pt idx="3817">
                  <c:v>92.436689318531222</c:v>
                </c:pt>
                <c:pt idx="3818">
                  <c:v>92.841958887632728</c:v>
                </c:pt>
                <c:pt idx="3819">
                  <c:v>93.246945644026596</c:v>
                </c:pt>
                <c:pt idx="3820">
                  <c:v>93.651648354052298</c:v>
                </c:pt>
                <c:pt idx="3821">
                  <c:v>94.056065784915816</c:v>
                </c:pt>
                <c:pt idx="3822">
                  <c:v>94.460196704691114</c:v>
                </c:pt>
                <c:pt idx="3823">
                  <c:v>94.864039882325528</c:v>
                </c:pt>
                <c:pt idx="3824">
                  <c:v>95.267594087642905</c:v>
                </c:pt>
                <c:pt idx="3825">
                  <c:v>95.670858091346744</c:v>
                </c:pt>
                <c:pt idx="3826">
                  <c:v>96.073830665025369</c:v>
                </c:pt>
                <c:pt idx="3827">
                  <c:v>96.476510581154002</c:v>
                </c:pt>
                <c:pt idx="3828">
                  <c:v>96.87889661310021</c:v>
                </c:pt>
                <c:pt idx="3829">
                  <c:v>97.280987535125959</c:v>
                </c:pt>
                <c:pt idx="3830">
                  <c:v>97.682782122393164</c:v>
                </c:pt>
                <c:pt idx="3831">
                  <c:v>98.084279150965216</c:v>
                </c:pt>
                <c:pt idx="3832">
                  <c:v>98.485477397812545</c:v>
                </c:pt>
                <c:pt idx="3833">
                  <c:v>98.886375640815928</c:v>
                </c:pt>
                <c:pt idx="3834">
                  <c:v>99.286972658769955</c:v>
                </c:pt>
                <c:pt idx="3835">
                  <c:v>99.687267231386286</c:v>
                </c:pt>
                <c:pt idx="3836">
                  <c:v>100.08725813929858</c:v>
                </c:pt>
                <c:pt idx="3837">
                  <c:v>100.48694416406481</c:v>
                </c:pt>
                <c:pt idx="3838">
                  <c:v>100.8863240881724</c:v>
                </c:pt>
                <c:pt idx="3839">
                  <c:v>101.28539669504045</c:v>
                </c:pt>
                <c:pt idx="3840">
                  <c:v>101.68416076902477</c:v>
                </c:pt>
                <c:pt idx="3841">
                  <c:v>102.08261509542127</c:v>
                </c:pt>
                <c:pt idx="3842">
                  <c:v>102.48075846046835</c:v>
                </c:pt>
                <c:pt idx="3843">
                  <c:v>102.87858965135227</c:v>
                </c:pt>
                <c:pt idx="3844">
                  <c:v>103.27610745621064</c:v>
                </c:pt>
                <c:pt idx="3845">
                  <c:v>103.67331066413487</c:v>
                </c:pt>
                <c:pt idx="3846">
                  <c:v>104.07019806517552</c:v>
                </c:pt>
                <c:pt idx="3847">
                  <c:v>104.46676845034433</c:v>
                </c:pt>
                <c:pt idx="3848">
                  <c:v>104.86302061161933</c:v>
                </c:pt>
                <c:pt idx="3849">
                  <c:v>105.25895334194793</c:v>
                </c:pt>
                <c:pt idx="3850">
                  <c:v>105.65456543524995</c:v>
                </c:pt>
                <c:pt idx="3851">
                  <c:v>106.04985568642275</c:v>
                </c:pt>
                <c:pt idx="3852">
                  <c:v>106.44482289134369</c:v>
                </c:pt>
                <c:pt idx="3853">
                  <c:v>106.83946584687354</c:v>
                </c:pt>
                <c:pt idx="3854">
                  <c:v>107.23378335086201</c:v>
                </c:pt>
                <c:pt idx="3855">
                  <c:v>107.62777420214925</c:v>
                </c:pt>
                <c:pt idx="3856">
                  <c:v>108.02143720057094</c:v>
                </c:pt>
                <c:pt idx="3857">
                  <c:v>108.41477114696156</c:v>
                </c:pt>
                <c:pt idx="3858">
                  <c:v>108.80777484315728</c:v>
                </c:pt>
                <c:pt idx="3859">
                  <c:v>109.20044709200107</c:v>
                </c:pt>
                <c:pt idx="3860">
                  <c:v>109.59278669734478</c:v>
                </c:pt>
                <c:pt idx="3861">
                  <c:v>109.98479246405432</c:v>
                </c:pt>
                <c:pt idx="3862">
                  <c:v>110.37646319801175</c:v>
                </c:pt>
                <c:pt idx="3863">
                  <c:v>110.76779770612028</c:v>
                </c:pt>
                <c:pt idx="3864">
                  <c:v>111.15879479630753</c:v>
                </c:pt>
                <c:pt idx="3865">
                  <c:v>111.54945327752796</c:v>
                </c:pt>
                <c:pt idx="3866">
                  <c:v>111.93977195976811</c:v>
                </c:pt>
                <c:pt idx="3867">
                  <c:v>112.32974965404995</c:v>
                </c:pt>
                <c:pt idx="3868">
                  <c:v>112.71938517243339</c:v>
                </c:pt>
                <c:pt idx="3869">
                  <c:v>113.10867732802149</c:v>
                </c:pt>
                <c:pt idx="3870">
                  <c:v>113.49762493496242</c:v>
                </c:pt>
                <c:pt idx="3871">
                  <c:v>113.88622680845451</c:v>
                </c:pt>
                <c:pt idx="3872">
                  <c:v>114.27448176474927</c:v>
                </c:pt>
                <c:pt idx="3873">
                  <c:v>114.66238862115436</c:v>
                </c:pt>
                <c:pt idx="3874">
                  <c:v>115.04994619603866</c:v>
                </c:pt>
                <c:pt idx="3875">
                  <c:v>115.43715330883452</c:v>
                </c:pt>
                <c:pt idx="3876">
                  <c:v>115.82400878004138</c:v>
                </c:pt>
                <c:pt idx="3877">
                  <c:v>116.21051143123096</c:v>
                </c:pt>
                <c:pt idx="3878">
                  <c:v>116.59666008504877</c:v>
                </c:pt>
                <c:pt idx="3879">
                  <c:v>116.9824535652192</c:v>
                </c:pt>
                <c:pt idx="3880">
                  <c:v>117.36789069654866</c:v>
                </c:pt>
                <c:pt idx="3881">
                  <c:v>117.75297030492837</c:v>
                </c:pt>
                <c:pt idx="3882">
                  <c:v>118.13769121733947</c:v>
                </c:pt>
                <c:pt idx="3883">
                  <c:v>118.52205226185494</c:v>
                </c:pt>
                <c:pt idx="3884">
                  <c:v>118.90605226764478</c:v>
                </c:pt>
                <c:pt idx="3885">
                  <c:v>119.28969006497799</c:v>
                </c:pt>
                <c:pt idx="3886">
                  <c:v>119.67296448522788</c:v>
                </c:pt>
                <c:pt idx="3887">
                  <c:v>120.0558743608733</c:v>
                </c:pt>
                <c:pt idx="3888">
                  <c:v>120.43841852550499</c:v>
                </c:pt>
                <c:pt idx="3889">
                  <c:v>120.82059581382667</c:v>
                </c:pt>
                <c:pt idx="3890">
                  <c:v>121.20240506166044</c:v>
                </c:pt>
                <c:pt idx="3891">
                  <c:v>121.5838451059487</c:v>
                </c:pt>
                <c:pt idx="3892">
                  <c:v>121.96491478475934</c:v>
                </c:pt>
                <c:pt idx="3893">
                  <c:v>122.34561293728764</c:v>
                </c:pt>
                <c:pt idx="3894">
                  <c:v>122.72593840386119</c:v>
                </c:pt>
                <c:pt idx="3895">
                  <c:v>123.10589002594286</c:v>
                </c:pt>
                <c:pt idx="3896">
                  <c:v>123.48546664613372</c:v>
                </c:pt>
                <c:pt idx="3897">
                  <c:v>123.86466710817814</c:v>
                </c:pt>
                <c:pt idx="3898">
                  <c:v>124.24349025696519</c:v>
                </c:pt>
                <c:pt idx="3899">
                  <c:v>124.62193493853384</c:v>
                </c:pt>
                <c:pt idx="3900">
                  <c:v>125.00000000007635</c:v>
                </c:pt>
                <c:pt idx="3901">
                  <c:v>125.37768428994059</c:v>
                </c:pt>
                <c:pt idx="3902">
                  <c:v>125.7549866576349</c:v>
                </c:pt>
                <c:pt idx="3903">
                  <c:v>126.13190595383105</c:v>
                </c:pt>
                <c:pt idx="3904">
                  <c:v>126.50844103036709</c:v>
                </c:pt>
                <c:pt idx="3905">
                  <c:v>126.88459074025226</c:v>
                </c:pt>
                <c:pt idx="3906">
                  <c:v>127.26035393766897</c:v>
                </c:pt>
                <c:pt idx="3907">
                  <c:v>127.63572947797766</c:v>
                </c:pt>
                <c:pt idx="3908">
                  <c:v>128.01071621771899</c:v>
                </c:pt>
                <c:pt idx="3909">
                  <c:v>128.38531301461893</c:v>
                </c:pt>
                <c:pt idx="3910">
                  <c:v>128.75951872758984</c:v>
                </c:pt>
                <c:pt idx="3911">
                  <c:v>129.13333221673685</c:v>
                </c:pt>
                <c:pt idx="3912">
                  <c:v>129.50675234335881</c:v>
                </c:pt>
                <c:pt idx="3913">
                  <c:v>129.87977796995369</c:v>
                </c:pt>
                <c:pt idx="3914">
                  <c:v>130.25240796022032</c:v>
                </c:pt>
                <c:pt idx="3915">
                  <c:v>130.62464117906356</c:v>
                </c:pt>
                <c:pt idx="3916">
                  <c:v>130.99647649259603</c:v>
                </c:pt>
                <c:pt idx="3917">
                  <c:v>131.36791276814307</c:v>
                </c:pt>
                <c:pt idx="3918">
                  <c:v>131.73894887424558</c:v>
                </c:pt>
                <c:pt idx="3919">
                  <c:v>132.10958368066289</c:v>
                </c:pt>
                <c:pt idx="3920">
                  <c:v>132.47981605837762</c:v>
                </c:pt>
                <c:pt idx="3921">
                  <c:v>132.84964487959715</c:v>
                </c:pt>
                <c:pt idx="3922">
                  <c:v>133.21906901775884</c:v>
                </c:pt>
                <c:pt idx="3923">
                  <c:v>133.58808734753302</c:v>
                </c:pt>
                <c:pt idx="3924">
                  <c:v>133.95669874482547</c:v>
                </c:pt>
                <c:pt idx="3925">
                  <c:v>134.32490208678217</c:v>
                </c:pt>
                <c:pt idx="3926">
                  <c:v>134.69269625179206</c:v>
                </c:pt>
                <c:pt idx="3927">
                  <c:v>135.06008011948995</c:v>
                </c:pt>
                <c:pt idx="3928">
                  <c:v>135.42705257076125</c:v>
                </c:pt>
                <c:pt idx="3929">
                  <c:v>135.79361248774381</c:v>
                </c:pt>
                <c:pt idx="3930">
                  <c:v>136.15975875383302</c:v>
                </c:pt>
                <c:pt idx="3931">
                  <c:v>136.52549025368376</c:v>
                </c:pt>
                <c:pt idx="3932">
                  <c:v>136.89080587321396</c:v>
                </c:pt>
                <c:pt idx="3933">
                  <c:v>137.25570449960921</c:v>
                </c:pt>
                <c:pt idx="3934">
                  <c:v>137.62018502132526</c:v>
                </c:pt>
                <c:pt idx="3935">
                  <c:v>137.98424632809079</c:v>
                </c:pt>
                <c:pt idx="3936">
                  <c:v>138.34788731091231</c:v>
                </c:pt>
                <c:pt idx="3937">
                  <c:v>138.71110686207604</c:v>
                </c:pt>
                <c:pt idx="3938">
                  <c:v>139.07390387515247</c:v>
                </c:pt>
                <c:pt idx="3939">
                  <c:v>139.43627724499871</c:v>
                </c:pt>
                <c:pt idx="3940">
                  <c:v>139.79822586776274</c:v>
                </c:pt>
                <c:pt idx="3941">
                  <c:v>140.15974864088656</c:v>
                </c:pt>
                <c:pt idx="3942">
                  <c:v>140.52084446310903</c:v>
                </c:pt>
                <c:pt idx="3943">
                  <c:v>140.88151223446911</c:v>
                </c:pt>
                <c:pt idx="3944">
                  <c:v>141.24175085631083</c:v>
                </c:pt>
                <c:pt idx="3945">
                  <c:v>141.60155923128443</c:v>
                </c:pt>
                <c:pt idx="3946">
                  <c:v>141.96093626335161</c:v>
                </c:pt>
                <c:pt idx="3947">
                  <c:v>142.31988085778724</c:v>
                </c:pt>
                <c:pt idx="3948">
                  <c:v>142.67839192118399</c:v>
                </c:pt>
                <c:pt idx="3949">
                  <c:v>143.03646836145521</c:v>
                </c:pt>
                <c:pt idx="3950">
                  <c:v>143.39410908783753</c:v>
                </c:pt>
                <c:pt idx="3951">
                  <c:v>143.75131301089573</c:v>
                </c:pt>
                <c:pt idx="3952">
                  <c:v>144.10807904252428</c:v>
                </c:pt>
                <c:pt idx="3953">
                  <c:v>144.46440609595237</c:v>
                </c:pt>
                <c:pt idx="3954">
                  <c:v>144.82029308574599</c:v>
                </c:pt>
                <c:pt idx="3955">
                  <c:v>145.1757389278111</c:v>
                </c:pt>
                <c:pt idx="3956">
                  <c:v>145.5307425393984</c:v>
                </c:pt>
                <c:pt idx="3957">
                  <c:v>145.88530283910546</c:v>
                </c:pt>
                <c:pt idx="3958">
                  <c:v>146.23941874687983</c:v>
                </c:pt>
                <c:pt idx="3959">
                  <c:v>146.59308918402337</c:v>
                </c:pt>
                <c:pt idx="3960">
                  <c:v>146.94631307319423</c:v>
                </c:pt>
                <c:pt idx="3961">
                  <c:v>147.29908933841151</c:v>
                </c:pt>
                <c:pt idx="3962">
                  <c:v>147.6514169050572</c:v>
                </c:pt>
                <c:pt idx="3963">
                  <c:v>148.00329469988063</c:v>
                </c:pt>
                <c:pt idx="3964">
                  <c:v>148.35472165100117</c:v>
                </c:pt>
                <c:pt idx="3965">
                  <c:v>148.70569668791137</c:v>
                </c:pt>
                <c:pt idx="3966">
                  <c:v>149.05621874147988</c:v>
                </c:pt>
                <c:pt idx="3967">
                  <c:v>149.40628674395626</c:v>
                </c:pt>
                <c:pt idx="3968">
                  <c:v>149.75589962897232</c:v>
                </c:pt>
                <c:pt idx="3969">
                  <c:v>150.10505633154693</c:v>
                </c:pt>
                <c:pt idx="3970">
                  <c:v>150.45375578808788</c:v>
                </c:pt>
                <c:pt idx="3971">
                  <c:v>150.80199693639628</c:v>
                </c:pt>
                <c:pt idx="3972">
                  <c:v>151.14977871566944</c:v>
                </c:pt>
                <c:pt idx="3973">
                  <c:v>151.49710006650338</c:v>
                </c:pt>
                <c:pt idx="3974">
                  <c:v>151.84395993089734</c:v>
                </c:pt>
                <c:pt idx="3975">
                  <c:v>152.19035725225572</c:v>
                </c:pt>
                <c:pt idx="3976">
                  <c:v>152.53629097539266</c:v>
                </c:pt>
                <c:pt idx="3977">
                  <c:v>152.88176004653363</c:v>
                </c:pt>
                <c:pt idx="3978">
                  <c:v>153.22676341331984</c:v>
                </c:pt>
                <c:pt idx="3979">
                  <c:v>153.57130002481139</c:v>
                </c:pt>
                <c:pt idx="3980">
                  <c:v>153.91536883149021</c:v>
                </c:pt>
                <c:pt idx="3981">
                  <c:v>154.25896878526265</c:v>
                </c:pt>
                <c:pt idx="3982">
                  <c:v>154.60209883946411</c:v>
                </c:pt>
                <c:pt idx="3983">
                  <c:v>154.94475794886048</c:v>
                </c:pt>
                <c:pt idx="3984">
                  <c:v>155.28694506965306</c:v>
                </c:pt>
                <c:pt idx="3985">
                  <c:v>155.62865915948024</c:v>
                </c:pt>
                <c:pt idx="3986">
                  <c:v>155.96989917742178</c:v>
                </c:pt>
                <c:pt idx="3987">
                  <c:v>156.31066408400173</c:v>
                </c:pt>
                <c:pt idx="3988">
                  <c:v>156.65095284119062</c:v>
                </c:pt>
                <c:pt idx="3989">
                  <c:v>156.99076441240985</c:v>
                </c:pt>
                <c:pt idx="3990">
                  <c:v>157.33009776253479</c:v>
                </c:pt>
                <c:pt idx="3991">
                  <c:v>157.66895185789684</c:v>
                </c:pt>
                <c:pt idx="3992">
                  <c:v>158.00732566628807</c:v>
                </c:pt>
                <c:pt idx="3993">
                  <c:v>158.34521815696274</c:v>
                </c:pt>
                <c:pt idx="3994">
                  <c:v>158.68262830064197</c:v>
                </c:pt>
                <c:pt idx="3995">
                  <c:v>159.01955506951609</c:v>
                </c:pt>
                <c:pt idx="3996">
                  <c:v>159.3559974372474</c:v>
                </c:pt>
                <c:pt idx="3997">
                  <c:v>159.69195437897446</c:v>
                </c:pt>
                <c:pt idx="3998">
                  <c:v>160.02742487131377</c:v>
                </c:pt>
                <c:pt idx="3999">
                  <c:v>160.36240789236459</c:v>
                </c:pt>
                <c:pt idx="4000">
                  <c:v>160.69690242170998</c:v>
                </c:pt>
                <c:pt idx="4001">
                  <c:v>161.03090744042166</c:v>
                </c:pt>
                <c:pt idx="4002">
                  <c:v>161.36442193106251</c:v>
                </c:pt>
                <c:pt idx="4003">
                  <c:v>161.6974448776898</c:v>
                </c:pt>
                <c:pt idx="4004">
                  <c:v>162.02997526585753</c:v>
                </c:pt>
                <c:pt idx="4005">
                  <c:v>162.36201208262074</c:v>
                </c:pt>
                <c:pt idx="4006">
                  <c:v>162.69355431653742</c:v>
                </c:pt>
                <c:pt idx="4007">
                  <c:v>163.02460095767276</c:v>
                </c:pt>
                <c:pt idx="4008">
                  <c:v>163.35515099760096</c:v>
                </c:pt>
                <c:pt idx="4009">
                  <c:v>163.6852034294094</c:v>
                </c:pt>
                <c:pt idx="4010">
                  <c:v>164.01475724770148</c:v>
                </c:pt>
                <c:pt idx="4011">
                  <c:v>164.34381144859864</c:v>
                </c:pt>
                <c:pt idx="4012">
                  <c:v>164.6723650297447</c:v>
                </c:pt>
                <c:pt idx="4013">
                  <c:v>165.00041699030879</c:v>
                </c:pt>
                <c:pt idx="4014">
                  <c:v>165.32796633098744</c:v>
                </c:pt>
                <c:pt idx="4015">
                  <c:v>165.65501205400886</c:v>
                </c:pt>
                <c:pt idx="4016">
                  <c:v>165.98155316313475</c:v>
                </c:pt>
                <c:pt idx="4017">
                  <c:v>166.3075886636646</c:v>
                </c:pt>
                <c:pt idx="4018">
                  <c:v>166.63311756243738</c:v>
                </c:pt>
                <c:pt idx="4019">
                  <c:v>166.95813886783577</c:v>
                </c:pt>
                <c:pt idx="4020">
                  <c:v>167.28265158978868</c:v>
                </c:pt>
                <c:pt idx="4021">
                  <c:v>167.60665473977411</c:v>
                </c:pt>
                <c:pt idx="4022">
                  <c:v>167.93014733082177</c:v>
                </c:pt>
                <c:pt idx="4023">
                  <c:v>168.25312837751758</c:v>
                </c:pt>
                <c:pt idx="4024">
                  <c:v>168.57559689600492</c:v>
                </c:pt>
                <c:pt idx="4025">
                  <c:v>168.89755190398918</c:v>
                </c:pt>
                <c:pt idx="4026">
                  <c:v>169.21899242073914</c:v>
                </c:pt>
                <c:pt idx="4027">
                  <c:v>169.5399174670915</c:v>
                </c:pt>
                <c:pt idx="4028">
                  <c:v>169.86032606545302</c:v>
                </c:pt>
                <c:pt idx="4029">
                  <c:v>170.18021723980317</c:v>
                </c:pt>
                <c:pt idx="4030">
                  <c:v>170.49959001569837</c:v>
                </c:pt>
                <c:pt idx="4031">
                  <c:v>170.81844342027338</c:v>
                </c:pt>
                <c:pt idx="4032">
                  <c:v>171.13677648224595</c:v>
                </c:pt>
                <c:pt idx="4033">
                  <c:v>171.45458823191785</c:v>
                </c:pt>
                <c:pt idx="4034">
                  <c:v>171.77187770117942</c:v>
                </c:pt>
                <c:pt idx="4035">
                  <c:v>172.08864392351202</c:v>
                </c:pt>
                <c:pt idx="4036">
                  <c:v>172.40488593399101</c:v>
                </c:pt>
                <c:pt idx="4037">
                  <c:v>172.72060276928801</c:v>
                </c:pt>
                <c:pt idx="4038">
                  <c:v>173.03579346767512</c:v>
                </c:pt>
                <c:pt idx="4039">
                  <c:v>173.35045706902653</c:v>
                </c:pt>
                <c:pt idx="4040">
                  <c:v>173.66459261482262</c:v>
                </c:pt>
                <c:pt idx="4041">
                  <c:v>173.97819914815173</c:v>
                </c:pt>
                <c:pt idx="4042">
                  <c:v>174.29127571371413</c:v>
                </c:pt>
                <c:pt idx="4043">
                  <c:v>174.6038213578245</c:v>
                </c:pt>
                <c:pt idx="4044">
                  <c:v>174.91583512841456</c:v>
                </c:pt>
                <c:pt idx="4045">
                  <c:v>175.22731607503579</c:v>
                </c:pt>
                <c:pt idx="4046">
                  <c:v>175.53826324886367</c:v>
                </c:pt>
                <c:pt idx="4047">
                  <c:v>175.8486757026989</c:v>
                </c:pt>
                <c:pt idx="4048">
                  <c:v>176.15855249097163</c:v>
                </c:pt>
                <c:pt idx="4049">
                  <c:v>176.46789266974307</c:v>
                </c:pt>
                <c:pt idx="4050">
                  <c:v>176.77669529670953</c:v>
                </c:pt>
                <c:pt idx="4051">
                  <c:v>177.08495943120485</c:v>
                </c:pt>
                <c:pt idx="4052">
                  <c:v>177.39268413420274</c:v>
                </c:pt>
                <c:pt idx="4053">
                  <c:v>177.69986846832063</c:v>
                </c:pt>
                <c:pt idx="4054">
                  <c:v>178.00651149782149</c:v>
                </c:pt>
                <c:pt idx="4055">
                  <c:v>178.31261228861794</c:v>
                </c:pt>
                <c:pt idx="4056">
                  <c:v>178.61816990827339</c:v>
                </c:pt>
                <c:pt idx="4057">
                  <c:v>178.92318342600635</c:v>
                </c:pt>
                <c:pt idx="4058">
                  <c:v>179.22765191269295</c:v>
                </c:pt>
                <c:pt idx="4059">
                  <c:v>179.53157444086946</c:v>
                </c:pt>
                <c:pt idx="4060">
                  <c:v>179.83495008473488</c:v>
                </c:pt>
                <c:pt idx="4061">
                  <c:v>180.13777792015469</c:v>
                </c:pt>
                <c:pt idx="4062">
                  <c:v>180.44005702466251</c:v>
                </c:pt>
                <c:pt idx="4063">
                  <c:v>180.74178647746402</c:v>
                </c:pt>
                <c:pt idx="4064">
                  <c:v>181.04296535943871</c:v>
                </c:pt>
                <c:pt idx="4065">
                  <c:v>181.34359275314358</c:v>
                </c:pt>
                <c:pt idx="4066">
                  <c:v>181.64366774281578</c:v>
                </c:pt>
                <c:pt idx="4067">
                  <c:v>181.94318941437442</c:v>
                </c:pt>
                <c:pt idx="4068">
                  <c:v>182.24215685542455</c:v>
                </c:pt>
                <c:pt idx="4069">
                  <c:v>182.54056915525976</c:v>
                </c:pt>
                <c:pt idx="4070">
                  <c:v>182.83842540486415</c:v>
                </c:pt>
                <c:pt idx="4071">
                  <c:v>183.13572469691618</c:v>
                </c:pt>
                <c:pt idx="4072">
                  <c:v>183.43246612579046</c:v>
                </c:pt>
                <c:pt idx="4073">
                  <c:v>183.72864878756118</c:v>
                </c:pt>
                <c:pt idx="4074">
                  <c:v>184.02427178000477</c:v>
                </c:pt>
                <c:pt idx="4075">
                  <c:v>184.31933420260205</c:v>
                </c:pt>
                <c:pt idx="4076">
                  <c:v>184.613835156542</c:v>
                </c:pt>
                <c:pt idx="4077">
                  <c:v>184.90777374472361</c:v>
                </c:pt>
                <c:pt idx="4078">
                  <c:v>185.20114907175855</c:v>
                </c:pt>
                <c:pt idx="4079">
                  <c:v>185.49396024397512</c:v>
                </c:pt>
                <c:pt idx="4080">
                  <c:v>185.78620636941943</c:v>
                </c:pt>
                <c:pt idx="4081">
                  <c:v>186.07788655785922</c:v>
                </c:pt>
                <c:pt idx="4082">
                  <c:v>186.36899992078625</c:v>
                </c:pt>
                <c:pt idx="4083">
                  <c:v>186.65954557141839</c:v>
                </c:pt>
                <c:pt idx="4084">
                  <c:v>186.94952262470352</c:v>
                </c:pt>
                <c:pt idx="4085">
                  <c:v>187.23893019732094</c:v>
                </c:pt>
                <c:pt idx="4086">
                  <c:v>187.52776740768525</c:v>
                </c:pt>
                <c:pt idx="4087">
                  <c:v>187.81603337594802</c:v>
                </c:pt>
                <c:pt idx="4088">
                  <c:v>188.10372722400115</c:v>
                </c:pt>
                <c:pt idx="4089">
                  <c:v>188.39084807547968</c:v>
                </c:pt>
                <c:pt idx="4090">
                  <c:v>188.67739505576318</c:v>
                </c:pt>
                <c:pt idx="4091">
                  <c:v>188.96336729197989</c:v>
                </c:pt>
                <c:pt idx="4092">
                  <c:v>189.24876391300913</c:v>
                </c:pt>
                <c:pt idx="4093">
                  <c:v>189.5335840494829</c:v>
                </c:pt>
                <c:pt idx="4094">
                  <c:v>189.81782683379004</c:v>
                </c:pt>
                <c:pt idx="4095">
                  <c:v>190.10149140007744</c:v>
                </c:pt>
                <c:pt idx="4096">
                  <c:v>190.3845768842537</c:v>
                </c:pt>
                <c:pt idx="4097">
                  <c:v>190.66708242399159</c:v>
                </c:pt>
                <c:pt idx="4098">
                  <c:v>190.9490071587299</c:v>
                </c:pt>
                <c:pt idx="4099">
                  <c:v>191.23035022967727</c:v>
                </c:pt>
                <c:pt idx="4100">
                  <c:v>191.51111077981395</c:v>
                </c:pt>
                <c:pt idx="4101">
                  <c:v>191.7912879538942</c:v>
                </c:pt>
                <c:pt idx="4102">
                  <c:v>192.07088089845013</c:v>
                </c:pt>
                <c:pt idx="4103">
                  <c:v>192.34988876179287</c:v>
                </c:pt>
                <c:pt idx="4104">
                  <c:v>192.62831069401625</c:v>
                </c:pt>
                <c:pt idx="4105">
                  <c:v>192.90614584699892</c:v>
                </c:pt>
                <c:pt idx="4106">
                  <c:v>193.18339337440651</c:v>
                </c:pt>
                <c:pt idx="4107">
                  <c:v>193.46005243169529</c:v>
                </c:pt>
                <c:pt idx="4108">
                  <c:v>193.73612217611347</c:v>
                </c:pt>
                <c:pt idx="4109">
                  <c:v>194.01160176670504</c:v>
                </c:pt>
                <c:pt idx="4110">
                  <c:v>194.28649036431108</c:v>
                </c:pt>
                <c:pt idx="4111">
                  <c:v>194.56078713157373</c:v>
                </c:pt>
                <c:pt idx="4112">
                  <c:v>194.83449123293687</c:v>
                </c:pt>
                <c:pt idx="4113">
                  <c:v>195.10760183465072</c:v>
                </c:pt>
                <c:pt idx="4114">
                  <c:v>195.38011810477283</c:v>
                </c:pt>
                <c:pt idx="4115">
                  <c:v>195.65203921317161</c:v>
                </c:pt>
                <c:pt idx="4116">
                  <c:v>195.92336433152786</c:v>
                </c:pt>
                <c:pt idx="4117">
                  <c:v>196.19409263333864</c:v>
                </c:pt>
                <c:pt idx="4118">
                  <c:v>196.46422329391822</c:v>
                </c:pt>
                <c:pt idx="4119">
                  <c:v>196.7337554904019</c:v>
                </c:pt>
                <c:pt idx="4120">
                  <c:v>197.00268840174803</c:v>
                </c:pt>
                <c:pt idx="4121">
                  <c:v>197.27102120874005</c:v>
                </c:pt>
                <c:pt idx="4122">
                  <c:v>197.53875309399007</c:v>
                </c:pt>
                <c:pt idx="4123">
                  <c:v>197.80588324193997</c:v>
                </c:pt>
                <c:pt idx="4124">
                  <c:v>198.07241083886495</c:v>
                </c:pt>
                <c:pt idx="4125">
                  <c:v>198.33833507287605</c:v>
                </c:pt>
                <c:pt idx="4126">
                  <c:v>198.60365513392162</c:v>
                </c:pt>
                <c:pt idx="4127">
                  <c:v>198.86837021379088</c:v>
                </c:pt>
                <c:pt idx="4128">
                  <c:v>199.13247950611594</c:v>
                </c:pt>
                <c:pt idx="4129">
                  <c:v>199.39598220637384</c:v>
                </c:pt>
                <c:pt idx="4130">
                  <c:v>199.65887751188987</c:v>
                </c:pt>
                <c:pt idx="4131">
                  <c:v>199.92116462183913</c:v>
                </c:pt>
                <c:pt idx="4132">
                  <c:v>200.18284273724984</c:v>
                </c:pt>
                <c:pt idx="4133">
                  <c:v>200.4439110610048</c:v>
                </c:pt>
                <c:pt idx="4134">
                  <c:v>200.70436879784501</c:v>
                </c:pt>
                <c:pt idx="4135">
                  <c:v>200.96421515437055</c:v>
                </c:pt>
                <c:pt idx="4136">
                  <c:v>201.22344933904472</c:v>
                </c:pt>
                <c:pt idx="4137">
                  <c:v>201.48207056219493</c:v>
                </c:pt>
                <c:pt idx="4138">
                  <c:v>201.74007803601643</c:v>
                </c:pt>
                <c:pt idx="4139">
                  <c:v>201.99747097457342</c:v>
                </c:pt>
                <c:pt idx="4140">
                  <c:v>202.2542485938026</c:v>
                </c:pt>
                <c:pt idx="4141">
                  <c:v>202.51041011151457</c:v>
                </c:pt>
                <c:pt idx="4142">
                  <c:v>202.76595474739705</c:v>
                </c:pt>
                <c:pt idx="4143">
                  <c:v>203.02088172301691</c:v>
                </c:pt>
                <c:pt idx="4144">
                  <c:v>203.27519026182208</c:v>
                </c:pt>
                <c:pt idx="4145">
                  <c:v>203.52887958914505</c:v>
                </c:pt>
                <c:pt idx="4146">
                  <c:v>203.78194893220376</c:v>
                </c:pt>
                <c:pt idx="4147">
                  <c:v>204.03439752010507</c:v>
                </c:pt>
                <c:pt idx="4148">
                  <c:v>204.28622458384709</c:v>
                </c:pt>
                <c:pt idx="4149">
                  <c:v>204.53742935632067</c:v>
                </c:pt>
                <c:pt idx="4150">
                  <c:v>204.78801107231257</c:v>
                </c:pt>
                <c:pt idx="4151">
                  <c:v>205.03796896850761</c:v>
                </c:pt>
                <c:pt idx="4152">
                  <c:v>205.28730228349039</c:v>
                </c:pt>
                <c:pt idx="4153">
                  <c:v>205.5360102577487</c:v>
                </c:pt>
                <c:pt idx="4154">
                  <c:v>205.78409213367465</c:v>
                </c:pt>
                <c:pt idx="4155">
                  <c:v>206.03154715556803</c:v>
                </c:pt>
                <c:pt idx="4156">
                  <c:v>206.278374569638</c:v>
                </c:pt>
                <c:pt idx="4157">
                  <c:v>206.52457362400497</c:v>
                </c:pt>
                <c:pt idx="4158">
                  <c:v>206.7701435687043</c:v>
                </c:pt>
                <c:pt idx="4159">
                  <c:v>207.01508365568739</c:v>
                </c:pt>
                <c:pt idx="4160">
                  <c:v>207.25939313882401</c:v>
                </c:pt>
                <c:pt idx="4161">
                  <c:v>207.50307127390542</c:v>
                </c:pt>
                <c:pt idx="4162">
                  <c:v>207.74611731864545</c:v>
                </c:pt>
                <c:pt idx="4163">
                  <c:v>207.98853053268397</c:v>
                </c:pt>
                <c:pt idx="4164">
                  <c:v>208.230310177588</c:v>
                </c:pt>
                <c:pt idx="4165">
                  <c:v>208.471455516855</c:v>
                </c:pt>
                <c:pt idx="4166">
                  <c:v>208.71196581591454</c:v>
                </c:pt>
                <c:pt idx="4167">
                  <c:v>208.95184034213051</c:v>
                </c:pt>
                <c:pt idx="4168">
                  <c:v>209.19107836480319</c:v>
                </c:pt>
                <c:pt idx="4169">
                  <c:v>209.42967915517241</c:v>
                </c:pt>
                <c:pt idx="4170">
                  <c:v>209.66764198641854</c:v>
                </c:pt>
                <c:pt idx="4171">
                  <c:v>209.90496613366577</c:v>
                </c:pt>
                <c:pt idx="4172">
                  <c:v>210.14165087398334</c:v>
                </c:pt>
                <c:pt idx="4173">
                  <c:v>210.37769548638863</c:v>
                </c:pt>
                <c:pt idx="4174">
                  <c:v>210.61309925184892</c:v>
                </c:pt>
                <c:pt idx="4175">
                  <c:v>210.84786145328326</c:v>
                </c:pt>
                <c:pt idx="4176">
                  <c:v>211.08198137556556</c:v>
                </c:pt>
                <c:pt idx="4177">
                  <c:v>211.31545830552565</c:v>
                </c:pt>
                <c:pt idx="4178">
                  <c:v>211.54829153195254</c:v>
                </c:pt>
                <c:pt idx="4179">
                  <c:v>211.78048034559589</c:v>
                </c:pt>
                <c:pt idx="4180">
                  <c:v>212.0120240391679</c:v>
                </c:pt>
                <c:pt idx="4181">
                  <c:v>212.24292190734658</c:v>
                </c:pt>
                <c:pt idx="4182">
                  <c:v>212.47317324677712</c:v>
                </c:pt>
                <c:pt idx="4183">
                  <c:v>212.70277735607377</c:v>
                </c:pt>
                <c:pt idx="4184">
                  <c:v>212.93173353582279</c:v>
                </c:pt>
                <c:pt idx="4185">
                  <c:v>213.16004108858374</c:v>
                </c:pt>
                <c:pt idx="4186">
                  <c:v>213.38769931889249</c:v>
                </c:pt>
                <c:pt idx="4187">
                  <c:v>213.61470753326228</c:v>
                </c:pt>
                <c:pt idx="4188">
                  <c:v>213.84106504018692</c:v>
                </c:pt>
                <c:pt idx="4189">
                  <c:v>214.06677115014222</c:v>
                </c:pt>
                <c:pt idx="4190">
                  <c:v>214.29182517558829</c:v>
                </c:pt>
                <c:pt idx="4191">
                  <c:v>214.51622643097119</c:v>
                </c:pt>
                <c:pt idx="4192">
                  <c:v>214.73997423272607</c:v>
                </c:pt>
                <c:pt idx="4193">
                  <c:v>214.96306789927814</c:v>
                </c:pt>
                <c:pt idx="4194">
                  <c:v>215.18550675104558</c:v>
                </c:pt>
                <c:pt idx="4195">
                  <c:v>215.40729011044093</c:v>
                </c:pt>
                <c:pt idx="4196">
                  <c:v>215.62841730187367</c:v>
                </c:pt>
                <c:pt idx="4197">
                  <c:v>215.84888765175214</c:v>
                </c:pt>
                <c:pt idx="4198">
                  <c:v>216.06870048848523</c:v>
                </c:pt>
                <c:pt idx="4199">
                  <c:v>216.28785514248509</c:v>
                </c:pt>
                <c:pt idx="4200">
                  <c:v>216.50635094616842</c:v>
                </c:pt>
                <c:pt idx="4201">
                  <c:v>216.7241872339595</c:v>
                </c:pt>
                <c:pt idx="4202">
                  <c:v>216.94136334229083</c:v>
                </c:pt>
                <c:pt idx="4203">
                  <c:v>217.15787860960634</c:v>
                </c:pt>
                <c:pt idx="4204">
                  <c:v>217.37373237636319</c:v>
                </c:pt>
                <c:pt idx="4205">
                  <c:v>217.58892398503315</c:v>
                </c:pt>
                <c:pt idx="4206">
                  <c:v>217.8034527801054</c:v>
                </c:pt>
                <c:pt idx="4207">
                  <c:v>218.01731810808812</c:v>
                </c:pt>
                <c:pt idx="4208">
                  <c:v>218.23051931751019</c:v>
                </c:pt>
                <c:pt idx="4209">
                  <c:v>218.443055758924</c:v>
                </c:pt>
                <c:pt idx="4210">
                  <c:v>218.65492678490645</c:v>
                </c:pt>
                <c:pt idx="4211">
                  <c:v>218.86613175006187</c:v>
                </c:pt>
                <c:pt idx="4212">
                  <c:v>219.07667001102331</c:v>
                </c:pt>
                <c:pt idx="4213">
                  <c:v>219.28654092645442</c:v>
                </c:pt>
                <c:pt idx="4214">
                  <c:v>219.49574385705216</c:v>
                </c:pt>
                <c:pt idx="4215">
                  <c:v>219.70427816554829</c:v>
                </c:pt>
                <c:pt idx="4216">
                  <c:v>219.91214321671089</c:v>
                </c:pt>
                <c:pt idx="4217">
                  <c:v>220.11933837734716</c:v>
                </c:pt>
                <c:pt idx="4218">
                  <c:v>220.32586301630454</c:v>
                </c:pt>
                <c:pt idx="4219">
                  <c:v>220.53171650447331</c:v>
                </c:pt>
                <c:pt idx="4220">
                  <c:v>220.73689821478791</c:v>
                </c:pt>
                <c:pt idx="4221">
                  <c:v>220.94140752222935</c:v>
                </c:pt>
                <c:pt idx="4222">
                  <c:v>221.14524380382687</c:v>
                </c:pt>
                <c:pt idx="4223">
                  <c:v>221.34840643865965</c:v>
                </c:pt>
                <c:pt idx="4224">
                  <c:v>221.55089480785935</c:v>
                </c:pt>
                <c:pt idx="4225">
                  <c:v>221.75270829461101</c:v>
                </c:pt>
                <c:pt idx="4226">
                  <c:v>221.95384628415573</c:v>
                </c:pt>
                <c:pt idx="4227">
                  <c:v>222.15430816379251</c:v>
                </c:pt>
                <c:pt idx="4228">
                  <c:v>222.35409332287946</c:v>
                </c:pt>
                <c:pt idx="4229">
                  <c:v>222.55320115283652</c:v>
                </c:pt>
                <c:pt idx="4230">
                  <c:v>222.75163104714676</c:v>
                </c:pt>
                <c:pt idx="4231">
                  <c:v>222.94938240135812</c:v>
                </c:pt>
                <c:pt idx="4232">
                  <c:v>223.14645461308589</c:v>
                </c:pt>
                <c:pt idx="4233">
                  <c:v>223.34284708201369</c:v>
                </c:pt>
                <c:pt idx="4234">
                  <c:v>223.53855920989625</c:v>
                </c:pt>
                <c:pt idx="4235">
                  <c:v>223.73359040056044</c:v>
                </c:pt>
                <c:pt idx="4236">
                  <c:v>223.9279400599072</c:v>
                </c:pt>
                <c:pt idx="4237">
                  <c:v>224.12160759591393</c:v>
                </c:pt>
                <c:pt idx="4238">
                  <c:v>224.31459241863581</c:v>
                </c:pt>
                <c:pt idx="4239">
                  <c:v>224.50689394020739</c:v>
                </c:pt>
                <c:pt idx="4240">
                  <c:v>224.69851157484513</c:v>
                </c:pt>
                <c:pt idx="4241">
                  <c:v>224.88944473884825</c:v>
                </c:pt>
                <c:pt idx="4242">
                  <c:v>225.07969285060145</c:v>
                </c:pt>
                <c:pt idx="4243">
                  <c:v>225.26925533057576</c:v>
                </c:pt>
                <c:pt idx="4244">
                  <c:v>225.4581316013311</c:v>
                </c:pt>
                <c:pt idx="4245">
                  <c:v>225.64632108751772</c:v>
                </c:pt>
                <c:pt idx="4246">
                  <c:v>225.83382321587774</c:v>
                </c:pt>
                <c:pt idx="4247">
                  <c:v>226.02063741524694</c:v>
                </c:pt>
                <c:pt idx="4248">
                  <c:v>226.20676311655711</c:v>
                </c:pt>
                <c:pt idx="4249">
                  <c:v>226.39219975283692</c:v>
                </c:pt>
                <c:pt idx="4250">
                  <c:v>226.57694675921442</c:v>
                </c:pt>
                <c:pt idx="4251">
                  <c:v>226.76100357291796</c:v>
                </c:pt>
                <c:pt idx="4252">
                  <c:v>226.94436963327865</c:v>
                </c:pt>
                <c:pt idx="4253">
                  <c:v>227.12704438173185</c:v>
                </c:pt>
                <c:pt idx="4254">
                  <c:v>227.3090272618183</c:v>
                </c:pt>
                <c:pt idx="4255">
                  <c:v>227.49031771918686</c:v>
                </c:pt>
                <c:pt idx="4256">
                  <c:v>227.67091520159514</c:v>
                </c:pt>
                <c:pt idx="4257">
                  <c:v>227.85081915891215</c:v>
                </c:pt>
                <c:pt idx="4258">
                  <c:v>228.03002904311899</c:v>
                </c:pt>
                <c:pt idx="4259">
                  <c:v>228.20854430831122</c:v>
                </c:pt>
                <c:pt idx="4260">
                  <c:v>228.38636441070054</c:v>
                </c:pt>
                <c:pt idx="4261">
                  <c:v>228.56348880861611</c:v>
                </c:pt>
                <c:pt idx="4262">
                  <c:v>228.73991696250619</c:v>
                </c:pt>
                <c:pt idx="4263">
                  <c:v>228.91564833494013</c:v>
                </c:pt>
                <c:pt idx="4264">
                  <c:v>229.09068239060957</c:v>
                </c:pt>
                <c:pt idx="4265">
                  <c:v>229.26501859633052</c:v>
                </c:pt>
                <c:pt idx="4266">
                  <c:v>229.43865642104461</c:v>
                </c:pt>
                <c:pt idx="4267">
                  <c:v>229.61159533582091</c:v>
                </c:pt>
                <c:pt idx="4268">
                  <c:v>229.7838348138576</c:v>
                </c:pt>
                <c:pt idx="4269">
                  <c:v>229.95537433048335</c:v>
                </c:pt>
                <c:pt idx="4270">
                  <c:v>230.12621336315883</c:v>
                </c:pt>
                <c:pt idx="4271">
                  <c:v>230.29635139147891</c:v>
                </c:pt>
                <c:pt idx="4272">
                  <c:v>230.46578789717353</c:v>
                </c:pt>
                <c:pt idx="4273">
                  <c:v>230.63452236410987</c:v>
                </c:pt>
                <c:pt idx="4274">
                  <c:v>230.80255427829329</c:v>
                </c:pt>
                <c:pt idx="4275">
                  <c:v>230.96988312786954</c:v>
                </c:pt>
                <c:pt idx="4276">
                  <c:v>231.13650840312602</c:v>
                </c:pt>
                <c:pt idx="4277">
                  <c:v>231.30242959649306</c:v>
                </c:pt>
                <c:pt idx="4278">
                  <c:v>231.46764620254606</c:v>
                </c:pt>
                <c:pt idx="4279">
                  <c:v>231.63215771800648</c:v>
                </c:pt>
                <c:pt idx="4280">
                  <c:v>231.79596364174398</c:v>
                </c:pt>
                <c:pt idx="4281">
                  <c:v>231.959063474777</c:v>
                </c:pt>
                <c:pt idx="4282">
                  <c:v>232.12145672027518</c:v>
                </c:pt>
                <c:pt idx="4283">
                  <c:v>232.2831428835606</c:v>
                </c:pt>
                <c:pt idx="4284">
                  <c:v>232.44412147210926</c:v>
                </c:pt>
                <c:pt idx="4285">
                  <c:v>232.60439199555236</c:v>
                </c:pt>
                <c:pt idx="4286">
                  <c:v>232.76395396567818</c:v>
                </c:pt>
                <c:pt idx="4287">
                  <c:v>232.92280689643312</c:v>
                </c:pt>
                <c:pt idx="4288">
                  <c:v>233.08095030392377</c:v>
                </c:pt>
                <c:pt idx="4289">
                  <c:v>233.23838370641778</c:v>
                </c:pt>
                <c:pt idx="4290">
                  <c:v>233.39510662434574</c:v>
                </c:pt>
                <c:pt idx="4291">
                  <c:v>233.55111858030261</c:v>
                </c:pt>
                <c:pt idx="4292">
                  <c:v>233.7064190990487</c:v>
                </c:pt>
                <c:pt idx="4293">
                  <c:v>233.86100770751173</c:v>
                </c:pt>
                <c:pt idx="4294">
                  <c:v>234.01488393478806</c:v>
                </c:pt>
                <c:pt idx="4295">
                  <c:v>234.16804731214393</c:v>
                </c:pt>
                <c:pt idx="4296">
                  <c:v>234.32049737301728</c:v>
                </c:pt>
                <c:pt idx="4297">
                  <c:v>234.47223365301858</c:v>
                </c:pt>
                <c:pt idx="4298">
                  <c:v>234.62325568993296</c:v>
                </c:pt>
                <c:pt idx="4299">
                  <c:v>234.7735630237211</c:v>
                </c:pt>
                <c:pt idx="4300">
                  <c:v>234.9231551965207</c:v>
                </c:pt>
                <c:pt idx="4301">
                  <c:v>235.07203175264817</c:v>
                </c:pt>
                <c:pt idx="4302">
                  <c:v>235.22019223859974</c:v>
                </c:pt>
                <c:pt idx="4303">
                  <c:v>235.36763620305265</c:v>
                </c:pt>
                <c:pt idx="4304">
                  <c:v>235.51436319686718</c:v>
                </c:pt>
                <c:pt idx="4305">
                  <c:v>235.6603727730874</c:v>
                </c:pt>
                <c:pt idx="4306">
                  <c:v>235.80566448694282</c:v>
                </c:pt>
                <c:pt idx="4307">
                  <c:v>235.9502378958498</c:v>
                </c:pt>
                <c:pt idx="4308">
                  <c:v>236.0940925594125</c:v>
                </c:pt>
                <c:pt idx="4309">
                  <c:v>236.23722803942479</c:v>
                </c:pt>
                <c:pt idx="4310">
                  <c:v>236.37964389987104</c:v>
                </c:pt>
                <c:pt idx="4311">
                  <c:v>236.52133970692805</c:v>
                </c:pt>
                <c:pt idx="4312">
                  <c:v>236.66231502896557</c:v>
                </c:pt>
                <c:pt idx="4313">
                  <c:v>236.80256943654845</c:v>
                </c:pt>
                <c:pt idx="4314">
                  <c:v>236.94210250243762</c:v>
                </c:pt>
                <c:pt idx="4315">
                  <c:v>237.08091380159087</c:v>
                </c:pt>
                <c:pt idx="4316">
                  <c:v>237.21900291116492</c:v>
                </c:pt>
                <c:pt idx="4317">
                  <c:v>237.35636941051661</c:v>
                </c:pt>
                <c:pt idx="4318">
                  <c:v>237.49301288120355</c:v>
                </c:pt>
                <c:pt idx="4319">
                  <c:v>237.62893290698619</c:v>
                </c:pt>
                <c:pt idx="4320">
                  <c:v>237.76412907382843</c:v>
                </c:pt>
                <c:pt idx="4321">
                  <c:v>237.89860096989938</c:v>
                </c:pt>
                <c:pt idx="4322">
                  <c:v>238.03234818557434</c:v>
                </c:pt>
                <c:pt idx="4323">
                  <c:v>238.16537031343603</c:v>
                </c:pt>
                <c:pt idx="4324">
                  <c:v>238.29766694827603</c:v>
                </c:pt>
                <c:pt idx="4325">
                  <c:v>238.42923768709593</c:v>
                </c:pt>
                <c:pt idx="4326">
                  <c:v>238.5600821291082</c:v>
                </c:pt>
                <c:pt idx="4327">
                  <c:v>238.69019987573816</c:v>
                </c:pt>
                <c:pt idx="4328">
                  <c:v>238.81959053062451</c:v>
                </c:pt>
                <c:pt idx="4329">
                  <c:v>238.94825369962089</c:v>
                </c:pt>
                <c:pt idx="4330">
                  <c:v>239.07618899079708</c:v>
                </c:pt>
                <c:pt idx="4331">
                  <c:v>239.20339601443982</c:v>
                </c:pt>
                <c:pt idx="4332">
                  <c:v>239.32987438305463</c:v>
                </c:pt>
                <c:pt idx="4333">
                  <c:v>239.45562371136631</c:v>
                </c:pt>
                <c:pt idx="4334">
                  <c:v>239.58064361632071</c:v>
                </c:pt>
                <c:pt idx="4335">
                  <c:v>239.70493371708545</c:v>
                </c:pt>
                <c:pt idx="4336">
                  <c:v>239.8284936350515</c:v>
                </c:pt>
                <c:pt idx="4337">
                  <c:v>239.9513229938336</c:v>
                </c:pt>
                <c:pt idx="4338">
                  <c:v>240.07342141927245</c:v>
                </c:pt>
                <c:pt idx="4339">
                  <c:v>240.19478853943502</c:v>
                </c:pt>
                <c:pt idx="4340">
                  <c:v>240.31542398461602</c:v>
                </c:pt>
                <c:pt idx="4341">
                  <c:v>240.4353273873389</c:v>
                </c:pt>
                <c:pt idx="4342">
                  <c:v>240.55449838235722</c:v>
                </c:pt>
                <c:pt idx="4343">
                  <c:v>240.67293660665536</c:v>
                </c:pt>
                <c:pt idx="4344">
                  <c:v>240.79064169944999</c:v>
                </c:pt>
                <c:pt idx="4345">
                  <c:v>240.90761330219104</c:v>
                </c:pt>
                <c:pt idx="4346">
                  <c:v>241.02385105856257</c:v>
                </c:pt>
                <c:pt idx="4347">
                  <c:v>241.13935461448446</c:v>
                </c:pt>
                <c:pt idx="4348">
                  <c:v>241.25412361811263</c:v>
                </c:pt>
                <c:pt idx="4349">
                  <c:v>241.36815771984081</c:v>
                </c:pt>
                <c:pt idx="4350">
                  <c:v>241.48145657230143</c:v>
                </c:pt>
                <c:pt idx="4351">
                  <c:v>241.59401983036648</c:v>
                </c:pt>
                <c:pt idx="4352">
                  <c:v>241.70584715114876</c:v>
                </c:pt>
                <c:pt idx="4353">
                  <c:v>241.81693819400294</c:v>
                </c:pt>
                <c:pt idx="4354">
                  <c:v>241.92729262052632</c:v>
                </c:pt>
                <c:pt idx="4355">
                  <c:v>242.03691009456028</c:v>
                </c:pt>
                <c:pt idx="4356">
                  <c:v>242.14579028219089</c:v>
                </c:pt>
                <c:pt idx="4357">
                  <c:v>242.25393285175028</c:v>
                </c:pt>
                <c:pt idx="4358">
                  <c:v>242.3613374738174</c:v>
                </c:pt>
                <c:pt idx="4359">
                  <c:v>242.46800382121924</c:v>
                </c:pt>
                <c:pt idx="4360">
                  <c:v>242.57393156903146</c:v>
                </c:pt>
                <c:pt idx="4361">
                  <c:v>242.67912039457983</c:v>
                </c:pt>
                <c:pt idx="4362">
                  <c:v>242.78356997744095</c:v>
                </c:pt>
                <c:pt idx="4363">
                  <c:v>242.88727999944325</c:v>
                </c:pt>
                <c:pt idx="4364">
                  <c:v>242.99025014466804</c:v>
                </c:pt>
                <c:pt idx="4365">
                  <c:v>243.09248009945048</c:v>
                </c:pt>
                <c:pt idx="4366">
                  <c:v>243.19396955238022</c:v>
                </c:pt>
                <c:pt idx="4367">
                  <c:v>243.2947181943029</c:v>
                </c:pt>
                <c:pt idx="4368">
                  <c:v>243.39472571832073</c:v>
                </c:pt>
                <c:pt idx="4369">
                  <c:v>243.49399181979334</c:v>
                </c:pt>
                <c:pt idx="4370">
                  <c:v>243.59251619633909</c:v>
                </c:pt>
                <c:pt idx="4371">
                  <c:v>243.69029854783557</c:v>
                </c:pt>
                <c:pt idx="4372">
                  <c:v>243.78733857642069</c:v>
                </c:pt>
                <c:pt idx="4373">
                  <c:v>243.88363598649386</c:v>
                </c:pt>
                <c:pt idx="4374">
                  <c:v>243.9791904847163</c:v>
                </c:pt>
                <c:pt idx="4375">
                  <c:v>244.07400178001257</c:v>
                </c:pt>
                <c:pt idx="4376">
                  <c:v>244.16806958357103</c:v>
                </c:pt>
                <c:pt idx="4377">
                  <c:v>244.26139360884468</c:v>
                </c:pt>
                <c:pt idx="4378">
                  <c:v>244.35397357155259</c:v>
                </c:pt>
                <c:pt idx="4379">
                  <c:v>244.44580918967992</c:v>
                </c:pt>
                <c:pt idx="4380">
                  <c:v>244.53690018347959</c:v>
                </c:pt>
                <c:pt idx="4381">
                  <c:v>244.62724627547263</c:v>
                </c:pt>
                <c:pt idx="4382">
                  <c:v>244.71684719044907</c:v>
                </c:pt>
                <c:pt idx="4383">
                  <c:v>244.80570265546899</c:v>
                </c:pt>
                <c:pt idx="4384">
                  <c:v>244.89381239986338</c:v>
                </c:pt>
                <c:pt idx="4385">
                  <c:v>244.98117615523452</c:v>
                </c:pt>
                <c:pt idx="4386">
                  <c:v>245.06779365545739</c:v>
                </c:pt>
                <c:pt idx="4387">
                  <c:v>245.15366463667996</c:v>
                </c:pt>
                <c:pt idx="4388">
                  <c:v>245.23878883732439</c:v>
                </c:pt>
                <c:pt idx="4389">
                  <c:v>245.32316599808755</c:v>
                </c:pt>
                <c:pt idx="4390">
                  <c:v>245.40679586194204</c:v>
                </c:pt>
                <c:pt idx="4391">
                  <c:v>245.48967817413671</c:v>
                </c:pt>
                <c:pt idx="4392">
                  <c:v>245.57181268219782</c:v>
                </c:pt>
                <c:pt idx="4393">
                  <c:v>245.65319913592924</c:v>
                </c:pt>
                <c:pt idx="4394">
                  <c:v>245.73383728741379</c:v>
                </c:pt>
                <c:pt idx="4395">
                  <c:v>245.81372689101363</c:v>
                </c:pt>
                <c:pt idx="4396">
                  <c:v>245.89286770337125</c:v>
                </c:pt>
                <c:pt idx="4397">
                  <c:v>245.97125948340994</c:v>
                </c:pt>
                <c:pt idx="4398">
                  <c:v>246.04890199233483</c:v>
                </c:pt>
                <c:pt idx="4399">
                  <c:v>246.12579499363326</c:v>
                </c:pt>
                <c:pt idx="4400">
                  <c:v>246.20193825307587</c:v>
                </c:pt>
                <c:pt idx="4401">
                  <c:v>246.27733153871714</c:v>
                </c:pt>
                <c:pt idx="4402">
                  <c:v>246.35197462089596</c:v>
                </c:pt>
                <c:pt idx="4403">
                  <c:v>246.42586727223662</c:v>
                </c:pt>
                <c:pt idx="4404">
                  <c:v>246.49900926764928</c:v>
                </c:pt>
                <c:pt idx="4405">
                  <c:v>246.57140038433064</c:v>
                </c:pt>
                <c:pt idx="4406">
                  <c:v>246.64304040176495</c:v>
                </c:pt>
                <c:pt idx="4407">
                  <c:v>246.71392910172418</c:v>
                </c:pt>
                <c:pt idx="4408">
                  <c:v>246.7840662682691</c:v>
                </c:pt>
                <c:pt idx="4409">
                  <c:v>246.85345168774978</c:v>
                </c:pt>
                <c:pt idx="4410">
                  <c:v>246.9220851488061</c:v>
                </c:pt>
                <c:pt idx="4411">
                  <c:v>246.98996644236874</c:v>
                </c:pt>
                <c:pt idx="4412">
                  <c:v>247.05709536165944</c:v>
                </c:pt>
                <c:pt idx="4413">
                  <c:v>247.12347170219186</c:v>
                </c:pt>
                <c:pt idx="4414">
                  <c:v>247.18909526177222</c:v>
                </c:pt>
                <c:pt idx="4415">
                  <c:v>247.2539658404998</c:v>
                </c:pt>
                <c:pt idx="4416">
                  <c:v>247.31808324076744</c:v>
                </c:pt>
                <c:pt idx="4417">
                  <c:v>247.3814472672625</c:v>
                </c:pt>
                <c:pt idx="4418">
                  <c:v>247.44405772696712</c:v>
                </c:pt>
                <c:pt idx="4419">
                  <c:v>247.50591442915908</c:v>
                </c:pt>
                <c:pt idx="4420">
                  <c:v>247.567017185412</c:v>
                </c:pt>
                <c:pt idx="4421">
                  <c:v>247.6273658095964</c:v>
                </c:pt>
                <c:pt idx="4422">
                  <c:v>247.68696011787986</c:v>
                </c:pt>
                <c:pt idx="4423">
                  <c:v>247.74579992872779</c:v>
                </c:pt>
                <c:pt idx="4424">
                  <c:v>247.80388506290393</c:v>
                </c:pt>
                <c:pt idx="4425">
                  <c:v>247.86121534347086</c:v>
                </c:pt>
                <c:pt idx="4426">
                  <c:v>247.91779059579068</c:v>
                </c:pt>
                <c:pt idx="4427">
                  <c:v>247.97361064752528</c:v>
                </c:pt>
                <c:pt idx="4428">
                  <c:v>248.02867532863706</c:v>
                </c:pt>
                <c:pt idx="4429">
                  <c:v>248.08298447138958</c:v>
                </c:pt>
                <c:pt idx="4430">
                  <c:v>248.13653791034764</c:v>
                </c:pt>
                <c:pt idx="4431">
                  <c:v>248.18933548237825</c:v>
                </c:pt>
                <c:pt idx="4432">
                  <c:v>248.24137702665092</c:v>
                </c:pt>
                <c:pt idx="4433">
                  <c:v>248.29266238463794</c:v>
                </c:pt>
                <c:pt idx="4434">
                  <c:v>248.3431914001153</c:v>
                </c:pt>
                <c:pt idx="4435">
                  <c:v>248.39296391916281</c:v>
                </c:pt>
                <c:pt idx="4436">
                  <c:v>248.44197979016482</c:v>
                </c:pt>
                <c:pt idx="4437">
                  <c:v>248.49023886381045</c:v>
                </c:pt>
                <c:pt idx="4438">
                  <c:v>248.53774099309413</c:v>
                </c:pt>
                <c:pt idx="4439">
                  <c:v>248.58448603331618</c:v>
                </c:pt>
                <c:pt idx="4440">
                  <c:v>248.63047384208315</c:v>
                </c:pt>
                <c:pt idx="4441">
                  <c:v>248.67570427930809</c:v>
                </c:pt>
                <c:pt idx="4442">
                  <c:v>248.72017720721138</c:v>
                </c:pt>
                <c:pt idx="4443">
                  <c:v>248.76389249032067</c:v>
                </c:pt>
                <c:pt idx="4444">
                  <c:v>248.80684999547165</c:v>
                </c:pt>
                <c:pt idx="4445">
                  <c:v>248.84904959180832</c:v>
                </c:pt>
                <c:pt idx="4446">
                  <c:v>248.89049115078336</c:v>
                </c:pt>
                <c:pt idx="4447">
                  <c:v>248.93117454615864</c:v>
                </c:pt>
                <c:pt idx="4448">
                  <c:v>248.97109965400546</c:v>
                </c:pt>
                <c:pt idx="4449">
                  <c:v>249.01026635270506</c:v>
                </c:pt>
                <c:pt idx="4450">
                  <c:v>249.04867452294883</c:v>
                </c:pt>
                <c:pt idx="4451">
                  <c:v>249.08632404773877</c:v>
                </c:pt>
                <c:pt idx="4452">
                  <c:v>249.12321481238806</c:v>
                </c:pt>
                <c:pt idx="4453">
                  <c:v>249.15934670452086</c:v>
                </c:pt>
                <c:pt idx="4454">
                  <c:v>249.19471961407325</c:v>
                </c:pt>
                <c:pt idx="4455">
                  <c:v>249.22933343329319</c:v>
                </c:pt>
                <c:pt idx="4456">
                  <c:v>249.26318805674103</c:v>
                </c:pt>
                <c:pt idx="4457">
                  <c:v>249.29628338128967</c:v>
                </c:pt>
                <c:pt idx="4458">
                  <c:v>249.32861930612501</c:v>
                </c:pt>
                <c:pt idx="4459">
                  <c:v>249.36019573274623</c:v>
                </c:pt>
                <c:pt idx="4460">
                  <c:v>249.3910125649661</c:v>
                </c:pt>
                <c:pt idx="4461">
                  <c:v>249.42106970891109</c:v>
                </c:pt>
                <c:pt idx="4462">
                  <c:v>249.45036707302205</c:v>
                </c:pt>
                <c:pt idx="4463">
                  <c:v>249.47890456805402</c:v>
                </c:pt>
                <c:pt idx="4464">
                  <c:v>249.50668210707693</c:v>
                </c:pt>
                <c:pt idx="4465">
                  <c:v>249.53369960547553</c:v>
                </c:pt>
                <c:pt idx="4466">
                  <c:v>249.55995698094983</c:v>
                </c:pt>
                <c:pt idx="4467">
                  <c:v>249.58545415351537</c:v>
                </c:pt>
                <c:pt idx="4468">
                  <c:v>249.61019104550331</c:v>
                </c:pt>
                <c:pt idx="4469">
                  <c:v>249.63416758156075</c:v>
                </c:pt>
                <c:pt idx="4470">
                  <c:v>249.65738368865104</c:v>
                </c:pt>
                <c:pt idx="4471">
                  <c:v>249.6798392960539</c:v>
                </c:pt>
                <c:pt idx="4472">
                  <c:v>249.70153433536558</c:v>
                </c:pt>
                <c:pt idx="4473">
                  <c:v>249.72246874049932</c:v>
                </c:pt>
                <c:pt idx="4474">
                  <c:v>249.74264244768523</c:v>
                </c:pt>
                <c:pt idx="4475">
                  <c:v>249.76205539547078</c:v>
                </c:pt>
                <c:pt idx="4476">
                  <c:v>249.78070752472067</c:v>
                </c:pt>
                <c:pt idx="4477">
                  <c:v>249.79859877861733</c:v>
                </c:pt>
                <c:pt idx="4478">
                  <c:v>249.81572910266087</c:v>
                </c:pt>
                <c:pt idx="4479">
                  <c:v>249.83209844466938</c:v>
                </c:pt>
                <c:pt idx="4480">
                  <c:v>249.84770675477901</c:v>
                </c:pt>
                <c:pt idx="4481">
                  <c:v>249.86255398544409</c:v>
                </c:pt>
                <c:pt idx="4482">
                  <c:v>249.87664009143748</c:v>
                </c:pt>
                <c:pt idx="4483">
                  <c:v>249.88996502985034</c:v>
                </c:pt>
                <c:pt idx="4484">
                  <c:v>249.90252876009268</c:v>
                </c:pt>
                <c:pt idx="4485">
                  <c:v>249.91433124389314</c:v>
                </c:pt>
                <c:pt idx="4486">
                  <c:v>249.92537244529936</c:v>
                </c:pt>
                <c:pt idx="4487">
                  <c:v>249.93565233067787</c:v>
                </c:pt>
                <c:pt idx="4488">
                  <c:v>249.94517086871443</c:v>
                </c:pt>
                <c:pt idx="4489">
                  <c:v>249.95392803041386</c:v>
                </c:pt>
                <c:pt idx="4490">
                  <c:v>249.96192378910038</c:v>
                </c:pt>
                <c:pt idx="4491">
                  <c:v>249.96915812041746</c:v>
                </c:pt>
                <c:pt idx="4492">
                  <c:v>249.97563100232807</c:v>
                </c:pt>
                <c:pt idx="4493">
                  <c:v>249.9813424151148</c:v>
                </c:pt>
                <c:pt idx="4494">
                  <c:v>249.98629234137957</c:v>
                </c:pt>
                <c:pt idx="4495">
                  <c:v>249.9904807660441</c:v>
                </c:pt>
                <c:pt idx="4496">
                  <c:v>249.99390767634972</c:v>
                </c:pt>
                <c:pt idx="4497">
                  <c:v>249.99657306185748</c:v>
                </c:pt>
                <c:pt idx="4498">
                  <c:v>249.9984769144481</c:v>
                </c:pt>
                <c:pt idx="4499">
                  <c:v>249.99961922832216</c:v>
                </c:pt>
                <c:pt idx="4500">
                  <c:v>250</c:v>
                </c:pt>
                <c:pt idx="4501">
                  <c:v>249.99961922832168</c:v>
                </c:pt>
                <c:pt idx="4502">
                  <c:v>249.99847691444708</c:v>
                </c:pt>
                <c:pt idx="4503">
                  <c:v>249.99657306185594</c:v>
                </c:pt>
                <c:pt idx="4504">
                  <c:v>249.99390767634765</c:v>
                </c:pt>
                <c:pt idx="4505">
                  <c:v>249.99048076604151</c:v>
                </c:pt>
                <c:pt idx="4506">
                  <c:v>249.98629234137647</c:v>
                </c:pt>
                <c:pt idx="4507">
                  <c:v>249.98134241511119</c:v>
                </c:pt>
                <c:pt idx="4508">
                  <c:v>249.97563100232398</c:v>
                </c:pt>
                <c:pt idx="4509">
                  <c:v>249.96915812041283</c:v>
                </c:pt>
                <c:pt idx="4510">
                  <c:v>249.96192378909521</c:v>
                </c:pt>
                <c:pt idx="4511">
                  <c:v>249.95392803040821</c:v>
                </c:pt>
                <c:pt idx="4512">
                  <c:v>249.94517086870826</c:v>
                </c:pt>
                <c:pt idx="4513">
                  <c:v>249.93565233067119</c:v>
                </c:pt>
                <c:pt idx="4514">
                  <c:v>249.92537244529214</c:v>
                </c:pt>
                <c:pt idx="4515">
                  <c:v>249.91433124388544</c:v>
                </c:pt>
                <c:pt idx="4516">
                  <c:v>249.90252876008444</c:v>
                </c:pt>
                <c:pt idx="4517">
                  <c:v>249.88996502984159</c:v>
                </c:pt>
                <c:pt idx="4518">
                  <c:v>249.87664009142821</c:v>
                </c:pt>
                <c:pt idx="4519">
                  <c:v>249.86255398543435</c:v>
                </c:pt>
                <c:pt idx="4520">
                  <c:v>249.84770675476872</c:v>
                </c:pt>
                <c:pt idx="4521">
                  <c:v>249.83209844465858</c:v>
                </c:pt>
                <c:pt idx="4522">
                  <c:v>249.81572910264956</c:v>
                </c:pt>
                <c:pt idx="4523">
                  <c:v>249.79859877860551</c:v>
                </c:pt>
                <c:pt idx="4524">
                  <c:v>249.78070752470833</c:v>
                </c:pt>
                <c:pt idx="4525">
                  <c:v>249.76205539545791</c:v>
                </c:pt>
                <c:pt idx="4526">
                  <c:v>249.74264244767187</c:v>
                </c:pt>
                <c:pt idx="4527">
                  <c:v>249.7224687404854</c:v>
                </c:pt>
                <c:pt idx="4528">
                  <c:v>249.70153433535117</c:v>
                </c:pt>
                <c:pt idx="4529">
                  <c:v>249.67983929603892</c:v>
                </c:pt>
                <c:pt idx="4530">
                  <c:v>249.6573836886356</c:v>
                </c:pt>
                <c:pt idx="4531">
                  <c:v>249.6341675815448</c:v>
                </c:pt>
                <c:pt idx="4532">
                  <c:v>249.61019104548686</c:v>
                </c:pt>
                <c:pt idx="4533">
                  <c:v>249.58545415349843</c:v>
                </c:pt>
                <c:pt idx="4534">
                  <c:v>249.55995698093236</c:v>
                </c:pt>
                <c:pt idx="4535">
                  <c:v>249.53369960545754</c:v>
                </c:pt>
                <c:pt idx="4536">
                  <c:v>249.5066821070584</c:v>
                </c:pt>
                <c:pt idx="4537">
                  <c:v>249.47890456803501</c:v>
                </c:pt>
                <c:pt idx="4538">
                  <c:v>249.4503670730025</c:v>
                </c:pt>
                <c:pt idx="4539">
                  <c:v>249.42106970889103</c:v>
                </c:pt>
                <c:pt idx="4540">
                  <c:v>249.39101256494547</c:v>
                </c:pt>
                <c:pt idx="4541">
                  <c:v>249.36019573272517</c:v>
                </c:pt>
                <c:pt idx="4542">
                  <c:v>249.32861930610343</c:v>
                </c:pt>
                <c:pt idx="4543">
                  <c:v>249.29628338126756</c:v>
                </c:pt>
                <c:pt idx="4544">
                  <c:v>249.26318805671841</c:v>
                </c:pt>
                <c:pt idx="4545">
                  <c:v>249.22933343327009</c:v>
                </c:pt>
                <c:pt idx="4546">
                  <c:v>249.1947196140496</c:v>
                </c:pt>
                <c:pt idx="4547">
                  <c:v>249.1593467044967</c:v>
                </c:pt>
                <c:pt idx="4548">
                  <c:v>249.12321481236336</c:v>
                </c:pt>
                <c:pt idx="4549">
                  <c:v>249.08632404771362</c:v>
                </c:pt>
                <c:pt idx="4550">
                  <c:v>249.04867452292305</c:v>
                </c:pt>
                <c:pt idx="4551">
                  <c:v>249.01026635267883</c:v>
                </c:pt>
                <c:pt idx="4552">
                  <c:v>248.97109965397874</c:v>
                </c:pt>
                <c:pt idx="4553">
                  <c:v>248.93117454613142</c:v>
                </c:pt>
                <c:pt idx="4554">
                  <c:v>248.89049115075562</c:v>
                </c:pt>
                <c:pt idx="4555">
                  <c:v>248.84904959178004</c:v>
                </c:pt>
                <c:pt idx="4556">
                  <c:v>248.80684999544286</c:v>
                </c:pt>
                <c:pt idx="4557">
                  <c:v>248.76389249029137</c:v>
                </c:pt>
                <c:pt idx="4558">
                  <c:v>248.72017720718156</c:v>
                </c:pt>
                <c:pt idx="4559">
                  <c:v>248.6757042792778</c:v>
                </c:pt>
                <c:pt idx="4560">
                  <c:v>248.63047384205231</c:v>
                </c:pt>
                <c:pt idx="4561">
                  <c:v>248.5844860332848</c:v>
                </c:pt>
                <c:pt idx="4562">
                  <c:v>248.53774099306224</c:v>
                </c:pt>
                <c:pt idx="4563">
                  <c:v>248.49023886377805</c:v>
                </c:pt>
                <c:pt idx="4564">
                  <c:v>248.44197979013194</c:v>
                </c:pt>
                <c:pt idx="4565">
                  <c:v>248.39296391912944</c:v>
                </c:pt>
                <c:pt idx="4566">
                  <c:v>248.34319140008139</c:v>
                </c:pt>
                <c:pt idx="4567">
                  <c:v>248.29266238460352</c:v>
                </c:pt>
                <c:pt idx="4568">
                  <c:v>248.24137702661596</c:v>
                </c:pt>
                <c:pt idx="4569">
                  <c:v>248.18933548234284</c:v>
                </c:pt>
                <c:pt idx="4570">
                  <c:v>248.13653791031172</c:v>
                </c:pt>
                <c:pt idx="4571">
                  <c:v>248.08298447135311</c:v>
                </c:pt>
                <c:pt idx="4572">
                  <c:v>248.02867532860006</c:v>
                </c:pt>
                <c:pt idx="4573">
                  <c:v>247.9736106474877</c:v>
                </c:pt>
                <c:pt idx="4574">
                  <c:v>247.91779059575268</c:v>
                </c:pt>
                <c:pt idx="4575">
                  <c:v>247.86121534343235</c:v>
                </c:pt>
                <c:pt idx="4576">
                  <c:v>247.80388506286491</c:v>
                </c:pt>
                <c:pt idx="4577">
                  <c:v>247.74579992868826</c:v>
                </c:pt>
                <c:pt idx="4578">
                  <c:v>247.68696011783985</c:v>
                </c:pt>
                <c:pt idx="4579">
                  <c:v>247.62736580955587</c:v>
                </c:pt>
                <c:pt idx="4580">
                  <c:v>247.56701718537093</c:v>
                </c:pt>
                <c:pt idx="4581">
                  <c:v>247.50591442911752</c:v>
                </c:pt>
                <c:pt idx="4582">
                  <c:v>247.44405772692505</c:v>
                </c:pt>
                <c:pt idx="4583">
                  <c:v>247.38144726721993</c:v>
                </c:pt>
                <c:pt idx="4584">
                  <c:v>247.31808324072426</c:v>
                </c:pt>
                <c:pt idx="4585">
                  <c:v>247.25396584045612</c:v>
                </c:pt>
                <c:pt idx="4586">
                  <c:v>247.18909526172811</c:v>
                </c:pt>
                <c:pt idx="4587">
                  <c:v>247.12347170214727</c:v>
                </c:pt>
                <c:pt idx="4588">
                  <c:v>247.05709536161433</c:v>
                </c:pt>
                <c:pt idx="4589">
                  <c:v>246.98996644232307</c:v>
                </c:pt>
                <c:pt idx="4590">
                  <c:v>246.92208514875998</c:v>
                </c:pt>
                <c:pt idx="4591">
                  <c:v>246.85345168770311</c:v>
                </c:pt>
                <c:pt idx="4592">
                  <c:v>246.78406626822198</c:v>
                </c:pt>
                <c:pt idx="4593">
                  <c:v>246.71392910167654</c:v>
                </c:pt>
                <c:pt idx="4594">
                  <c:v>246.64304040171675</c:v>
                </c:pt>
                <c:pt idx="4595">
                  <c:v>246.5714003842819</c:v>
                </c:pt>
                <c:pt idx="4596">
                  <c:v>246.49900926760003</c:v>
                </c:pt>
                <c:pt idx="4597">
                  <c:v>246.42586727218691</c:v>
                </c:pt>
                <c:pt idx="4598">
                  <c:v>246.35197462084579</c:v>
                </c:pt>
                <c:pt idx="4599">
                  <c:v>246.2773315386664</c:v>
                </c:pt>
                <c:pt idx="4600">
                  <c:v>246.20193825302468</c:v>
                </c:pt>
                <c:pt idx="4601">
                  <c:v>246.12579499358154</c:v>
                </c:pt>
                <c:pt idx="4602">
                  <c:v>246.04890199228259</c:v>
                </c:pt>
                <c:pt idx="4603">
                  <c:v>245.97125948335727</c:v>
                </c:pt>
                <c:pt idx="4604">
                  <c:v>245.89286770331796</c:v>
                </c:pt>
                <c:pt idx="4605">
                  <c:v>245.81372689095988</c:v>
                </c:pt>
                <c:pt idx="4606">
                  <c:v>245.73383728735945</c:v>
                </c:pt>
                <c:pt idx="4607">
                  <c:v>245.65319913587444</c:v>
                </c:pt>
                <c:pt idx="4608">
                  <c:v>245.57181268214254</c:v>
                </c:pt>
                <c:pt idx="4609">
                  <c:v>245.48967817408101</c:v>
                </c:pt>
                <c:pt idx="4610">
                  <c:v>245.40679586188574</c:v>
                </c:pt>
                <c:pt idx="4611">
                  <c:v>245.32316599803079</c:v>
                </c:pt>
                <c:pt idx="4612">
                  <c:v>245.23878883726709</c:v>
                </c:pt>
                <c:pt idx="4613">
                  <c:v>245.15366463662218</c:v>
                </c:pt>
                <c:pt idx="4614">
                  <c:v>245.06779365539904</c:v>
                </c:pt>
                <c:pt idx="4615">
                  <c:v>244.98117615517572</c:v>
                </c:pt>
                <c:pt idx="4616">
                  <c:v>244.89381239980406</c:v>
                </c:pt>
                <c:pt idx="4617">
                  <c:v>244.80570265540916</c:v>
                </c:pt>
                <c:pt idx="4618">
                  <c:v>244.71684719038871</c:v>
                </c:pt>
                <c:pt idx="4619">
                  <c:v>244.62724627541178</c:v>
                </c:pt>
                <c:pt idx="4620">
                  <c:v>244.53690018341823</c:v>
                </c:pt>
                <c:pt idx="4621">
                  <c:v>244.44580918961807</c:v>
                </c:pt>
                <c:pt idx="4622">
                  <c:v>244.35397357149026</c:v>
                </c:pt>
                <c:pt idx="4623">
                  <c:v>244.2613936087819</c:v>
                </c:pt>
                <c:pt idx="4624">
                  <c:v>244.16806958350773</c:v>
                </c:pt>
                <c:pt idx="4625">
                  <c:v>244.07400177994873</c:v>
                </c:pt>
                <c:pt idx="4626">
                  <c:v>243.97919048465198</c:v>
                </c:pt>
                <c:pt idx="4627">
                  <c:v>243.88363598642897</c:v>
                </c:pt>
                <c:pt idx="4628">
                  <c:v>243.78733857635541</c:v>
                </c:pt>
                <c:pt idx="4629">
                  <c:v>243.69029854776966</c:v>
                </c:pt>
                <c:pt idx="4630">
                  <c:v>243.59251619627264</c:v>
                </c:pt>
                <c:pt idx="4631">
                  <c:v>243.49399181972646</c:v>
                </c:pt>
                <c:pt idx="4632">
                  <c:v>243.39472571825337</c:v>
                </c:pt>
                <c:pt idx="4633">
                  <c:v>243.29471819423509</c:v>
                </c:pt>
                <c:pt idx="4634">
                  <c:v>243.19396955231193</c:v>
                </c:pt>
                <c:pt idx="4635">
                  <c:v>243.09248009938156</c:v>
                </c:pt>
                <c:pt idx="4636">
                  <c:v>242.99025014459872</c:v>
                </c:pt>
                <c:pt idx="4637">
                  <c:v>242.88727999937342</c:v>
                </c:pt>
                <c:pt idx="4638">
                  <c:v>242.78356997737063</c:v>
                </c:pt>
                <c:pt idx="4639">
                  <c:v>242.67912039450903</c:v>
                </c:pt>
                <c:pt idx="4640">
                  <c:v>242.57393156896009</c:v>
                </c:pt>
                <c:pt idx="4641">
                  <c:v>242.46800382114731</c:v>
                </c:pt>
                <c:pt idx="4642">
                  <c:v>242.36133747374507</c:v>
                </c:pt>
                <c:pt idx="4643">
                  <c:v>242.25393285167746</c:v>
                </c:pt>
                <c:pt idx="4644">
                  <c:v>242.14579028211759</c:v>
                </c:pt>
                <c:pt idx="4645">
                  <c:v>242.03691009448636</c:v>
                </c:pt>
                <c:pt idx="4646">
                  <c:v>241.92729262045196</c:v>
                </c:pt>
                <c:pt idx="4647">
                  <c:v>241.81693819392808</c:v>
                </c:pt>
                <c:pt idx="4648">
                  <c:v>241.70584715107347</c:v>
                </c:pt>
                <c:pt idx="4649">
                  <c:v>241.59401983029068</c:v>
                </c:pt>
                <c:pt idx="4650">
                  <c:v>241.48145657222506</c:v>
                </c:pt>
                <c:pt idx="4651">
                  <c:v>241.36815771976387</c:v>
                </c:pt>
                <c:pt idx="4652">
                  <c:v>241.25412361803518</c:v>
                </c:pt>
                <c:pt idx="4653">
                  <c:v>241.13935461440659</c:v>
                </c:pt>
                <c:pt idx="4654">
                  <c:v>241.02385105848433</c:v>
                </c:pt>
                <c:pt idx="4655">
                  <c:v>240.90761330211228</c:v>
                </c:pt>
                <c:pt idx="4656">
                  <c:v>240.79064169937067</c:v>
                </c:pt>
                <c:pt idx="4657">
                  <c:v>240.67293660657558</c:v>
                </c:pt>
                <c:pt idx="4658">
                  <c:v>240.55449838227693</c:v>
                </c:pt>
                <c:pt idx="4659">
                  <c:v>240.43532738725818</c:v>
                </c:pt>
                <c:pt idx="4660">
                  <c:v>240.31542398453468</c:v>
                </c:pt>
                <c:pt idx="4661">
                  <c:v>240.19478853935323</c:v>
                </c:pt>
                <c:pt idx="4662">
                  <c:v>240.07342141919005</c:v>
                </c:pt>
                <c:pt idx="4663">
                  <c:v>239.95132299375075</c:v>
                </c:pt>
                <c:pt idx="4664">
                  <c:v>239.82849363496814</c:v>
                </c:pt>
                <c:pt idx="4665">
                  <c:v>239.70493371700175</c:v>
                </c:pt>
                <c:pt idx="4666">
                  <c:v>239.58064361623642</c:v>
                </c:pt>
                <c:pt idx="4667">
                  <c:v>239.45562371128156</c:v>
                </c:pt>
                <c:pt idx="4668">
                  <c:v>239.32987438296936</c:v>
                </c:pt>
                <c:pt idx="4669">
                  <c:v>239.20339601435415</c:v>
                </c:pt>
                <c:pt idx="4670">
                  <c:v>239.07618899071079</c:v>
                </c:pt>
                <c:pt idx="4671">
                  <c:v>238.94825369953418</c:v>
                </c:pt>
                <c:pt idx="4672">
                  <c:v>238.81959053053728</c:v>
                </c:pt>
                <c:pt idx="4673">
                  <c:v>238.69019987565045</c:v>
                </c:pt>
                <c:pt idx="4674">
                  <c:v>238.56008212901992</c:v>
                </c:pt>
                <c:pt idx="4675">
                  <c:v>238.42923768700717</c:v>
                </c:pt>
                <c:pt idx="4676">
                  <c:v>238.29766694818679</c:v>
                </c:pt>
                <c:pt idx="4677">
                  <c:v>238.16537031334633</c:v>
                </c:pt>
                <c:pt idx="4678">
                  <c:v>238.03234818548418</c:v>
                </c:pt>
                <c:pt idx="4679">
                  <c:v>237.89860096980877</c:v>
                </c:pt>
                <c:pt idx="4680">
                  <c:v>237.76412907373737</c:v>
                </c:pt>
                <c:pt idx="4681">
                  <c:v>237.62893290689451</c:v>
                </c:pt>
                <c:pt idx="4682">
                  <c:v>237.49301288111144</c:v>
                </c:pt>
                <c:pt idx="4683">
                  <c:v>237.35636941042401</c:v>
                </c:pt>
                <c:pt idx="4684">
                  <c:v>237.2190029110719</c:v>
                </c:pt>
                <c:pt idx="4685">
                  <c:v>237.08091380149722</c:v>
                </c:pt>
                <c:pt idx="4686">
                  <c:v>236.94210250234337</c:v>
                </c:pt>
                <c:pt idx="4687">
                  <c:v>236.80256943645389</c:v>
                </c:pt>
                <c:pt idx="4688">
                  <c:v>236.66231502887052</c:v>
                </c:pt>
                <c:pt idx="4689">
                  <c:v>236.52133970683249</c:v>
                </c:pt>
                <c:pt idx="4690">
                  <c:v>236.37964389977509</c:v>
                </c:pt>
                <c:pt idx="4691">
                  <c:v>236.23722803932819</c:v>
                </c:pt>
                <c:pt idx="4692">
                  <c:v>236.0940925593155</c:v>
                </c:pt>
                <c:pt idx="4693">
                  <c:v>235.95023789575231</c:v>
                </c:pt>
                <c:pt idx="4694">
                  <c:v>235.80566448684493</c:v>
                </c:pt>
                <c:pt idx="4695">
                  <c:v>235.66037277298901</c:v>
                </c:pt>
                <c:pt idx="4696">
                  <c:v>235.51436319676819</c:v>
                </c:pt>
                <c:pt idx="4697">
                  <c:v>235.36763620295309</c:v>
                </c:pt>
                <c:pt idx="4698">
                  <c:v>235.22019223849969</c:v>
                </c:pt>
                <c:pt idx="4699">
                  <c:v>235.07203175254779</c:v>
                </c:pt>
                <c:pt idx="4700">
                  <c:v>234.92315519641991</c:v>
                </c:pt>
                <c:pt idx="4701">
                  <c:v>234.77356302361966</c:v>
                </c:pt>
                <c:pt idx="4702">
                  <c:v>234.62325568983113</c:v>
                </c:pt>
                <c:pt idx="4703">
                  <c:v>234.47223365291626</c:v>
                </c:pt>
                <c:pt idx="4704">
                  <c:v>234.32049737291447</c:v>
                </c:pt>
                <c:pt idx="4705">
                  <c:v>234.16804731204073</c:v>
                </c:pt>
                <c:pt idx="4706">
                  <c:v>234.01488393468424</c:v>
                </c:pt>
                <c:pt idx="4707">
                  <c:v>233.86100770740731</c:v>
                </c:pt>
                <c:pt idx="4708">
                  <c:v>233.70641909894383</c:v>
                </c:pt>
                <c:pt idx="4709">
                  <c:v>233.55111858019734</c:v>
                </c:pt>
                <c:pt idx="4710">
                  <c:v>233.39510662424013</c:v>
                </c:pt>
                <c:pt idx="4711">
                  <c:v>233.23838370631171</c:v>
                </c:pt>
                <c:pt idx="4712">
                  <c:v>233.08095030381705</c:v>
                </c:pt>
                <c:pt idx="4713">
                  <c:v>232.92280689632597</c:v>
                </c:pt>
                <c:pt idx="4714">
                  <c:v>232.76395396557052</c:v>
                </c:pt>
                <c:pt idx="4715">
                  <c:v>232.60439199544433</c:v>
                </c:pt>
                <c:pt idx="4716">
                  <c:v>232.44412147200063</c:v>
                </c:pt>
                <c:pt idx="4717">
                  <c:v>232.28314288345155</c:v>
                </c:pt>
                <c:pt idx="4718">
                  <c:v>232.12145672016564</c:v>
                </c:pt>
                <c:pt idx="4719">
                  <c:v>231.95906347466683</c:v>
                </c:pt>
                <c:pt idx="4720">
                  <c:v>231.79596364163342</c:v>
                </c:pt>
                <c:pt idx="4721">
                  <c:v>231.63215771789561</c:v>
                </c:pt>
                <c:pt idx="4722">
                  <c:v>231.46764620243454</c:v>
                </c:pt>
                <c:pt idx="4723">
                  <c:v>231.3024295963811</c:v>
                </c:pt>
                <c:pt idx="4724">
                  <c:v>231.13650840301361</c:v>
                </c:pt>
                <c:pt idx="4725">
                  <c:v>230.96988312775676</c:v>
                </c:pt>
                <c:pt idx="4726">
                  <c:v>230.80255427818003</c:v>
                </c:pt>
                <c:pt idx="4727">
                  <c:v>230.63452236399596</c:v>
                </c:pt>
                <c:pt idx="4728">
                  <c:v>230.46578789705924</c:v>
                </c:pt>
                <c:pt idx="4729">
                  <c:v>230.29635139136414</c:v>
                </c:pt>
                <c:pt idx="4730">
                  <c:v>230.12621336304349</c:v>
                </c:pt>
                <c:pt idx="4731">
                  <c:v>229.95537433036756</c:v>
                </c:pt>
                <c:pt idx="4732">
                  <c:v>229.78383481374132</c:v>
                </c:pt>
                <c:pt idx="4733">
                  <c:v>229.61159533570424</c:v>
                </c:pt>
                <c:pt idx="4734">
                  <c:v>229.43865642092749</c:v>
                </c:pt>
                <c:pt idx="4735">
                  <c:v>229.26501859621294</c:v>
                </c:pt>
                <c:pt idx="4736">
                  <c:v>229.09068239049154</c:v>
                </c:pt>
                <c:pt idx="4737">
                  <c:v>228.91564833482147</c:v>
                </c:pt>
                <c:pt idx="4738">
                  <c:v>228.73991696238716</c:v>
                </c:pt>
                <c:pt idx="4739">
                  <c:v>228.5634888084966</c:v>
                </c:pt>
                <c:pt idx="4740">
                  <c:v>228.38636441058065</c:v>
                </c:pt>
                <c:pt idx="4741">
                  <c:v>228.20854430819071</c:v>
                </c:pt>
                <c:pt idx="4742">
                  <c:v>228.030029042998</c:v>
                </c:pt>
                <c:pt idx="4743">
                  <c:v>227.85081915879061</c:v>
                </c:pt>
                <c:pt idx="4744">
                  <c:v>227.67091520147329</c:v>
                </c:pt>
                <c:pt idx="4745">
                  <c:v>227.49031771906456</c:v>
                </c:pt>
                <c:pt idx="4746">
                  <c:v>227.30902726169563</c:v>
                </c:pt>
                <c:pt idx="4747">
                  <c:v>227.1270443816085</c:v>
                </c:pt>
                <c:pt idx="4748">
                  <c:v>226.94436963315496</c:v>
                </c:pt>
                <c:pt idx="4749">
                  <c:v>226.76100357279378</c:v>
                </c:pt>
                <c:pt idx="4750">
                  <c:v>226.57694675908976</c:v>
                </c:pt>
                <c:pt idx="4751">
                  <c:v>226.39219975271192</c:v>
                </c:pt>
                <c:pt idx="4752">
                  <c:v>226.20676311643143</c:v>
                </c:pt>
                <c:pt idx="4753">
                  <c:v>226.02063741512072</c:v>
                </c:pt>
                <c:pt idx="4754">
                  <c:v>225.83382321575104</c:v>
                </c:pt>
                <c:pt idx="4755">
                  <c:v>225.64632108739073</c:v>
                </c:pt>
                <c:pt idx="4756">
                  <c:v>225.45813160120375</c:v>
                </c:pt>
                <c:pt idx="4757">
                  <c:v>225.26925533044795</c:v>
                </c:pt>
                <c:pt idx="4758">
                  <c:v>225.07969285047301</c:v>
                </c:pt>
                <c:pt idx="4759">
                  <c:v>224.88944473871945</c:v>
                </c:pt>
                <c:pt idx="4760">
                  <c:v>224.69851157471584</c:v>
                </c:pt>
                <c:pt idx="4761">
                  <c:v>224.50689394007776</c:v>
                </c:pt>
                <c:pt idx="4762">
                  <c:v>224.3145924185055</c:v>
                </c:pt>
                <c:pt idx="4763">
                  <c:v>224.12160759578325</c:v>
                </c:pt>
                <c:pt idx="4764">
                  <c:v>223.92794005977586</c:v>
                </c:pt>
                <c:pt idx="4765">
                  <c:v>223.73359040042868</c:v>
                </c:pt>
                <c:pt idx="4766">
                  <c:v>223.53855920976417</c:v>
                </c:pt>
                <c:pt idx="4767">
                  <c:v>223.34284708188127</c:v>
                </c:pt>
                <c:pt idx="4768">
                  <c:v>223.14645461295279</c:v>
                </c:pt>
                <c:pt idx="4769">
                  <c:v>222.94938240122468</c:v>
                </c:pt>
                <c:pt idx="4770">
                  <c:v>222.75163104701286</c:v>
                </c:pt>
                <c:pt idx="4771">
                  <c:v>222.55320115270229</c:v>
                </c:pt>
                <c:pt idx="4772">
                  <c:v>222.35409332274477</c:v>
                </c:pt>
                <c:pt idx="4773">
                  <c:v>222.15430816365713</c:v>
                </c:pt>
                <c:pt idx="4774">
                  <c:v>221.95384628402002</c:v>
                </c:pt>
                <c:pt idx="4775">
                  <c:v>221.75270829447464</c:v>
                </c:pt>
                <c:pt idx="4776">
                  <c:v>221.55089480772264</c:v>
                </c:pt>
                <c:pt idx="4777">
                  <c:v>221.34840643852266</c:v>
                </c:pt>
                <c:pt idx="4778">
                  <c:v>221.14524380368923</c:v>
                </c:pt>
                <c:pt idx="4779">
                  <c:v>220.94140752209131</c:v>
                </c:pt>
                <c:pt idx="4780">
                  <c:v>220.73689821464944</c:v>
                </c:pt>
                <c:pt idx="4781">
                  <c:v>220.53171650433438</c:v>
                </c:pt>
                <c:pt idx="4782">
                  <c:v>220.32586301616524</c:v>
                </c:pt>
                <c:pt idx="4783">
                  <c:v>220.11933837720721</c:v>
                </c:pt>
                <c:pt idx="4784">
                  <c:v>219.9121432165706</c:v>
                </c:pt>
                <c:pt idx="4785">
                  <c:v>219.70427816540754</c:v>
                </c:pt>
                <c:pt idx="4786">
                  <c:v>219.49574385691091</c:v>
                </c:pt>
                <c:pt idx="4787">
                  <c:v>219.28654092631265</c:v>
                </c:pt>
                <c:pt idx="4788">
                  <c:v>219.07667001088112</c:v>
                </c:pt>
                <c:pt idx="4789">
                  <c:v>218.86613174991922</c:v>
                </c:pt>
                <c:pt idx="4790">
                  <c:v>218.65492678476346</c:v>
                </c:pt>
                <c:pt idx="4791">
                  <c:v>218.44305575878056</c:v>
                </c:pt>
                <c:pt idx="4792">
                  <c:v>218.23051931736643</c:v>
                </c:pt>
                <c:pt idx="4793">
                  <c:v>218.01731810794368</c:v>
                </c:pt>
                <c:pt idx="4794">
                  <c:v>217.80345277996062</c:v>
                </c:pt>
                <c:pt idx="4795">
                  <c:v>217.58892398488794</c:v>
                </c:pt>
                <c:pt idx="4796">
                  <c:v>217.3737323762175</c:v>
                </c:pt>
                <c:pt idx="4797">
                  <c:v>217.15787860946008</c:v>
                </c:pt>
                <c:pt idx="4798">
                  <c:v>216.94136334214414</c:v>
                </c:pt>
                <c:pt idx="4799">
                  <c:v>216.72418723381227</c:v>
                </c:pt>
                <c:pt idx="4800">
                  <c:v>216.50635094602097</c:v>
                </c:pt>
                <c:pt idx="4801">
                  <c:v>216.28785514233718</c:v>
                </c:pt>
                <c:pt idx="4802">
                  <c:v>216.06870048833696</c:v>
                </c:pt>
                <c:pt idx="4803">
                  <c:v>215.84888765160346</c:v>
                </c:pt>
                <c:pt idx="4804">
                  <c:v>215.62841730172443</c:v>
                </c:pt>
                <c:pt idx="4805">
                  <c:v>215.40729011029126</c:v>
                </c:pt>
                <c:pt idx="4806">
                  <c:v>215.18550675089546</c:v>
                </c:pt>
                <c:pt idx="4807">
                  <c:v>214.96306789912765</c:v>
                </c:pt>
                <c:pt idx="4808">
                  <c:v>214.73997423257489</c:v>
                </c:pt>
                <c:pt idx="4809">
                  <c:v>214.51622643081947</c:v>
                </c:pt>
                <c:pt idx="4810">
                  <c:v>214.29182517543614</c:v>
                </c:pt>
                <c:pt idx="4811">
                  <c:v>214.06677114998988</c:v>
                </c:pt>
                <c:pt idx="4812">
                  <c:v>213.84106504003421</c:v>
                </c:pt>
                <c:pt idx="4813">
                  <c:v>213.6147075331092</c:v>
                </c:pt>
                <c:pt idx="4814">
                  <c:v>213.3876993187387</c:v>
                </c:pt>
                <c:pt idx="4815">
                  <c:v>213.16004108842964</c:v>
                </c:pt>
                <c:pt idx="4816">
                  <c:v>212.93173353566826</c:v>
                </c:pt>
                <c:pt idx="4817">
                  <c:v>212.7027773559189</c:v>
                </c:pt>
                <c:pt idx="4818">
                  <c:v>212.47317324662183</c:v>
                </c:pt>
                <c:pt idx="4819">
                  <c:v>212.24292190719072</c:v>
                </c:pt>
                <c:pt idx="4820">
                  <c:v>212.01202403901138</c:v>
                </c:pt>
                <c:pt idx="4821">
                  <c:v>211.78048034543889</c:v>
                </c:pt>
                <c:pt idx="4822">
                  <c:v>211.54829153179537</c:v>
                </c:pt>
                <c:pt idx="4823">
                  <c:v>211.31545830536817</c:v>
                </c:pt>
                <c:pt idx="4824">
                  <c:v>211.08198137540739</c:v>
                </c:pt>
                <c:pt idx="4825">
                  <c:v>210.84786145312481</c:v>
                </c:pt>
                <c:pt idx="4826">
                  <c:v>210.61309925168999</c:v>
                </c:pt>
                <c:pt idx="4827">
                  <c:v>210.37769548622941</c:v>
                </c:pt>
                <c:pt idx="4828">
                  <c:v>210.14165087382369</c:v>
                </c:pt>
                <c:pt idx="4829">
                  <c:v>209.90496613350544</c:v>
                </c:pt>
                <c:pt idx="4830">
                  <c:v>209.66764198625791</c:v>
                </c:pt>
                <c:pt idx="4831">
                  <c:v>209.42967915501109</c:v>
                </c:pt>
                <c:pt idx="4832">
                  <c:v>209.19107836464156</c:v>
                </c:pt>
                <c:pt idx="4833">
                  <c:v>208.95184034196845</c:v>
                </c:pt>
                <c:pt idx="4834">
                  <c:v>208.71196581575231</c:v>
                </c:pt>
                <c:pt idx="4835">
                  <c:v>208.4714555166922</c:v>
                </c:pt>
                <c:pt idx="4836">
                  <c:v>208.23031017742477</c:v>
                </c:pt>
                <c:pt idx="4837">
                  <c:v>207.98853053252031</c:v>
                </c:pt>
                <c:pt idx="4838">
                  <c:v>207.74611731848148</c:v>
                </c:pt>
                <c:pt idx="4839">
                  <c:v>207.5030712737408</c:v>
                </c:pt>
                <c:pt idx="4840">
                  <c:v>207.25939313865911</c:v>
                </c:pt>
                <c:pt idx="4841">
                  <c:v>207.01508365552201</c:v>
                </c:pt>
                <c:pt idx="4842">
                  <c:v>206.77014356853837</c:v>
                </c:pt>
                <c:pt idx="4843">
                  <c:v>206.52457362383868</c:v>
                </c:pt>
                <c:pt idx="4844">
                  <c:v>206.27837456947123</c:v>
                </c:pt>
                <c:pt idx="4845">
                  <c:v>206.03154715540083</c:v>
                </c:pt>
                <c:pt idx="4846">
                  <c:v>205.78409213350716</c:v>
                </c:pt>
                <c:pt idx="4847">
                  <c:v>205.53601025758081</c:v>
                </c:pt>
                <c:pt idx="4848">
                  <c:v>205.28730228332219</c:v>
                </c:pt>
                <c:pt idx="4849">
                  <c:v>205.03796896833873</c:v>
                </c:pt>
                <c:pt idx="4850">
                  <c:v>204.78801107214341</c:v>
                </c:pt>
                <c:pt idx="4851">
                  <c:v>204.53742935615108</c:v>
                </c:pt>
                <c:pt idx="4852">
                  <c:v>204.2862245836771</c:v>
                </c:pt>
                <c:pt idx="4853">
                  <c:v>204.03439751993477</c:v>
                </c:pt>
                <c:pt idx="4854">
                  <c:v>203.78194893203278</c:v>
                </c:pt>
                <c:pt idx="4855">
                  <c:v>203.52887958897352</c:v>
                </c:pt>
                <c:pt idx="4856">
                  <c:v>203.27519026165038</c:v>
                </c:pt>
                <c:pt idx="4857">
                  <c:v>203.02088172284479</c:v>
                </c:pt>
                <c:pt idx="4858">
                  <c:v>202.76595474722464</c:v>
                </c:pt>
                <c:pt idx="4859">
                  <c:v>202.51041011134174</c:v>
                </c:pt>
                <c:pt idx="4860">
                  <c:v>202.25424859362909</c:v>
                </c:pt>
                <c:pt idx="4861">
                  <c:v>201.99747097439962</c:v>
                </c:pt>
                <c:pt idx="4862">
                  <c:v>201.74007803584223</c:v>
                </c:pt>
                <c:pt idx="4863">
                  <c:v>201.48207056202048</c:v>
                </c:pt>
                <c:pt idx="4864">
                  <c:v>201.22344933886953</c:v>
                </c:pt>
                <c:pt idx="4865">
                  <c:v>200.96421515419482</c:v>
                </c:pt>
                <c:pt idx="4866">
                  <c:v>200.70436879766891</c:v>
                </c:pt>
                <c:pt idx="4867">
                  <c:v>200.4439110608285</c:v>
                </c:pt>
                <c:pt idx="4868">
                  <c:v>200.18284273707314</c:v>
                </c:pt>
                <c:pt idx="4869">
                  <c:v>199.92116462166217</c:v>
                </c:pt>
                <c:pt idx="4870">
                  <c:v>199.65887751171223</c:v>
                </c:pt>
                <c:pt idx="4871">
                  <c:v>199.39598220619592</c:v>
                </c:pt>
                <c:pt idx="4872">
                  <c:v>199.13247950593762</c:v>
                </c:pt>
                <c:pt idx="4873">
                  <c:v>198.86837021361228</c:v>
                </c:pt>
                <c:pt idx="4874">
                  <c:v>198.60365513374259</c:v>
                </c:pt>
                <c:pt idx="4875">
                  <c:v>198.33833507269637</c:v>
                </c:pt>
                <c:pt idx="4876">
                  <c:v>198.07241083868473</c:v>
                </c:pt>
                <c:pt idx="4877">
                  <c:v>197.80588324175932</c:v>
                </c:pt>
                <c:pt idx="4878">
                  <c:v>197.53875309380916</c:v>
                </c:pt>
                <c:pt idx="4879">
                  <c:v>197.27102120855901</c:v>
                </c:pt>
                <c:pt idx="4880">
                  <c:v>197.00268840156633</c:v>
                </c:pt>
                <c:pt idx="4881">
                  <c:v>196.73375549021992</c:v>
                </c:pt>
                <c:pt idx="4882">
                  <c:v>196.46422329373584</c:v>
                </c:pt>
                <c:pt idx="4883">
                  <c:v>196.19409263315586</c:v>
                </c:pt>
                <c:pt idx="4884">
                  <c:v>195.92336433134483</c:v>
                </c:pt>
                <c:pt idx="4885">
                  <c:v>195.65203921298786</c:v>
                </c:pt>
                <c:pt idx="4886">
                  <c:v>195.38011810458883</c:v>
                </c:pt>
                <c:pt idx="4887">
                  <c:v>195.10760183446604</c:v>
                </c:pt>
                <c:pt idx="4888">
                  <c:v>194.8344912327519</c:v>
                </c:pt>
                <c:pt idx="4889">
                  <c:v>194.56078713138839</c:v>
                </c:pt>
                <c:pt idx="4890">
                  <c:v>194.28649036412563</c:v>
                </c:pt>
                <c:pt idx="4891">
                  <c:v>194.01160176651888</c:v>
                </c:pt>
                <c:pt idx="4892">
                  <c:v>193.73612217592705</c:v>
                </c:pt>
                <c:pt idx="4893">
                  <c:v>193.46005243150847</c:v>
                </c:pt>
                <c:pt idx="4894">
                  <c:v>193.18339337421943</c:v>
                </c:pt>
                <c:pt idx="4895">
                  <c:v>192.90614584681114</c:v>
                </c:pt>
                <c:pt idx="4896">
                  <c:v>192.62831069382824</c:v>
                </c:pt>
                <c:pt idx="4897">
                  <c:v>192.34988876160446</c:v>
                </c:pt>
                <c:pt idx="4898">
                  <c:v>192.07088089826132</c:v>
                </c:pt>
                <c:pt idx="4899">
                  <c:v>191.79128795370485</c:v>
                </c:pt>
                <c:pt idx="4900">
                  <c:v>191.51111077962423</c:v>
                </c:pt>
                <c:pt idx="4901">
                  <c:v>191.23035022948716</c:v>
                </c:pt>
                <c:pt idx="4902">
                  <c:v>190.94900715853953</c:v>
                </c:pt>
                <c:pt idx="4903">
                  <c:v>190.66708242380082</c:v>
                </c:pt>
                <c:pt idx="4904">
                  <c:v>190.38457688406268</c:v>
                </c:pt>
                <c:pt idx="4905">
                  <c:v>190.10149139988599</c:v>
                </c:pt>
                <c:pt idx="4906">
                  <c:v>189.81782683359796</c:v>
                </c:pt>
                <c:pt idx="4907">
                  <c:v>189.53358404929057</c:v>
                </c:pt>
                <c:pt idx="4908">
                  <c:v>189.2487639128164</c:v>
                </c:pt>
                <c:pt idx="4909">
                  <c:v>188.96336729178694</c:v>
                </c:pt>
                <c:pt idx="4910">
                  <c:v>188.67739505556955</c:v>
                </c:pt>
                <c:pt idx="4911">
                  <c:v>188.3908480752855</c:v>
                </c:pt>
                <c:pt idx="4912">
                  <c:v>188.10372722380689</c:v>
                </c:pt>
                <c:pt idx="4913">
                  <c:v>187.81603337575334</c:v>
                </c:pt>
                <c:pt idx="4914">
                  <c:v>187.52776740749022</c:v>
                </c:pt>
                <c:pt idx="4915">
                  <c:v>187.23893019712565</c:v>
                </c:pt>
                <c:pt idx="4916">
                  <c:v>186.94952262450752</c:v>
                </c:pt>
                <c:pt idx="4917">
                  <c:v>186.6595455712222</c:v>
                </c:pt>
                <c:pt idx="4918">
                  <c:v>186.36899992058966</c:v>
                </c:pt>
                <c:pt idx="4919">
                  <c:v>186.07788655766242</c:v>
                </c:pt>
                <c:pt idx="4920">
                  <c:v>185.78620636922221</c:v>
                </c:pt>
                <c:pt idx="4921">
                  <c:v>185.49396024377722</c:v>
                </c:pt>
                <c:pt idx="4922">
                  <c:v>185.20114907156014</c:v>
                </c:pt>
                <c:pt idx="4923">
                  <c:v>184.90777374452483</c:v>
                </c:pt>
                <c:pt idx="4924">
                  <c:v>184.6138351563431</c:v>
                </c:pt>
                <c:pt idx="4925">
                  <c:v>184.31933420240296</c:v>
                </c:pt>
                <c:pt idx="4926">
                  <c:v>184.02427177980499</c:v>
                </c:pt>
                <c:pt idx="4927">
                  <c:v>183.72864878736118</c:v>
                </c:pt>
                <c:pt idx="4928">
                  <c:v>183.43246612559005</c:v>
                </c:pt>
                <c:pt idx="4929">
                  <c:v>183.13572469671544</c:v>
                </c:pt>
                <c:pt idx="4930">
                  <c:v>182.83842540466313</c:v>
                </c:pt>
                <c:pt idx="4931">
                  <c:v>182.54056915505805</c:v>
                </c:pt>
                <c:pt idx="4932">
                  <c:v>182.24215685522236</c:v>
                </c:pt>
                <c:pt idx="4933">
                  <c:v>181.94318941417185</c:v>
                </c:pt>
                <c:pt idx="4934">
                  <c:v>181.64366774261299</c:v>
                </c:pt>
                <c:pt idx="4935">
                  <c:v>181.34359275294071</c:v>
                </c:pt>
                <c:pt idx="4936">
                  <c:v>181.04296535923544</c:v>
                </c:pt>
                <c:pt idx="4937">
                  <c:v>180.74178647726009</c:v>
                </c:pt>
                <c:pt idx="4938">
                  <c:v>180.44005702445835</c:v>
                </c:pt>
                <c:pt idx="4939">
                  <c:v>180.1377779199502</c:v>
                </c:pt>
                <c:pt idx="4940">
                  <c:v>179.83495008453016</c:v>
                </c:pt>
                <c:pt idx="4941">
                  <c:v>179.53157444066406</c:v>
                </c:pt>
                <c:pt idx="4942">
                  <c:v>179.22765191248732</c:v>
                </c:pt>
                <c:pt idx="4943">
                  <c:v>178.92318342580037</c:v>
                </c:pt>
                <c:pt idx="4944">
                  <c:v>178.61816990806673</c:v>
                </c:pt>
                <c:pt idx="4945">
                  <c:v>178.31261228841106</c:v>
                </c:pt>
                <c:pt idx="4946">
                  <c:v>178.00651149761455</c:v>
                </c:pt>
                <c:pt idx="4947">
                  <c:v>177.69986846811304</c:v>
                </c:pt>
                <c:pt idx="4948">
                  <c:v>177.39268413399492</c:v>
                </c:pt>
                <c:pt idx="4949">
                  <c:v>177.08495943099666</c:v>
                </c:pt>
                <c:pt idx="4950">
                  <c:v>176.77669529650115</c:v>
                </c:pt>
                <c:pt idx="4951">
                  <c:v>176.46789266953428</c:v>
                </c:pt>
                <c:pt idx="4952">
                  <c:v>176.15855249076219</c:v>
                </c:pt>
                <c:pt idx="4953">
                  <c:v>175.84867570248923</c:v>
                </c:pt>
                <c:pt idx="4954">
                  <c:v>175.53826324865369</c:v>
                </c:pt>
                <c:pt idx="4955">
                  <c:v>175.22731607482524</c:v>
                </c:pt>
                <c:pt idx="4956">
                  <c:v>174.91583512820367</c:v>
                </c:pt>
                <c:pt idx="4957">
                  <c:v>174.60382135761327</c:v>
                </c:pt>
                <c:pt idx="4958">
                  <c:v>174.2912757135027</c:v>
                </c:pt>
                <c:pt idx="4959">
                  <c:v>173.97819914793993</c:v>
                </c:pt>
                <c:pt idx="4960">
                  <c:v>173.66459261461046</c:v>
                </c:pt>
                <c:pt idx="4961">
                  <c:v>173.35045706881417</c:v>
                </c:pt>
                <c:pt idx="4962">
                  <c:v>173.0357934674621</c:v>
                </c:pt>
                <c:pt idx="4963">
                  <c:v>172.72060276907479</c:v>
                </c:pt>
                <c:pt idx="4964">
                  <c:v>172.40488593377739</c:v>
                </c:pt>
                <c:pt idx="4965">
                  <c:v>172.08864392329824</c:v>
                </c:pt>
                <c:pt idx="4966">
                  <c:v>171.77187770096498</c:v>
                </c:pt>
                <c:pt idx="4967">
                  <c:v>171.45458823170307</c:v>
                </c:pt>
                <c:pt idx="4968">
                  <c:v>171.13677648203063</c:v>
                </c:pt>
                <c:pt idx="4969">
                  <c:v>170.81844342005803</c:v>
                </c:pt>
                <c:pt idx="4970">
                  <c:v>170.49959001548268</c:v>
                </c:pt>
                <c:pt idx="4971">
                  <c:v>170.18021723958728</c:v>
                </c:pt>
                <c:pt idx="4972">
                  <c:v>169.86032606523642</c:v>
                </c:pt>
                <c:pt idx="4973">
                  <c:v>169.53991746687475</c:v>
                </c:pt>
                <c:pt idx="4974">
                  <c:v>169.21899242052206</c:v>
                </c:pt>
                <c:pt idx="4975">
                  <c:v>168.89755190377173</c:v>
                </c:pt>
                <c:pt idx="4976">
                  <c:v>168.5755968957873</c:v>
                </c:pt>
                <c:pt idx="4977">
                  <c:v>168.25312837729925</c:v>
                </c:pt>
                <c:pt idx="4978">
                  <c:v>167.93014733060295</c:v>
                </c:pt>
                <c:pt idx="4979">
                  <c:v>167.60665473955493</c:v>
                </c:pt>
                <c:pt idx="4980">
                  <c:v>167.2826515895695</c:v>
                </c:pt>
                <c:pt idx="4981">
                  <c:v>166.95813886761641</c:v>
                </c:pt>
                <c:pt idx="4982">
                  <c:v>166.63311756221765</c:v>
                </c:pt>
                <c:pt idx="4983">
                  <c:v>166.30758866344422</c:v>
                </c:pt>
                <c:pt idx="4984">
                  <c:v>165.98155316291422</c:v>
                </c:pt>
                <c:pt idx="4985">
                  <c:v>165.65501205378797</c:v>
                </c:pt>
                <c:pt idx="4986">
                  <c:v>165.32796633076634</c:v>
                </c:pt>
                <c:pt idx="4987">
                  <c:v>165.00041699008705</c:v>
                </c:pt>
                <c:pt idx="4988">
                  <c:v>164.67236502952275</c:v>
                </c:pt>
                <c:pt idx="4989">
                  <c:v>164.34381144837604</c:v>
                </c:pt>
                <c:pt idx="4990">
                  <c:v>164.01475724747871</c:v>
                </c:pt>
                <c:pt idx="4991">
                  <c:v>163.68520342918663</c:v>
                </c:pt>
                <c:pt idx="4992">
                  <c:v>163.35515099737785</c:v>
                </c:pt>
                <c:pt idx="4993">
                  <c:v>163.024600957449</c:v>
                </c:pt>
                <c:pt idx="4994">
                  <c:v>162.69355431631348</c:v>
                </c:pt>
                <c:pt idx="4995">
                  <c:v>162.36201208239649</c:v>
                </c:pt>
                <c:pt idx="4996">
                  <c:v>162.02997526563306</c:v>
                </c:pt>
                <c:pt idx="4997">
                  <c:v>161.69744487746505</c:v>
                </c:pt>
                <c:pt idx="4998">
                  <c:v>161.36442193083724</c:v>
                </c:pt>
                <c:pt idx="4999">
                  <c:v>161.03090744019605</c:v>
                </c:pt>
                <c:pt idx="5000">
                  <c:v>160.69690242148371</c:v>
                </c:pt>
                <c:pt idx="5001">
                  <c:v>160.36240789213812</c:v>
                </c:pt>
                <c:pt idx="5002">
                  <c:v>160.02742487108733</c:v>
                </c:pt>
                <c:pt idx="5003">
                  <c:v>159.69195437874737</c:v>
                </c:pt>
                <c:pt idx="5004">
                  <c:v>159.35599743702016</c:v>
                </c:pt>
                <c:pt idx="5005">
                  <c:v>159.01955506928851</c:v>
                </c:pt>
                <c:pt idx="5006">
                  <c:v>158.68262830041425</c:v>
                </c:pt>
                <c:pt idx="5007">
                  <c:v>158.34521815673466</c:v>
                </c:pt>
                <c:pt idx="5008">
                  <c:v>158.00732566605933</c:v>
                </c:pt>
                <c:pt idx="5009">
                  <c:v>157.66895185766796</c:v>
                </c:pt>
                <c:pt idx="5010">
                  <c:v>157.33009776230554</c:v>
                </c:pt>
                <c:pt idx="5011">
                  <c:v>156.99076441218014</c:v>
                </c:pt>
                <c:pt idx="5012">
                  <c:v>156.6509528409606</c:v>
                </c:pt>
                <c:pt idx="5013">
                  <c:v>156.31066408377157</c:v>
                </c:pt>
                <c:pt idx="5014">
                  <c:v>155.96989917719125</c:v>
                </c:pt>
                <c:pt idx="5015">
                  <c:v>155.62865915924942</c:v>
                </c:pt>
                <c:pt idx="5016">
                  <c:v>155.28694506942193</c:v>
                </c:pt>
                <c:pt idx="5017">
                  <c:v>154.94475794862916</c:v>
                </c:pt>
                <c:pt idx="5018">
                  <c:v>154.60209883923213</c:v>
                </c:pt>
                <c:pt idx="5019">
                  <c:v>154.25896878503056</c:v>
                </c:pt>
                <c:pt idx="5020">
                  <c:v>153.91536883125778</c:v>
                </c:pt>
                <c:pt idx="5021">
                  <c:v>153.57130002457885</c:v>
                </c:pt>
                <c:pt idx="5022">
                  <c:v>153.22676341308662</c:v>
                </c:pt>
                <c:pt idx="5023">
                  <c:v>152.88176004630009</c:v>
                </c:pt>
                <c:pt idx="5024">
                  <c:v>152.53629097515864</c:v>
                </c:pt>
                <c:pt idx="5025">
                  <c:v>152.1903572520217</c:v>
                </c:pt>
                <c:pt idx="5026">
                  <c:v>151.84395993066306</c:v>
                </c:pt>
                <c:pt idx="5027">
                  <c:v>151.49710006626893</c:v>
                </c:pt>
                <c:pt idx="5028">
                  <c:v>151.14977871543471</c:v>
                </c:pt>
                <c:pt idx="5029">
                  <c:v>150.80199693616106</c:v>
                </c:pt>
                <c:pt idx="5030">
                  <c:v>150.45375578785234</c:v>
                </c:pt>
                <c:pt idx="5031">
                  <c:v>150.10505633131109</c:v>
                </c:pt>
                <c:pt idx="5032">
                  <c:v>149.75589962873633</c:v>
                </c:pt>
                <c:pt idx="5033">
                  <c:v>149.40628674371962</c:v>
                </c:pt>
                <c:pt idx="5034">
                  <c:v>149.05621874124276</c:v>
                </c:pt>
                <c:pt idx="5035">
                  <c:v>148.70569668767391</c:v>
                </c:pt>
                <c:pt idx="5036">
                  <c:v>148.35472165076376</c:v>
                </c:pt>
                <c:pt idx="5037">
                  <c:v>148.00329469964311</c:v>
                </c:pt>
                <c:pt idx="5038">
                  <c:v>147.6514169048194</c:v>
                </c:pt>
                <c:pt idx="5039">
                  <c:v>147.29908933817302</c:v>
                </c:pt>
                <c:pt idx="5040">
                  <c:v>146.9463130729556</c:v>
                </c:pt>
                <c:pt idx="5041">
                  <c:v>146.59308918378443</c:v>
                </c:pt>
                <c:pt idx="5042">
                  <c:v>146.23941874664081</c:v>
                </c:pt>
                <c:pt idx="5043">
                  <c:v>145.88530283886578</c:v>
                </c:pt>
                <c:pt idx="5044">
                  <c:v>145.53074253915858</c:v>
                </c:pt>
                <c:pt idx="5045">
                  <c:v>145.17573892757062</c:v>
                </c:pt>
                <c:pt idx="5046">
                  <c:v>144.8202930855052</c:v>
                </c:pt>
                <c:pt idx="5047">
                  <c:v>144.46440609571164</c:v>
                </c:pt>
                <c:pt idx="5048">
                  <c:v>144.10807904228346</c:v>
                </c:pt>
                <c:pt idx="5049">
                  <c:v>143.75131301065423</c:v>
                </c:pt>
                <c:pt idx="5050">
                  <c:v>143.39410908759592</c:v>
                </c:pt>
                <c:pt idx="5051">
                  <c:v>143.03646836121328</c:v>
                </c:pt>
                <c:pt idx="5052">
                  <c:v>142.67839192094198</c:v>
                </c:pt>
                <c:pt idx="5053">
                  <c:v>142.31988085754494</c:v>
                </c:pt>
                <c:pt idx="5054">
                  <c:v>141.96093626310866</c:v>
                </c:pt>
                <c:pt idx="5055">
                  <c:v>141.60155923104136</c:v>
                </c:pt>
                <c:pt idx="5056">
                  <c:v>141.24175085606711</c:v>
                </c:pt>
                <c:pt idx="5057">
                  <c:v>140.88151223422528</c:v>
                </c:pt>
                <c:pt idx="5058">
                  <c:v>140.52084446286489</c:v>
                </c:pt>
                <c:pt idx="5059">
                  <c:v>140.15974864064216</c:v>
                </c:pt>
                <c:pt idx="5060">
                  <c:v>139.79822586751825</c:v>
                </c:pt>
                <c:pt idx="5061">
                  <c:v>139.43627724475388</c:v>
                </c:pt>
                <c:pt idx="5062">
                  <c:v>139.07390387490736</c:v>
                </c:pt>
                <c:pt idx="5063">
                  <c:v>138.71110686183084</c:v>
                </c:pt>
                <c:pt idx="5064">
                  <c:v>138.34788731066649</c:v>
                </c:pt>
                <c:pt idx="5065">
                  <c:v>137.98424632784483</c:v>
                </c:pt>
                <c:pt idx="5066">
                  <c:v>137.62018502107901</c:v>
                </c:pt>
                <c:pt idx="5067">
                  <c:v>137.25570449936251</c:v>
                </c:pt>
                <c:pt idx="5068">
                  <c:v>136.89080587296695</c:v>
                </c:pt>
                <c:pt idx="5069">
                  <c:v>136.52549025343649</c:v>
                </c:pt>
                <c:pt idx="5070">
                  <c:v>136.15975875358546</c:v>
                </c:pt>
                <c:pt idx="5071">
                  <c:v>135.79361248749618</c:v>
                </c:pt>
                <c:pt idx="5072">
                  <c:v>135.42705257051333</c:v>
                </c:pt>
                <c:pt idx="5073">
                  <c:v>135.06008011924192</c:v>
                </c:pt>
                <c:pt idx="5074">
                  <c:v>134.6926962515434</c:v>
                </c:pt>
                <c:pt idx="5075">
                  <c:v>134.32490208653343</c:v>
                </c:pt>
                <c:pt idx="5076">
                  <c:v>133.95669874457644</c:v>
                </c:pt>
                <c:pt idx="5077">
                  <c:v>133.58808734728373</c:v>
                </c:pt>
                <c:pt idx="5078">
                  <c:v>133.21906901750947</c:v>
                </c:pt>
                <c:pt idx="5079">
                  <c:v>132.84964487934715</c:v>
                </c:pt>
                <c:pt idx="5080">
                  <c:v>132.47981605812711</c:v>
                </c:pt>
                <c:pt idx="5081">
                  <c:v>132.10958368041247</c:v>
                </c:pt>
                <c:pt idx="5082">
                  <c:v>131.73894887399493</c:v>
                </c:pt>
                <c:pt idx="5083">
                  <c:v>131.36791276789231</c:v>
                </c:pt>
                <c:pt idx="5084">
                  <c:v>130.99647649234501</c:v>
                </c:pt>
                <c:pt idx="5085">
                  <c:v>130.62464117881186</c:v>
                </c:pt>
                <c:pt idx="5086">
                  <c:v>130.25240795996859</c:v>
                </c:pt>
                <c:pt idx="5087">
                  <c:v>129.87977796970168</c:v>
                </c:pt>
                <c:pt idx="5088">
                  <c:v>129.50675234310674</c:v>
                </c:pt>
                <c:pt idx="5089">
                  <c:v>129.13333221648409</c:v>
                </c:pt>
                <c:pt idx="5090">
                  <c:v>128.75951872733665</c:v>
                </c:pt>
                <c:pt idx="5091">
                  <c:v>128.38531301436547</c:v>
                </c:pt>
                <c:pt idx="5092">
                  <c:v>128.01071621746564</c:v>
                </c:pt>
                <c:pt idx="5093">
                  <c:v>127.63572947772403</c:v>
                </c:pt>
                <c:pt idx="5094">
                  <c:v>127.26035393741527</c:v>
                </c:pt>
                <c:pt idx="5095">
                  <c:v>126.88459073999795</c:v>
                </c:pt>
                <c:pt idx="5096">
                  <c:v>126.50844103011269</c:v>
                </c:pt>
                <c:pt idx="5097">
                  <c:v>126.13190595357641</c:v>
                </c:pt>
                <c:pt idx="5098">
                  <c:v>125.75498665738019</c:v>
                </c:pt>
                <c:pt idx="5099">
                  <c:v>125.3776842896856</c:v>
                </c:pt>
                <c:pt idx="5100">
                  <c:v>124.99999999982073</c:v>
                </c:pt>
                <c:pt idx="5101">
                  <c:v>124.62193493827776</c:v>
                </c:pt>
                <c:pt idx="5102">
                  <c:v>124.24349025670887</c:v>
                </c:pt>
                <c:pt idx="5103">
                  <c:v>123.86466710792175</c:v>
                </c:pt>
                <c:pt idx="5104">
                  <c:v>123.48546664587747</c:v>
                </c:pt>
                <c:pt idx="5105">
                  <c:v>123.10589002568595</c:v>
                </c:pt>
                <c:pt idx="5106">
                  <c:v>122.72593840360423</c:v>
                </c:pt>
                <c:pt idx="5107">
                  <c:v>122.34561293703044</c:v>
                </c:pt>
                <c:pt idx="5108">
                  <c:v>121.96491478450189</c:v>
                </c:pt>
                <c:pt idx="5109">
                  <c:v>121.58384510569118</c:v>
                </c:pt>
                <c:pt idx="5110">
                  <c:v>121.20240506140227</c:v>
                </c:pt>
                <c:pt idx="5111">
                  <c:v>120.82059581356846</c:v>
                </c:pt>
                <c:pt idx="5112">
                  <c:v>120.43841852524615</c:v>
                </c:pt>
                <c:pt idx="5113">
                  <c:v>120.05587436061441</c:v>
                </c:pt>
                <c:pt idx="5114">
                  <c:v>119.67296448496873</c:v>
                </c:pt>
                <c:pt idx="5115">
                  <c:v>119.28969006471898</c:v>
                </c:pt>
                <c:pt idx="5116">
                  <c:v>118.90605226738514</c:v>
                </c:pt>
                <c:pt idx="5117">
                  <c:v>118.52205226159525</c:v>
                </c:pt>
                <c:pt idx="5118">
                  <c:v>118.13769121707954</c:v>
                </c:pt>
                <c:pt idx="5119">
                  <c:v>117.75297030466838</c:v>
                </c:pt>
                <c:pt idx="5120">
                  <c:v>117.36789069628804</c:v>
                </c:pt>
                <c:pt idx="5121">
                  <c:v>116.98245356495855</c:v>
                </c:pt>
                <c:pt idx="5122">
                  <c:v>116.59666008478786</c:v>
                </c:pt>
                <c:pt idx="5123">
                  <c:v>116.21051143096982</c:v>
                </c:pt>
                <c:pt idx="5124">
                  <c:v>115.8240087797802</c:v>
                </c:pt>
                <c:pt idx="5125">
                  <c:v>115.4371533085727</c:v>
                </c:pt>
                <c:pt idx="5126">
                  <c:v>115.049946195777</c:v>
                </c:pt>
                <c:pt idx="5127">
                  <c:v>114.66238862089267</c:v>
                </c:pt>
                <c:pt idx="5128">
                  <c:v>114.27448176448733</c:v>
                </c:pt>
                <c:pt idx="5129">
                  <c:v>113.88622680819253</c:v>
                </c:pt>
                <c:pt idx="5130">
                  <c:v>113.49762493469981</c:v>
                </c:pt>
                <c:pt idx="5131">
                  <c:v>113.10867732775866</c:v>
                </c:pt>
                <c:pt idx="5132">
                  <c:v>112.71938517217013</c:v>
                </c:pt>
                <c:pt idx="5133">
                  <c:v>112.32974965378645</c:v>
                </c:pt>
                <c:pt idx="5134">
                  <c:v>111.93977195950458</c:v>
                </c:pt>
                <c:pt idx="5135">
                  <c:v>111.54945327726382</c:v>
                </c:pt>
                <c:pt idx="5136">
                  <c:v>111.15879479604335</c:v>
                </c:pt>
                <c:pt idx="5137">
                  <c:v>110.76779770585627</c:v>
                </c:pt>
                <c:pt idx="5138">
                  <c:v>110.37646319774751</c:v>
                </c:pt>
                <c:pt idx="5139">
                  <c:v>109.98479246378986</c:v>
                </c:pt>
                <c:pt idx="5140">
                  <c:v>109.59278669707987</c:v>
                </c:pt>
                <c:pt idx="5141">
                  <c:v>109.20044709173594</c:v>
                </c:pt>
                <c:pt idx="5142">
                  <c:v>108.80777484289213</c:v>
                </c:pt>
                <c:pt idx="5143">
                  <c:v>108.4147711466958</c:v>
                </c:pt>
                <c:pt idx="5144">
                  <c:v>108.02143720030516</c:v>
                </c:pt>
                <c:pt idx="5145">
                  <c:v>107.62777420188324</c:v>
                </c:pt>
                <c:pt idx="5146">
                  <c:v>107.23378335059539</c:v>
                </c:pt>
                <c:pt idx="5147">
                  <c:v>106.83946584660687</c:v>
                </c:pt>
                <c:pt idx="5148">
                  <c:v>106.44482289107683</c:v>
                </c:pt>
                <c:pt idx="5149">
                  <c:v>106.04985568615606</c:v>
                </c:pt>
                <c:pt idx="5150">
                  <c:v>105.65456543498284</c:v>
                </c:pt>
                <c:pt idx="5151">
                  <c:v>105.25895334168061</c:v>
                </c:pt>
                <c:pt idx="5152">
                  <c:v>104.863020611352</c:v>
                </c:pt>
                <c:pt idx="5153">
                  <c:v>104.46676845007678</c:v>
                </c:pt>
                <c:pt idx="5154">
                  <c:v>104.07019806490736</c:v>
                </c:pt>
                <c:pt idx="5155">
                  <c:v>103.67331066386669</c:v>
                </c:pt>
                <c:pt idx="5156">
                  <c:v>103.27610745594183</c:v>
                </c:pt>
                <c:pt idx="5157">
                  <c:v>102.87858965108346</c:v>
                </c:pt>
                <c:pt idx="5158">
                  <c:v>102.48075846019933</c:v>
                </c:pt>
                <c:pt idx="5159">
                  <c:v>102.08261509515225</c:v>
                </c:pt>
                <c:pt idx="5160">
                  <c:v>101.68416076875594</c:v>
                </c:pt>
                <c:pt idx="5161">
                  <c:v>101.28539669477099</c:v>
                </c:pt>
                <c:pt idx="5162">
                  <c:v>100.88632408790274</c:v>
                </c:pt>
                <c:pt idx="5163">
                  <c:v>100.48694416379514</c:v>
                </c:pt>
                <c:pt idx="5164">
                  <c:v>100.08725813902872</c:v>
                </c:pt>
                <c:pt idx="5165">
                  <c:v>99.687267231115996</c:v>
                </c:pt>
                <c:pt idx="5166">
                  <c:v>99.286972658499081</c:v>
                </c:pt>
                <c:pt idx="5167">
                  <c:v>98.886375640545026</c:v>
                </c:pt>
                <c:pt idx="5168">
                  <c:v>98.485477397541459</c:v>
                </c:pt>
                <c:pt idx="5169">
                  <c:v>98.084279150693931</c:v>
                </c:pt>
                <c:pt idx="5170">
                  <c:v>97.682782122121864</c:v>
                </c:pt>
                <c:pt idx="5171">
                  <c:v>97.280987534854461</c:v>
                </c:pt>
                <c:pt idx="5172">
                  <c:v>96.878896612828527</c:v>
                </c:pt>
                <c:pt idx="5173">
                  <c:v>96.476510580882319</c:v>
                </c:pt>
                <c:pt idx="5174">
                  <c:v>96.073830664753473</c:v>
                </c:pt>
                <c:pt idx="5175">
                  <c:v>95.670858091074862</c:v>
                </c:pt>
                <c:pt idx="5176">
                  <c:v>95.267594087370426</c:v>
                </c:pt>
                <c:pt idx="5177">
                  <c:v>94.864039882052637</c:v>
                </c:pt>
                <c:pt idx="5178">
                  <c:v>94.460196704418038</c:v>
                </c:pt>
                <c:pt idx="5179">
                  <c:v>94.056065784642541</c:v>
                </c:pt>
                <c:pt idx="5180">
                  <c:v>93.651648353779038</c:v>
                </c:pt>
                <c:pt idx="5181">
                  <c:v>93.246945643752724</c:v>
                </c:pt>
                <c:pt idx="5182">
                  <c:v>92.841958887359098</c:v>
                </c:pt>
                <c:pt idx="5183">
                  <c:v>92.436689318257592</c:v>
                </c:pt>
                <c:pt idx="5184">
                  <c:v>92.031138170969641</c:v>
                </c:pt>
                <c:pt idx="5185">
                  <c:v>91.62530668087436</c:v>
                </c:pt>
                <c:pt idx="5186">
                  <c:v>91.219196084204441</c:v>
                </c:pt>
                <c:pt idx="5187">
                  <c:v>90.81280761804399</c:v>
                </c:pt>
                <c:pt idx="5188">
                  <c:v>90.406142520321964</c:v>
                </c:pt>
                <c:pt idx="5189">
                  <c:v>89.99920202981157</c:v>
                </c:pt>
                <c:pt idx="5190">
                  <c:v>89.591987386123733</c:v>
                </c:pt>
                <c:pt idx="5191">
                  <c:v>89.184499829704848</c:v>
                </c:pt>
                <c:pt idx="5192">
                  <c:v>88.776740601832287</c:v>
                </c:pt>
                <c:pt idx="5193">
                  <c:v>88.368710944612204</c:v>
                </c:pt>
                <c:pt idx="5194">
                  <c:v>87.960412100973258</c:v>
                </c:pt>
                <c:pt idx="5195">
                  <c:v>87.551845314664575</c:v>
                </c:pt>
                <c:pt idx="5196">
                  <c:v>87.143011830250984</c:v>
                </c:pt>
                <c:pt idx="5197">
                  <c:v>86.733912893111039</c:v>
                </c:pt>
                <c:pt idx="5198">
                  <c:v>86.324549749430631</c:v>
                </c:pt>
                <c:pt idx="5199">
                  <c:v>85.914923646200464</c:v>
                </c:pt>
                <c:pt idx="5200">
                  <c:v>85.505035831213519</c:v>
                </c:pt>
                <c:pt idx="5201">
                  <c:v>85.094887553058769</c:v>
                </c:pt>
                <c:pt idx="5202">
                  <c:v>84.684480061118563</c:v>
                </c:pt>
                <c:pt idx="5203">
                  <c:v>84.273814605566145</c:v>
                </c:pt>
                <c:pt idx="5204">
                  <c:v>83.862892437359264</c:v>
                </c:pt>
                <c:pt idx="5205">
                  <c:v>83.451714808238151</c:v>
                </c:pt>
                <c:pt idx="5206">
                  <c:v>83.040282970721137</c:v>
                </c:pt>
                <c:pt idx="5207">
                  <c:v>82.62859817810056</c:v>
                </c:pt>
                <c:pt idx="5208">
                  <c:v>82.216661684440496</c:v>
                </c:pt>
                <c:pt idx="5209">
                  <c:v>81.80447474457057</c:v>
                </c:pt>
                <c:pt idx="5210">
                  <c:v>81.392038614083248</c:v>
                </c:pt>
                <c:pt idx="5211">
                  <c:v>80.979354549331333</c:v>
                </c:pt>
                <c:pt idx="5212">
                  <c:v>80.566423807421245</c:v>
                </c:pt>
                <c:pt idx="5213">
                  <c:v>80.153247646212435</c:v>
                </c:pt>
                <c:pt idx="5214">
                  <c:v>79.739827324310752</c:v>
                </c:pt>
                <c:pt idx="5215">
                  <c:v>79.326164101066212</c:v>
                </c:pt>
                <c:pt idx="5216">
                  <c:v>78.912259236568687</c:v>
                </c:pt>
                <c:pt idx="5217">
                  <c:v>78.498113991643805</c:v>
                </c:pt>
                <c:pt idx="5218">
                  <c:v>78.083729627850616</c:v>
                </c:pt>
                <c:pt idx="5219">
                  <c:v>77.669107407475323</c:v>
                </c:pt>
                <c:pt idx="5220">
                  <c:v>77.254248593529141</c:v>
                </c:pt>
                <c:pt idx="5221">
                  <c:v>76.839154449743546</c:v>
                </c:pt>
                <c:pt idx="5222">
                  <c:v>76.423826240567678</c:v>
                </c:pt>
                <c:pt idx="5223">
                  <c:v>76.008265231163733</c:v>
                </c:pt>
                <c:pt idx="5224">
                  <c:v>75.592472687402193</c:v>
                </c:pt>
                <c:pt idx="5225">
                  <c:v>75.176449875859262</c:v>
                </c:pt>
                <c:pt idx="5226">
                  <c:v>74.760198063812567</c:v>
                </c:pt>
                <c:pt idx="5227">
                  <c:v>74.343718519236873</c:v>
                </c:pt>
                <c:pt idx="5228">
                  <c:v>73.927012510801973</c:v>
                </c:pt>
                <c:pt idx="5229">
                  <c:v>73.510081307866201</c:v>
                </c:pt>
                <c:pt idx="5230">
                  <c:v>73.092926180474308</c:v>
                </c:pt>
                <c:pt idx="5231">
                  <c:v>72.675548399353161</c:v>
                </c:pt>
                <c:pt idx="5232">
                  <c:v>72.257949235907432</c:v>
                </c:pt>
                <c:pt idx="5233">
                  <c:v>71.84012996221702</c:v>
                </c:pt>
                <c:pt idx="5234">
                  <c:v>71.42209185103232</c:v>
                </c:pt>
                <c:pt idx="5235">
                  <c:v>71.003836175769507</c:v>
                </c:pt>
                <c:pt idx="5236">
                  <c:v>70.58536421050789</c:v>
                </c:pt>
                <c:pt idx="5237">
                  <c:v>70.166677229985211</c:v>
                </c:pt>
                <c:pt idx="5238">
                  <c:v>69.747776509595482</c:v>
                </c:pt>
                <c:pt idx="5239">
                  <c:v>69.32866332538255</c:v>
                </c:pt>
                <c:pt idx="5240">
                  <c:v>68.909338954037821</c:v>
                </c:pt>
                <c:pt idx="5241">
                  <c:v>68.489804672896057</c:v>
                </c:pt>
                <c:pt idx="5242">
                  <c:v>68.070061759931022</c:v>
                </c:pt>
                <c:pt idx="5243">
                  <c:v>67.650111493753258</c:v>
                </c:pt>
                <c:pt idx="5244">
                  <c:v>67.229955153603271</c:v>
                </c:pt>
                <c:pt idx="5245">
                  <c:v>66.809594019350996</c:v>
                </c:pt>
                <c:pt idx="5246">
                  <c:v>66.389029371488903</c:v>
                </c:pt>
                <c:pt idx="5247">
                  <c:v>65.968262491129849</c:v>
                </c:pt>
                <c:pt idx="5248">
                  <c:v>65.547294660002294</c:v>
                </c:pt>
                <c:pt idx="5249">
                  <c:v>65.126127160448135</c:v>
                </c:pt>
                <c:pt idx="5250">
                  <c:v>64.704761275416161</c:v>
                </c:pt>
                <c:pt idx="5251">
                  <c:v>64.283198288459943</c:v>
                </c:pt>
                <c:pt idx="5252">
                  <c:v>63.861439483733029</c:v>
                </c:pt>
                <c:pt idx="5253">
                  <c:v>63.439486145986727</c:v>
                </c:pt>
                <c:pt idx="5254">
                  <c:v>63.017339560563656</c:v>
                </c:pt>
                <c:pt idx="5255">
                  <c:v>62.595001013395105</c:v>
                </c:pt>
                <c:pt idx="5256">
                  <c:v>62.172471790998372</c:v>
                </c:pt>
                <c:pt idx="5257">
                  <c:v>61.749753180470329</c:v>
                </c:pt>
                <c:pt idx="5258">
                  <c:v>61.326846469484749</c:v>
                </c:pt>
                <c:pt idx="5259">
                  <c:v>60.903752946289664</c:v>
                </c:pt>
                <c:pt idx="5260">
                  <c:v>60.480473899700897</c:v>
                </c:pt>
                <c:pt idx="5261">
                  <c:v>60.057010619099827</c:v>
                </c:pt>
                <c:pt idx="5262">
                  <c:v>59.633364394429051</c:v>
                </c:pt>
                <c:pt idx="5263">
                  <c:v>59.20953651618801</c:v>
                </c:pt>
                <c:pt idx="5264">
                  <c:v>58.785528275430778</c:v>
                </c:pt>
                <c:pt idx="5265">
                  <c:v>58.361340963759559</c:v>
                </c:pt>
                <c:pt idx="5266">
                  <c:v>57.936975873322474</c:v>
                </c:pt>
                <c:pt idx="5267">
                  <c:v>57.512434296808749</c:v>
                </c:pt>
                <c:pt idx="5268">
                  <c:v>57.087717527446088</c:v>
                </c:pt>
                <c:pt idx="5269">
                  <c:v>56.662826858995857</c:v>
                </c:pt>
                <c:pt idx="5270">
                  <c:v>56.237763585748283</c:v>
                </c:pt>
                <c:pt idx="5271">
                  <c:v>55.81252900251981</c:v>
                </c:pt>
                <c:pt idx="5272">
                  <c:v>55.387124404648731</c:v>
                </c:pt>
                <c:pt idx="5273">
                  <c:v>54.961551087990792</c:v>
                </c:pt>
                <c:pt idx="5274">
                  <c:v>54.535810348916989</c:v>
                </c:pt>
                <c:pt idx="5275">
                  <c:v>54.109903484307011</c:v>
                </c:pt>
                <c:pt idx="5276">
                  <c:v>53.683831791547036</c:v>
                </c:pt>
                <c:pt idx="5277">
                  <c:v>53.257596568525322</c:v>
                </c:pt>
                <c:pt idx="5278">
                  <c:v>52.831199113627854</c:v>
                </c:pt>
                <c:pt idx="5279">
                  <c:v>52.404640725735646</c:v>
                </c:pt>
                <c:pt idx="5280">
                  <c:v>51.977922704219978</c:v>
                </c:pt>
                <c:pt idx="5281">
                  <c:v>51.551046348937497</c:v>
                </c:pt>
                <c:pt idx="5282">
                  <c:v>51.124012960227624</c:v>
                </c:pt>
                <c:pt idx="5283">
                  <c:v>50.696823838907669</c:v>
                </c:pt>
                <c:pt idx="5284">
                  <c:v>50.269480286270657</c:v>
                </c:pt>
                <c:pt idx="5285">
                  <c:v>49.841983604078735</c:v>
                </c:pt>
                <c:pt idx="5286">
                  <c:v>49.414335094560933</c:v>
                </c:pt>
                <c:pt idx="5287">
                  <c:v>48.986536060408767</c:v>
                </c:pt>
                <c:pt idx="5288">
                  <c:v>48.558587804771847</c:v>
                </c:pt>
                <c:pt idx="5289">
                  <c:v>48.130491631255225</c:v>
                </c:pt>
                <c:pt idx="5290">
                  <c:v>47.702248843914525</c:v>
                </c:pt>
                <c:pt idx="5291">
                  <c:v>47.273860747251092</c:v>
                </c:pt>
                <c:pt idx="5292">
                  <c:v>46.845328646209381</c:v>
                </c:pt>
                <c:pt idx="5293">
                  <c:v>46.41665384617248</c:v>
                </c:pt>
                <c:pt idx="5294">
                  <c:v>45.987837652957737</c:v>
                </c:pt>
                <c:pt idx="5295">
                  <c:v>45.558881372814518</c:v>
                </c:pt>
                <c:pt idx="5296">
                  <c:v>45.1297863124176</c:v>
                </c:pt>
                <c:pt idx="5297">
                  <c:v>44.700553778864965</c:v>
                </c:pt>
                <c:pt idx="5298">
                  <c:v>44.271185079672904</c:v>
                </c:pt>
                <c:pt idx="5299">
                  <c:v>43.841681522773818</c:v>
                </c:pt>
                <c:pt idx="5300">
                  <c:v>43.412044416509147</c:v>
                </c:pt>
                <c:pt idx="5301">
                  <c:v>42.982275069628898</c:v>
                </c:pt>
                <c:pt idx="5302">
                  <c:v>42.55237479128462</c:v>
                </c:pt>
                <c:pt idx="5303">
                  <c:v>42.122344891027083</c:v>
                </c:pt>
                <c:pt idx="5304">
                  <c:v>41.692186678801527</c:v>
                </c:pt>
                <c:pt idx="5305">
                  <c:v>41.261901464945332</c:v>
                </c:pt>
                <c:pt idx="5306">
                  <c:v>40.83149056018145</c:v>
                </c:pt>
                <c:pt idx="5307">
                  <c:v>40.400955275616127</c:v>
                </c:pt>
                <c:pt idx="5308">
                  <c:v>39.970296922734526</c:v>
                </c:pt>
                <c:pt idx="5309">
                  <c:v>39.539516813396219</c:v>
                </c:pt>
                <c:pt idx="5310">
                  <c:v>39.108616259833013</c:v>
                </c:pt>
                <c:pt idx="5311">
                  <c:v>38.677596574642287</c:v>
                </c:pt>
                <c:pt idx="5312">
                  <c:v>38.246459070784304</c:v>
                </c:pt>
                <c:pt idx="5313">
                  <c:v>37.815205061579562</c:v>
                </c:pt>
                <c:pt idx="5314">
                  <c:v>37.383835860701666</c:v>
                </c:pt>
                <c:pt idx="5315">
                  <c:v>36.952352782176909</c:v>
                </c:pt>
                <c:pt idx="5316">
                  <c:v>36.520757140377121</c:v>
                </c:pt>
                <c:pt idx="5317">
                  <c:v>36.089050250017493</c:v>
                </c:pt>
                <c:pt idx="5318">
                  <c:v>35.657233426152068</c:v>
                </c:pt>
                <c:pt idx="5319">
                  <c:v>35.225307984169355</c:v>
                </c:pt>
                <c:pt idx="5320">
                  <c:v>34.79327523979002</c:v>
                </c:pt>
                <c:pt idx="5321">
                  <c:v>34.361136509060294</c:v>
                </c:pt>
                <c:pt idx="5322">
                  <c:v>33.928893108349698</c:v>
                </c:pt>
                <c:pt idx="5323">
                  <c:v>33.496546354346151</c:v>
                </c:pt>
                <c:pt idx="5324">
                  <c:v>33.064097564053718</c:v>
                </c:pt>
                <c:pt idx="5325">
                  <c:v>32.63154805478554</c:v>
                </c:pt>
                <c:pt idx="5326">
                  <c:v>32.198899144163313</c:v>
                </c:pt>
                <c:pt idx="5327">
                  <c:v>31.766152150110216</c:v>
                </c:pt>
                <c:pt idx="5328">
                  <c:v>31.333308390848636</c:v>
                </c:pt>
                <c:pt idx="5329">
                  <c:v>30.900369184895283</c:v>
                </c:pt>
                <c:pt idx="5330">
                  <c:v>30.467335851058955</c:v>
                </c:pt>
                <c:pt idx="5331">
                  <c:v>30.034209708433838</c:v>
                </c:pt>
                <c:pt idx="5332">
                  <c:v>29.600992076397279</c:v>
                </c:pt>
                <c:pt idx="5333">
                  <c:v>29.167684274605314</c:v>
                </c:pt>
                <c:pt idx="5334">
                  <c:v>28.734287622988212</c:v>
                </c:pt>
                <c:pt idx="5335">
                  <c:v>28.300803441747785</c:v>
                </c:pt>
                <c:pt idx="5336">
                  <c:v>27.86723305135245</c:v>
                </c:pt>
                <c:pt idx="5337">
                  <c:v>27.433577772532381</c:v>
                </c:pt>
                <c:pt idx="5338">
                  <c:v>26.999838926276762</c:v>
                </c:pt>
                <c:pt idx="5339">
                  <c:v>26.566017833829335</c:v>
                </c:pt>
                <c:pt idx="5340">
                  <c:v>26.132115816683942</c:v>
                </c:pt>
                <c:pt idx="5341">
                  <c:v>25.698134196582266</c:v>
                </c:pt>
                <c:pt idx="5342">
                  <c:v>25.264074295507132</c:v>
                </c:pt>
                <c:pt idx="5343">
                  <c:v>24.829937435680286</c:v>
                </c:pt>
                <c:pt idx="5344">
                  <c:v>24.395724939557446</c:v>
                </c:pt>
                <c:pt idx="5345">
                  <c:v>23.961438129825623</c:v>
                </c:pt>
                <c:pt idx="5346">
                  <c:v>23.527078329398194</c:v>
                </c:pt>
                <c:pt idx="5347">
                  <c:v>23.09264686141</c:v>
                </c:pt>
                <c:pt idx="5348">
                  <c:v>22.658145049214632</c:v>
                </c:pt>
                <c:pt idx="5349">
                  <c:v>22.223574216379966</c:v>
                </c:pt>
                <c:pt idx="5350">
                  <c:v>21.788935686683679</c:v>
                </c:pt>
                <c:pt idx="5351">
                  <c:v>21.354230784110992</c:v>
                </c:pt>
                <c:pt idx="5352">
                  <c:v>20.919460832847992</c:v>
                </c:pt>
                <c:pt idx="5353">
                  <c:v>20.484627157279345</c:v>
                </c:pt>
                <c:pt idx="5354">
                  <c:v>20.049731081983836</c:v>
                </c:pt>
                <c:pt idx="5355">
                  <c:v>19.614773931729896</c:v>
                </c:pt>
                <c:pt idx="5356">
                  <c:v>19.179757031473315</c:v>
                </c:pt>
                <c:pt idx="5357">
                  <c:v>18.744681706350132</c:v>
                </c:pt>
                <c:pt idx="5358">
                  <c:v>18.309549281676126</c:v>
                </c:pt>
                <c:pt idx="5359">
                  <c:v>17.874361082939686</c:v>
                </c:pt>
                <c:pt idx="5360">
                  <c:v>17.439118435799084</c:v>
                </c:pt>
                <c:pt idx="5361">
                  <c:v>17.003822666079799</c:v>
                </c:pt>
                <c:pt idx="5362">
                  <c:v>16.568475099767795</c:v>
                </c:pt>
                <c:pt idx="5363">
                  <c:v>16.133077063007253</c:v>
                </c:pt>
                <c:pt idx="5364">
                  <c:v>15.697629882096102</c:v>
                </c:pt>
                <c:pt idx="5365">
                  <c:v>15.262134883481536</c:v>
                </c:pt>
                <c:pt idx="5366">
                  <c:v>14.826593393757728</c:v>
                </c:pt>
                <c:pt idx="5367">
                  <c:v>14.391006739659144</c:v>
                </c:pt>
                <c:pt idx="5368">
                  <c:v>13.955376248057835</c:v>
                </c:pt>
                <c:pt idx="5369">
                  <c:v>13.519703245960713</c:v>
                </c:pt>
                <c:pt idx="5370">
                  <c:v>13.083989060502851</c:v>
                </c:pt>
                <c:pt idx="5371">
                  <c:v>12.648235018944785</c:v>
                </c:pt>
                <c:pt idx="5372">
                  <c:v>12.212442448669778</c:v>
                </c:pt>
                <c:pt idx="5373">
                  <c:v>11.776612677177136</c:v>
                </c:pt>
                <c:pt idx="5374">
                  <c:v>11.340747032079925</c:v>
                </c:pt>
                <c:pt idx="5375">
                  <c:v>10.904846841100046</c:v>
                </c:pt>
                <c:pt idx="5376">
                  <c:v>10.468913432065962</c:v>
                </c:pt>
                <c:pt idx="5377">
                  <c:v>10.032948132905998</c:v>
                </c:pt>
                <c:pt idx="5378">
                  <c:v>9.5969522716460602</c:v>
                </c:pt>
                <c:pt idx="5379">
                  <c:v>9.1609271764047122</c:v>
                </c:pt>
                <c:pt idx="5380">
                  <c:v>8.7248741753908998</c:v>
                </c:pt>
                <c:pt idx="5381">
                  <c:v>8.2887945968967962</c:v>
                </c:pt>
                <c:pt idx="5382">
                  <c:v>7.8526897692973128</c:v>
                </c:pt>
                <c:pt idx="5383">
                  <c:v>7.416561021042944</c:v>
                </c:pt>
                <c:pt idx="5384">
                  <c:v>6.9804096806574902</c:v>
                </c:pt>
                <c:pt idx="5385">
                  <c:v>6.544237076733574</c:v>
                </c:pt>
                <c:pt idx="5386">
                  <c:v>6.1080445379281461</c:v>
                </c:pt>
                <c:pt idx="5387">
                  <c:v>5.6718333929602158</c:v>
                </c:pt>
                <c:pt idx="5388">
                  <c:v>5.2356049706041343</c:v>
                </c:pt>
                <c:pt idx="5389">
                  <c:v>4.7993605996873292</c:v>
                </c:pt>
                <c:pt idx="5390">
                  <c:v>4.3631016090853674</c:v>
                </c:pt>
                <c:pt idx="5391">
                  <c:v>3.9268293277192341</c:v>
                </c:pt>
                <c:pt idx="5392">
                  <c:v>3.4905450845504045</c:v>
                </c:pt>
                <c:pt idx="5393">
                  <c:v>3.0542502085759002</c:v>
                </c:pt>
                <c:pt idx="5394">
                  <c:v>2.6179460288255791</c:v>
                </c:pt>
                <c:pt idx="5395">
                  <c:v>2.1816338743576376</c:v>
                </c:pt>
                <c:pt idx="5396">
                  <c:v>1.7453150742541217</c:v>
                </c:pt>
                <c:pt idx="5397">
                  <c:v>1.3089909576186534</c:v>
                </c:pt>
                <c:pt idx="5398">
                  <c:v>0.87266285356971662</c:v>
                </c:pt>
                <c:pt idx="5399">
                  <c:v>0.43633209123838684</c:v>
                </c:pt>
                <c:pt idx="5400">
                  <c:v>-2.3616357350611517E-10</c:v>
                </c:pt>
                <c:pt idx="5401">
                  <c:v>-0.43633209171115739</c:v>
                </c:pt>
                <c:pt idx="5402">
                  <c:v>-0.87266285404292909</c:v>
                </c:pt>
                <c:pt idx="5403">
                  <c:v>-1.3089909580918619</c:v>
                </c:pt>
                <c:pt idx="5404">
                  <c:v>-1.7453150747273256</c:v>
                </c:pt>
                <c:pt idx="5405">
                  <c:v>-2.1816338748303905</c:v>
                </c:pt>
                <c:pt idx="5406">
                  <c:v>-2.6179460292987682</c:v>
                </c:pt>
                <c:pt idx="5407">
                  <c:v>-3.0542502090490804</c:v>
                </c:pt>
                <c:pt idx="5408">
                  <c:v>-3.4905450850235735</c:v>
                </c:pt>
                <c:pt idx="5409">
                  <c:v>-3.9268293281923916</c:v>
                </c:pt>
                <c:pt idx="5410">
                  <c:v>-4.3631016095580666</c:v>
                </c:pt>
                <c:pt idx="5411">
                  <c:v>-4.7993606001600133</c:v>
                </c:pt>
                <c:pt idx="5412">
                  <c:v>-5.2356049710768016</c:v>
                </c:pt>
                <c:pt idx="5413">
                  <c:v>-5.6718333934333094</c:v>
                </c:pt>
                <c:pt idx="5414">
                  <c:v>-6.108044538401221</c:v>
                </c:pt>
                <c:pt idx="5415">
                  <c:v>-6.5442370772061826</c:v>
                </c:pt>
                <c:pt idx="5416">
                  <c:v>-6.9804096811305207</c:v>
                </c:pt>
                <c:pt idx="5417">
                  <c:v>-7.4165610215159505</c:v>
                </c:pt>
                <c:pt idx="5418">
                  <c:v>-7.8526897697702953</c:v>
                </c:pt>
                <c:pt idx="5419">
                  <c:v>-8.2887945973697512</c:v>
                </c:pt>
                <c:pt idx="5420">
                  <c:v>-8.7248741758633841</c:v>
                </c:pt>
                <c:pt idx="5421">
                  <c:v>-9.1609271768776104</c:v>
                </c:pt>
                <c:pt idx="5422">
                  <c:v>-9.5969522721184823</c:v>
                </c:pt>
                <c:pt idx="5423">
                  <c:v>-10.032948133378389</c:v>
                </c:pt>
                <c:pt idx="5424">
                  <c:v>-10.468913432538761</c:v>
                </c:pt>
                <c:pt idx="5425">
                  <c:v>-10.904846841572809</c:v>
                </c:pt>
                <c:pt idx="5426">
                  <c:v>-11.340747032552208</c:v>
                </c:pt>
                <c:pt idx="5427">
                  <c:v>-11.776612677649828</c:v>
                </c:pt>
                <c:pt idx="5428">
                  <c:v>-12.212442449142431</c:v>
                </c:pt>
                <c:pt idx="5429">
                  <c:v>-12.648235019417395</c:v>
                </c:pt>
                <c:pt idx="5430">
                  <c:v>-13.083989060974975</c:v>
                </c:pt>
                <c:pt idx="5431">
                  <c:v>-13.519703246433235</c:v>
                </c:pt>
                <c:pt idx="5432">
                  <c:v>-13.955376248530312</c:v>
                </c:pt>
                <c:pt idx="5433">
                  <c:v>-14.391006740131131</c:v>
                </c:pt>
                <c:pt idx="5434">
                  <c:v>-14.826593394229665</c:v>
                </c:pt>
                <c:pt idx="5435">
                  <c:v>-15.262134883953868</c:v>
                </c:pt>
                <c:pt idx="5436">
                  <c:v>-15.69762988256794</c:v>
                </c:pt>
                <c:pt idx="5437">
                  <c:v>-16.13307706347948</c:v>
                </c:pt>
                <c:pt idx="5438">
                  <c:v>-16.568475100239969</c:v>
                </c:pt>
                <c:pt idx="5439">
                  <c:v>-17.003822666551919</c:v>
                </c:pt>
                <c:pt idx="5440">
                  <c:v>-17.439118436271148</c:v>
                </c:pt>
                <c:pt idx="5441">
                  <c:v>-17.874361083411245</c:v>
                </c:pt>
                <c:pt idx="5442">
                  <c:v>-18.309549282148069</c:v>
                </c:pt>
                <c:pt idx="5443">
                  <c:v>-18.744681706822018</c:v>
                </c:pt>
                <c:pt idx="5444">
                  <c:v>-19.179757031944693</c:v>
                </c:pt>
                <c:pt idx="5445">
                  <c:v>-19.61477393220121</c:v>
                </c:pt>
                <c:pt idx="5446">
                  <c:v>-20.049731082455086</c:v>
                </c:pt>
                <c:pt idx="5447">
                  <c:v>-20.484627157750968</c:v>
                </c:pt>
                <c:pt idx="5448">
                  <c:v>-20.919460833319548</c:v>
                </c:pt>
                <c:pt idx="5449">
                  <c:v>-21.354230784582477</c:v>
                </c:pt>
                <c:pt idx="5450">
                  <c:v>-21.788935687155092</c:v>
                </c:pt>
                <c:pt idx="5451">
                  <c:v>-22.223574216850864</c:v>
                </c:pt>
                <c:pt idx="5452">
                  <c:v>-22.658145049685899</c:v>
                </c:pt>
                <c:pt idx="5453">
                  <c:v>-23.092646861881192</c:v>
                </c:pt>
                <c:pt idx="5454">
                  <c:v>-23.527078329869308</c:v>
                </c:pt>
                <c:pt idx="5455">
                  <c:v>-23.96143813029666</c:v>
                </c:pt>
                <c:pt idx="5456">
                  <c:v>-24.395724940027961</c:v>
                </c:pt>
                <c:pt idx="5457">
                  <c:v>-24.829937436150718</c:v>
                </c:pt>
                <c:pt idx="5458">
                  <c:v>-25.264074295977927</c:v>
                </c:pt>
                <c:pt idx="5459">
                  <c:v>-25.698134197052973</c:v>
                </c:pt>
                <c:pt idx="5460">
                  <c:v>-26.132115817154567</c:v>
                </c:pt>
                <c:pt idx="5461">
                  <c:v>-26.56601783429943</c:v>
                </c:pt>
                <c:pt idx="5462">
                  <c:v>-26.999838926747209</c:v>
                </c:pt>
                <c:pt idx="5463">
                  <c:v>-27.433577773002742</c:v>
                </c:pt>
                <c:pt idx="5464">
                  <c:v>-27.867233051822719</c:v>
                </c:pt>
                <c:pt idx="5465">
                  <c:v>-28.300803442217955</c:v>
                </c:pt>
                <c:pt idx="5466">
                  <c:v>-28.734287623457853</c:v>
                </c:pt>
                <c:pt idx="5467">
                  <c:v>-29.167684275074858</c:v>
                </c:pt>
                <c:pt idx="5468">
                  <c:v>-29.600992076866724</c:v>
                </c:pt>
                <c:pt idx="5469">
                  <c:v>-30.034209708903624</c:v>
                </c:pt>
                <c:pt idx="5470">
                  <c:v>-30.467335851528645</c:v>
                </c:pt>
                <c:pt idx="5471">
                  <c:v>-30.90036918536487</c:v>
                </c:pt>
                <c:pt idx="5472">
                  <c:v>-31.333308391317676</c:v>
                </c:pt>
                <c:pt idx="5473">
                  <c:v>-31.766152150579597</c:v>
                </c:pt>
                <c:pt idx="5474">
                  <c:v>-32.198899144632584</c:v>
                </c:pt>
                <c:pt idx="5475">
                  <c:v>-32.631548055254704</c:v>
                </c:pt>
                <c:pt idx="5476">
                  <c:v>-33.064097564522342</c:v>
                </c:pt>
                <c:pt idx="5477">
                  <c:v>-33.496546354815095</c:v>
                </c:pt>
                <c:pt idx="5478">
                  <c:v>-33.928893108818095</c:v>
                </c:pt>
                <c:pt idx="5479">
                  <c:v>-34.361136509528578</c:v>
                </c:pt>
                <c:pt idx="5480">
                  <c:v>-34.79327524025863</c:v>
                </c:pt>
                <c:pt idx="5481">
                  <c:v>-35.225307984637851</c:v>
                </c:pt>
                <c:pt idx="5482">
                  <c:v>-35.65723342662001</c:v>
                </c:pt>
                <c:pt idx="5483">
                  <c:v>-36.089050250485748</c:v>
                </c:pt>
                <c:pt idx="5484">
                  <c:v>-36.520757140845262</c:v>
                </c:pt>
                <c:pt idx="5485">
                  <c:v>-36.952352782644923</c:v>
                </c:pt>
                <c:pt idx="5486">
                  <c:v>-37.383835861169558</c:v>
                </c:pt>
                <c:pt idx="5487">
                  <c:v>-37.815205062046886</c:v>
                </c:pt>
                <c:pt idx="5488">
                  <c:v>-38.246459071251955</c:v>
                </c:pt>
                <c:pt idx="5489">
                  <c:v>-38.677596575109362</c:v>
                </c:pt>
                <c:pt idx="5490">
                  <c:v>-39.108616260299961</c:v>
                </c:pt>
                <c:pt idx="5491">
                  <c:v>-39.539516813863038</c:v>
                </c:pt>
                <c:pt idx="5492">
                  <c:v>-39.970296923201211</c:v>
                </c:pt>
                <c:pt idx="5493">
                  <c:v>-40.400955276083124</c:v>
                </c:pt>
                <c:pt idx="5494">
                  <c:v>-40.831490560648305</c:v>
                </c:pt>
                <c:pt idx="5495">
                  <c:v>-41.261901465412059</c:v>
                </c:pt>
                <c:pt idx="5496">
                  <c:v>-41.692186679268112</c:v>
                </c:pt>
                <c:pt idx="5497">
                  <c:v>-42.122344891493093</c:v>
                </c:pt>
                <c:pt idx="5498">
                  <c:v>-42.552374791750928</c:v>
                </c:pt>
                <c:pt idx="5499">
                  <c:v>-42.982275070095071</c:v>
                </c:pt>
                <c:pt idx="5500">
                  <c:v>-43.412044416975171</c:v>
                </c:pt>
                <c:pt idx="5501">
                  <c:v>-43.841681523239259</c:v>
                </c:pt>
                <c:pt idx="5502">
                  <c:v>-44.271185080138203</c:v>
                </c:pt>
                <c:pt idx="5503">
                  <c:v>-44.700553779330122</c:v>
                </c:pt>
                <c:pt idx="5504">
                  <c:v>-45.129786312883041</c:v>
                </c:pt>
                <c:pt idx="5505">
                  <c:v>-45.558881373279803</c:v>
                </c:pt>
                <c:pt idx="5506">
                  <c:v>-45.987837653422872</c:v>
                </c:pt>
                <c:pt idx="5507">
                  <c:v>-46.416653846637033</c:v>
                </c:pt>
                <c:pt idx="5508">
                  <c:v>-46.845328646674218</c:v>
                </c:pt>
                <c:pt idx="5509">
                  <c:v>-47.273860747715773</c:v>
                </c:pt>
                <c:pt idx="5510">
                  <c:v>-47.702248844379049</c:v>
                </c:pt>
                <c:pt idx="5511">
                  <c:v>-48.130491631719593</c:v>
                </c:pt>
                <c:pt idx="5512">
                  <c:v>-48.558587805235618</c:v>
                </c:pt>
                <c:pt idx="5513">
                  <c:v>-48.986536060872368</c:v>
                </c:pt>
                <c:pt idx="5514">
                  <c:v>-49.414335095024811</c:v>
                </c:pt>
                <c:pt idx="5515">
                  <c:v>-49.841983604542449</c:v>
                </c:pt>
                <c:pt idx="5516">
                  <c:v>-50.269480286734208</c:v>
                </c:pt>
                <c:pt idx="5517">
                  <c:v>-50.696823839371056</c:v>
                </c:pt>
                <c:pt idx="5518">
                  <c:v>-51.124012960690401</c:v>
                </c:pt>
                <c:pt idx="5519">
                  <c:v>-51.551046349400544</c:v>
                </c:pt>
                <c:pt idx="5520">
                  <c:v>-51.977922704682854</c:v>
                </c:pt>
                <c:pt idx="5521">
                  <c:v>-52.404640726198352</c:v>
                </c:pt>
                <c:pt idx="5522">
                  <c:v>-52.831199114089948</c:v>
                </c:pt>
                <c:pt idx="5523">
                  <c:v>-53.257596568987246</c:v>
                </c:pt>
                <c:pt idx="5524">
                  <c:v>-53.683831792008782</c:v>
                </c:pt>
                <c:pt idx="5525">
                  <c:v>-54.109903484769013</c:v>
                </c:pt>
                <c:pt idx="5526">
                  <c:v>-54.535810349378806</c:v>
                </c:pt>
                <c:pt idx="5527">
                  <c:v>-54.961551088452431</c:v>
                </c:pt>
                <c:pt idx="5528">
                  <c:v>-55.387124405109752</c:v>
                </c:pt>
                <c:pt idx="5529">
                  <c:v>-55.81252900298108</c:v>
                </c:pt>
                <c:pt idx="5530">
                  <c:v>-56.237763586209361</c:v>
                </c:pt>
                <c:pt idx="5531">
                  <c:v>-56.662826859456757</c:v>
                </c:pt>
                <c:pt idx="5532">
                  <c:v>-57.087717527906797</c:v>
                </c:pt>
                <c:pt idx="5533">
                  <c:v>-57.51243429726884</c:v>
                </c:pt>
                <c:pt idx="5534">
                  <c:v>-57.936975873782373</c:v>
                </c:pt>
                <c:pt idx="5535">
                  <c:v>-58.361340964219266</c:v>
                </c:pt>
                <c:pt idx="5536">
                  <c:v>-58.785528275890293</c:v>
                </c:pt>
                <c:pt idx="5537">
                  <c:v>-59.209536516647759</c:v>
                </c:pt>
                <c:pt idx="5538">
                  <c:v>-59.633364394888176</c:v>
                </c:pt>
                <c:pt idx="5539">
                  <c:v>-60.057010619559186</c:v>
                </c:pt>
                <c:pt idx="5540">
                  <c:v>-60.480473900160057</c:v>
                </c:pt>
                <c:pt idx="5541">
                  <c:v>-60.903752946748625</c:v>
                </c:pt>
                <c:pt idx="5542">
                  <c:v>-61.326846469943504</c:v>
                </c:pt>
                <c:pt idx="5543">
                  <c:v>-61.749753180928458</c:v>
                </c:pt>
                <c:pt idx="5544">
                  <c:v>-62.172471791456722</c:v>
                </c:pt>
                <c:pt idx="5545">
                  <c:v>-62.595001013853235</c:v>
                </c:pt>
                <c:pt idx="5546">
                  <c:v>-63.017339561021167</c:v>
                </c:pt>
                <c:pt idx="5547">
                  <c:v>-63.439486146444025</c:v>
                </c:pt>
                <c:pt idx="5548">
                  <c:v>-63.861439484190541</c:v>
                </c:pt>
                <c:pt idx="5549">
                  <c:v>-64.283198288916822</c:v>
                </c:pt>
                <c:pt idx="5550">
                  <c:v>-64.704761275873238</c:v>
                </c:pt>
                <c:pt idx="5551">
                  <c:v>-65.126127160905</c:v>
                </c:pt>
                <c:pt idx="5552">
                  <c:v>-65.547294660458959</c:v>
                </c:pt>
                <c:pt idx="5553">
                  <c:v>-65.968262491585861</c:v>
                </c:pt>
                <c:pt idx="5554">
                  <c:v>-66.389029371945114</c:v>
                </c:pt>
                <c:pt idx="5555">
                  <c:v>-66.809594019806994</c:v>
                </c:pt>
                <c:pt idx="5556">
                  <c:v>-67.229955154059056</c:v>
                </c:pt>
                <c:pt idx="5557">
                  <c:v>-67.650111494208389</c:v>
                </c:pt>
                <c:pt idx="5558">
                  <c:v>-68.070061760385926</c:v>
                </c:pt>
                <c:pt idx="5559">
                  <c:v>-68.489804673350733</c:v>
                </c:pt>
                <c:pt idx="5560">
                  <c:v>-68.909338954492696</c:v>
                </c:pt>
                <c:pt idx="5561">
                  <c:v>-69.328663325837198</c:v>
                </c:pt>
                <c:pt idx="5562">
                  <c:v>-69.747776510049917</c:v>
                </c:pt>
                <c:pt idx="5563">
                  <c:v>-70.166677230439404</c:v>
                </c:pt>
                <c:pt idx="5564">
                  <c:v>-70.58536421096143</c:v>
                </c:pt>
                <c:pt idx="5565">
                  <c:v>-71.003836176223231</c:v>
                </c:pt>
                <c:pt idx="5566">
                  <c:v>-71.422091851485817</c:v>
                </c:pt>
                <c:pt idx="5567">
                  <c:v>-71.840129962670275</c:v>
                </c:pt>
                <c:pt idx="5568">
                  <c:v>-72.25794923636002</c:v>
                </c:pt>
                <c:pt idx="5569">
                  <c:v>-72.675548399805521</c:v>
                </c:pt>
                <c:pt idx="5570">
                  <c:v>-73.092926180926852</c:v>
                </c:pt>
                <c:pt idx="5571">
                  <c:v>-73.510081308318505</c:v>
                </c:pt>
                <c:pt idx="5572">
                  <c:v>-73.92701251125402</c:v>
                </c:pt>
                <c:pt idx="5573">
                  <c:v>-74.343718519688679</c:v>
                </c:pt>
                <c:pt idx="5574">
                  <c:v>-74.760198064263705</c:v>
                </c:pt>
                <c:pt idx="5575">
                  <c:v>-75.176449876310585</c:v>
                </c:pt>
                <c:pt idx="5576">
                  <c:v>-75.592472687853274</c:v>
                </c:pt>
                <c:pt idx="5577">
                  <c:v>-76.008265231614558</c:v>
                </c:pt>
                <c:pt idx="5578">
                  <c:v>-76.423826241018233</c:v>
                </c:pt>
                <c:pt idx="5579">
                  <c:v>-76.839154450193419</c:v>
                </c:pt>
                <c:pt idx="5580">
                  <c:v>-77.254248593978787</c:v>
                </c:pt>
                <c:pt idx="5581">
                  <c:v>-77.669107407924699</c:v>
                </c:pt>
                <c:pt idx="5582">
                  <c:v>-78.083729628300148</c:v>
                </c:pt>
                <c:pt idx="5583">
                  <c:v>-78.498113992093081</c:v>
                </c:pt>
                <c:pt idx="5584">
                  <c:v>-78.912259237017295</c:v>
                </c:pt>
                <c:pt idx="5585">
                  <c:v>-79.326164101514962</c:v>
                </c:pt>
                <c:pt idx="5586">
                  <c:v>-79.739827324759261</c:v>
                </c:pt>
                <c:pt idx="5587">
                  <c:v>-80.15324764666066</c:v>
                </c:pt>
                <c:pt idx="5588">
                  <c:v>-80.566423807869199</c:v>
                </c:pt>
                <c:pt idx="5589">
                  <c:v>-80.97935454977862</c:v>
                </c:pt>
                <c:pt idx="5590">
                  <c:v>-81.392038614530676</c:v>
                </c:pt>
                <c:pt idx="5591">
                  <c:v>-81.80447474501733</c:v>
                </c:pt>
                <c:pt idx="5592">
                  <c:v>-82.216661684886972</c:v>
                </c:pt>
                <c:pt idx="5593">
                  <c:v>-82.628598178547179</c:v>
                </c:pt>
                <c:pt idx="5594">
                  <c:v>-83.040282971167073</c:v>
                </c:pt>
                <c:pt idx="5595">
                  <c:v>-83.451714808684216</c:v>
                </c:pt>
                <c:pt idx="5596">
                  <c:v>-83.862892437805058</c:v>
                </c:pt>
                <c:pt idx="5597">
                  <c:v>-84.273814606011655</c:v>
                </c:pt>
                <c:pt idx="5598">
                  <c:v>-84.684480061563804</c:v>
                </c:pt>
                <c:pt idx="5599">
                  <c:v>-85.094887553503312</c:v>
                </c:pt>
                <c:pt idx="5600">
                  <c:v>-85.505035831658205</c:v>
                </c:pt>
                <c:pt idx="5601">
                  <c:v>-85.914923646644851</c:v>
                </c:pt>
                <c:pt idx="5602">
                  <c:v>-86.324549749874322</c:v>
                </c:pt>
                <c:pt idx="5603">
                  <c:v>-86.733912893554447</c:v>
                </c:pt>
                <c:pt idx="5604">
                  <c:v>-87.143011830694519</c:v>
                </c:pt>
                <c:pt idx="5605">
                  <c:v>-87.5518453151074</c:v>
                </c:pt>
                <c:pt idx="5606">
                  <c:v>-87.960412101416225</c:v>
                </c:pt>
                <c:pt idx="5607">
                  <c:v>-88.368710945054872</c:v>
                </c:pt>
                <c:pt idx="5608">
                  <c:v>-88.776740602274671</c:v>
                </c:pt>
                <c:pt idx="5609">
                  <c:v>-89.184499830146521</c:v>
                </c:pt>
                <c:pt idx="5610">
                  <c:v>-89.591987386565521</c:v>
                </c:pt>
                <c:pt idx="5611">
                  <c:v>-89.999202030253059</c:v>
                </c:pt>
                <c:pt idx="5612">
                  <c:v>-90.406142520763154</c:v>
                </c:pt>
                <c:pt idx="5613">
                  <c:v>-90.81280761848447</c:v>
                </c:pt>
                <c:pt idx="5614">
                  <c:v>-91.219196084644608</c:v>
                </c:pt>
                <c:pt idx="5615">
                  <c:v>-91.625306681314228</c:v>
                </c:pt>
                <c:pt idx="5616">
                  <c:v>-92.031138171409637</c:v>
                </c:pt>
                <c:pt idx="5617">
                  <c:v>-92.436689318697276</c:v>
                </c:pt>
                <c:pt idx="5618">
                  <c:v>-92.841958887798455</c:v>
                </c:pt>
                <c:pt idx="5619">
                  <c:v>-93.246945644191797</c:v>
                </c:pt>
                <c:pt idx="5620">
                  <c:v>-93.651648354217386</c:v>
                </c:pt>
                <c:pt idx="5621">
                  <c:v>-94.056065785080989</c:v>
                </c:pt>
                <c:pt idx="5622">
                  <c:v>-94.460196704856173</c:v>
                </c:pt>
                <c:pt idx="5623">
                  <c:v>-94.864039882490474</c:v>
                </c:pt>
                <c:pt idx="5624">
                  <c:v>-95.267594087807524</c:v>
                </c:pt>
                <c:pt idx="5625">
                  <c:v>-95.670858091511661</c:v>
                </c:pt>
                <c:pt idx="5626">
                  <c:v>-96.073830665189945</c:v>
                </c:pt>
                <c:pt idx="5627">
                  <c:v>-96.476510581318863</c:v>
                </c:pt>
                <c:pt idx="5628">
                  <c:v>-96.878896613264772</c:v>
                </c:pt>
                <c:pt idx="5629">
                  <c:v>-97.280987535290379</c:v>
                </c:pt>
                <c:pt idx="5630">
                  <c:v>-97.682782122557057</c:v>
                </c:pt>
                <c:pt idx="5631">
                  <c:v>-98.084279151129209</c:v>
                </c:pt>
                <c:pt idx="5632">
                  <c:v>-98.48547739797641</c:v>
                </c:pt>
                <c:pt idx="5633">
                  <c:v>-98.886375640979651</c:v>
                </c:pt>
                <c:pt idx="5634">
                  <c:v>-99.286972658933365</c:v>
                </c:pt>
                <c:pt idx="5635">
                  <c:v>-99.687267231549569</c:v>
                </c:pt>
                <c:pt idx="5636">
                  <c:v>-100.08725813946195</c:v>
                </c:pt>
                <c:pt idx="5637">
                  <c:v>-100.48694416422805</c:v>
                </c:pt>
                <c:pt idx="5638">
                  <c:v>-100.88632408833571</c:v>
                </c:pt>
                <c:pt idx="5639">
                  <c:v>-101.28539669520363</c:v>
                </c:pt>
                <c:pt idx="5640">
                  <c:v>-101.68416076918784</c:v>
                </c:pt>
                <c:pt idx="5641">
                  <c:v>-102.0826150955842</c:v>
                </c:pt>
                <c:pt idx="5642">
                  <c:v>-102.48075846063095</c:v>
                </c:pt>
                <c:pt idx="5643">
                  <c:v>-102.87858965151474</c:v>
                </c:pt>
                <c:pt idx="5644">
                  <c:v>-103.2761074563728</c:v>
                </c:pt>
                <c:pt idx="5645">
                  <c:v>-103.67331066429691</c:v>
                </c:pt>
                <c:pt idx="5646">
                  <c:v>-104.07019806533761</c:v>
                </c:pt>
                <c:pt idx="5647">
                  <c:v>-104.46676845050629</c:v>
                </c:pt>
                <c:pt idx="5648">
                  <c:v>-104.86302061178117</c:v>
                </c:pt>
                <c:pt idx="5649">
                  <c:v>-105.25895334210983</c:v>
                </c:pt>
                <c:pt idx="5650">
                  <c:v>-105.65456543541173</c:v>
                </c:pt>
                <c:pt idx="5651">
                  <c:v>-106.04985568658419</c:v>
                </c:pt>
                <c:pt idx="5652">
                  <c:v>-106.44482289150498</c:v>
                </c:pt>
                <c:pt idx="5653">
                  <c:v>-106.8394658470347</c:v>
                </c:pt>
                <c:pt idx="5654">
                  <c:v>-107.23378335102286</c:v>
                </c:pt>
                <c:pt idx="5655">
                  <c:v>-107.62777420230995</c:v>
                </c:pt>
                <c:pt idx="5656">
                  <c:v>-108.02143720073192</c:v>
                </c:pt>
                <c:pt idx="5657">
                  <c:v>-108.4147711471222</c:v>
                </c:pt>
                <c:pt idx="5658">
                  <c:v>-108.80777484331777</c:v>
                </c:pt>
                <c:pt idx="5659">
                  <c:v>-109.20044709216123</c:v>
                </c:pt>
                <c:pt idx="5660">
                  <c:v>-109.5927866975052</c:v>
                </c:pt>
                <c:pt idx="5661">
                  <c:v>-109.98479246421441</c:v>
                </c:pt>
                <c:pt idx="5662">
                  <c:v>-110.3764631981721</c:v>
                </c:pt>
                <c:pt idx="5663">
                  <c:v>-110.76779770628049</c:v>
                </c:pt>
                <c:pt idx="5664">
                  <c:v>-111.15879479646722</c:v>
                </c:pt>
                <c:pt idx="5665">
                  <c:v>-111.54945327768731</c:v>
                </c:pt>
                <c:pt idx="5666">
                  <c:v>-111.93977195992731</c:v>
                </c:pt>
                <c:pt idx="5667">
                  <c:v>-112.32974965420921</c:v>
                </c:pt>
                <c:pt idx="5668">
                  <c:v>-112.71938517259251</c:v>
                </c:pt>
                <c:pt idx="5669">
                  <c:v>-113.10867732818026</c:v>
                </c:pt>
                <c:pt idx="5670">
                  <c:v>-113.49762493512105</c:v>
                </c:pt>
                <c:pt idx="5671">
                  <c:v>-113.8862268086134</c:v>
                </c:pt>
                <c:pt idx="5672">
                  <c:v>-114.27448176490822</c:v>
                </c:pt>
                <c:pt idx="5673">
                  <c:v>-114.66238862131318</c:v>
                </c:pt>
                <c:pt idx="5674">
                  <c:v>-115.04994619619713</c:v>
                </c:pt>
                <c:pt idx="5675">
                  <c:v>-115.43715330899246</c:v>
                </c:pt>
                <c:pt idx="5676">
                  <c:v>-115.82400878019918</c:v>
                </c:pt>
                <c:pt idx="5677">
                  <c:v>-116.2105114313888</c:v>
                </c:pt>
                <c:pt idx="5678">
                  <c:v>-116.59666008520645</c:v>
                </c:pt>
                <c:pt idx="5679">
                  <c:v>-116.98245356537676</c:v>
                </c:pt>
                <c:pt idx="5680">
                  <c:v>-117.36789069670586</c:v>
                </c:pt>
                <c:pt idx="5681">
                  <c:v>-117.75297030508544</c:v>
                </c:pt>
                <c:pt idx="5682">
                  <c:v>-118.13769121749658</c:v>
                </c:pt>
                <c:pt idx="5683">
                  <c:v>-118.52205226201231</c:v>
                </c:pt>
                <c:pt idx="5684">
                  <c:v>-118.9060522678018</c:v>
                </c:pt>
                <c:pt idx="5685">
                  <c:v>-119.28969006513485</c:v>
                </c:pt>
                <c:pt idx="5686">
                  <c:v>-119.6729644853842</c:v>
                </c:pt>
                <c:pt idx="5687">
                  <c:v>-120.05587436102988</c:v>
                </c:pt>
                <c:pt idx="5688">
                  <c:v>-120.43841852566122</c:v>
                </c:pt>
                <c:pt idx="5689">
                  <c:v>-120.82059581398275</c:v>
                </c:pt>
                <c:pt idx="5690">
                  <c:v>-121.20240506181617</c:v>
                </c:pt>
                <c:pt idx="5691">
                  <c:v>-121.58384510610428</c:v>
                </c:pt>
                <c:pt idx="5692">
                  <c:v>-121.96491478491497</c:v>
                </c:pt>
                <c:pt idx="5693">
                  <c:v>-122.34561293744311</c:v>
                </c:pt>
                <c:pt idx="5694">
                  <c:v>-122.72593840401689</c:v>
                </c:pt>
                <c:pt idx="5695">
                  <c:v>-123.10589002609821</c:v>
                </c:pt>
                <c:pt idx="5696">
                  <c:v>-123.48546664628891</c:v>
                </c:pt>
                <c:pt idx="5697">
                  <c:v>-123.86466710833281</c:v>
                </c:pt>
                <c:pt idx="5698">
                  <c:v>-124.24349025711989</c:v>
                </c:pt>
                <c:pt idx="5699">
                  <c:v>-124.62193493868838</c:v>
                </c:pt>
                <c:pt idx="5700">
                  <c:v>-125.00000000023054</c:v>
                </c:pt>
                <c:pt idx="5701">
                  <c:v>-125.37768429009463</c:v>
                </c:pt>
                <c:pt idx="5702">
                  <c:v>-125.75498665778917</c:v>
                </c:pt>
                <c:pt idx="5703">
                  <c:v>-126.13190595398497</c:v>
                </c:pt>
                <c:pt idx="5704">
                  <c:v>-126.50844103052086</c:v>
                </c:pt>
                <c:pt idx="5705">
                  <c:v>-126.88459074040607</c:v>
                </c:pt>
                <c:pt idx="5706">
                  <c:v>-127.26035393782259</c:v>
                </c:pt>
                <c:pt idx="5707">
                  <c:v>-127.63572947813093</c:v>
                </c:pt>
                <c:pt idx="5708">
                  <c:v>-128.0107162178725</c:v>
                </c:pt>
                <c:pt idx="5709">
                  <c:v>-128.38531301477187</c:v>
                </c:pt>
                <c:pt idx="5710">
                  <c:v>-128.75951872774263</c:v>
                </c:pt>
                <c:pt idx="5711">
                  <c:v>-129.1333322168893</c:v>
                </c:pt>
                <c:pt idx="5712">
                  <c:v>-129.50675234351112</c:v>
                </c:pt>
                <c:pt idx="5713">
                  <c:v>-129.87977797010603</c:v>
                </c:pt>
                <c:pt idx="5714">
                  <c:v>-130.25240796037249</c:v>
                </c:pt>
                <c:pt idx="5715">
                  <c:v>-130.62464117921536</c:v>
                </c:pt>
                <c:pt idx="5716">
                  <c:v>-130.99647649274769</c:v>
                </c:pt>
                <c:pt idx="5717">
                  <c:v>-131.36791276829493</c:v>
                </c:pt>
                <c:pt idx="5718">
                  <c:v>-131.73894887439749</c:v>
                </c:pt>
                <c:pt idx="5719">
                  <c:v>-132.10958368081461</c:v>
                </c:pt>
                <c:pt idx="5720">
                  <c:v>-132.4798160585288</c:v>
                </c:pt>
                <c:pt idx="5721">
                  <c:v>-132.84964487974801</c:v>
                </c:pt>
                <c:pt idx="5722">
                  <c:v>-133.2190690179095</c:v>
                </c:pt>
                <c:pt idx="5723">
                  <c:v>-133.58808734768371</c:v>
                </c:pt>
                <c:pt idx="5724">
                  <c:v>-133.95669874497599</c:v>
                </c:pt>
                <c:pt idx="5725">
                  <c:v>-134.32490208693252</c:v>
                </c:pt>
                <c:pt idx="5726">
                  <c:v>-134.69269625194204</c:v>
                </c:pt>
                <c:pt idx="5727">
                  <c:v>-135.06008011963976</c:v>
                </c:pt>
                <c:pt idx="5728">
                  <c:v>-135.42705257091109</c:v>
                </c:pt>
                <c:pt idx="5729">
                  <c:v>-135.79361248789388</c:v>
                </c:pt>
                <c:pt idx="5730">
                  <c:v>-136.15975875398271</c:v>
                </c:pt>
                <c:pt idx="5731">
                  <c:v>-136.52549025383288</c:v>
                </c:pt>
                <c:pt idx="5732">
                  <c:v>-136.89080587336295</c:v>
                </c:pt>
                <c:pt idx="5733">
                  <c:v>-137.25570449975839</c:v>
                </c:pt>
                <c:pt idx="5734">
                  <c:v>-137.62018502147407</c:v>
                </c:pt>
                <c:pt idx="5735">
                  <c:v>-137.98424632823944</c:v>
                </c:pt>
                <c:pt idx="5736">
                  <c:v>-138.34788731106062</c:v>
                </c:pt>
                <c:pt idx="5737">
                  <c:v>-138.71110686222414</c:v>
                </c:pt>
                <c:pt idx="5738">
                  <c:v>-139.0739038753006</c:v>
                </c:pt>
                <c:pt idx="5739">
                  <c:v>-139.43627724514704</c:v>
                </c:pt>
                <c:pt idx="5740">
                  <c:v>-139.7982258679109</c:v>
                </c:pt>
                <c:pt idx="5741">
                  <c:v>-140.15974864103435</c:v>
                </c:pt>
                <c:pt idx="5742">
                  <c:v>-140.52084446325631</c:v>
                </c:pt>
                <c:pt idx="5743">
                  <c:v>-140.8815122346162</c:v>
                </c:pt>
                <c:pt idx="5744">
                  <c:v>-141.24175085645791</c:v>
                </c:pt>
                <c:pt idx="5745">
                  <c:v>-141.60155923143134</c:v>
                </c:pt>
                <c:pt idx="5746">
                  <c:v>-141.96093626349818</c:v>
                </c:pt>
                <c:pt idx="5747">
                  <c:v>-142.31988085793361</c:v>
                </c:pt>
                <c:pt idx="5748">
                  <c:v>-142.67839192133056</c:v>
                </c:pt>
                <c:pt idx="5749">
                  <c:v>-143.03646836160138</c:v>
                </c:pt>
                <c:pt idx="5750">
                  <c:v>-143.39410908798394</c:v>
                </c:pt>
                <c:pt idx="5751">
                  <c:v>-143.75131301104176</c:v>
                </c:pt>
                <c:pt idx="5752">
                  <c:v>-144.10807904267014</c:v>
                </c:pt>
                <c:pt idx="5753">
                  <c:v>-144.46440609609786</c:v>
                </c:pt>
                <c:pt idx="5754">
                  <c:v>-144.82029308589131</c:v>
                </c:pt>
                <c:pt idx="5755">
                  <c:v>-145.17573892795625</c:v>
                </c:pt>
                <c:pt idx="5756">
                  <c:v>-145.53074253954335</c:v>
                </c:pt>
                <c:pt idx="5757">
                  <c:v>-145.88530283925007</c:v>
                </c:pt>
                <c:pt idx="5758">
                  <c:v>-146.23941874702425</c:v>
                </c:pt>
                <c:pt idx="5759">
                  <c:v>-146.59308918416778</c:v>
                </c:pt>
                <c:pt idx="5760">
                  <c:v>-146.94631307333844</c:v>
                </c:pt>
                <c:pt idx="5761">
                  <c:v>-147.29908933855538</c:v>
                </c:pt>
                <c:pt idx="5762">
                  <c:v>-147.65141690520124</c:v>
                </c:pt>
                <c:pt idx="5763">
                  <c:v>-148.0032947000245</c:v>
                </c:pt>
                <c:pt idx="5764">
                  <c:v>-148.35472165114501</c:v>
                </c:pt>
                <c:pt idx="5765">
                  <c:v>-148.70569668805467</c:v>
                </c:pt>
                <c:pt idx="5766">
                  <c:v>-149.05621874162301</c:v>
                </c:pt>
                <c:pt idx="5767">
                  <c:v>-149.40628674409902</c:v>
                </c:pt>
                <c:pt idx="5768">
                  <c:v>-149.75589962911491</c:v>
                </c:pt>
                <c:pt idx="5769">
                  <c:v>-150.1050563316895</c:v>
                </c:pt>
                <c:pt idx="5770">
                  <c:v>-150.45375578823024</c:v>
                </c:pt>
                <c:pt idx="5771">
                  <c:v>-150.80199693653847</c:v>
                </c:pt>
                <c:pt idx="5772">
                  <c:v>-151.14977871581129</c:v>
                </c:pt>
                <c:pt idx="5773">
                  <c:v>-151.49710006664534</c:v>
                </c:pt>
                <c:pt idx="5774">
                  <c:v>-151.84395993103934</c:v>
                </c:pt>
                <c:pt idx="5775">
                  <c:v>-152.19035725239749</c:v>
                </c:pt>
                <c:pt idx="5776">
                  <c:v>-152.53629097553392</c:v>
                </c:pt>
                <c:pt idx="5777">
                  <c:v>-152.88176004667451</c:v>
                </c:pt>
                <c:pt idx="5778">
                  <c:v>-153.2267634134605</c:v>
                </c:pt>
                <c:pt idx="5779">
                  <c:v>-153.57130002495222</c:v>
                </c:pt>
                <c:pt idx="5780">
                  <c:v>-153.91536883163067</c:v>
                </c:pt>
                <c:pt idx="5781">
                  <c:v>-154.25896878540297</c:v>
                </c:pt>
                <c:pt idx="5782">
                  <c:v>-154.60209883960403</c:v>
                </c:pt>
                <c:pt idx="5783">
                  <c:v>-154.94475794900021</c:v>
                </c:pt>
                <c:pt idx="5784">
                  <c:v>-155.28694506979278</c:v>
                </c:pt>
                <c:pt idx="5785">
                  <c:v>-155.6286591596201</c:v>
                </c:pt>
                <c:pt idx="5786">
                  <c:v>-155.96989917756144</c:v>
                </c:pt>
                <c:pt idx="5787">
                  <c:v>-156.31066408414088</c:v>
                </c:pt>
                <c:pt idx="5788">
                  <c:v>-156.65095284132937</c:v>
                </c:pt>
                <c:pt idx="5789">
                  <c:v>-156.99076441254874</c:v>
                </c:pt>
                <c:pt idx="5790">
                  <c:v>-157.33009776267332</c:v>
                </c:pt>
                <c:pt idx="5791">
                  <c:v>-157.6689518580352</c:v>
                </c:pt>
                <c:pt idx="5792">
                  <c:v>-158.00732566642603</c:v>
                </c:pt>
                <c:pt idx="5793">
                  <c:v>-158.34521815710053</c:v>
                </c:pt>
                <c:pt idx="5794">
                  <c:v>-158.6826283007799</c:v>
                </c:pt>
                <c:pt idx="5795">
                  <c:v>-159.01955506965402</c:v>
                </c:pt>
                <c:pt idx="5796">
                  <c:v>-159.35599743738513</c:v>
                </c:pt>
                <c:pt idx="5797">
                  <c:v>-159.69195437911179</c:v>
                </c:pt>
                <c:pt idx="5798">
                  <c:v>-160.0274248714509</c:v>
                </c:pt>
                <c:pt idx="5799">
                  <c:v>-160.36240789250118</c:v>
                </c:pt>
                <c:pt idx="5800">
                  <c:v>-160.69690242184654</c:v>
                </c:pt>
                <c:pt idx="5801">
                  <c:v>-161.030907440558</c:v>
                </c:pt>
                <c:pt idx="5802">
                  <c:v>-161.36442193119868</c:v>
                </c:pt>
                <c:pt idx="5803">
                  <c:v>-161.6974448778256</c:v>
                </c:pt>
                <c:pt idx="5804">
                  <c:v>-162.02997526599344</c:v>
                </c:pt>
                <c:pt idx="5805">
                  <c:v>-162.36201208275631</c:v>
                </c:pt>
                <c:pt idx="5806">
                  <c:v>-162.69355431667279</c:v>
                </c:pt>
                <c:pt idx="5807">
                  <c:v>-163.0246009578081</c:v>
                </c:pt>
                <c:pt idx="5808">
                  <c:v>-163.3551509977361</c:v>
                </c:pt>
                <c:pt idx="5809">
                  <c:v>-163.68520342954432</c:v>
                </c:pt>
                <c:pt idx="5810">
                  <c:v>-164.0147572478362</c:v>
                </c:pt>
                <c:pt idx="5811">
                  <c:v>-164.34381144873296</c:v>
                </c:pt>
                <c:pt idx="5812">
                  <c:v>-164.67236502987885</c:v>
                </c:pt>
                <c:pt idx="5813">
                  <c:v>-165.00041699044255</c:v>
                </c:pt>
                <c:pt idx="5814">
                  <c:v>-165.32796633112099</c:v>
                </c:pt>
                <c:pt idx="5815">
                  <c:v>-165.65501205414239</c:v>
                </c:pt>
                <c:pt idx="5816">
                  <c:v>-165.98155316326807</c:v>
                </c:pt>
                <c:pt idx="5817">
                  <c:v>-166.30758866379756</c:v>
                </c:pt>
                <c:pt idx="5818">
                  <c:v>-166.63311756257042</c:v>
                </c:pt>
                <c:pt idx="5819">
                  <c:v>-166.95813886796861</c:v>
                </c:pt>
                <c:pt idx="5820">
                  <c:v>-167.2826515899215</c:v>
                </c:pt>
                <c:pt idx="5821">
                  <c:v>-167.60665473990642</c:v>
                </c:pt>
                <c:pt idx="5822">
                  <c:v>-167.93014733095382</c:v>
                </c:pt>
                <c:pt idx="5823">
                  <c:v>-168.25312837764923</c:v>
                </c:pt>
                <c:pt idx="5824">
                  <c:v>-168.5755968961364</c:v>
                </c:pt>
                <c:pt idx="5825">
                  <c:v>-168.89755190412063</c:v>
                </c:pt>
                <c:pt idx="5826">
                  <c:v>-169.21899242087039</c:v>
                </c:pt>
                <c:pt idx="5827">
                  <c:v>-169.53991746722252</c:v>
                </c:pt>
                <c:pt idx="5828">
                  <c:v>-169.86032606558362</c:v>
                </c:pt>
                <c:pt idx="5829">
                  <c:v>-170.18021723993394</c:v>
                </c:pt>
                <c:pt idx="5830">
                  <c:v>-170.49959001582877</c:v>
                </c:pt>
                <c:pt idx="5831">
                  <c:v>-170.8184434204039</c:v>
                </c:pt>
                <c:pt idx="5832">
                  <c:v>-171.13677648237592</c:v>
                </c:pt>
                <c:pt idx="5833">
                  <c:v>-171.45458823204746</c:v>
                </c:pt>
                <c:pt idx="5834">
                  <c:v>-171.77187770130877</c:v>
                </c:pt>
                <c:pt idx="5835">
                  <c:v>-172.08864392364151</c:v>
                </c:pt>
                <c:pt idx="5836">
                  <c:v>-172.4048859341201</c:v>
                </c:pt>
                <c:pt idx="5837">
                  <c:v>-172.7206027694169</c:v>
                </c:pt>
                <c:pt idx="5838">
                  <c:v>-173.03579346780361</c:v>
                </c:pt>
                <c:pt idx="5839">
                  <c:v>-173.35045706915483</c:v>
                </c:pt>
                <c:pt idx="5840">
                  <c:v>-173.66459261495083</c:v>
                </c:pt>
                <c:pt idx="5841">
                  <c:v>-173.97819914828008</c:v>
                </c:pt>
                <c:pt idx="5842">
                  <c:v>-174.29127571384228</c:v>
                </c:pt>
                <c:pt idx="5843">
                  <c:v>-174.60382135795226</c:v>
                </c:pt>
                <c:pt idx="5844">
                  <c:v>-174.91583512854177</c:v>
                </c:pt>
                <c:pt idx="5845">
                  <c:v>-175.22731607516278</c:v>
                </c:pt>
                <c:pt idx="5846">
                  <c:v>-175.5382632489906</c:v>
                </c:pt>
                <c:pt idx="5847">
                  <c:v>-175.8486757028256</c:v>
                </c:pt>
                <c:pt idx="5848">
                  <c:v>-176.15855249109794</c:v>
                </c:pt>
                <c:pt idx="5849">
                  <c:v>-176.46789266986914</c:v>
                </c:pt>
                <c:pt idx="5850">
                  <c:v>-176.77669529683573</c:v>
                </c:pt>
                <c:pt idx="5851">
                  <c:v>-177.0849594313307</c:v>
                </c:pt>
                <c:pt idx="5852">
                  <c:v>-177.39268413432868</c:v>
                </c:pt>
                <c:pt idx="5853">
                  <c:v>-177.69986846844617</c:v>
                </c:pt>
                <c:pt idx="5854">
                  <c:v>-178.00651149794683</c:v>
                </c:pt>
                <c:pt idx="5855">
                  <c:v>-178.31261228874274</c:v>
                </c:pt>
                <c:pt idx="5856">
                  <c:v>-178.61816990839813</c:v>
                </c:pt>
                <c:pt idx="5857">
                  <c:v>-178.92318342613086</c:v>
                </c:pt>
                <c:pt idx="5858">
                  <c:v>-179.22765191281724</c:v>
                </c:pt>
                <c:pt idx="5859">
                  <c:v>-179.53157444099338</c:v>
                </c:pt>
                <c:pt idx="5860">
                  <c:v>-179.83495008485858</c:v>
                </c:pt>
                <c:pt idx="5861">
                  <c:v>-180.13777792027832</c:v>
                </c:pt>
                <c:pt idx="5862">
                  <c:v>-180.44005702478589</c:v>
                </c:pt>
                <c:pt idx="5863">
                  <c:v>-180.74178647758734</c:v>
                </c:pt>
                <c:pt idx="5864">
                  <c:v>-181.04296535956178</c:v>
                </c:pt>
                <c:pt idx="5865">
                  <c:v>-181.34359275326645</c:v>
                </c:pt>
                <c:pt idx="5866">
                  <c:v>-181.64366774293845</c:v>
                </c:pt>
                <c:pt idx="5867">
                  <c:v>-181.94318941449669</c:v>
                </c:pt>
                <c:pt idx="5868">
                  <c:v>-182.2421568555466</c:v>
                </c:pt>
                <c:pt idx="5869">
                  <c:v>-182.54056915538141</c:v>
                </c:pt>
                <c:pt idx="5870">
                  <c:v>-182.83842540498557</c:v>
                </c:pt>
                <c:pt idx="5871">
                  <c:v>-183.13572469703757</c:v>
                </c:pt>
                <c:pt idx="5872">
                  <c:v>-183.43246612591159</c:v>
                </c:pt>
                <c:pt idx="5873">
                  <c:v>-183.72864878768209</c:v>
                </c:pt>
                <c:pt idx="5874">
                  <c:v>-184.02427178012559</c:v>
                </c:pt>
                <c:pt idx="5875">
                  <c:v>-184.31933420272264</c:v>
                </c:pt>
                <c:pt idx="5876">
                  <c:v>-184.61383515666222</c:v>
                </c:pt>
                <c:pt idx="5877">
                  <c:v>-184.90777374484361</c:v>
                </c:pt>
                <c:pt idx="5878">
                  <c:v>-185.20114907187829</c:v>
                </c:pt>
                <c:pt idx="5879">
                  <c:v>-185.4939602440945</c:v>
                </c:pt>
                <c:pt idx="5880">
                  <c:v>-185.78620636953858</c:v>
                </c:pt>
                <c:pt idx="5881">
                  <c:v>-186.07788655797845</c:v>
                </c:pt>
                <c:pt idx="5882">
                  <c:v>-186.36899992090508</c:v>
                </c:pt>
                <c:pt idx="5883">
                  <c:v>-186.659545571537</c:v>
                </c:pt>
                <c:pt idx="5884">
                  <c:v>-186.94952262482173</c:v>
                </c:pt>
                <c:pt idx="5885">
                  <c:v>-187.2389301974392</c:v>
                </c:pt>
                <c:pt idx="5886">
                  <c:v>-187.52776740780317</c:v>
                </c:pt>
                <c:pt idx="5887">
                  <c:v>-187.81603337606595</c:v>
                </c:pt>
                <c:pt idx="5888">
                  <c:v>-188.1037272241189</c:v>
                </c:pt>
                <c:pt idx="5889">
                  <c:v>-188.39084807559686</c:v>
                </c:pt>
                <c:pt idx="5890">
                  <c:v>-188.67739505588</c:v>
                </c:pt>
                <c:pt idx="5891">
                  <c:v>-188.96336729209648</c:v>
                </c:pt>
                <c:pt idx="5892">
                  <c:v>-189.24876391312563</c:v>
                </c:pt>
                <c:pt idx="5893">
                  <c:v>-189.53358404959917</c:v>
                </c:pt>
                <c:pt idx="5894">
                  <c:v>-189.81782683390591</c:v>
                </c:pt>
                <c:pt idx="5895">
                  <c:v>-190.10149140019305</c:v>
                </c:pt>
                <c:pt idx="5896">
                  <c:v>-190.38457688436938</c:v>
                </c:pt>
                <c:pt idx="5897">
                  <c:v>-190.66708242410718</c:v>
                </c:pt>
                <c:pt idx="5898">
                  <c:v>-190.94900715884523</c:v>
                </c:pt>
                <c:pt idx="5899">
                  <c:v>-191.23035022979224</c:v>
                </c:pt>
                <c:pt idx="5900">
                  <c:v>-191.5111107799284</c:v>
                </c:pt>
                <c:pt idx="5901">
                  <c:v>-191.79128795400837</c:v>
                </c:pt>
                <c:pt idx="5902">
                  <c:v>-192.07088089856421</c:v>
                </c:pt>
                <c:pt idx="5903">
                  <c:v>-192.34988876190673</c:v>
                </c:pt>
                <c:pt idx="5904">
                  <c:v>-192.62831069412988</c:v>
                </c:pt>
                <c:pt idx="5905">
                  <c:v>-192.90614584711216</c:v>
                </c:pt>
                <c:pt idx="5906">
                  <c:v>-193.18339337451954</c:v>
                </c:pt>
                <c:pt idx="5907">
                  <c:v>-193.46005243180821</c:v>
                </c:pt>
                <c:pt idx="5908">
                  <c:v>-193.73612217622644</c:v>
                </c:pt>
                <c:pt idx="5909">
                  <c:v>-194.01160176681762</c:v>
                </c:pt>
                <c:pt idx="5910">
                  <c:v>-194.28649036442343</c:v>
                </c:pt>
                <c:pt idx="5911">
                  <c:v>-194.56078713168554</c:v>
                </c:pt>
                <c:pt idx="5912">
                  <c:v>-194.83449123304871</c:v>
                </c:pt>
                <c:pt idx="5913">
                  <c:v>-195.10760183476219</c:v>
                </c:pt>
                <c:pt idx="5914">
                  <c:v>-195.38011810488405</c:v>
                </c:pt>
                <c:pt idx="5915">
                  <c:v>-195.65203921328242</c:v>
                </c:pt>
                <c:pt idx="5916">
                  <c:v>-195.92336433163848</c:v>
                </c:pt>
                <c:pt idx="5917">
                  <c:v>-196.19409263344915</c:v>
                </c:pt>
                <c:pt idx="5918">
                  <c:v>-196.46422329402847</c:v>
                </c:pt>
                <c:pt idx="5919">
                  <c:v>-196.73375549051218</c:v>
                </c:pt>
                <c:pt idx="5920">
                  <c:v>-197.00268840185791</c:v>
                </c:pt>
                <c:pt idx="5921">
                  <c:v>-197.2710212088497</c:v>
                </c:pt>
                <c:pt idx="5922">
                  <c:v>-197.53875309409921</c:v>
                </c:pt>
                <c:pt idx="5923">
                  <c:v>-197.80588324204899</c:v>
                </c:pt>
                <c:pt idx="5924">
                  <c:v>-198.07241083897372</c:v>
                </c:pt>
                <c:pt idx="5925">
                  <c:v>-198.33833507298442</c:v>
                </c:pt>
                <c:pt idx="5926">
                  <c:v>-198.60365513402974</c:v>
                </c:pt>
                <c:pt idx="5927">
                  <c:v>-198.86837021389906</c:v>
                </c:pt>
                <c:pt idx="5928">
                  <c:v>-199.13247950622372</c:v>
                </c:pt>
                <c:pt idx="5929">
                  <c:v>-199.39598220648136</c:v>
                </c:pt>
                <c:pt idx="5930">
                  <c:v>-199.6588775119973</c:v>
                </c:pt>
                <c:pt idx="5931">
                  <c:v>-199.9211646219463</c:v>
                </c:pt>
                <c:pt idx="5932">
                  <c:v>-200.18284273735662</c:v>
                </c:pt>
                <c:pt idx="5933">
                  <c:v>-200.44391106111158</c:v>
                </c:pt>
                <c:pt idx="5934">
                  <c:v>-200.7043687979513</c:v>
                </c:pt>
                <c:pt idx="5935">
                  <c:v>-200.96421515447656</c:v>
                </c:pt>
                <c:pt idx="5936">
                  <c:v>-201.22344933915033</c:v>
                </c:pt>
                <c:pt idx="5937">
                  <c:v>-201.48207056230035</c:v>
                </c:pt>
                <c:pt idx="5938">
                  <c:v>-201.74007803612173</c:v>
                </c:pt>
                <c:pt idx="5939">
                  <c:v>-201.99747097467844</c:v>
                </c:pt>
                <c:pt idx="5940">
                  <c:v>-202.25424859390725</c:v>
                </c:pt>
                <c:pt idx="5941">
                  <c:v>-202.51041011161897</c:v>
                </c:pt>
                <c:pt idx="5942">
                  <c:v>-202.76595474750147</c:v>
                </c:pt>
                <c:pt idx="5943">
                  <c:v>-203.02088172312119</c:v>
                </c:pt>
                <c:pt idx="5944">
                  <c:v>-203.27519026192613</c:v>
                </c:pt>
                <c:pt idx="5945">
                  <c:v>-203.52887958924859</c:v>
                </c:pt>
                <c:pt idx="5946">
                  <c:v>-203.7819489323069</c:v>
                </c:pt>
                <c:pt idx="5947">
                  <c:v>-204.03439752020796</c:v>
                </c:pt>
                <c:pt idx="5948">
                  <c:v>-204.28622458394989</c:v>
                </c:pt>
                <c:pt idx="5949">
                  <c:v>-204.53742935642316</c:v>
                </c:pt>
                <c:pt idx="5950">
                  <c:v>-204.7880110724148</c:v>
                </c:pt>
                <c:pt idx="5951">
                  <c:v>-205.03796896860948</c:v>
                </c:pt>
                <c:pt idx="5952">
                  <c:v>-205.28730228359203</c:v>
                </c:pt>
                <c:pt idx="5953">
                  <c:v>-205.53601025785019</c:v>
                </c:pt>
                <c:pt idx="5954">
                  <c:v>-205.78409213377614</c:v>
                </c:pt>
                <c:pt idx="5955">
                  <c:v>-206.03154715566913</c:v>
                </c:pt>
                <c:pt idx="5956">
                  <c:v>-206.27837456973859</c:v>
                </c:pt>
                <c:pt idx="5957">
                  <c:v>-206.5245736241053</c:v>
                </c:pt>
                <c:pt idx="5958">
                  <c:v>-206.77014356880463</c:v>
                </c:pt>
                <c:pt idx="5959">
                  <c:v>-207.01508365578732</c:v>
                </c:pt>
                <c:pt idx="5960">
                  <c:v>-207.25939313892371</c:v>
                </c:pt>
                <c:pt idx="5961">
                  <c:v>-207.50307127400472</c:v>
                </c:pt>
                <c:pt idx="5962">
                  <c:v>-207.7461173187445</c:v>
                </c:pt>
                <c:pt idx="5963">
                  <c:v>-207.98853053278285</c:v>
                </c:pt>
                <c:pt idx="5964">
                  <c:v>-208.2303101776869</c:v>
                </c:pt>
                <c:pt idx="5965">
                  <c:v>-208.47145551695365</c:v>
                </c:pt>
                <c:pt idx="5966">
                  <c:v>-208.71196581601279</c:v>
                </c:pt>
                <c:pt idx="5967">
                  <c:v>-208.95184034222828</c:v>
                </c:pt>
                <c:pt idx="5968">
                  <c:v>-209.19107836490093</c:v>
                </c:pt>
                <c:pt idx="5969">
                  <c:v>-209.42967915526975</c:v>
                </c:pt>
                <c:pt idx="5970">
                  <c:v>-209.66764198651563</c:v>
                </c:pt>
                <c:pt idx="5971">
                  <c:v>-209.90496613376249</c:v>
                </c:pt>
                <c:pt idx="5972">
                  <c:v>-210.1416508740798</c:v>
                </c:pt>
                <c:pt idx="5973">
                  <c:v>-210.37769548648504</c:v>
                </c:pt>
                <c:pt idx="5974">
                  <c:v>-210.61309925194496</c:v>
                </c:pt>
                <c:pt idx="5975">
                  <c:v>-210.84786145337929</c:v>
                </c:pt>
                <c:pt idx="5976">
                  <c:v>-211.0819813756612</c:v>
                </c:pt>
                <c:pt idx="5977">
                  <c:v>-211.31545830562101</c:v>
                </c:pt>
                <c:pt idx="5978">
                  <c:v>-211.54829153204756</c:v>
                </c:pt>
                <c:pt idx="5979">
                  <c:v>-211.78048034569062</c:v>
                </c:pt>
                <c:pt idx="5980">
                  <c:v>-212.01202403926237</c:v>
                </c:pt>
                <c:pt idx="5981">
                  <c:v>-212.2429219074408</c:v>
                </c:pt>
                <c:pt idx="5982">
                  <c:v>-212.47317324687094</c:v>
                </c:pt>
                <c:pt idx="5983">
                  <c:v>-212.70277735616756</c:v>
                </c:pt>
                <c:pt idx="5984">
                  <c:v>-212.93173353591621</c:v>
                </c:pt>
                <c:pt idx="5985">
                  <c:v>-213.16004108867691</c:v>
                </c:pt>
                <c:pt idx="5986">
                  <c:v>-213.38769931898523</c:v>
                </c:pt>
                <c:pt idx="5987">
                  <c:v>-213.61470753335502</c:v>
                </c:pt>
                <c:pt idx="5988">
                  <c:v>-213.84106504027935</c:v>
                </c:pt>
                <c:pt idx="5989">
                  <c:v>-214.06677115023453</c:v>
                </c:pt>
                <c:pt idx="5990">
                  <c:v>-214.29182517568009</c:v>
                </c:pt>
                <c:pt idx="5991">
                  <c:v>-214.51622643106271</c:v>
                </c:pt>
                <c:pt idx="5992">
                  <c:v>-214.73997423281725</c:v>
                </c:pt>
                <c:pt idx="5993">
                  <c:v>-214.96306789936904</c:v>
                </c:pt>
                <c:pt idx="5994">
                  <c:v>-215.18550675113636</c:v>
                </c:pt>
                <c:pt idx="5995">
                  <c:v>-215.40729011053142</c:v>
                </c:pt>
                <c:pt idx="5996">
                  <c:v>-215.62841730196388</c:v>
                </c:pt>
                <c:pt idx="5997">
                  <c:v>-215.84888765184198</c:v>
                </c:pt>
                <c:pt idx="5998">
                  <c:v>-216.06870048857499</c:v>
                </c:pt>
                <c:pt idx="5999">
                  <c:v>-216.2878551425747</c:v>
                </c:pt>
                <c:pt idx="6000">
                  <c:v>-216.50635094625778</c:v>
                </c:pt>
                <c:pt idx="6001">
                  <c:v>-216.72418723404834</c:v>
                </c:pt>
                <c:pt idx="6002">
                  <c:v>-216.9413633423793</c:v>
                </c:pt>
                <c:pt idx="6003">
                  <c:v>-217.15787860969454</c:v>
                </c:pt>
                <c:pt idx="6004">
                  <c:v>-217.37373237645124</c:v>
                </c:pt>
                <c:pt idx="6005">
                  <c:v>-217.58892398512094</c:v>
                </c:pt>
                <c:pt idx="6006">
                  <c:v>-217.80345278019291</c:v>
                </c:pt>
                <c:pt idx="6007">
                  <c:v>-218.01731810817526</c:v>
                </c:pt>
                <c:pt idx="6008">
                  <c:v>-218.23051931759707</c:v>
                </c:pt>
                <c:pt idx="6009">
                  <c:v>-218.44305575901069</c:v>
                </c:pt>
                <c:pt idx="6010">
                  <c:v>-218.65492678499311</c:v>
                </c:pt>
                <c:pt idx="6011">
                  <c:v>-218.86613175014813</c:v>
                </c:pt>
                <c:pt idx="6012">
                  <c:v>-219.07667001110912</c:v>
                </c:pt>
                <c:pt idx="6013">
                  <c:v>-219.28654092653994</c:v>
                </c:pt>
                <c:pt idx="6014">
                  <c:v>-219.49574385713763</c:v>
                </c:pt>
                <c:pt idx="6015">
                  <c:v>-219.70427816563335</c:v>
                </c:pt>
                <c:pt idx="6016">
                  <c:v>-219.91214321679567</c:v>
                </c:pt>
                <c:pt idx="6017">
                  <c:v>-220.11933837743155</c:v>
                </c:pt>
                <c:pt idx="6018">
                  <c:v>-220.32586301638864</c:v>
                </c:pt>
                <c:pt idx="6019">
                  <c:v>-220.53171650455727</c:v>
                </c:pt>
                <c:pt idx="6020">
                  <c:v>-220.73689821487181</c:v>
                </c:pt>
                <c:pt idx="6021">
                  <c:v>-220.94140752231294</c:v>
                </c:pt>
                <c:pt idx="6022">
                  <c:v>-221.14524380391012</c:v>
                </c:pt>
                <c:pt idx="6023">
                  <c:v>-221.34840643874261</c:v>
                </c:pt>
                <c:pt idx="6024">
                  <c:v>-221.55089480794186</c:v>
                </c:pt>
                <c:pt idx="6025">
                  <c:v>-221.75270829469335</c:v>
                </c:pt>
                <c:pt idx="6026">
                  <c:v>-221.95384628423778</c:v>
                </c:pt>
                <c:pt idx="6027">
                  <c:v>-222.15430816387416</c:v>
                </c:pt>
                <c:pt idx="6028">
                  <c:v>-222.35409332296089</c:v>
                </c:pt>
                <c:pt idx="6029">
                  <c:v>-222.55320115291786</c:v>
                </c:pt>
                <c:pt idx="6030">
                  <c:v>-222.7516310472277</c:v>
                </c:pt>
                <c:pt idx="6031">
                  <c:v>-222.94938240143878</c:v>
                </c:pt>
                <c:pt idx="6032">
                  <c:v>-223.14645461316636</c:v>
                </c:pt>
                <c:pt idx="6033">
                  <c:v>-223.3428470820939</c:v>
                </c:pt>
                <c:pt idx="6034">
                  <c:v>-223.53855920997606</c:v>
                </c:pt>
                <c:pt idx="6035">
                  <c:v>-223.73359040064</c:v>
                </c:pt>
                <c:pt idx="6036">
                  <c:v>-223.92794005998647</c:v>
                </c:pt>
                <c:pt idx="6037">
                  <c:v>-224.12160759599291</c:v>
                </c:pt>
                <c:pt idx="6038">
                  <c:v>-224.3145924187144</c:v>
                </c:pt>
                <c:pt idx="6039">
                  <c:v>-224.50689394028572</c:v>
                </c:pt>
                <c:pt idx="6040">
                  <c:v>-224.69851157492329</c:v>
                </c:pt>
                <c:pt idx="6041">
                  <c:v>-224.88944473892613</c:v>
                </c:pt>
                <c:pt idx="6042">
                  <c:v>-225.07969285067895</c:v>
                </c:pt>
                <c:pt idx="6043">
                  <c:v>-225.26925533065318</c:v>
                </c:pt>
                <c:pt idx="6044">
                  <c:v>-225.45813160140824</c:v>
                </c:pt>
                <c:pt idx="6045">
                  <c:v>-225.64632108759466</c:v>
                </c:pt>
                <c:pt idx="6046">
                  <c:v>-225.83382321595423</c:v>
                </c:pt>
                <c:pt idx="6047">
                  <c:v>-226.02063741532314</c:v>
                </c:pt>
                <c:pt idx="6048">
                  <c:v>-226.20676311663294</c:v>
                </c:pt>
                <c:pt idx="6049">
                  <c:v>-226.39219975291243</c:v>
                </c:pt>
                <c:pt idx="6050">
                  <c:v>-226.57694675928974</c:v>
                </c:pt>
                <c:pt idx="6051">
                  <c:v>-226.76100357299299</c:v>
                </c:pt>
                <c:pt idx="6052">
                  <c:v>-226.94436963335343</c:v>
                </c:pt>
                <c:pt idx="6053">
                  <c:v>-227.12704438180626</c:v>
                </c:pt>
                <c:pt idx="6054">
                  <c:v>-227.30902726189262</c:v>
                </c:pt>
                <c:pt idx="6055">
                  <c:v>-227.49031771926079</c:v>
                </c:pt>
                <c:pt idx="6056">
                  <c:v>-227.67091520166895</c:v>
                </c:pt>
                <c:pt idx="6057">
                  <c:v>-227.8508191589855</c:v>
                </c:pt>
                <c:pt idx="6058">
                  <c:v>-228.03002904319194</c:v>
                </c:pt>
                <c:pt idx="6059">
                  <c:v>-228.20854430838392</c:v>
                </c:pt>
                <c:pt idx="6060">
                  <c:v>-228.38636441077313</c:v>
                </c:pt>
                <c:pt idx="6061">
                  <c:v>-228.56348880868833</c:v>
                </c:pt>
                <c:pt idx="6062">
                  <c:v>-228.73991696257812</c:v>
                </c:pt>
                <c:pt idx="6063">
                  <c:v>-228.9156483350117</c:v>
                </c:pt>
                <c:pt idx="6064">
                  <c:v>-229.09068239068083</c:v>
                </c:pt>
                <c:pt idx="6065">
                  <c:v>-229.26501859640163</c:v>
                </c:pt>
                <c:pt idx="6066">
                  <c:v>-229.43865642111558</c:v>
                </c:pt>
                <c:pt idx="6067">
                  <c:v>-229.61159533589159</c:v>
                </c:pt>
                <c:pt idx="6068">
                  <c:v>-229.78383481392791</c:v>
                </c:pt>
                <c:pt idx="6069">
                  <c:v>-229.95537433055321</c:v>
                </c:pt>
                <c:pt idx="6070">
                  <c:v>-230.1262133632284</c:v>
                </c:pt>
                <c:pt idx="6071">
                  <c:v>-230.29635139154828</c:v>
                </c:pt>
                <c:pt idx="6072">
                  <c:v>-230.46578789724262</c:v>
                </c:pt>
                <c:pt idx="6073">
                  <c:v>-230.63452236417859</c:v>
                </c:pt>
                <c:pt idx="6074">
                  <c:v>-230.80255427836173</c:v>
                </c:pt>
                <c:pt idx="6075">
                  <c:v>-230.96988312793783</c:v>
                </c:pt>
                <c:pt idx="6076">
                  <c:v>-231.13650840319394</c:v>
                </c:pt>
                <c:pt idx="6077">
                  <c:v>-231.30242959656087</c:v>
                </c:pt>
                <c:pt idx="6078">
                  <c:v>-231.46764620261351</c:v>
                </c:pt>
                <c:pt idx="6079">
                  <c:v>-231.63215771807367</c:v>
                </c:pt>
                <c:pt idx="6080">
                  <c:v>-231.79596364181069</c:v>
                </c:pt>
                <c:pt idx="6081">
                  <c:v>-231.9590634748435</c:v>
                </c:pt>
                <c:pt idx="6082">
                  <c:v>-232.12145672034137</c:v>
                </c:pt>
                <c:pt idx="6083">
                  <c:v>-232.28314288362654</c:v>
                </c:pt>
                <c:pt idx="6084">
                  <c:v>-232.44412147217483</c:v>
                </c:pt>
                <c:pt idx="6085">
                  <c:v>-232.60439199561762</c:v>
                </c:pt>
                <c:pt idx="6086">
                  <c:v>-232.76395396574321</c:v>
                </c:pt>
                <c:pt idx="6087">
                  <c:v>-232.92280689649786</c:v>
                </c:pt>
                <c:pt idx="6088">
                  <c:v>-233.08095030398835</c:v>
                </c:pt>
                <c:pt idx="6089">
                  <c:v>-233.23838370648204</c:v>
                </c:pt>
                <c:pt idx="6090">
                  <c:v>-233.39510662440972</c:v>
                </c:pt>
                <c:pt idx="6091">
                  <c:v>-233.55111858036631</c:v>
                </c:pt>
                <c:pt idx="6092">
                  <c:v>-233.70641909911203</c:v>
                </c:pt>
                <c:pt idx="6093">
                  <c:v>-233.86100770757474</c:v>
                </c:pt>
                <c:pt idx="6094">
                  <c:v>-234.01488393485073</c:v>
                </c:pt>
                <c:pt idx="6095">
                  <c:v>-234.16804731220631</c:v>
                </c:pt>
                <c:pt idx="6096">
                  <c:v>-234.32049737307941</c:v>
                </c:pt>
                <c:pt idx="6097">
                  <c:v>-234.47223365308042</c:v>
                </c:pt>
                <c:pt idx="6098">
                  <c:v>-234.62325568999452</c:v>
                </c:pt>
                <c:pt idx="6099">
                  <c:v>-234.77356302378243</c:v>
                </c:pt>
                <c:pt idx="6100">
                  <c:v>-234.92315519658175</c:v>
                </c:pt>
                <c:pt idx="6101">
                  <c:v>-235.07203175270885</c:v>
                </c:pt>
                <c:pt idx="6102">
                  <c:v>-235.22019223866013</c:v>
                </c:pt>
                <c:pt idx="6103">
                  <c:v>-235.36763620311274</c:v>
                </c:pt>
                <c:pt idx="6104">
                  <c:v>-235.51436319692692</c:v>
                </c:pt>
                <c:pt idx="6105">
                  <c:v>-235.66037277314683</c:v>
                </c:pt>
                <c:pt idx="6106">
                  <c:v>-235.8056644870021</c:v>
                </c:pt>
                <c:pt idx="6107">
                  <c:v>-235.95023789590871</c:v>
                </c:pt>
                <c:pt idx="6108">
                  <c:v>-236.09409255947111</c:v>
                </c:pt>
                <c:pt idx="6109">
                  <c:v>-236.23722803948306</c:v>
                </c:pt>
                <c:pt idx="6110">
                  <c:v>-236.37964389992916</c:v>
                </c:pt>
                <c:pt idx="6111">
                  <c:v>-236.52133970698577</c:v>
                </c:pt>
                <c:pt idx="6112">
                  <c:v>-236.66231502902315</c:v>
                </c:pt>
                <c:pt idx="6113">
                  <c:v>-236.80256943660578</c:v>
                </c:pt>
                <c:pt idx="6114">
                  <c:v>-236.94210250249446</c:v>
                </c:pt>
                <c:pt idx="6115">
                  <c:v>-237.08091380164737</c:v>
                </c:pt>
                <c:pt idx="6116">
                  <c:v>-237.21900291122114</c:v>
                </c:pt>
                <c:pt idx="6117">
                  <c:v>-237.3563694105726</c:v>
                </c:pt>
                <c:pt idx="6118">
                  <c:v>-237.49301288125923</c:v>
                </c:pt>
                <c:pt idx="6119">
                  <c:v>-237.6289329070415</c:v>
                </c:pt>
                <c:pt idx="6120">
                  <c:v>-237.76412907388348</c:v>
                </c:pt>
                <c:pt idx="6121">
                  <c:v>-237.89860096995423</c:v>
                </c:pt>
                <c:pt idx="6122">
                  <c:v>-238.03234818562899</c:v>
                </c:pt>
                <c:pt idx="6123">
                  <c:v>-238.16537031349037</c:v>
                </c:pt>
                <c:pt idx="6124">
                  <c:v>-238.29766694833</c:v>
                </c:pt>
                <c:pt idx="6125">
                  <c:v>-238.42923768714945</c:v>
                </c:pt>
                <c:pt idx="6126">
                  <c:v>-238.56008212916143</c:v>
                </c:pt>
                <c:pt idx="6127">
                  <c:v>-238.69019987579119</c:v>
                </c:pt>
                <c:pt idx="6128">
                  <c:v>-238.81959053067723</c:v>
                </c:pt>
                <c:pt idx="6129">
                  <c:v>-238.94825369967333</c:v>
                </c:pt>
                <c:pt idx="6130">
                  <c:v>-239.07618899084912</c:v>
                </c:pt>
                <c:pt idx="6131">
                  <c:v>-239.20339601449157</c:v>
                </c:pt>
                <c:pt idx="6132">
                  <c:v>-239.32987438310616</c:v>
                </c:pt>
                <c:pt idx="6133">
                  <c:v>-239.45562371141764</c:v>
                </c:pt>
                <c:pt idx="6134">
                  <c:v>-239.5806436163717</c:v>
                </c:pt>
                <c:pt idx="6135">
                  <c:v>-239.70493371713616</c:v>
                </c:pt>
                <c:pt idx="6136">
                  <c:v>-239.82849363510175</c:v>
                </c:pt>
                <c:pt idx="6137">
                  <c:v>-239.95132299388368</c:v>
                </c:pt>
                <c:pt idx="6138">
                  <c:v>-240.07342141932219</c:v>
                </c:pt>
                <c:pt idx="6139">
                  <c:v>-240.19478853948445</c:v>
                </c:pt>
                <c:pt idx="6140">
                  <c:v>-240.3154239846651</c:v>
                </c:pt>
                <c:pt idx="6141">
                  <c:v>-240.43532738738767</c:v>
                </c:pt>
                <c:pt idx="6142">
                  <c:v>-240.55449838240577</c:v>
                </c:pt>
                <c:pt idx="6143">
                  <c:v>-240.67293660670362</c:v>
                </c:pt>
                <c:pt idx="6144">
                  <c:v>-240.79064169949805</c:v>
                </c:pt>
                <c:pt idx="6145">
                  <c:v>-240.90761330223873</c:v>
                </c:pt>
                <c:pt idx="6146">
                  <c:v>-241.02385105860998</c:v>
                </c:pt>
                <c:pt idx="6147">
                  <c:v>-241.13935461453156</c:v>
                </c:pt>
                <c:pt idx="6148">
                  <c:v>-241.25412361815938</c:v>
                </c:pt>
                <c:pt idx="6149">
                  <c:v>-241.36815771988722</c:v>
                </c:pt>
                <c:pt idx="6150">
                  <c:v>-241.48145657234753</c:v>
                </c:pt>
                <c:pt idx="6151">
                  <c:v>-241.59401983041226</c:v>
                </c:pt>
                <c:pt idx="6152">
                  <c:v>-241.70584715119435</c:v>
                </c:pt>
                <c:pt idx="6153">
                  <c:v>-241.81693819404816</c:v>
                </c:pt>
                <c:pt idx="6154">
                  <c:v>-241.92729262057125</c:v>
                </c:pt>
                <c:pt idx="6155">
                  <c:v>-242.03691009460496</c:v>
                </c:pt>
                <c:pt idx="6156">
                  <c:v>-242.14579028223525</c:v>
                </c:pt>
                <c:pt idx="6157">
                  <c:v>-242.25393285179433</c:v>
                </c:pt>
                <c:pt idx="6158">
                  <c:v>-242.36133747386123</c:v>
                </c:pt>
                <c:pt idx="6159">
                  <c:v>-242.4680038212627</c:v>
                </c:pt>
                <c:pt idx="6160">
                  <c:v>-242.57393156907455</c:v>
                </c:pt>
                <c:pt idx="6161">
                  <c:v>-242.6791203946226</c:v>
                </c:pt>
                <c:pt idx="6162">
                  <c:v>-242.78356997748352</c:v>
                </c:pt>
                <c:pt idx="6163">
                  <c:v>-242.88727999948551</c:v>
                </c:pt>
                <c:pt idx="6164">
                  <c:v>-242.99025014470999</c:v>
                </c:pt>
                <c:pt idx="6165">
                  <c:v>-243.09248009949204</c:v>
                </c:pt>
                <c:pt idx="6166">
                  <c:v>-243.19396955242149</c:v>
                </c:pt>
                <c:pt idx="6167">
                  <c:v>-243.29471819434397</c:v>
                </c:pt>
                <c:pt idx="6168">
                  <c:v>-243.39472571836154</c:v>
                </c:pt>
                <c:pt idx="6169">
                  <c:v>-243.49399181983384</c:v>
                </c:pt>
                <c:pt idx="6170">
                  <c:v>-243.59251619637919</c:v>
                </c:pt>
                <c:pt idx="6171">
                  <c:v>-243.6902985478753</c:v>
                </c:pt>
                <c:pt idx="6172">
                  <c:v>-243.78733857646012</c:v>
                </c:pt>
                <c:pt idx="6173">
                  <c:v>-243.88363598653305</c:v>
                </c:pt>
                <c:pt idx="6174">
                  <c:v>-243.97919048475518</c:v>
                </c:pt>
                <c:pt idx="6175">
                  <c:v>-244.07400178005113</c:v>
                </c:pt>
                <c:pt idx="6176">
                  <c:v>-244.16806958360922</c:v>
                </c:pt>
                <c:pt idx="6177">
                  <c:v>-244.26139360888271</c:v>
                </c:pt>
                <c:pt idx="6178">
                  <c:v>-244.35397357159033</c:v>
                </c:pt>
                <c:pt idx="6179">
                  <c:v>-244.44580918971738</c:v>
                </c:pt>
                <c:pt idx="6180">
                  <c:v>-244.53690018351671</c:v>
                </c:pt>
                <c:pt idx="6181">
                  <c:v>-244.62724627550935</c:v>
                </c:pt>
                <c:pt idx="6182">
                  <c:v>-244.71684719048545</c:v>
                </c:pt>
                <c:pt idx="6183">
                  <c:v>-244.8057026555052</c:v>
                </c:pt>
                <c:pt idx="6184">
                  <c:v>-244.89381239989922</c:v>
                </c:pt>
                <c:pt idx="6185">
                  <c:v>-244.98117615527008</c:v>
                </c:pt>
                <c:pt idx="6186">
                  <c:v>-245.06779365549258</c:v>
                </c:pt>
                <c:pt idx="6187">
                  <c:v>-245.15366463671484</c:v>
                </c:pt>
                <c:pt idx="6188">
                  <c:v>-245.23878883735904</c:v>
                </c:pt>
                <c:pt idx="6189">
                  <c:v>-245.32316599812197</c:v>
                </c:pt>
                <c:pt idx="6190">
                  <c:v>-245.40679586197612</c:v>
                </c:pt>
                <c:pt idx="6191">
                  <c:v>-245.48967817417051</c:v>
                </c:pt>
                <c:pt idx="6192">
                  <c:v>-245.57181268223118</c:v>
                </c:pt>
                <c:pt idx="6193">
                  <c:v>-245.65319913596238</c:v>
                </c:pt>
                <c:pt idx="6194">
                  <c:v>-245.73383728744659</c:v>
                </c:pt>
                <c:pt idx="6195">
                  <c:v>-245.81372689104612</c:v>
                </c:pt>
                <c:pt idx="6196">
                  <c:v>-245.8928677034034</c:v>
                </c:pt>
                <c:pt idx="6197">
                  <c:v>-245.97125948344177</c:v>
                </c:pt>
                <c:pt idx="6198">
                  <c:v>-246.04890199236641</c:v>
                </c:pt>
                <c:pt idx="6199">
                  <c:v>-246.12579499366453</c:v>
                </c:pt>
                <c:pt idx="6200">
                  <c:v>-246.2019382531069</c:v>
                </c:pt>
                <c:pt idx="6201">
                  <c:v>-246.27733153874783</c:v>
                </c:pt>
                <c:pt idx="6202">
                  <c:v>-246.35197462092634</c:v>
                </c:pt>
                <c:pt idx="6203">
                  <c:v>-246.42586727226666</c:v>
                </c:pt>
                <c:pt idx="6204">
                  <c:v>-246.49900926767901</c:v>
                </c:pt>
                <c:pt idx="6205">
                  <c:v>-246.57140038436006</c:v>
                </c:pt>
                <c:pt idx="6206">
                  <c:v>-246.64304040179402</c:v>
                </c:pt>
                <c:pt idx="6207">
                  <c:v>-246.71392910175294</c:v>
                </c:pt>
                <c:pt idx="6208">
                  <c:v>-246.78406626829764</c:v>
                </c:pt>
                <c:pt idx="6209">
                  <c:v>-246.85345168777795</c:v>
                </c:pt>
                <c:pt idx="6210">
                  <c:v>-246.92208514883399</c:v>
                </c:pt>
                <c:pt idx="6211">
                  <c:v>-246.98996644239628</c:v>
                </c:pt>
                <c:pt idx="6212">
                  <c:v>-247.05709536168672</c:v>
                </c:pt>
                <c:pt idx="6213">
                  <c:v>-247.12347170221884</c:v>
                </c:pt>
                <c:pt idx="6214">
                  <c:v>-247.18909526179894</c:v>
                </c:pt>
                <c:pt idx="6215">
                  <c:v>-247.25396584052615</c:v>
                </c:pt>
                <c:pt idx="6216">
                  <c:v>-247.31808324079347</c:v>
                </c:pt>
                <c:pt idx="6217">
                  <c:v>-247.38144726728819</c:v>
                </c:pt>
                <c:pt idx="6218">
                  <c:v>-247.44405772699253</c:v>
                </c:pt>
                <c:pt idx="6219">
                  <c:v>-247.50591442918417</c:v>
                </c:pt>
                <c:pt idx="6220">
                  <c:v>-247.56701718543681</c:v>
                </c:pt>
                <c:pt idx="6221">
                  <c:v>-247.6273658096209</c:v>
                </c:pt>
                <c:pt idx="6222">
                  <c:v>-247.68696011790402</c:v>
                </c:pt>
                <c:pt idx="6223">
                  <c:v>-247.74579992875169</c:v>
                </c:pt>
                <c:pt idx="6224">
                  <c:v>-247.80388506292755</c:v>
                </c:pt>
                <c:pt idx="6225">
                  <c:v>-247.86121534349417</c:v>
                </c:pt>
                <c:pt idx="6226">
                  <c:v>-247.91779059581361</c:v>
                </c:pt>
                <c:pt idx="6227">
                  <c:v>-247.9736106475479</c:v>
                </c:pt>
                <c:pt idx="6228">
                  <c:v>-248.02867532865938</c:v>
                </c:pt>
                <c:pt idx="6229">
                  <c:v>-248.08298447141158</c:v>
                </c:pt>
                <c:pt idx="6230">
                  <c:v>-248.13653791036938</c:v>
                </c:pt>
                <c:pt idx="6231">
                  <c:v>-248.18933548239968</c:v>
                </c:pt>
                <c:pt idx="6232">
                  <c:v>-248.24137702667198</c:v>
                </c:pt>
                <c:pt idx="6233">
                  <c:v>-248.29266238465871</c:v>
                </c:pt>
                <c:pt idx="6234">
                  <c:v>-248.34319140013579</c:v>
                </c:pt>
                <c:pt idx="6235">
                  <c:v>-248.39296391918305</c:v>
                </c:pt>
                <c:pt idx="6236">
                  <c:v>-248.44197979018472</c:v>
                </c:pt>
                <c:pt idx="6237">
                  <c:v>-248.49023886382997</c:v>
                </c:pt>
                <c:pt idx="6238">
                  <c:v>-248.53774099311335</c:v>
                </c:pt>
                <c:pt idx="6239">
                  <c:v>-248.58448603333517</c:v>
                </c:pt>
                <c:pt idx="6240">
                  <c:v>-248.63047384210176</c:v>
                </c:pt>
                <c:pt idx="6241">
                  <c:v>-248.67570427932645</c:v>
                </c:pt>
                <c:pt idx="6242">
                  <c:v>-248.7201772072294</c:v>
                </c:pt>
                <c:pt idx="6243">
                  <c:v>-248.76389249033835</c:v>
                </c:pt>
                <c:pt idx="6244">
                  <c:v>-248.80684999548905</c:v>
                </c:pt>
                <c:pt idx="6245">
                  <c:v>-248.84904959182543</c:v>
                </c:pt>
                <c:pt idx="6246">
                  <c:v>-248.89049115080016</c:v>
                </c:pt>
                <c:pt idx="6247">
                  <c:v>-248.93117454617513</c:v>
                </c:pt>
                <c:pt idx="6248">
                  <c:v>-248.97109965402166</c:v>
                </c:pt>
                <c:pt idx="6249">
                  <c:v>-249.01026635272089</c:v>
                </c:pt>
                <c:pt idx="6250">
                  <c:v>-249.04867452296438</c:v>
                </c:pt>
                <c:pt idx="6251">
                  <c:v>-249.08632404775403</c:v>
                </c:pt>
                <c:pt idx="6252">
                  <c:v>-249.12321481240292</c:v>
                </c:pt>
                <c:pt idx="6253">
                  <c:v>-249.15934670453544</c:v>
                </c:pt>
                <c:pt idx="6254">
                  <c:v>-249.19471961408757</c:v>
                </c:pt>
                <c:pt idx="6255">
                  <c:v>-249.2293334333072</c:v>
                </c:pt>
                <c:pt idx="6256">
                  <c:v>-249.2631880567547</c:v>
                </c:pt>
                <c:pt idx="6257">
                  <c:v>-249.29628338130306</c:v>
                </c:pt>
                <c:pt idx="6258">
                  <c:v>-249.32861930613808</c:v>
                </c:pt>
                <c:pt idx="6259">
                  <c:v>-249.360195732759</c:v>
                </c:pt>
                <c:pt idx="6260">
                  <c:v>-249.39101256497852</c:v>
                </c:pt>
                <c:pt idx="6261">
                  <c:v>-249.42106970892323</c:v>
                </c:pt>
                <c:pt idx="6262">
                  <c:v>-249.45036707303385</c:v>
                </c:pt>
                <c:pt idx="6263">
                  <c:v>-249.4789045680655</c:v>
                </c:pt>
                <c:pt idx="6264">
                  <c:v>-249.5066821070881</c:v>
                </c:pt>
                <c:pt idx="6265">
                  <c:v>-249.53369960548645</c:v>
                </c:pt>
                <c:pt idx="6266">
                  <c:v>-249.55995698096044</c:v>
                </c:pt>
                <c:pt idx="6267">
                  <c:v>-249.58545415352566</c:v>
                </c:pt>
                <c:pt idx="6268">
                  <c:v>-249.61019104551326</c:v>
                </c:pt>
                <c:pt idx="6269">
                  <c:v>-249.63416758157038</c:v>
                </c:pt>
                <c:pt idx="6270">
                  <c:v>-249.65738368866039</c:v>
                </c:pt>
                <c:pt idx="6271">
                  <c:v>-249.67983929606288</c:v>
                </c:pt>
                <c:pt idx="6272">
                  <c:v>-249.70153433537428</c:v>
                </c:pt>
                <c:pt idx="6273">
                  <c:v>-249.72246874050771</c:v>
                </c:pt>
                <c:pt idx="6274">
                  <c:v>-249.74264244769333</c:v>
                </c:pt>
                <c:pt idx="6275">
                  <c:v>-249.76205539547854</c:v>
                </c:pt>
                <c:pt idx="6276">
                  <c:v>-249.78070752472814</c:v>
                </c:pt>
                <c:pt idx="6277">
                  <c:v>-249.79859877862449</c:v>
                </c:pt>
                <c:pt idx="6278">
                  <c:v>-249.81572910266772</c:v>
                </c:pt>
                <c:pt idx="6279">
                  <c:v>-249.83209844467595</c:v>
                </c:pt>
                <c:pt idx="6280">
                  <c:v>-249.84770675478524</c:v>
                </c:pt>
                <c:pt idx="6281">
                  <c:v>-249.86255398545003</c:v>
                </c:pt>
                <c:pt idx="6282">
                  <c:v>-249.87664009144305</c:v>
                </c:pt>
                <c:pt idx="6283">
                  <c:v>-249.88996502985563</c:v>
                </c:pt>
                <c:pt idx="6284">
                  <c:v>-249.90252876009762</c:v>
                </c:pt>
                <c:pt idx="6285">
                  <c:v>-249.91433124389781</c:v>
                </c:pt>
                <c:pt idx="6286">
                  <c:v>-249.92537244530371</c:v>
                </c:pt>
                <c:pt idx="6287">
                  <c:v>-249.93565233068193</c:v>
                </c:pt>
                <c:pt idx="6288">
                  <c:v>-249.94517086871818</c:v>
                </c:pt>
                <c:pt idx="6289">
                  <c:v>-249.9539280304173</c:v>
                </c:pt>
                <c:pt idx="6290">
                  <c:v>-249.96192378910348</c:v>
                </c:pt>
                <c:pt idx="6291">
                  <c:v>-249.96915812042025</c:v>
                </c:pt>
                <c:pt idx="6292">
                  <c:v>-249.97563100233057</c:v>
                </c:pt>
                <c:pt idx="6293">
                  <c:v>-249.98134241511696</c:v>
                </c:pt>
                <c:pt idx="6294">
                  <c:v>-249.98629234138144</c:v>
                </c:pt>
                <c:pt idx="6295">
                  <c:v>-249.99048076604566</c:v>
                </c:pt>
                <c:pt idx="6296">
                  <c:v>-249.99390767635097</c:v>
                </c:pt>
                <c:pt idx="6297">
                  <c:v>-249.99657306185841</c:v>
                </c:pt>
                <c:pt idx="6298">
                  <c:v>-249.99847691444873</c:v>
                </c:pt>
                <c:pt idx="6299">
                  <c:v>-249.9996192283225</c:v>
                </c:pt>
                <c:pt idx="6300">
                  <c:v>-250</c:v>
                </c:pt>
                <c:pt idx="6301">
                  <c:v>-249.99961922832136</c:v>
                </c:pt>
                <c:pt idx="6302">
                  <c:v>-249.99847691444646</c:v>
                </c:pt>
                <c:pt idx="6303">
                  <c:v>-249.996573061855</c:v>
                </c:pt>
                <c:pt idx="6304">
                  <c:v>-249.99390767634642</c:v>
                </c:pt>
                <c:pt idx="6305">
                  <c:v>-249.99048076603998</c:v>
                </c:pt>
                <c:pt idx="6306">
                  <c:v>-249.98629234137462</c:v>
                </c:pt>
                <c:pt idx="6307">
                  <c:v>-249.981342415109</c:v>
                </c:pt>
                <c:pt idx="6308">
                  <c:v>-249.97563100232148</c:v>
                </c:pt>
                <c:pt idx="6309">
                  <c:v>-249.96915812041001</c:v>
                </c:pt>
                <c:pt idx="6310">
                  <c:v>-249.96192378909211</c:v>
                </c:pt>
                <c:pt idx="6311">
                  <c:v>-249.95392803040477</c:v>
                </c:pt>
                <c:pt idx="6312">
                  <c:v>-249.94517086870451</c:v>
                </c:pt>
                <c:pt idx="6313">
                  <c:v>-249.93565233066715</c:v>
                </c:pt>
                <c:pt idx="6314">
                  <c:v>-249.92537244528779</c:v>
                </c:pt>
                <c:pt idx="6315">
                  <c:v>-249.91433124388075</c:v>
                </c:pt>
                <c:pt idx="6316">
                  <c:v>-249.90252876007946</c:v>
                </c:pt>
                <c:pt idx="6317">
                  <c:v>-249.8899650298363</c:v>
                </c:pt>
                <c:pt idx="6318">
                  <c:v>-249.87664009142262</c:v>
                </c:pt>
                <c:pt idx="6319">
                  <c:v>-249.86255398542843</c:v>
                </c:pt>
                <c:pt idx="6320">
                  <c:v>-249.8477067547625</c:v>
                </c:pt>
                <c:pt idx="6321">
                  <c:v>-249.83209844465205</c:v>
                </c:pt>
                <c:pt idx="6322">
                  <c:v>-249.81572910264271</c:v>
                </c:pt>
                <c:pt idx="6323">
                  <c:v>-249.79859877859835</c:v>
                </c:pt>
                <c:pt idx="6324">
                  <c:v>-249.78070752470083</c:v>
                </c:pt>
                <c:pt idx="6325">
                  <c:v>-249.76205539545012</c:v>
                </c:pt>
                <c:pt idx="6326">
                  <c:v>-249.74264244766374</c:v>
                </c:pt>
                <c:pt idx="6327">
                  <c:v>-249.72246874047701</c:v>
                </c:pt>
                <c:pt idx="6328">
                  <c:v>-249.70153433534244</c:v>
                </c:pt>
                <c:pt idx="6329">
                  <c:v>-249.67983929602994</c:v>
                </c:pt>
                <c:pt idx="6330">
                  <c:v>-249.65738368862628</c:v>
                </c:pt>
                <c:pt idx="6331">
                  <c:v>-249.63416758153514</c:v>
                </c:pt>
                <c:pt idx="6332">
                  <c:v>-249.61019104547688</c:v>
                </c:pt>
                <c:pt idx="6333">
                  <c:v>-249.58545415348814</c:v>
                </c:pt>
                <c:pt idx="6334">
                  <c:v>-249.55995698092181</c:v>
                </c:pt>
                <c:pt idx="6335">
                  <c:v>-249.53369960544663</c:v>
                </c:pt>
                <c:pt idx="6336">
                  <c:v>-249.50668210704723</c:v>
                </c:pt>
                <c:pt idx="6337">
                  <c:v>-249.47890456802347</c:v>
                </c:pt>
                <c:pt idx="6338">
                  <c:v>-249.45036707299064</c:v>
                </c:pt>
                <c:pt idx="6339">
                  <c:v>-249.42106970887889</c:v>
                </c:pt>
                <c:pt idx="6340">
                  <c:v>-249.39101256493308</c:v>
                </c:pt>
                <c:pt idx="6341">
                  <c:v>-249.36019573271238</c:v>
                </c:pt>
                <c:pt idx="6342">
                  <c:v>-249.32861930609036</c:v>
                </c:pt>
                <c:pt idx="6343">
                  <c:v>-249.2962833812542</c:v>
                </c:pt>
                <c:pt idx="6344">
                  <c:v>-249.26318805670473</c:v>
                </c:pt>
                <c:pt idx="6345">
                  <c:v>-249.2293334332561</c:v>
                </c:pt>
                <c:pt idx="6346">
                  <c:v>-249.19471961403531</c:v>
                </c:pt>
                <c:pt idx="6347">
                  <c:v>-249.15934670448203</c:v>
                </c:pt>
                <c:pt idx="6348">
                  <c:v>-249.12321481234841</c:v>
                </c:pt>
                <c:pt idx="6349">
                  <c:v>-249.08632404769835</c:v>
                </c:pt>
                <c:pt idx="6350">
                  <c:v>-249.04867452290756</c:v>
                </c:pt>
                <c:pt idx="6351">
                  <c:v>-249.010266352663</c:v>
                </c:pt>
                <c:pt idx="6352">
                  <c:v>-248.97109965396257</c:v>
                </c:pt>
                <c:pt idx="6353">
                  <c:v>-248.93117454611493</c:v>
                </c:pt>
                <c:pt idx="6354">
                  <c:v>-248.89049115073885</c:v>
                </c:pt>
                <c:pt idx="6355">
                  <c:v>-248.84904959176296</c:v>
                </c:pt>
                <c:pt idx="6356">
                  <c:v>-248.80684999542547</c:v>
                </c:pt>
                <c:pt idx="6357">
                  <c:v>-248.76389249027366</c:v>
                </c:pt>
                <c:pt idx="6358">
                  <c:v>-248.72017720716352</c:v>
                </c:pt>
                <c:pt idx="6359">
                  <c:v>-248.67570427925943</c:v>
                </c:pt>
                <c:pt idx="6360">
                  <c:v>-248.63047384203367</c:v>
                </c:pt>
                <c:pt idx="6361">
                  <c:v>-248.5844860332659</c:v>
                </c:pt>
                <c:pt idx="6362">
                  <c:v>-248.537740993043</c:v>
                </c:pt>
                <c:pt idx="6363">
                  <c:v>-248.49023886375849</c:v>
                </c:pt>
                <c:pt idx="6364">
                  <c:v>-248.44197979011207</c:v>
                </c:pt>
                <c:pt idx="6365">
                  <c:v>-248.39296391910929</c:v>
                </c:pt>
                <c:pt idx="6366">
                  <c:v>-248.34319140006096</c:v>
                </c:pt>
                <c:pt idx="6367">
                  <c:v>-248.29266238458271</c:v>
                </c:pt>
                <c:pt idx="6368">
                  <c:v>-248.24137702659488</c:v>
                </c:pt>
                <c:pt idx="6369">
                  <c:v>-248.18933548232138</c:v>
                </c:pt>
                <c:pt idx="6370">
                  <c:v>-248.13653791028995</c:v>
                </c:pt>
                <c:pt idx="6371">
                  <c:v>-248.08298447133103</c:v>
                </c:pt>
                <c:pt idx="6372">
                  <c:v>-248.02867532857769</c:v>
                </c:pt>
                <c:pt idx="6373">
                  <c:v>-247.97361064746505</c:v>
                </c:pt>
                <c:pt idx="6374">
                  <c:v>-247.91779059572968</c:v>
                </c:pt>
                <c:pt idx="6375">
                  <c:v>-247.86121534340913</c:v>
                </c:pt>
                <c:pt idx="6376">
                  <c:v>-247.80388506284137</c:v>
                </c:pt>
                <c:pt idx="6377">
                  <c:v>-247.74579992866438</c:v>
                </c:pt>
                <c:pt idx="6378">
                  <c:v>-247.68696011781563</c:v>
                </c:pt>
                <c:pt idx="6379">
                  <c:v>-247.62736580953137</c:v>
                </c:pt>
                <c:pt idx="6380">
                  <c:v>-247.56701718534609</c:v>
                </c:pt>
                <c:pt idx="6381">
                  <c:v>-247.50591442909234</c:v>
                </c:pt>
                <c:pt idx="6382">
                  <c:v>-247.44405772689962</c:v>
                </c:pt>
                <c:pt idx="6383">
                  <c:v>-247.38144726719409</c:v>
                </c:pt>
                <c:pt idx="6384">
                  <c:v>-247.31808324069826</c:v>
                </c:pt>
                <c:pt idx="6385">
                  <c:v>-247.2539658404298</c:v>
                </c:pt>
                <c:pt idx="6386">
                  <c:v>-247.18909526170148</c:v>
                </c:pt>
                <c:pt idx="6387">
                  <c:v>-247.12347170212027</c:v>
                </c:pt>
                <c:pt idx="6388">
                  <c:v>-247.05709536158702</c:v>
                </c:pt>
                <c:pt idx="6389">
                  <c:v>-246.9899664422955</c:v>
                </c:pt>
                <c:pt idx="6390">
                  <c:v>-246.92208514873209</c:v>
                </c:pt>
                <c:pt idx="6391">
                  <c:v>-246.85345168767495</c:v>
                </c:pt>
                <c:pt idx="6392">
                  <c:v>-246.78406626819344</c:v>
                </c:pt>
                <c:pt idx="6393">
                  <c:v>-246.71392910164764</c:v>
                </c:pt>
                <c:pt idx="6394">
                  <c:v>-246.64304040168759</c:v>
                </c:pt>
                <c:pt idx="6395">
                  <c:v>-246.57140038425251</c:v>
                </c:pt>
                <c:pt idx="6396">
                  <c:v>-246.49900926757033</c:v>
                </c:pt>
                <c:pt idx="6397">
                  <c:v>-246.42586727215689</c:v>
                </c:pt>
                <c:pt idx="6398">
                  <c:v>-246.35197462081541</c:v>
                </c:pt>
                <c:pt idx="6399">
                  <c:v>-246.27733153863579</c:v>
                </c:pt>
                <c:pt idx="6400">
                  <c:v>-246.20193825299376</c:v>
                </c:pt>
                <c:pt idx="6401">
                  <c:v>-246.1257949935503</c:v>
                </c:pt>
                <c:pt idx="6402">
                  <c:v>-246.04890199225099</c:v>
                </c:pt>
                <c:pt idx="6403">
                  <c:v>-245.97125948332527</c:v>
                </c:pt>
                <c:pt idx="6404">
                  <c:v>-245.89286770328576</c:v>
                </c:pt>
                <c:pt idx="6405">
                  <c:v>-245.81372689092734</c:v>
                </c:pt>
                <c:pt idx="6406">
                  <c:v>-245.73383728732671</c:v>
                </c:pt>
                <c:pt idx="6407">
                  <c:v>-245.65319913584139</c:v>
                </c:pt>
                <c:pt idx="6408">
                  <c:v>-245.57181268210908</c:v>
                </c:pt>
                <c:pt idx="6409">
                  <c:v>-245.48967817404727</c:v>
                </c:pt>
                <c:pt idx="6410">
                  <c:v>-245.40679586185178</c:v>
                </c:pt>
                <c:pt idx="6411">
                  <c:v>-245.32316599799651</c:v>
                </c:pt>
                <c:pt idx="6412">
                  <c:v>-245.23878883723251</c:v>
                </c:pt>
                <c:pt idx="6413">
                  <c:v>-245.15366463658722</c:v>
                </c:pt>
                <c:pt idx="6414">
                  <c:v>-245.06779365536377</c:v>
                </c:pt>
                <c:pt idx="6415">
                  <c:v>-244.98117615514013</c:v>
                </c:pt>
                <c:pt idx="6416">
                  <c:v>-244.89381239976817</c:v>
                </c:pt>
                <c:pt idx="6417">
                  <c:v>-244.80570265537304</c:v>
                </c:pt>
                <c:pt idx="6418">
                  <c:v>-244.71684719035218</c:v>
                </c:pt>
                <c:pt idx="6419">
                  <c:v>-244.62724627537497</c:v>
                </c:pt>
                <c:pt idx="6420">
                  <c:v>-244.53690018338119</c:v>
                </c:pt>
                <c:pt idx="6421">
                  <c:v>-244.44580918958076</c:v>
                </c:pt>
                <c:pt idx="6422">
                  <c:v>-244.3539735714526</c:v>
                </c:pt>
                <c:pt idx="6423">
                  <c:v>-244.26139360874387</c:v>
                </c:pt>
                <c:pt idx="6424">
                  <c:v>-244.16806958346939</c:v>
                </c:pt>
                <c:pt idx="6425">
                  <c:v>-244.07400177991011</c:v>
                </c:pt>
                <c:pt idx="6426">
                  <c:v>-243.97919048461304</c:v>
                </c:pt>
                <c:pt idx="6427">
                  <c:v>-243.88363598638978</c:v>
                </c:pt>
                <c:pt idx="6428">
                  <c:v>-243.78733857631585</c:v>
                </c:pt>
                <c:pt idx="6429">
                  <c:v>-243.69029854772981</c:v>
                </c:pt>
                <c:pt idx="6430">
                  <c:v>-243.59251619623259</c:v>
                </c:pt>
                <c:pt idx="6431">
                  <c:v>-243.49399181968613</c:v>
                </c:pt>
                <c:pt idx="6432">
                  <c:v>-243.39472571821273</c:v>
                </c:pt>
                <c:pt idx="6433">
                  <c:v>-243.29471819419405</c:v>
                </c:pt>
                <c:pt idx="6434">
                  <c:v>-243.19396955227054</c:v>
                </c:pt>
                <c:pt idx="6435">
                  <c:v>-243.09248009934001</c:v>
                </c:pt>
                <c:pt idx="6436">
                  <c:v>-242.99025014455682</c:v>
                </c:pt>
                <c:pt idx="6437">
                  <c:v>-242.88727999933116</c:v>
                </c:pt>
                <c:pt idx="6438">
                  <c:v>-242.78356997732806</c:v>
                </c:pt>
                <c:pt idx="6439">
                  <c:v>-242.67912039446605</c:v>
                </c:pt>
                <c:pt idx="6440">
                  <c:v>-242.57393156891692</c:v>
                </c:pt>
                <c:pt idx="6441">
                  <c:v>-242.46800382110393</c:v>
                </c:pt>
                <c:pt idx="6442">
                  <c:v>-242.36133747370135</c:v>
                </c:pt>
                <c:pt idx="6443">
                  <c:v>-242.25393285163346</c:v>
                </c:pt>
                <c:pt idx="6444">
                  <c:v>-242.14579028207319</c:v>
                </c:pt>
                <c:pt idx="6445">
                  <c:v>-242.03691009444179</c:v>
                </c:pt>
                <c:pt idx="6446">
                  <c:v>-241.92729262040709</c:v>
                </c:pt>
                <c:pt idx="6447">
                  <c:v>-241.81693819388289</c:v>
                </c:pt>
                <c:pt idx="6448">
                  <c:v>-241.70584715102788</c:v>
                </c:pt>
                <c:pt idx="6449">
                  <c:v>-241.59401983024466</c:v>
                </c:pt>
                <c:pt idx="6450">
                  <c:v>-241.48145657217884</c:v>
                </c:pt>
                <c:pt idx="6451">
                  <c:v>-241.36815771971749</c:v>
                </c:pt>
                <c:pt idx="6452">
                  <c:v>-241.25412361798851</c:v>
                </c:pt>
                <c:pt idx="6453">
                  <c:v>-241.1393546143596</c:v>
                </c:pt>
                <c:pt idx="6454">
                  <c:v>-241.02385105843695</c:v>
                </c:pt>
                <c:pt idx="6455">
                  <c:v>-240.90761330206456</c:v>
                </c:pt>
                <c:pt idx="6456">
                  <c:v>-240.7906416993228</c:v>
                </c:pt>
                <c:pt idx="6457">
                  <c:v>-240.6729366065274</c:v>
                </c:pt>
                <c:pt idx="6458">
                  <c:v>-240.55449838222845</c:v>
                </c:pt>
                <c:pt idx="6459">
                  <c:v>-240.43532738720927</c:v>
                </c:pt>
                <c:pt idx="6460">
                  <c:v>-240.31542398448548</c:v>
                </c:pt>
                <c:pt idx="6461">
                  <c:v>-240.19478853930372</c:v>
                </c:pt>
                <c:pt idx="6462">
                  <c:v>-240.0734214191404</c:v>
                </c:pt>
                <c:pt idx="6463">
                  <c:v>-239.95132299370078</c:v>
                </c:pt>
                <c:pt idx="6464">
                  <c:v>-239.82849363491772</c:v>
                </c:pt>
                <c:pt idx="6465">
                  <c:v>-239.70493371695107</c:v>
                </c:pt>
                <c:pt idx="6466">
                  <c:v>-239.58064361618554</c:v>
                </c:pt>
                <c:pt idx="6467">
                  <c:v>-239.45562371123037</c:v>
                </c:pt>
                <c:pt idx="6468">
                  <c:v>-239.32987438291792</c:v>
                </c:pt>
                <c:pt idx="6469">
                  <c:v>-239.20339601430226</c:v>
                </c:pt>
                <c:pt idx="6470">
                  <c:v>-239.07618899065858</c:v>
                </c:pt>
                <c:pt idx="6471">
                  <c:v>-238.94825369948168</c:v>
                </c:pt>
                <c:pt idx="6472">
                  <c:v>-238.8195905304845</c:v>
                </c:pt>
                <c:pt idx="6473">
                  <c:v>-238.69019987559739</c:v>
                </c:pt>
                <c:pt idx="6474">
                  <c:v>-238.56008212896668</c:v>
                </c:pt>
                <c:pt idx="6475">
                  <c:v>-238.42923768695348</c:v>
                </c:pt>
                <c:pt idx="6476">
                  <c:v>-238.29766694813296</c:v>
                </c:pt>
                <c:pt idx="6477">
                  <c:v>-238.16537031329221</c:v>
                </c:pt>
                <c:pt idx="6478">
                  <c:v>-238.03234818542975</c:v>
                </c:pt>
                <c:pt idx="6479">
                  <c:v>-237.89860096975394</c:v>
                </c:pt>
                <c:pt idx="6480">
                  <c:v>-237.76412907368223</c:v>
                </c:pt>
                <c:pt idx="6481">
                  <c:v>-237.62893290683917</c:v>
                </c:pt>
                <c:pt idx="6482">
                  <c:v>-237.49301288105568</c:v>
                </c:pt>
                <c:pt idx="6483">
                  <c:v>-237.35636941036793</c:v>
                </c:pt>
                <c:pt idx="6484">
                  <c:v>-237.21900291101559</c:v>
                </c:pt>
                <c:pt idx="6485">
                  <c:v>-237.08091380144054</c:v>
                </c:pt>
                <c:pt idx="6486">
                  <c:v>-236.94210250228659</c:v>
                </c:pt>
                <c:pt idx="6487">
                  <c:v>-236.80256943639682</c:v>
                </c:pt>
                <c:pt idx="6488">
                  <c:v>-236.66231502881314</c:v>
                </c:pt>
                <c:pt idx="6489">
                  <c:v>-236.52133970677482</c:v>
                </c:pt>
                <c:pt idx="6490">
                  <c:v>-236.379643899717</c:v>
                </c:pt>
                <c:pt idx="6491">
                  <c:v>-236.23722803926995</c:v>
                </c:pt>
                <c:pt idx="6492">
                  <c:v>-236.09409255925692</c:v>
                </c:pt>
                <c:pt idx="6493">
                  <c:v>-235.95023789569331</c:v>
                </c:pt>
                <c:pt idx="6494">
                  <c:v>-235.80566448678564</c:v>
                </c:pt>
                <c:pt idx="6495">
                  <c:v>-235.66037277292929</c:v>
                </c:pt>
                <c:pt idx="6496">
                  <c:v>-235.51436319670833</c:v>
                </c:pt>
                <c:pt idx="6497">
                  <c:v>-235.36763620289307</c:v>
                </c:pt>
                <c:pt idx="6498">
                  <c:v>-235.22019223843938</c:v>
                </c:pt>
                <c:pt idx="6499">
                  <c:v>-235.07203175248719</c:v>
                </c:pt>
                <c:pt idx="6500">
                  <c:v>-234.92315519635883</c:v>
                </c:pt>
                <c:pt idx="6501">
                  <c:v>-234.77356302355847</c:v>
                </c:pt>
                <c:pt idx="6502">
                  <c:v>-234.62325568976962</c:v>
                </c:pt>
                <c:pt idx="6503">
                  <c:v>-234.4722336528545</c:v>
                </c:pt>
                <c:pt idx="6504">
                  <c:v>-234.32049737285223</c:v>
                </c:pt>
                <c:pt idx="6505">
                  <c:v>-234.1680473119782</c:v>
                </c:pt>
                <c:pt idx="6506">
                  <c:v>-234.01488393462142</c:v>
                </c:pt>
                <c:pt idx="6507">
                  <c:v>-233.86100770734438</c:v>
                </c:pt>
                <c:pt idx="6508">
                  <c:v>-233.70641909888059</c:v>
                </c:pt>
                <c:pt idx="6509">
                  <c:v>-233.55111858013382</c:v>
                </c:pt>
                <c:pt idx="6510">
                  <c:v>-233.39510662417615</c:v>
                </c:pt>
                <c:pt idx="6511">
                  <c:v>-233.23838370624742</c:v>
                </c:pt>
                <c:pt idx="6512">
                  <c:v>-233.08095030375267</c:v>
                </c:pt>
                <c:pt idx="6513">
                  <c:v>-232.92280689626131</c:v>
                </c:pt>
                <c:pt idx="6514">
                  <c:v>-232.76395396550558</c:v>
                </c:pt>
                <c:pt idx="6515">
                  <c:v>-232.6043919953789</c:v>
                </c:pt>
                <c:pt idx="6516">
                  <c:v>-232.44412147193492</c:v>
                </c:pt>
                <c:pt idx="6517">
                  <c:v>-232.28314288338555</c:v>
                </c:pt>
                <c:pt idx="6518">
                  <c:v>-232.12145672009933</c:v>
                </c:pt>
                <c:pt idx="6519">
                  <c:v>-231.95906347460041</c:v>
                </c:pt>
                <c:pt idx="6520">
                  <c:v>-231.79596364156654</c:v>
                </c:pt>
                <c:pt idx="6521">
                  <c:v>-231.63215771782848</c:v>
                </c:pt>
                <c:pt idx="6522">
                  <c:v>-231.46764620236726</c:v>
                </c:pt>
                <c:pt idx="6523">
                  <c:v>-231.30242959631354</c:v>
                </c:pt>
                <c:pt idx="6524">
                  <c:v>-231.13650840294576</c:v>
                </c:pt>
                <c:pt idx="6525">
                  <c:v>-230.96988312768846</c:v>
                </c:pt>
                <c:pt idx="6526">
                  <c:v>-230.80255427811144</c:v>
                </c:pt>
                <c:pt idx="6527">
                  <c:v>-230.63452236392709</c:v>
                </c:pt>
                <c:pt idx="6528">
                  <c:v>-230.46578789699007</c:v>
                </c:pt>
                <c:pt idx="6529">
                  <c:v>-230.29635139129471</c:v>
                </c:pt>
                <c:pt idx="6530">
                  <c:v>-230.12621336297391</c:v>
                </c:pt>
                <c:pt idx="6531">
                  <c:v>-229.95537433029753</c:v>
                </c:pt>
                <c:pt idx="6532">
                  <c:v>-229.78383481367118</c:v>
                </c:pt>
                <c:pt idx="6533">
                  <c:v>-229.61159533563381</c:v>
                </c:pt>
                <c:pt idx="6534">
                  <c:v>-229.43865642085674</c:v>
                </c:pt>
                <c:pt idx="6535">
                  <c:v>-229.26501859614177</c:v>
                </c:pt>
                <c:pt idx="6536">
                  <c:v>-229.09068239042011</c:v>
                </c:pt>
                <c:pt idx="6537">
                  <c:v>-228.91564833474993</c:v>
                </c:pt>
                <c:pt idx="6538">
                  <c:v>-228.73991696231514</c:v>
                </c:pt>
                <c:pt idx="6539">
                  <c:v>-228.5634888084243</c:v>
                </c:pt>
                <c:pt idx="6540">
                  <c:v>-228.38636441050807</c:v>
                </c:pt>
                <c:pt idx="6541">
                  <c:v>-228.20854430811781</c:v>
                </c:pt>
                <c:pt idx="6542">
                  <c:v>-228.03002904292481</c:v>
                </c:pt>
                <c:pt idx="6543">
                  <c:v>-227.85081915871731</c:v>
                </c:pt>
                <c:pt idx="6544">
                  <c:v>-227.67091520139974</c:v>
                </c:pt>
                <c:pt idx="6545">
                  <c:v>-227.49031771899072</c:v>
                </c:pt>
                <c:pt idx="6546">
                  <c:v>-227.30902726162134</c:v>
                </c:pt>
                <c:pt idx="6547">
                  <c:v>-227.12704438153412</c:v>
                </c:pt>
                <c:pt idx="6548">
                  <c:v>-226.94436963308027</c:v>
                </c:pt>
                <c:pt idx="6549">
                  <c:v>-226.76100357271861</c:v>
                </c:pt>
                <c:pt idx="6550">
                  <c:v>-226.57694675901433</c:v>
                </c:pt>
                <c:pt idx="6551">
                  <c:v>-226.392199752636</c:v>
                </c:pt>
                <c:pt idx="6552">
                  <c:v>-226.20676311635543</c:v>
                </c:pt>
                <c:pt idx="6553">
                  <c:v>-226.0206374150446</c:v>
                </c:pt>
                <c:pt idx="6554">
                  <c:v>-225.83382321567467</c:v>
                </c:pt>
                <c:pt idx="6555">
                  <c:v>-225.64632108731408</c:v>
                </c:pt>
                <c:pt idx="6556">
                  <c:v>-225.45813160112667</c:v>
                </c:pt>
                <c:pt idx="6557">
                  <c:v>-225.26925533037056</c:v>
                </c:pt>
                <c:pt idx="6558">
                  <c:v>-225.0796928503955</c:v>
                </c:pt>
                <c:pt idx="6559">
                  <c:v>-224.88944473864166</c:v>
                </c:pt>
                <c:pt idx="6560">
                  <c:v>-224.69851157463759</c:v>
                </c:pt>
                <c:pt idx="6561">
                  <c:v>-224.5068939399992</c:v>
                </c:pt>
                <c:pt idx="6562">
                  <c:v>-224.31459241842668</c:v>
                </c:pt>
                <c:pt idx="6563">
                  <c:v>-224.12160759570415</c:v>
                </c:pt>
                <c:pt idx="6564">
                  <c:v>-223.92794005969671</c:v>
                </c:pt>
                <c:pt idx="6565">
                  <c:v>-223.73359040034921</c:v>
                </c:pt>
                <c:pt idx="6566">
                  <c:v>-223.53855920968428</c:v>
                </c:pt>
                <c:pt idx="6567">
                  <c:v>-223.34284708180107</c:v>
                </c:pt>
                <c:pt idx="6568">
                  <c:v>-223.14645461287253</c:v>
                </c:pt>
                <c:pt idx="6569">
                  <c:v>-222.94938240114411</c:v>
                </c:pt>
                <c:pt idx="6570">
                  <c:v>-222.75163104693203</c:v>
                </c:pt>
                <c:pt idx="6571">
                  <c:v>-222.55320115262094</c:v>
                </c:pt>
                <c:pt idx="6572">
                  <c:v>-222.35409332266298</c:v>
                </c:pt>
                <c:pt idx="6573">
                  <c:v>-222.15430816357525</c:v>
                </c:pt>
                <c:pt idx="6574">
                  <c:v>-221.95384628393785</c:v>
                </c:pt>
                <c:pt idx="6575">
                  <c:v>-221.75270829439242</c:v>
                </c:pt>
                <c:pt idx="6576">
                  <c:v>-221.55089480764013</c:v>
                </c:pt>
                <c:pt idx="6577">
                  <c:v>-221.3484064384397</c:v>
                </c:pt>
                <c:pt idx="6578">
                  <c:v>-221.14524380360618</c:v>
                </c:pt>
                <c:pt idx="6579">
                  <c:v>-220.94140752200801</c:v>
                </c:pt>
                <c:pt idx="6580">
                  <c:v>-220.73689821456585</c:v>
                </c:pt>
                <c:pt idx="6581">
                  <c:v>-220.53171650425031</c:v>
                </c:pt>
                <c:pt idx="6582">
                  <c:v>-220.32586301608089</c:v>
                </c:pt>
                <c:pt idx="6583">
                  <c:v>-220.1193383771226</c:v>
                </c:pt>
                <c:pt idx="6584">
                  <c:v>-219.9121432164857</c:v>
                </c:pt>
                <c:pt idx="6585">
                  <c:v>-219.70427816532239</c:v>
                </c:pt>
                <c:pt idx="6586">
                  <c:v>-219.49574385682567</c:v>
                </c:pt>
                <c:pt idx="6587">
                  <c:v>-219.28654092622696</c:v>
                </c:pt>
                <c:pt idx="6588">
                  <c:v>-219.07667001079514</c:v>
                </c:pt>
                <c:pt idx="6589">
                  <c:v>-218.86613174983319</c:v>
                </c:pt>
                <c:pt idx="6590">
                  <c:v>-218.65492678467712</c:v>
                </c:pt>
                <c:pt idx="6591">
                  <c:v>-218.44305575869396</c:v>
                </c:pt>
                <c:pt idx="6592">
                  <c:v>-218.23051931727932</c:v>
                </c:pt>
                <c:pt idx="6593">
                  <c:v>-218.01731810785654</c:v>
                </c:pt>
                <c:pt idx="6594">
                  <c:v>-217.803452779873</c:v>
                </c:pt>
                <c:pt idx="6595">
                  <c:v>-217.58892398480003</c:v>
                </c:pt>
                <c:pt idx="6596">
                  <c:v>-217.37373237612934</c:v>
                </c:pt>
                <c:pt idx="6597">
                  <c:v>-217.15787860937166</c:v>
                </c:pt>
                <c:pt idx="6598">
                  <c:v>-216.94136334205544</c:v>
                </c:pt>
                <c:pt idx="6599">
                  <c:v>-216.72418723372348</c:v>
                </c:pt>
                <c:pt idx="6600">
                  <c:v>-216.50635094593193</c:v>
                </c:pt>
                <c:pt idx="6601">
                  <c:v>-216.28785514224785</c:v>
                </c:pt>
                <c:pt idx="6602">
                  <c:v>-216.06870048824717</c:v>
                </c:pt>
                <c:pt idx="6603">
                  <c:v>-215.84888765151339</c:v>
                </c:pt>
                <c:pt idx="6604">
                  <c:v>-215.62841730163433</c:v>
                </c:pt>
                <c:pt idx="6605">
                  <c:v>-215.40729011020065</c:v>
                </c:pt>
                <c:pt idx="6606">
                  <c:v>-215.18550675080462</c:v>
                </c:pt>
                <c:pt idx="6607">
                  <c:v>-214.96306789903653</c:v>
                </c:pt>
                <c:pt idx="6608">
                  <c:v>-214.73997423248352</c:v>
                </c:pt>
                <c:pt idx="6609">
                  <c:v>-214.51622643072804</c:v>
                </c:pt>
                <c:pt idx="6610">
                  <c:v>-214.29182517534446</c:v>
                </c:pt>
                <c:pt idx="6611">
                  <c:v>-214.0667711498979</c:v>
                </c:pt>
                <c:pt idx="6612">
                  <c:v>-213.84106503994178</c:v>
                </c:pt>
                <c:pt idx="6613">
                  <c:v>-213.61470753301646</c:v>
                </c:pt>
                <c:pt idx="6614">
                  <c:v>-213.38769931864593</c:v>
                </c:pt>
                <c:pt idx="6615">
                  <c:v>-213.16004108833661</c:v>
                </c:pt>
                <c:pt idx="6616">
                  <c:v>-212.93173353557495</c:v>
                </c:pt>
                <c:pt idx="6617">
                  <c:v>-212.70277735582511</c:v>
                </c:pt>
                <c:pt idx="6618">
                  <c:v>-212.47317324652752</c:v>
                </c:pt>
                <c:pt idx="6619">
                  <c:v>-212.24292190709639</c:v>
                </c:pt>
                <c:pt idx="6620">
                  <c:v>-212.01202403891699</c:v>
                </c:pt>
                <c:pt idx="6621">
                  <c:v>-211.78048034534427</c:v>
                </c:pt>
                <c:pt idx="6622">
                  <c:v>-211.5482915317005</c:v>
                </c:pt>
                <c:pt idx="6623">
                  <c:v>-211.31545830527276</c:v>
                </c:pt>
                <c:pt idx="6624">
                  <c:v>-211.08198137531198</c:v>
                </c:pt>
                <c:pt idx="6625">
                  <c:v>-210.84786145302914</c:v>
                </c:pt>
                <c:pt idx="6626">
                  <c:v>-210.61309925159406</c:v>
                </c:pt>
                <c:pt idx="6627">
                  <c:v>-210.37769548613298</c:v>
                </c:pt>
                <c:pt idx="6628">
                  <c:v>-210.14165087372677</c:v>
                </c:pt>
                <c:pt idx="6629">
                  <c:v>-209.90496613340846</c:v>
                </c:pt>
                <c:pt idx="6630">
                  <c:v>-209.66764198616067</c:v>
                </c:pt>
                <c:pt idx="6631">
                  <c:v>-209.42967915491386</c:v>
                </c:pt>
                <c:pt idx="6632">
                  <c:v>-209.19107836454407</c:v>
                </c:pt>
                <c:pt idx="6633">
                  <c:v>-208.95184034187048</c:v>
                </c:pt>
                <c:pt idx="6634">
                  <c:v>-208.71196581565405</c:v>
                </c:pt>
                <c:pt idx="6635">
                  <c:v>-208.47145551659392</c:v>
                </c:pt>
                <c:pt idx="6636">
                  <c:v>-208.23031017732623</c:v>
                </c:pt>
                <c:pt idx="6637">
                  <c:v>-207.98853053242149</c:v>
                </c:pt>
                <c:pt idx="6638">
                  <c:v>-207.74611731838218</c:v>
                </c:pt>
                <c:pt idx="6639">
                  <c:v>-207.50307127364124</c:v>
                </c:pt>
                <c:pt idx="6640">
                  <c:v>-207.25939313855929</c:v>
                </c:pt>
                <c:pt idx="6641">
                  <c:v>-207.01508365542196</c:v>
                </c:pt>
                <c:pt idx="6642">
                  <c:v>-206.7701435684383</c:v>
                </c:pt>
                <c:pt idx="6643">
                  <c:v>-206.52457362373806</c:v>
                </c:pt>
                <c:pt idx="6644">
                  <c:v>-206.27837456937038</c:v>
                </c:pt>
                <c:pt idx="6645">
                  <c:v>-206.03154715530002</c:v>
                </c:pt>
                <c:pt idx="6646">
                  <c:v>-205.78409213340606</c:v>
                </c:pt>
                <c:pt idx="6647">
                  <c:v>-205.53601025747943</c:v>
                </c:pt>
                <c:pt idx="6648">
                  <c:v>-205.28730228322033</c:v>
                </c:pt>
                <c:pt idx="6649">
                  <c:v>-205.03796896823687</c:v>
                </c:pt>
                <c:pt idx="6650">
                  <c:v>-204.78801107204103</c:v>
                </c:pt>
                <c:pt idx="6651">
                  <c:v>-204.53742935604842</c:v>
                </c:pt>
                <c:pt idx="6652">
                  <c:v>-204.28622458357421</c:v>
                </c:pt>
                <c:pt idx="6653">
                  <c:v>-204.03439751983163</c:v>
                </c:pt>
                <c:pt idx="6654">
                  <c:v>-203.78194893192938</c:v>
                </c:pt>
                <c:pt idx="6655">
                  <c:v>-203.52887958887015</c:v>
                </c:pt>
                <c:pt idx="6656">
                  <c:v>-203.27519026154675</c:v>
                </c:pt>
                <c:pt idx="6657">
                  <c:v>-203.02088172274088</c:v>
                </c:pt>
                <c:pt idx="6658">
                  <c:v>-202.76595474712025</c:v>
                </c:pt>
                <c:pt idx="6659">
                  <c:v>-202.51041011123706</c:v>
                </c:pt>
                <c:pt idx="6660">
                  <c:v>-202.25424859352444</c:v>
                </c:pt>
                <c:pt idx="6661">
                  <c:v>-201.99747097429471</c:v>
                </c:pt>
                <c:pt idx="6662">
                  <c:v>-201.74007803573681</c:v>
                </c:pt>
                <c:pt idx="6663">
                  <c:v>-201.48207056191481</c:v>
                </c:pt>
                <c:pt idx="6664">
                  <c:v>-201.22344933876363</c:v>
                </c:pt>
                <c:pt idx="6665">
                  <c:v>-200.96421515408895</c:v>
                </c:pt>
                <c:pt idx="6666">
                  <c:v>-200.70436879756272</c:v>
                </c:pt>
                <c:pt idx="6667">
                  <c:v>-200.44391106072212</c:v>
                </c:pt>
                <c:pt idx="6668">
                  <c:v>-200.18284273696648</c:v>
                </c:pt>
                <c:pt idx="6669">
                  <c:v>-199.92116462155502</c:v>
                </c:pt>
                <c:pt idx="6670">
                  <c:v>-199.65887751160511</c:v>
                </c:pt>
                <c:pt idx="6671">
                  <c:v>-199.39598220608852</c:v>
                </c:pt>
                <c:pt idx="6672">
                  <c:v>-199.13247950582996</c:v>
                </c:pt>
                <c:pt idx="6673">
                  <c:v>-198.86837021350411</c:v>
                </c:pt>
                <c:pt idx="6674">
                  <c:v>-198.60365513363394</c:v>
                </c:pt>
                <c:pt idx="6675">
                  <c:v>-198.33833507258768</c:v>
                </c:pt>
                <c:pt idx="6676">
                  <c:v>-198.0724108385761</c:v>
                </c:pt>
                <c:pt idx="6677">
                  <c:v>-197.80588324165043</c:v>
                </c:pt>
                <c:pt idx="6678">
                  <c:v>-197.53875309370002</c:v>
                </c:pt>
                <c:pt idx="6679">
                  <c:v>-197.27102120844935</c:v>
                </c:pt>
                <c:pt idx="6680">
                  <c:v>-197.00268840145671</c:v>
                </c:pt>
                <c:pt idx="6681">
                  <c:v>-196.73375549011004</c:v>
                </c:pt>
                <c:pt idx="6682">
                  <c:v>-196.46422329362574</c:v>
                </c:pt>
                <c:pt idx="6683">
                  <c:v>-196.1940926330455</c:v>
                </c:pt>
                <c:pt idx="6684">
                  <c:v>-195.92336433123396</c:v>
                </c:pt>
                <c:pt idx="6685">
                  <c:v>-195.65203921287673</c:v>
                </c:pt>
                <c:pt idx="6686">
                  <c:v>-195.38011810447745</c:v>
                </c:pt>
                <c:pt idx="6687">
                  <c:v>-195.10760183435471</c:v>
                </c:pt>
                <c:pt idx="6688">
                  <c:v>-194.83449123264035</c:v>
                </c:pt>
                <c:pt idx="6689">
                  <c:v>-194.5607871312763</c:v>
                </c:pt>
                <c:pt idx="6690">
                  <c:v>-194.2864903640133</c:v>
                </c:pt>
                <c:pt idx="6691">
                  <c:v>-194.01160176640659</c:v>
                </c:pt>
                <c:pt idx="6692">
                  <c:v>-193.7361221758145</c:v>
                </c:pt>
                <c:pt idx="6693">
                  <c:v>-193.4600524313957</c:v>
                </c:pt>
                <c:pt idx="6694">
                  <c:v>-193.18339337410615</c:v>
                </c:pt>
                <c:pt idx="6695">
                  <c:v>-192.90614584669763</c:v>
                </c:pt>
                <c:pt idx="6696">
                  <c:v>-192.62831069371447</c:v>
                </c:pt>
                <c:pt idx="6697">
                  <c:v>-192.34988876149046</c:v>
                </c:pt>
                <c:pt idx="6698">
                  <c:v>-192.07088089814707</c:v>
                </c:pt>
                <c:pt idx="6699">
                  <c:v>-191.79128795359034</c:v>
                </c:pt>
                <c:pt idx="6700">
                  <c:v>-191.51111077950949</c:v>
                </c:pt>
                <c:pt idx="6701">
                  <c:v>-191.23035022937245</c:v>
                </c:pt>
                <c:pt idx="6702">
                  <c:v>-190.94900715842459</c:v>
                </c:pt>
                <c:pt idx="6703">
                  <c:v>-190.66708242368566</c:v>
                </c:pt>
                <c:pt idx="6704">
                  <c:v>-190.38457688394701</c:v>
                </c:pt>
                <c:pt idx="6705">
                  <c:v>-190.10149139977008</c:v>
                </c:pt>
                <c:pt idx="6706">
                  <c:v>-189.81782683348209</c:v>
                </c:pt>
                <c:pt idx="6707">
                  <c:v>-189.53358404917418</c:v>
                </c:pt>
                <c:pt idx="6708">
                  <c:v>-189.24876391269976</c:v>
                </c:pt>
                <c:pt idx="6709">
                  <c:v>-188.96336729167007</c:v>
                </c:pt>
                <c:pt idx="6710">
                  <c:v>-188.67739505545245</c:v>
                </c:pt>
                <c:pt idx="6711">
                  <c:v>-188.39084807516846</c:v>
                </c:pt>
                <c:pt idx="6712">
                  <c:v>-188.10372722368959</c:v>
                </c:pt>
                <c:pt idx="6713">
                  <c:v>-187.81603337563581</c:v>
                </c:pt>
                <c:pt idx="6714">
                  <c:v>-187.52776740737218</c:v>
                </c:pt>
                <c:pt idx="6715">
                  <c:v>-187.23893019700736</c:v>
                </c:pt>
                <c:pt idx="6716">
                  <c:v>-186.94952262438932</c:v>
                </c:pt>
                <c:pt idx="6717">
                  <c:v>-186.65954557110376</c:v>
                </c:pt>
                <c:pt idx="6718">
                  <c:v>-186.36899992047071</c:v>
                </c:pt>
                <c:pt idx="6719">
                  <c:v>-186.0778865575432</c:v>
                </c:pt>
                <c:pt idx="6720">
                  <c:v>-185.78620636910247</c:v>
                </c:pt>
                <c:pt idx="6721">
                  <c:v>-185.49396024365757</c:v>
                </c:pt>
                <c:pt idx="6722">
                  <c:v>-185.20114907144054</c:v>
                </c:pt>
                <c:pt idx="6723">
                  <c:v>-184.90777374440498</c:v>
                </c:pt>
                <c:pt idx="6724">
                  <c:v>-184.61383515622308</c:v>
                </c:pt>
                <c:pt idx="6725">
                  <c:v>-184.31933420228236</c:v>
                </c:pt>
                <c:pt idx="6726">
                  <c:v>-184.02427177968448</c:v>
                </c:pt>
                <c:pt idx="6727">
                  <c:v>-183.72864878724042</c:v>
                </c:pt>
                <c:pt idx="6728">
                  <c:v>-183.43246612546906</c:v>
                </c:pt>
                <c:pt idx="6729">
                  <c:v>-183.13572469659391</c:v>
                </c:pt>
                <c:pt idx="6730">
                  <c:v>-182.83842540454108</c:v>
                </c:pt>
                <c:pt idx="6731">
                  <c:v>-182.54056915493609</c:v>
                </c:pt>
                <c:pt idx="6732">
                  <c:v>-182.24215685510046</c:v>
                </c:pt>
                <c:pt idx="6733">
                  <c:v>-181.94318941404975</c:v>
                </c:pt>
                <c:pt idx="6734">
                  <c:v>-181.64366774249066</c:v>
                </c:pt>
                <c:pt idx="6735">
                  <c:v>-181.34359275281784</c:v>
                </c:pt>
                <c:pt idx="6736">
                  <c:v>-181.04296535911234</c:v>
                </c:pt>
                <c:pt idx="6737">
                  <c:v>-180.74178647713705</c:v>
                </c:pt>
                <c:pt idx="6738">
                  <c:v>-180.44005702433512</c:v>
                </c:pt>
                <c:pt idx="6739">
                  <c:v>-180.13777791982673</c:v>
                </c:pt>
                <c:pt idx="6740">
                  <c:v>-179.83495008440616</c:v>
                </c:pt>
                <c:pt idx="6741">
                  <c:v>-179.53157444053983</c:v>
                </c:pt>
                <c:pt idx="6742">
                  <c:v>-179.22765191236286</c:v>
                </c:pt>
                <c:pt idx="6743">
                  <c:v>-178.92318342567569</c:v>
                </c:pt>
                <c:pt idx="6744">
                  <c:v>-178.61816990794213</c:v>
                </c:pt>
                <c:pt idx="6745">
                  <c:v>-178.31261228828592</c:v>
                </c:pt>
                <c:pt idx="6746">
                  <c:v>-178.00651149748921</c:v>
                </c:pt>
                <c:pt idx="6747">
                  <c:v>-177.69986846798778</c:v>
                </c:pt>
                <c:pt idx="6748">
                  <c:v>-177.39268413386944</c:v>
                </c:pt>
                <c:pt idx="6749">
                  <c:v>-177.08495943087098</c:v>
                </c:pt>
                <c:pt idx="6750">
                  <c:v>-176.7766952963749</c:v>
                </c:pt>
                <c:pt idx="6751">
                  <c:v>-176.46789266940786</c:v>
                </c:pt>
                <c:pt idx="6752">
                  <c:v>-176.15855249063549</c:v>
                </c:pt>
                <c:pt idx="6753">
                  <c:v>-175.84867570236239</c:v>
                </c:pt>
                <c:pt idx="6754">
                  <c:v>-175.53826324852659</c:v>
                </c:pt>
                <c:pt idx="6755">
                  <c:v>-175.22731607469828</c:v>
                </c:pt>
                <c:pt idx="6756">
                  <c:v>-174.91583512807614</c:v>
                </c:pt>
                <c:pt idx="6757">
                  <c:v>-174.6038213574858</c:v>
                </c:pt>
                <c:pt idx="6758">
                  <c:v>-174.29127571337506</c:v>
                </c:pt>
                <c:pt idx="6759">
                  <c:v>-173.97819914781206</c:v>
                </c:pt>
                <c:pt idx="6760">
                  <c:v>-173.66459261448205</c:v>
                </c:pt>
                <c:pt idx="6761">
                  <c:v>-173.35045706868553</c:v>
                </c:pt>
                <c:pt idx="6762">
                  <c:v>-173.03579346733358</c:v>
                </c:pt>
                <c:pt idx="6763">
                  <c:v>-172.72060276894572</c:v>
                </c:pt>
                <c:pt idx="6764">
                  <c:v>-172.40488593364813</c:v>
                </c:pt>
                <c:pt idx="6765">
                  <c:v>-172.08864392316877</c:v>
                </c:pt>
                <c:pt idx="6766">
                  <c:v>-171.77187770083526</c:v>
                </c:pt>
                <c:pt idx="6767">
                  <c:v>-171.45458823157315</c:v>
                </c:pt>
                <c:pt idx="6768">
                  <c:v>-171.13677648190085</c:v>
                </c:pt>
                <c:pt idx="6769">
                  <c:v>-170.81844341992803</c:v>
                </c:pt>
                <c:pt idx="6770">
                  <c:v>-170.49959001535245</c:v>
                </c:pt>
                <c:pt idx="6771">
                  <c:v>-170.18021723945654</c:v>
                </c:pt>
                <c:pt idx="6772">
                  <c:v>-169.8603260651058</c:v>
                </c:pt>
                <c:pt idx="6773">
                  <c:v>-169.53991746674387</c:v>
                </c:pt>
                <c:pt idx="6774">
                  <c:v>-169.21899242039069</c:v>
                </c:pt>
                <c:pt idx="6775">
                  <c:v>-168.89755190364011</c:v>
                </c:pt>
                <c:pt idx="6776">
                  <c:v>-168.57559689565517</c:v>
                </c:pt>
                <c:pt idx="6777">
                  <c:v>-168.25312837716726</c:v>
                </c:pt>
                <c:pt idx="6778">
                  <c:v>-167.93014733047104</c:v>
                </c:pt>
                <c:pt idx="6779">
                  <c:v>-167.60665473942285</c:v>
                </c:pt>
                <c:pt idx="6780">
                  <c:v>-167.28265158943719</c:v>
                </c:pt>
                <c:pt idx="6781">
                  <c:v>-166.95813886748357</c:v>
                </c:pt>
                <c:pt idx="6782">
                  <c:v>-166.63311756208461</c:v>
                </c:pt>
                <c:pt idx="6783">
                  <c:v>-166.30758866331126</c:v>
                </c:pt>
                <c:pt idx="6784">
                  <c:v>-165.98155316278107</c:v>
                </c:pt>
                <c:pt idx="6785">
                  <c:v>-165.6550120536543</c:v>
                </c:pt>
                <c:pt idx="6786">
                  <c:v>-165.32796633063245</c:v>
                </c:pt>
                <c:pt idx="6787">
                  <c:v>-165.00041698995292</c:v>
                </c:pt>
                <c:pt idx="6788">
                  <c:v>-164.67236502938849</c:v>
                </c:pt>
                <c:pt idx="6789">
                  <c:v>-164.34381144824187</c:v>
                </c:pt>
                <c:pt idx="6790">
                  <c:v>-164.01475724734436</c:v>
                </c:pt>
                <c:pt idx="6791">
                  <c:v>-163.68520342905171</c:v>
                </c:pt>
                <c:pt idx="6792">
                  <c:v>-163.35515099724273</c:v>
                </c:pt>
                <c:pt idx="6793">
                  <c:v>-163.02460095731402</c:v>
                </c:pt>
                <c:pt idx="6794">
                  <c:v>-162.69355431617831</c:v>
                </c:pt>
                <c:pt idx="6795">
                  <c:v>-162.36201208226109</c:v>
                </c:pt>
                <c:pt idx="6796">
                  <c:v>-162.02997526549714</c:v>
                </c:pt>
                <c:pt idx="6797">
                  <c:v>-161.69744487732856</c:v>
                </c:pt>
                <c:pt idx="6798">
                  <c:v>-161.3644219307009</c:v>
                </c:pt>
                <c:pt idx="6799">
                  <c:v>-161.03090744005948</c:v>
                </c:pt>
                <c:pt idx="6800">
                  <c:v>-160.69690242134729</c:v>
                </c:pt>
                <c:pt idx="6801">
                  <c:v>-160.36240789200153</c:v>
                </c:pt>
                <c:pt idx="6802">
                  <c:v>-160.0274248709502</c:v>
                </c:pt>
                <c:pt idx="6803">
                  <c:v>-159.69195437861038</c:v>
                </c:pt>
                <c:pt idx="6804">
                  <c:v>-159.35599743688297</c:v>
                </c:pt>
                <c:pt idx="6805">
                  <c:v>-159.01955506915112</c:v>
                </c:pt>
                <c:pt idx="6806">
                  <c:v>-158.68262830027629</c:v>
                </c:pt>
                <c:pt idx="6807">
                  <c:v>-158.34521815659656</c:v>
                </c:pt>
                <c:pt idx="6808">
                  <c:v>-158.007325665921</c:v>
                </c:pt>
                <c:pt idx="6809">
                  <c:v>-157.66895185752944</c:v>
                </c:pt>
                <c:pt idx="6810">
                  <c:v>-157.33009776216687</c:v>
                </c:pt>
                <c:pt idx="6811">
                  <c:v>-156.99076441204159</c:v>
                </c:pt>
                <c:pt idx="6812">
                  <c:v>-156.65095284082147</c:v>
                </c:pt>
                <c:pt idx="6813">
                  <c:v>-156.31066408363225</c:v>
                </c:pt>
                <c:pt idx="6814">
                  <c:v>-155.96989917705213</c:v>
                </c:pt>
                <c:pt idx="6815">
                  <c:v>-155.62865915911007</c:v>
                </c:pt>
                <c:pt idx="6816">
                  <c:v>-155.28694506928238</c:v>
                </c:pt>
                <c:pt idx="6817">
                  <c:v>-154.9447579484891</c:v>
                </c:pt>
                <c:pt idx="6818">
                  <c:v>-154.60209883909221</c:v>
                </c:pt>
                <c:pt idx="6819">
                  <c:v>-154.2589687848901</c:v>
                </c:pt>
                <c:pt idx="6820">
                  <c:v>-153.91536883111712</c:v>
                </c:pt>
                <c:pt idx="6821">
                  <c:v>-153.57130002443796</c:v>
                </c:pt>
                <c:pt idx="6822">
                  <c:v>-153.22676341294556</c:v>
                </c:pt>
                <c:pt idx="6823">
                  <c:v>-152.88176004615886</c:v>
                </c:pt>
                <c:pt idx="6824">
                  <c:v>-152.53629097501758</c:v>
                </c:pt>
                <c:pt idx="6825">
                  <c:v>-152.19035725188047</c:v>
                </c:pt>
                <c:pt idx="6826">
                  <c:v>-151.84395993052158</c:v>
                </c:pt>
                <c:pt idx="6827">
                  <c:v>-151.49710006612693</c:v>
                </c:pt>
                <c:pt idx="6828">
                  <c:v>-151.14977871529254</c:v>
                </c:pt>
                <c:pt idx="6829">
                  <c:v>-150.80199693601904</c:v>
                </c:pt>
                <c:pt idx="6830">
                  <c:v>-150.45375578770978</c:v>
                </c:pt>
                <c:pt idx="6831">
                  <c:v>-150.10505633116833</c:v>
                </c:pt>
                <c:pt idx="6832">
                  <c:v>-149.7558996285934</c:v>
                </c:pt>
                <c:pt idx="6833">
                  <c:v>-149.40628674357652</c:v>
                </c:pt>
                <c:pt idx="6834">
                  <c:v>-149.0562187410998</c:v>
                </c:pt>
                <c:pt idx="6835">
                  <c:v>-148.7056966875308</c:v>
                </c:pt>
                <c:pt idx="6836">
                  <c:v>-148.35472165062046</c:v>
                </c:pt>
                <c:pt idx="6837">
                  <c:v>-148.00329469949926</c:v>
                </c:pt>
                <c:pt idx="6838">
                  <c:v>-147.65141690467533</c:v>
                </c:pt>
                <c:pt idx="6839">
                  <c:v>-147.29908933802915</c:v>
                </c:pt>
                <c:pt idx="6840">
                  <c:v>-146.94631307281156</c:v>
                </c:pt>
                <c:pt idx="6841">
                  <c:v>-146.59308918364022</c:v>
                </c:pt>
                <c:pt idx="6842">
                  <c:v>-146.23941874649603</c:v>
                </c:pt>
                <c:pt idx="6843">
                  <c:v>-145.88530283872083</c:v>
                </c:pt>
                <c:pt idx="6844">
                  <c:v>-145.53074253901343</c:v>
                </c:pt>
                <c:pt idx="6845">
                  <c:v>-145.17573892742567</c:v>
                </c:pt>
                <c:pt idx="6846">
                  <c:v>-144.82029308536008</c:v>
                </c:pt>
                <c:pt idx="6847">
                  <c:v>-144.46440609556635</c:v>
                </c:pt>
                <c:pt idx="6848">
                  <c:v>-144.1080790421376</c:v>
                </c:pt>
                <c:pt idx="6849">
                  <c:v>-143.75131301050857</c:v>
                </c:pt>
                <c:pt idx="6850">
                  <c:v>-143.39410908745009</c:v>
                </c:pt>
                <c:pt idx="6851">
                  <c:v>-143.03646836106725</c:v>
                </c:pt>
                <c:pt idx="6852">
                  <c:v>-142.67839192079541</c:v>
                </c:pt>
                <c:pt idx="6853">
                  <c:v>-142.31988085739781</c:v>
                </c:pt>
                <c:pt idx="6854">
                  <c:v>-141.96093626296172</c:v>
                </c:pt>
                <c:pt idx="6855">
                  <c:v>-141.60155923089425</c:v>
                </c:pt>
                <c:pt idx="6856">
                  <c:v>-141.2417508559202</c:v>
                </c:pt>
                <c:pt idx="6857">
                  <c:v>-140.88151223407823</c:v>
                </c:pt>
                <c:pt idx="6858">
                  <c:v>-140.52084446271729</c:v>
                </c:pt>
                <c:pt idx="6859">
                  <c:v>-140.15974864049471</c:v>
                </c:pt>
                <c:pt idx="6860">
                  <c:v>-139.7982258673706</c:v>
                </c:pt>
                <c:pt idx="6861">
                  <c:v>-139.43627724460612</c:v>
                </c:pt>
                <c:pt idx="6862">
                  <c:v>-139.07390387475942</c:v>
                </c:pt>
                <c:pt idx="6863">
                  <c:v>-138.71110686168234</c:v>
                </c:pt>
                <c:pt idx="6864">
                  <c:v>-138.34788731051782</c:v>
                </c:pt>
                <c:pt idx="6865">
                  <c:v>-137.98424632769598</c:v>
                </c:pt>
                <c:pt idx="6866">
                  <c:v>-137.62018502092999</c:v>
                </c:pt>
                <c:pt idx="6867">
                  <c:v>-137.25570449921369</c:v>
                </c:pt>
                <c:pt idx="6868">
                  <c:v>-136.89080587281759</c:v>
                </c:pt>
                <c:pt idx="6869">
                  <c:v>-136.52549025328696</c:v>
                </c:pt>
                <c:pt idx="6870">
                  <c:v>-136.15975875343614</c:v>
                </c:pt>
                <c:pt idx="6871">
                  <c:v>-135.79361248734671</c:v>
                </c:pt>
                <c:pt idx="6872">
                  <c:v>-135.42705257036363</c:v>
                </c:pt>
                <c:pt idx="6873">
                  <c:v>-135.06008011909174</c:v>
                </c:pt>
                <c:pt idx="6874">
                  <c:v>-134.69269625139341</c:v>
                </c:pt>
                <c:pt idx="6875">
                  <c:v>-134.32490208638288</c:v>
                </c:pt>
                <c:pt idx="6876">
                  <c:v>-133.95669874442572</c:v>
                </c:pt>
                <c:pt idx="6877">
                  <c:v>-133.58808734713284</c:v>
                </c:pt>
                <c:pt idx="6878">
                  <c:v>-133.21906901735841</c:v>
                </c:pt>
                <c:pt idx="6879">
                  <c:v>-132.84964487919592</c:v>
                </c:pt>
                <c:pt idx="6880">
                  <c:v>-132.47981605797614</c:v>
                </c:pt>
                <c:pt idx="6881">
                  <c:v>-132.10958368026132</c:v>
                </c:pt>
                <c:pt idx="6882">
                  <c:v>-131.73894887384361</c:v>
                </c:pt>
                <c:pt idx="6883">
                  <c:v>-131.36791276774045</c:v>
                </c:pt>
                <c:pt idx="6884">
                  <c:v>-130.99647649219295</c:v>
                </c:pt>
                <c:pt idx="6885">
                  <c:v>-130.62464117866008</c:v>
                </c:pt>
                <c:pt idx="6886">
                  <c:v>-130.25240795981662</c:v>
                </c:pt>
                <c:pt idx="6887">
                  <c:v>-129.87977796954917</c:v>
                </c:pt>
                <c:pt idx="6888">
                  <c:v>-129.50675234295406</c:v>
                </c:pt>
                <c:pt idx="6889">
                  <c:v>-129.13333221633124</c:v>
                </c:pt>
                <c:pt idx="6890">
                  <c:v>-128.75951872718403</c:v>
                </c:pt>
                <c:pt idx="6891">
                  <c:v>-128.3853130142127</c:v>
                </c:pt>
                <c:pt idx="6892">
                  <c:v>-128.01071621731273</c:v>
                </c:pt>
                <c:pt idx="6893">
                  <c:v>-127.63572947757056</c:v>
                </c:pt>
                <c:pt idx="6894">
                  <c:v>-127.26035393726163</c:v>
                </c:pt>
                <c:pt idx="6895">
                  <c:v>-126.88459073984454</c:v>
                </c:pt>
                <c:pt idx="6896">
                  <c:v>-126.50844102995912</c:v>
                </c:pt>
                <c:pt idx="6897">
                  <c:v>-126.13190595342266</c:v>
                </c:pt>
                <c:pt idx="6898">
                  <c:v>-125.75498665722593</c:v>
                </c:pt>
                <c:pt idx="6899">
                  <c:v>-125.37768428953081</c:v>
                </c:pt>
                <c:pt idx="6900">
                  <c:v>-124.99999999966614</c:v>
                </c:pt>
                <c:pt idx="6901">
                  <c:v>-124.62193493812342</c:v>
                </c:pt>
                <c:pt idx="6902">
                  <c:v>-124.24349025655435</c:v>
                </c:pt>
                <c:pt idx="6903">
                  <c:v>-123.8646671077671</c:v>
                </c:pt>
                <c:pt idx="6904">
                  <c:v>-123.48546664572225</c:v>
                </c:pt>
                <c:pt idx="6905">
                  <c:v>-123.105890025531</c:v>
                </c:pt>
                <c:pt idx="6906">
                  <c:v>-122.72593840344912</c:v>
                </c:pt>
                <c:pt idx="6907">
                  <c:v>-122.34561293687516</c:v>
                </c:pt>
                <c:pt idx="6908">
                  <c:v>-121.96491478434606</c:v>
                </c:pt>
                <c:pt idx="6909">
                  <c:v>-121.58384510553483</c:v>
                </c:pt>
                <c:pt idx="6910">
                  <c:v>-121.20240506124615</c:v>
                </c:pt>
                <c:pt idx="6911">
                  <c:v>-120.8205958134122</c:v>
                </c:pt>
                <c:pt idx="6912">
                  <c:v>-120.43841852509011</c:v>
                </c:pt>
                <c:pt idx="6913">
                  <c:v>-120.05587436045822</c:v>
                </c:pt>
                <c:pt idx="6914">
                  <c:v>-119.672964484812</c:v>
                </c:pt>
                <c:pt idx="6915">
                  <c:v>-119.28969006456212</c:v>
                </c:pt>
                <c:pt idx="6916">
                  <c:v>-118.90605226722852</c:v>
                </c:pt>
                <c:pt idx="6917">
                  <c:v>-118.52205226143849</c:v>
                </c:pt>
                <c:pt idx="6918">
                  <c:v>-118.13769121692262</c:v>
                </c:pt>
                <c:pt idx="6919">
                  <c:v>-117.75297030451094</c:v>
                </c:pt>
                <c:pt idx="6920">
                  <c:v>-117.36789069613044</c:v>
                </c:pt>
                <c:pt idx="6921">
                  <c:v>-116.98245356480081</c:v>
                </c:pt>
                <c:pt idx="6922">
                  <c:v>-116.59666008462996</c:v>
                </c:pt>
                <c:pt idx="6923">
                  <c:v>-116.21051143081178</c:v>
                </c:pt>
                <c:pt idx="6924">
                  <c:v>-115.82400877962162</c:v>
                </c:pt>
                <c:pt idx="6925">
                  <c:v>-115.43715330841438</c:v>
                </c:pt>
                <c:pt idx="6926">
                  <c:v>-115.04994619561852</c:v>
                </c:pt>
                <c:pt idx="6927">
                  <c:v>-114.66238862073406</c:v>
                </c:pt>
                <c:pt idx="6928">
                  <c:v>-114.27448176432858</c:v>
                </c:pt>
                <c:pt idx="6929">
                  <c:v>-113.88622680803324</c:v>
                </c:pt>
                <c:pt idx="6930">
                  <c:v>-113.49762493454077</c:v>
                </c:pt>
                <c:pt idx="6931">
                  <c:v>-113.10867732759947</c:v>
                </c:pt>
                <c:pt idx="6932">
                  <c:v>-112.7193851720108</c:v>
                </c:pt>
                <c:pt idx="6933">
                  <c:v>-112.32974965362699</c:v>
                </c:pt>
                <c:pt idx="6934">
                  <c:v>-111.93977195934498</c:v>
                </c:pt>
                <c:pt idx="6935">
                  <c:v>-111.54945327710408</c:v>
                </c:pt>
                <c:pt idx="6936">
                  <c:v>-111.15879479588348</c:v>
                </c:pt>
                <c:pt idx="6937">
                  <c:v>-110.76779770569625</c:v>
                </c:pt>
                <c:pt idx="6938">
                  <c:v>-110.37646319758734</c:v>
                </c:pt>
                <c:pt idx="6939">
                  <c:v>-109.98479246362916</c:v>
                </c:pt>
                <c:pt idx="6940">
                  <c:v>-109.59278669691945</c:v>
                </c:pt>
                <c:pt idx="6941">
                  <c:v>-109.2004470915754</c:v>
                </c:pt>
                <c:pt idx="6942">
                  <c:v>-108.80777484273143</c:v>
                </c:pt>
                <c:pt idx="6943">
                  <c:v>-108.41477114653496</c:v>
                </c:pt>
                <c:pt idx="6944">
                  <c:v>-108.02143720014419</c:v>
                </c:pt>
                <c:pt idx="6945">
                  <c:v>-107.62777420172173</c:v>
                </c:pt>
                <c:pt idx="6946">
                  <c:v>-107.23378335043415</c:v>
                </c:pt>
                <c:pt idx="6947">
                  <c:v>-106.83946584644551</c:v>
                </c:pt>
                <c:pt idx="6948">
                  <c:v>-106.4448228909153</c:v>
                </c:pt>
                <c:pt idx="6949">
                  <c:v>-106.04985568599443</c:v>
                </c:pt>
                <c:pt idx="6950">
                  <c:v>-105.65456543482108</c:v>
                </c:pt>
                <c:pt idx="6951">
                  <c:v>-105.2589533415187</c:v>
                </c:pt>
                <c:pt idx="6952">
                  <c:v>-104.86302061118997</c:v>
                </c:pt>
                <c:pt idx="6953">
                  <c:v>-104.46676844991462</c:v>
                </c:pt>
                <c:pt idx="6954">
                  <c:v>-104.07019806474506</c:v>
                </c:pt>
                <c:pt idx="6955">
                  <c:v>-103.67331066370386</c:v>
                </c:pt>
                <c:pt idx="6956">
                  <c:v>-103.27610745577928</c:v>
                </c:pt>
                <c:pt idx="6957">
                  <c:v>-102.87858965092079</c:v>
                </c:pt>
                <c:pt idx="6958">
                  <c:v>-102.48075846003653</c:v>
                </c:pt>
                <c:pt idx="6959">
                  <c:v>-102.08261509498931</c:v>
                </c:pt>
                <c:pt idx="6960">
                  <c:v>-101.68416076859248</c:v>
                </c:pt>
                <c:pt idx="6961">
                  <c:v>-101.2853966946078</c:v>
                </c:pt>
                <c:pt idx="6962">
                  <c:v>-100.88632408773942</c:v>
                </c:pt>
                <c:pt idx="6963">
                  <c:v>-100.4869441636317</c:v>
                </c:pt>
                <c:pt idx="6964">
                  <c:v>-100.08725813886515</c:v>
                </c:pt>
                <c:pt idx="6965">
                  <c:v>-99.687267230952315</c:v>
                </c:pt>
                <c:pt idx="6966">
                  <c:v>-99.286972658335259</c:v>
                </c:pt>
                <c:pt idx="6967">
                  <c:v>-98.88637564038109</c:v>
                </c:pt>
                <c:pt idx="6968">
                  <c:v>-98.485477397377394</c:v>
                </c:pt>
                <c:pt idx="6969">
                  <c:v>-98.084279150529738</c:v>
                </c:pt>
                <c:pt idx="6970">
                  <c:v>-97.68278212195716</c:v>
                </c:pt>
                <c:pt idx="6971">
                  <c:v>-97.280987534690041</c:v>
                </c:pt>
                <c:pt idx="6972">
                  <c:v>-96.878896612663979</c:v>
                </c:pt>
                <c:pt idx="6973">
                  <c:v>-96.476510580717658</c:v>
                </c:pt>
                <c:pt idx="6974">
                  <c:v>-96.073830664588684</c:v>
                </c:pt>
                <c:pt idx="6975">
                  <c:v>-95.670858090909562</c:v>
                </c:pt>
                <c:pt idx="6976">
                  <c:v>-95.267594087205396</c:v>
                </c:pt>
                <c:pt idx="6977">
                  <c:v>-94.864039881887507</c:v>
                </c:pt>
                <c:pt idx="6978">
                  <c:v>-94.46019670425278</c:v>
                </c:pt>
                <c:pt idx="6979">
                  <c:v>-94.056065784477155</c:v>
                </c:pt>
                <c:pt idx="6980">
                  <c:v>-93.651648353613538</c:v>
                </c:pt>
                <c:pt idx="6981">
                  <c:v>-93.246945643587111</c:v>
                </c:pt>
                <c:pt idx="6982">
                  <c:v>-92.841958887193357</c:v>
                </c:pt>
                <c:pt idx="6983">
                  <c:v>-92.436689318091751</c:v>
                </c:pt>
                <c:pt idx="6984">
                  <c:v>-92.031138170803686</c:v>
                </c:pt>
                <c:pt idx="6985">
                  <c:v>-91.625306680707865</c:v>
                </c:pt>
                <c:pt idx="6986">
                  <c:v>-91.219196084038245</c:v>
                </c:pt>
                <c:pt idx="6987">
                  <c:v>-90.812807617877695</c:v>
                </c:pt>
                <c:pt idx="6988">
                  <c:v>-90.406142520155555</c:v>
                </c:pt>
                <c:pt idx="6989">
                  <c:v>-89.999202029645048</c:v>
                </c:pt>
                <c:pt idx="6990">
                  <c:v>-89.591987385957083</c:v>
                </c:pt>
                <c:pt idx="6991">
                  <c:v>-89.184499829537685</c:v>
                </c:pt>
                <c:pt idx="6992">
                  <c:v>-88.776740601665438</c:v>
                </c:pt>
                <c:pt idx="6993">
                  <c:v>-88.36871094444524</c:v>
                </c:pt>
                <c:pt idx="6994">
                  <c:v>-87.960412100806181</c:v>
                </c:pt>
                <c:pt idx="6995">
                  <c:v>-87.551845314497371</c:v>
                </c:pt>
                <c:pt idx="6996">
                  <c:v>-87.143011830083694</c:v>
                </c:pt>
                <c:pt idx="6997">
                  <c:v>-86.733912892943636</c:v>
                </c:pt>
                <c:pt idx="6998">
                  <c:v>-86.324549749263113</c:v>
                </c:pt>
                <c:pt idx="6999">
                  <c:v>-85.914923646032847</c:v>
                </c:pt>
                <c:pt idx="7000">
                  <c:v>-85.505035831045788</c:v>
                </c:pt>
                <c:pt idx="7001">
                  <c:v>-85.094887552890526</c:v>
                </c:pt>
                <c:pt idx="7002">
                  <c:v>-84.684480060950619</c:v>
                </c:pt>
                <c:pt idx="7003">
                  <c:v>-84.273814605398101</c:v>
                </c:pt>
                <c:pt idx="7004">
                  <c:v>-83.862892437191107</c:v>
                </c:pt>
                <c:pt idx="7005">
                  <c:v>-83.45171480806988</c:v>
                </c:pt>
                <c:pt idx="7006">
                  <c:v>-83.040282970552369</c:v>
                </c:pt>
                <c:pt idx="7007">
                  <c:v>-82.628598177932091</c:v>
                </c:pt>
                <c:pt idx="7008">
                  <c:v>-82.216661684271941</c:v>
                </c:pt>
                <c:pt idx="7009">
                  <c:v>-81.804474744401901</c:v>
                </c:pt>
                <c:pt idx="7010">
                  <c:v>-81.39203861391448</c:v>
                </c:pt>
                <c:pt idx="7011">
                  <c:v>-80.979354549162466</c:v>
                </c:pt>
                <c:pt idx="7012">
                  <c:v>-80.566423807252264</c:v>
                </c:pt>
                <c:pt idx="7013">
                  <c:v>-80.153247646043368</c:v>
                </c:pt>
                <c:pt idx="7014">
                  <c:v>-79.739827324141586</c:v>
                </c:pt>
                <c:pt idx="7015">
                  <c:v>-79.326164100896932</c:v>
                </c:pt>
                <c:pt idx="7016">
                  <c:v>-78.91225923639891</c:v>
                </c:pt>
                <c:pt idx="7017">
                  <c:v>-78.498113991474341</c:v>
                </c:pt>
                <c:pt idx="7018">
                  <c:v>-78.083729627681038</c:v>
                </c:pt>
                <c:pt idx="7019">
                  <c:v>-77.66910740730566</c:v>
                </c:pt>
                <c:pt idx="7020">
                  <c:v>-77.254248593359392</c:v>
                </c:pt>
                <c:pt idx="7021">
                  <c:v>-76.83915444957367</c:v>
                </c:pt>
                <c:pt idx="7022">
                  <c:v>-76.42382624039773</c:v>
                </c:pt>
                <c:pt idx="7023">
                  <c:v>-76.0082652309937</c:v>
                </c:pt>
                <c:pt idx="7024">
                  <c:v>-75.592472687232075</c:v>
                </c:pt>
                <c:pt idx="7025">
                  <c:v>-75.176449875689045</c:v>
                </c:pt>
                <c:pt idx="7026">
                  <c:v>-74.76019806364225</c:v>
                </c:pt>
                <c:pt idx="7027">
                  <c:v>-74.343718519066456</c:v>
                </c:pt>
                <c:pt idx="7028">
                  <c:v>-73.927012510631471</c:v>
                </c:pt>
                <c:pt idx="7029">
                  <c:v>-73.5100813076956</c:v>
                </c:pt>
                <c:pt idx="7030">
                  <c:v>-73.092926180303607</c:v>
                </c:pt>
                <c:pt idx="7031">
                  <c:v>-72.675548399181949</c:v>
                </c:pt>
                <c:pt idx="7032">
                  <c:v>-72.257949235736561</c:v>
                </c:pt>
                <c:pt idx="7033">
                  <c:v>-71.840129962046063</c:v>
                </c:pt>
                <c:pt idx="7034">
                  <c:v>-71.422091850861278</c:v>
                </c:pt>
                <c:pt idx="7035">
                  <c:v>-71.003836175598366</c:v>
                </c:pt>
                <c:pt idx="7036">
                  <c:v>-70.58536421033665</c:v>
                </c:pt>
                <c:pt idx="7037">
                  <c:v>-70.166677229813885</c:v>
                </c:pt>
                <c:pt idx="7038">
                  <c:v>-69.747776509424085</c:v>
                </c:pt>
                <c:pt idx="7039">
                  <c:v>-69.328663325211053</c:v>
                </c:pt>
                <c:pt idx="7040">
                  <c:v>-68.909338953866239</c:v>
                </c:pt>
                <c:pt idx="7041">
                  <c:v>-68.489804672724389</c:v>
                </c:pt>
                <c:pt idx="7042">
                  <c:v>-68.07006175975927</c:v>
                </c:pt>
                <c:pt idx="7043">
                  <c:v>-67.65011149358142</c:v>
                </c:pt>
                <c:pt idx="7044">
                  <c:v>-67.229955153431362</c:v>
                </c:pt>
                <c:pt idx="7045">
                  <c:v>-66.809594019178988</c:v>
                </c:pt>
                <c:pt idx="7046">
                  <c:v>-66.389029371316809</c:v>
                </c:pt>
                <c:pt idx="7047">
                  <c:v>-65.968262490957244</c:v>
                </c:pt>
                <c:pt idx="7048">
                  <c:v>-65.547294659830044</c:v>
                </c:pt>
                <c:pt idx="7049">
                  <c:v>-65.1261271602758</c:v>
                </c:pt>
                <c:pt idx="7050">
                  <c:v>-64.70476127524374</c:v>
                </c:pt>
                <c:pt idx="7051">
                  <c:v>-64.283198288287451</c:v>
                </c:pt>
                <c:pt idx="7052">
                  <c:v>-63.861439483560446</c:v>
                </c:pt>
                <c:pt idx="7053">
                  <c:v>-63.439486145814072</c:v>
                </c:pt>
                <c:pt idx="7054">
                  <c:v>-63.017339560390923</c:v>
                </c:pt>
                <c:pt idx="7055">
                  <c:v>-62.595001013222294</c:v>
                </c:pt>
                <c:pt idx="7056">
                  <c:v>-62.17247179082549</c:v>
                </c:pt>
                <c:pt idx="7057">
                  <c:v>-61.749753180297368</c:v>
                </c:pt>
                <c:pt idx="7058">
                  <c:v>-61.326846469311711</c:v>
                </c:pt>
                <c:pt idx="7059">
                  <c:v>-60.903752946116555</c:v>
                </c:pt>
                <c:pt idx="7060">
                  <c:v>-60.480473899527709</c:v>
                </c:pt>
                <c:pt idx="7061">
                  <c:v>-60.057010618926562</c:v>
                </c:pt>
                <c:pt idx="7062">
                  <c:v>-59.633364394255281</c:v>
                </c:pt>
                <c:pt idx="7063">
                  <c:v>-59.209536516014595</c:v>
                </c:pt>
                <c:pt idx="7064">
                  <c:v>-58.785528275257285</c:v>
                </c:pt>
                <c:pt idx="7065">
                  <c:v>-58.361340963586002</c:v>
                </c:pt>
                <c:pt idx="7066">
                  <c:v>-57.936975873148839</c:v>
                </c:pt>
                <c:pt idx="7067">
                  <c:v>-57.512434296635043</c:v>
                </c:pt>
                <c:pt idx="7068">
                  <c:v>-57.087717527272311</c:v>
                </c:pt>
                <c:pt idx="7069">
                  <c:v>-56.662826858822008</c:v>
                </c:pt>
                <c:pt idx="7070">
                  <c:v>-56.237763585574356</c:v>
                </c:pt>
                <c:pt idx="7071">
                  <c:v>-55.812529002345819</c:v>
                </c:pt>
                <c:pt idx="7072">
                  <c:v>-55.387124404474243</c:v>
                </c:pt>
                <c:pt idx="7073">
                  <c:v>-54.961551087816666</c:v>
                </c:pt>
                <c:pt idx="7074">
                  <c:v>-54.535810348742793</c:v>
                </c:pt>
                <c:pt idx="7075">
                  <c:v>-54.109903484132758</c:v>
                </c:pt>
                <c:pt idx="7076">
                  <c:v>-53.683831791372704</c:v>
                </c:pt>
                <c:pt idx="7077">
                  <c:v>-53.257596568350493</c:v>
                </c:pt>
                <c:pt idx="7078">
                  <c:v>-52.831199113452961</c:v>
                </c:pt>
                <c:pt idx="7079">
                  <c:v>-52.404640725561123</c:v>
                </c:pt>
                <c:pt idx="7080">
                  <c:v>-51.97792270404539</c:v>
                </c:pt>
                <c:pt idx="7081">
                  <c:v>-51.551046348762839</c:v>
                </c:pt>
                <c:pt idx="7082">
                  <c:v>-51.124012960052902</c:v>
                </c:pt>
                <c:pt idx="7083">
                  <c:v>-50.696823838732882</c:v>
                </c:pt>
                <c:pt idx="7084">
                  <c:v>-50.269480286095813</c:v>
                </c:pt>
                <c:pt idx="7085">
                  <c:v>-49.841983603903827</c:v>
                </c:pt>
                <c:pt idx="7086">
                  <c:v>-49.414335094385962</c:v>
                </c:pt>
                <c:pt idx="7087">
                  <c:v>-48.986536060233291</c:v>
                </c:pt>
                <c:pt idx="7088">
                  <c:v>-48.558587804596755</c:v>
                </c:pt>
                <c:pt idx="7089">
                  <c:v>-48.130491631080076</c:v>
                </c:pt>
                <c:pt idx="7090">
                  <c:v>-47.702248843739312</c:v>
                </c:pt>
                <c:pt idx="7091">
                  <c:v>-47.273860747075823</c:v>
                </c:pt>
                <c:pt idx="7092">
                  <c:v>-46.845328646034048</c:v>
                </c:pt>
                <c:pt idx="7093">
                  <c:v>-46.416653845996656</c:v>
                </c:pt>
                <c:pt idx="7094">
                  <c:v>-45.987837652782289</c:v>
                </c:pt>
                <c:pt idx="7095">
                  <c:v>-45.558881372639014</c:v>
                </c:pt>
                <c:pt idx="7096">
                  <c:v>-45.12978631224204</c:v>
                </c:pt>
                <c:pt idx="7097">
                  <c:v>-44.700553778689347</c:v>
                </c:pt>
                <c:pt idx="7098">
                  <c:v>-44.271185079497229</c:v>
                </c:pt>
                <c:pt idx="7099">
                  <c:v>-43.841681522598087</c:v>
                </c:pt>
                <c:pt idx="7100">
                  <c:v>-43.412044416333359</c:v>
                </c:pt>
                <c:pt idx="7101">
                  <c:v>-42.982275069453067</c:v>
                </c:pt>
                <c:pt idx="7102">
                  <c:v>-42.552374791108726</c:v>
                </c:pt>
                <c:pt idx="7103">
                  <c:v>-42.122344890850705</c:v>
                </c:pt>
                <c:pt idx="7104">
                  <c:v>-41.692186678625532</c:v>
                </c:pt>
                <c:pt idx="7105">
                  <c:v>-41.261901464769281</c:v>
                </c:pt>
                <c:pt idx="7106">
                  <c:v>-40.831490560005349</c:v>
                </c:pt>
                <c:pt idx="7107">
                  <c:v>-40.400955275439976</c:v>
                </c:pt>
                <c:pt idx="7108">
                  <c:v>-39.970296922557885</c:v>
                </c:pt>
                <c:pt idx="7109">
                  <c:v>-39.539516813219969</c:v>
                </c:pt>
                <c:pt idx="7110">
                  <c:v>-39.108616259656721</c:v>
                </c:pt>
                <c:pt idx="7111">
                  <c:v>-38.677596574465944</c:v>
                </c:pt>
                <c:pt idx="7112">
                  <c:v>-38.246459070607912</c:v>
                </c:pt>
                <c:pt idx="7113">
                  <c:v>-37.81520506140312</c:v>
                </c:pt>
                <c:pt idx="7114">
                  <c:v>-37.383835860525174</c:v>
                </c:pt>
                <c:pt idx="7115">
                  <c:v>-36.952352782000368</c:v>
                </c:pt>
                <c:pt idx="7116">
                  <c:v>-36.520757140200537</c:v>
                </c:pt>
                <c:pt idx="7117">
                  <c:v>-36.089050249840867</c:v>
                </c:pt>
                <c:pt idx="7118">
                  <c:v>-35.657233425974958</c:v>
                </c:pt>
                <c:pt idx="7119">
                  <c:v>-35.225307983992643</c:v>
                </c:pt>
                <c:pt idx="7120">
                  <c:v>-34.793275239613266</c:v>
                </c:pt>
                <c:pt idx="7121">
                  <c:v>-34.361136508883497</c:v>
                </c:pt>
                <c:pt idx="7122">
                  <c:v>-33.928893108172858</c:v>
                </c:pt>
                <c:pt idx="7123">
                  <c:v>-33.496546354169269</c:v>
                </c:pt>
                <c:pt idx="7124">
                  <c:v>-33.064097563876359</c:v>
                </c:pt>
                <c:pt idx="7125">
                  <c:v>-32.631548054608579</c:v>
                </c:pt>
                <c:pt idx="7126">
                  <c:v>-32.198899143986303</c:v>
                </c:pt>
                <c:pt idx="7127">
                  <c:v>-31.76615214993317</c:v>
                </c:pt>
                <c:pt idx="7128">
                  <c:v>-31.333308390671547</c:v>
                </c:pt>
                <c:pt idx="7129">
                  <c:v>-30.900369184718159</c:v>
                </c:pt>
                <c:pt idx="7130">
                  <c:v>-30.467335850881796</c:v>
                </c:pt>
                <c:pt idx="7131">
                  <c:v>-30.034209708256636</c:v>
                </c:pt>
                <c:pt idx="7132">
                  <c:v>-29.600992076220042</c:v>
                </c:pt>
                <c:pt idx="7133">
                  <c:v>-29.167684274427597</c:v>
                </c:pt>
                <c:pt idx="7134">
                  <c:v>-28.734287622810463</c:v>
                </c:pt>
                <c:pt idx="7135">
                  <c:v>-28.300803441570437</c:v>
                </c:pt>
                <c:pt idx="7136">
                  <c:v>-27.86723305117507</c:v>
                </c:pt>
                <c:pt idx="7137">
                  <c:v>-27.433577772354969</c:v>
                </c:pt>
                <c:pt idx="7138">
                  <c:v>-26.999838926099315</c:v>
                </c:pt>
                <c:pt idx="7139">
                  <c:v>-26.566017833651411</c:v>
                </c:pt>
                <c:pt idx="7140">
                  <c:v>-26.132115816506428</c:v>
                </c:pt>
                <c:pt idx="7141">
                  <c:v>-25.698134196404716</c:v>
                </c:pt>
                <c:pt idx="7142">
                  <c:v>-25.264074295329554</c:v>
                </c:pt>
                <c:pt idx="7143">
                  <c:v>-24.829937435502675</c:v>
                </c:pt>
                <c:pt idx="7144">
                  <c:v>-24.395724939379807</c:v>
                </c:pt>
                <c:pt idx="7145">
                  <c:v>-23.961438129647949</c:v>
                </c:pt>
                <c:pt idx="7146">
                  <c:v>-23.527078329220494</c:v>
                </c:pt>
                <c:pt idx="7147">
                  <c:v>-23.092646861232268</c:v>
                </c:pt>
                <c:pt idx="7148">
                  <c:v>-22.658145049036872</c:v>
                </c:pt>
                <c:pt idx="7149">
                  <c:v>-22.223574216201737</c:v>
                </c:pt>
                <c:pt idx="7150">
                  <c:v>-21.788935686505862</c:v>
                </c:pt>
                <c:pt idx="7151">
                  <c:v>-21.354230783933154</c:v>
                </c:pt>
                <c:pt idx="7152">
                  <c:v>-20.919460832670126</c:v>
                </c:pt>
                <c:pt idx="7153">
                  <c:v>-20.484627157101453</c:v>
                </c:pt>
                <c:pt idx="7154">
                  <c:v>-20.049731081805476</c:v>
                </c:pt>
                <c:pt idx="7155">
                  <c:v>-19.614773931551952</c:v>
                </c:pt>
                <c:pt idx="7156">
                  <c:v>-19.179757031295345</c:v>
                </c:pt>
                <c:pt idx="7157">
                  <c:v>-18.744681706172141</c:v>
                </c:pt>
                <c:pt idx="7158">
                  <c:v>-18.309549281498114</c:v>
                </c:pt>
                <c:pt idx="7159">
                  <c:v>-17.874361082761645</c:v>
                </c:pt>
                <c:pt idx="7160">
                  <c:v>-17.439118435621026</c:v>
                </c:pt>
                <c:pt idx="7161">
                  <c:v>-17.003822665901719</c:v>
                </c:pt>
                <c:pt idx="7162">
                  <c:v>-16.568475099589694</c:v>
                </c:pt>
                <c:pt idx="7163">
                  <c:v>-16.13307706282913</c:v>
                </c:pt>
                <c:pt idx="7164">
                  <c:v>-15.69762988191752</c:v>
                </c:pt>
                <c:pt idx="7165">
                  <c:v>-15.262134883303375</c:v>
                </c:pt>
                <c:pt idx="7166">
                  <c:v>-14.826593393579548</c:v>
                </c:pt>
                <c:pt idx="7167">
                  <c:v>-14.391006739480947</c:v>
                </c:pt>
                <c:pt idx="7168">
                  <c:v>-13.95537624787962</c:v>
                </c:pt>
                <c:pt idx="7169">
                  <c:v>-13.51970324578248</c:v>
                </c:pt>
                <c:pt idx="7170">
                  <c:v>-13.083989060324159</c:v>
                </c:pt>
                <c:pt idx="7171">
                  <c:v>-12.64823501876652</c:v>
                </c:pt>
                <c:pt idx="7172">
                  <c:v>-12.212442448491499</c:v>
                </c:pt>
                <c:pt idx="7173">
                  <c:v>-11.776612676998841</c:v>
                </c:pt>
                <c:pt idx="7174">
                  <c:v>-11.340747031901614</c:v>
                </c:pt>
                <c:pt idx="7175">
                  <c:v>-10.904846840921723</c:v>
                </c:pt>
                <c:pt idx="7176">
                  <c:v>-10.468913431887627</c:v>
                </c:pt>
                <c:pt idx="7177">
                  <c:v>-10.032948132727649</c:v>
                </c:pt>
                <c:pt idx="7178">
                  <c:v>-9.5969522714676998</c:v>
                </c:pt>
                <c:pt idx="7179">
                  <c:v>-9.1609271762263393</c:v>
                </c:pt>
                <c:pt idx="7180">
                  <c:v>-8.7248741752120704</c:v>
                </c:pt>
                <c:pt idx="7181">
                  <c:v>-8.2887945967184002</c:v>
                </c:pt>
                <c:pt idx="7182">
                  <c:v>-7.8526897691189088</c:v>
                </c:pt>
                <c:pt idx="7183">
                  <c:v>-7.4165610208645294</c:v>
                </c:pt>
                <c:pt idx="7184">
                  <c:v>-6.9804096804790658</c:v>
                </c:pt>
                <c:pt idx="7185">
                  <c:v>-6.5442370765546976</c:v>
                </c:pt>
                <c:pt idx="7186">
                  <c:v>-6.1080445377497066</c:v>
                </c:pt>
                <c:pt idx="7187">
                  <c:v>-5.6718333927817683</c:v>
                </c:pt>
                <c:pt idx="7188">
                  <c:v>-5.2356049704256806</c:v>
                </c:pt>
                <c:pt idx="7189">
                  <c:v>-4.7993605995088693</c:v>
                </c:pt>
                <c:pt idx="7190">
                  <c:v>-4.3631016089069012</c:v>
                </c:pt>
                <c:pt idx="7191">
                  <c:v>-3.9268293275407635</c:v>
                </c:pt>
                <c:pt idx="7192">
                  <c:v>-3.4905450843719281</c:v>
                </c:pt>
                <c:pt idx="7193">
                  <c:v>-3.0542502083974203</c:v>
                </c:pt>
                <c:pt idx="7194">
                  <c:v>-2.6179460286470952</c:v>
                </c:pt>
                <c:pt idx="7195">
                  <c:v>-2.1816338741787069</c:v>
                </c:pt>
                <c:pt idx="7196">
                  <c:v>-1.7453150740756329</c:v>
                </c:pt>
                <c:pt idx="7197">
                  <c:v>-1.3089909574401624</c:v>
                </c:pt>
                <c:pt idx="7198">
                  <c:v>-0.87266285339122451</c:v>
                </c:pt>
                <c:pt idx="7199">
                  <c:v>-0.4363320910598939</c:v>
                </c:pt>
                <c:pt idx="7200">
                  <c:v>4.1510089636431768E-10</c:v>
                </c:pt>
                <c:pt idx="7201">
                  <c:v>0.43633209188965033</c:v>
                </c:pt>
                <c:pt idx="7202">
                  <c:v>0.87266285422097711</c:v>
                </c:pt>
                <c:pt idx="7203">
                  <c:v>1.3089909582699089</c:v>
                </c:pt>
                <c:pt idx="7204">
                  <c:v>1.7453150749053703</c:v>
                </c:pt>
                <c:pt idx="7205">
                  <c:v>2.1816338750088771</c:v>
                </c:pt>
                <c:pt idx="7206">
                  <c:v>2.6179460294768075</c:v>
                </c:pt>
                <c:pt idx="7207">
                  <c:v>3.0542502092280044</c:v>
                </c:pt>
                <c:pt idx="7208">
                  <c:v>3.4905450852024935</c:v>
                </c:pt>
                <c:pt idx="7209">
                  <c:v>3.9268293283713063</c:v>
                </c:pt>
                <c:pt idx="7210">
                  <c:v>4.3631016097369768</c:v>
                </c:pt>
                <c:pt idx="7211">
                  <c:v>4.7993606003389182</c:v>
                </c:pt>
                <c:pt idx="7212">
                  <c:v>5.2356049712556993</c:v>
                </c:pt>
                <c:pt idx="7213">
                  <c:v>5.671833393611756</c:v>
                </c:pt>
                <c:pt idx="7214">
                  <c:v>6.1080445385796605</c:v>
                </c:pt>
                <c:pt idx="7215">
                  <c:v>6.5442370773846159</c:v>
                </c:pt>
                <c:pt idx="7216">
                  <c:v>6.9804096813089442</c:v>
                </c:pt>
                <c:pt idx="7217">
                  <c:v>7.4165610216943652</c:v>
                </c:pt>
                <c:pt idx="7218">
                  <c:v>7.8526897699487002</c:v>
                </c:pt>
                <c:pt idx="7219">
                  <c:v>8.2887945975481472</c:v>
                </c:pt>
                <c:pt idx="7220">
                  <c:v>8.7248741760417676</c:v>
                </c:pt>
                <c:pt idx="7221">
                  <c:v>9.1609271770559833</c:v>
                </c:pt>
                <c:pt idx="7222">
                  <c:v>9.5969522722968446</c:v>
                </c:pt>
                <c:pt idx="7223">
                  <c:v>10.032948133556738</c:v>
                </c:pt>
                <c:pt idx="7224">
                  <c:v>10.468913432716656</c:v>
                </c:pt>
                <c:pt idx="7225">
                  <c:v>10.904846841751134</c:v>
                </c:pt>
                <c:pt idx="7226">
                  <c:v>11.340747032730517</c:v>
                </c:pt>
                <c:pt idx="7227">
                  <c:v>11.776612677827679</c:v>
                </c:pt>
                <c:pt idx="7228">
                  <c:v>12.212442449320267</c:v>
                </c:pt>
                <c:pt idx="7229">
                  <c:v>12.648235019595218</c:v>
                </c:pt>
                <c:pt idx="7230">
                  <c:v>13.083989061153668</c:v>
                </c:pt>
                <c:pt idx="7231">
                  <c:v>13.519703246611467</c:v>
                </c:pt>
                <c:pt idx="7232">
                  <c:v>13.955376248708971</c:v>
                </c:pt>
                <c:pt idx="7233">
                  <c:v>14.391006740309773</c:v>
                </c:pt>
                <c:pt idx="7234">
                  <c:v>14.826593394408288</c:v>
                </c:pt>
                <c:pt idx="7235">
                  <c:v>15.262134884132028</c:v>
                </c:pt>
                <c:pt idx="7236">
                  <c:v>15.697629882746082</c:v>
                </c:pt>
                <c:pt idx="7237">
                  <c:v>16.133077063657602</c:v>
                </c:pt>
                <c:pt idx="7238">
                  <c:v>16.56847510041807</c:v>
                </c:pt>
                <c:pt idx="7239">
                  <c:v>17.003822666729999</c:v>
                </c:pt>
                <c:pt idx="7240">
                  <c:v>17.439118436449203</c:v>
                </c:pt>
                <c:pt idx="7241">
                  <c:v>17.874361083589722</c:v>
                </c:pt>
                <c:pt idx="7242">
                  <c:v>18.309549282326085</c:v>
                </c:pt>
                <c:pt idx="7243">
                  <c:v>18.744681707000005</c:v>
                </c:pt>
                <c:pt idx="7244">
                  <c:v>19.179757032122662</c:v>
                </c:pt>
                <c:pt idx="7245">
                  <c:v>19.614773932379151</c:v>
                </c:pt>
                <c:pt idx="7246">
                  <c:v>20.049731082633002</c:v>
                </c:pt>
                <c:pt idx="7247">
                  <c:v>20.484627157928418</c:v>
                </c:pt>
                <c:pt idx="7248">
                  <c:v>20.91946083349697</c:v>
                </c:pt>
                <c:pt idx="7249">
                  <c:v>21.354230784759878</c:v>
                </c:pt>
                <c:pt idx="7250">
                  <c:v>21.788935687332906</c:v>
                </c:pt>
                <c:pt idx="7251">
                  <c:v>22.223574217028652</c:v>
                </c:pt>
                <c:pt idx="7252">
                  <c:v>22.6581450498641</c:v>
                </c:pt>
                <c:pt idx="7253">
                  <c:v>23.092646862059361</c:v>
                </c:pt>
                <c:pt idx="7254">
                  <c:v>23.527078330047452</c:v>
                </c:pt>
                <c:pt idx="7255">
                  <c:v>23.961438130474775</c:v>
                </c:pt>
                <c:pt idx="7256">
                  <c:v>24.395724940206044</c:v>
                </c:pt>
                <c:pt idx="7257">
                  <c:v>24.829937436328777</c:v>
                </c:pt>
                <c:pt idx="7258">
                  <c:v>25.264074296155506</c:v>
                </c:pt>
                <c:pt idx="7259">
                  <c:v>25.69813419723052</c:v>
                </c:pt>
                <c:pt idx="7260">
                  <c:v>26.132115817332082</c:v>
                </c:pt>
                <c:pt idx="7261">
                  <c:v>26.566017834476913</c:v>
                </c:pt>
                <c:pt idx="7262">
                  <c:v>26.99983892692466</c:v>
                </c:pt>
                <c:pt idx="7263">
                  <c:v>27.433577773180154</c:v>
                </c:pt>
                <c:pt idx="7264">
                  <c:v>27.867233052000099</c:v>
                </c:pt>
                <c:pt idx="7265">
                  <c:v>28.300803442395299</c:v>
                </c:pt>
                <c:pt idx="7266">
                  <c:v>28.734287623635602</c:v>
                </c:pt>
                <c:pt idx="7267">
                  <c:v>29.167684275252128</c:v>
                </c:pt>
                <c:pt idx="7268">
                  <c:v>29.600992077043962</c:v>
                </c:pt>
                <c:pt idx="7269">
                  <c:v>30.034209709080386</c:v>
                </c:pt>
                <c:pt idx="7270">
                  <c:v>30.467335851705364</c:v>
                </c:pt>
                <c:pt idx="7271">
                  <c:v>30.900369185541994</c:v>
                </c:pt>
                <c:pt idx="7272">
                  <c:v>31.333308391494764</c:v>
                </c:pt>
                <c:pt idx="7273">
                  <c:v>31.766152150756199</c:v>
                </c:pt>
                <c:pt idx="7274">
                  <c:v>32.198899144809154</c:v>
                </c:pt>
                <c:pt idx="7275">
                  <c:v>32.631548055432113</c:v>
                </c:pt>
                <c:pt idx="7276">
                  <c:v>33.064097564699708</c:v>
                </c:pt>
                <c:pt idx="7277">
                  <c:v>33.496546354991985</c:v>
                </c:pt>
                <c:pt idx="7278">
                  <c:v>33.928893108995375</c:v>
                </c:pt>
                <c:pt idx="7279">
                  <c:v>34.361136509705823</c:v>
                </c:pt>
                <c:pt idx="7280">
                  <c:v>34.793275240435385</c:v>
                </c:pt>
                <c:pt idx="7281">
                  <c:v>35.225307984814563</c:v>
                </c:pt>
                <c:pt idx="7282">
                  <c:v>35.657233426797113</c:v>
                </c:pt>
                <c:pt idx="7283">
                  <c:v>36.089050250662368</c:v>
                </c:pt>
                <c:pt idx="7284">
                  <c:v>36.520757141021839</c:v>
                </c:pt>
                <c:pt idx="7285">
                  <c:v>36.952352782821457</c:v>
                </c:pt>
                <c:pt idx="7286">
                  <c:v>37.38383586134605</c:v>
                </c:pt>
                <c:pt idx="7287">
                  <c:v>37.815205062223768</c:v>
                </c:pt>
                <c:pt idx="7288">
                  <c:v>38.24645907142834</c:v>
                </c:pt>
                <c:pt idx="7289">
                  <c:v>38.677596575285712</c:v>
                </c:pt>
                <c:pt idx="7290">
                  <c:v>39.108616260476261</c:v>
                </c:pt>
                <c:pt idx="7291">
                  <c:v>39.539516814039281</c:v>
                </c:pt>
                <c:pt idx="7292">
                  <c:v>39.970296923377411</c:v>
                </c:pt>
                <c:pt idx="7293">
                  <c:v>40.400955276258827</c:v>
                </c:pt>
                <c:pt idx="7294">
                  <c:v>40.831490560823958</c:v>
                </c:pt>
                <c:pt idx="7295">
                  <c:v>41.261901465587663</c:v>
                </c:pt>
                <c:pt idx="7296">
                  <c:v>41.692186679444113</c:v>
                </c:pt>
                <c:pt idx="7297">
                  <c:v>42.122344891669471</c:v>
                </c:pt>
                <c:pt idx="7298">
                  <c:v>42.552374791927249</c:v>
                </c:pt>
                <c:pt idx="7299">
                  <c:v>42.982275070271342</c:v>
                </c:pt>
                <c:pt idx="7300">
                  <c:v>43.412044417151392</c:v>
                </c:pt>
                <c:pt idx="7301">
                  <c:v>43.841681523415424</c:v>
                </c:pt>
                <c:pt idx="7302">
                  <c:v>44.271185080314318</c:v>
                </c:pt>
                <c:pt idx="7303">
                  <c:v>44.700553779506173</c:v>
                </c:pt>
                <c:pt idx="7304">
                  <c:v>45.129786313058602</c:v>
                </c:pt>
                <c:pt idx="7305">
                  <c:v>45.558881373455314</c:v>
                </c:pt>
                <c:pt idx="7306">
                  <c:v>45.987837653598326</c:v>
                </c:pt>
                <c:pt idx="7307">
                  <c:v>46.416653846812423</c:v>
                </c:pt>
                <c:pt idx="7308">
                  <c:v>46.845328646849545</c:v>
                </c:pt>
                <c:pt idx="7309">
                  <c:v>47.27386074789105</c:v>
                </c:pt>
                <c:pt idx="7310">
                  <c:v>47.702248844554255</c:v>
                </c:pt>
                <c:pt idx="7311">
                  <c:v>48.130491631894749</c:v>
                </c:pt>
                <c:pt idx="7312">
                  <c:v>48.55858780541115</c:v>
                </c:pt>
                <c:pt idx="7313">
                  <c:v>48.986536061047403</c:v>
                </c:pt>
                <c:pt idx="7314">
                  <c:v>49.414335095199348</c:v>
                </c:pt>
                <c:pt idx="7315">
                  <c:v>49.84198360471693</c:v>
                </c:pt>
                <c:pt idx="7316">
                  <c:v>50.269480286908625</c:v>
                </c:pt>
                <c:pt idx="7317">
                  <c:v>50.696823839545836</c:v>
                </c:pt>
                <c:pt idx="7318">
                  <c:v>51.124012960865123</c:v>
                </c:pt>
                <c:pt idx="7319">
                  <c:v>51.551046349574769</c:v>
                </c:pt>
                <c:pt idx="7320">
                  <c:v>51.977922704857882</c:v>
                </c:pt>
                <c:pt idx="7321">
                  <c:v>52.404640726373316</c:v>
                </c:pt>
                <c:pt idx="7322">
                  <c:v>52.831199114264841</c:v>
                </c:pt>
                <c:pt idx="7323">
                  <c:v>53.257596569161642</c:v>
                </c:pt>
                <c:pt idx="7324">
                  <c:v>53.68383179218354</c:v>
                </c:pt>
                <c:pt idx="7325">
                  <c:v>54.109903484943274</c:v>
                </c:pt>
                <c:pt idx="7326">
                  <c:v>54.535810349553003</c:v>
                </c:pt>
                <c:pt idx="7327">
                  <c:v>54.961551088626557</c:v>
                </c:pt>
                <c:pt idx="7328">
                  <c:v>55.387124405284247</c:v>
                </c:pt>
                <c:pt idx="7329">
                  <c:v>55.812529003155063</c:v>
                </c:pt>
                <c:pt idx="7330">
                  <c:v>56.237763586383281</c:v>
                </c:pt>
                <c:pt idx="7331">
                  <c:v>56.662826859630606</c:v>
                </c:pt>
                <c:pt idx="7332">
                  <c:v>57.087717528080574</c:v>
                </c:pt>
                <c:pt idx="7333">
                  <c:v>57.512434297442979</c:v>
                </c:pt>
                <c:pt idx="7334">
                  <c:v>57.936975873956008</c:v>
                </c:pt>
                <c:pt idx="7335">
                  <c:v>58.361340964392824</c:v>
                </c:pt>
                <c:pt idx="7336">
                  <c:v>58.785528276063779</c:v>
                </c:pt>
                <c:pt idx="7337">
                  <c:v>59.209536516820748</c:v>
                </c:pt>
                <c:pt idx="7338">
                  <c:v>59.63336439506152</c:v>
                </c:pt>
                <c:pt idx="7339">
                  <c:v>60.057010619732026</c:v>
                </c:pt>
                <c:pt idx="7340">
                  <c:v>60.480473900332818</c:v>
                </c:pt>
                <c:pt idx="7341">
                  <c:v>60.903752946921308</c:v>
                </c:pt>
                <c:pt idx="7342">
                  <c:v>61.326846470116976</c:v>
                </c:pt>
                <c:pt idx="7343">
                  <c:v>61.749753181101845</c:v>
                </c:pt>
                <c:pt idx="7344">
                  <c:v>62.172471791630031</c:v>
                </c:pt>
                <c:pt idx="7345">
                  <c:v>62.595001014026472</c:v>
                </c:pt>
                <c:pt idx="7346">
                  <c:v>63.017339561194319</c:v>
                </c:pt>
                <c:pt idx="7347">
                  <c:v>63.439486146617099</c:v>
                </c:pt>
                <c:pt idx="7348">
                  <c:v>63.86143948436311</c:v>
                </c:pt>
                <c:pt idx="7349">
                  <c:v>64.283198289089739</c:v>
                </c:pt>
                <c:pt idx="7350">
                  <c:v>64.704761276045659</c:v>
                </c:pt>
                <c:pt idx="7351">
                  <c:v>65.126127161077335</c:v>
                </c:pt>
                <c:pt idx="7352">
                  <c:v>65.547294660631209</c:v>
                </c:pt>
                <c:pt idx="7353">
                  <c:v>65.968262491758026</c:v>
                </c:pt>
                <c:pt idx="7354">
                  <c:v>66.389029372117207</c:v>
                </c:pt>
                <c:pt idx="7355">
                  <c:v>66.809594019978988</c:v>
                </c:pt>
                <c:pt idx="7356">
                  <c:v>67.229955154230964</c:v>
                </c:pt>
                <c:pt idx="7357">
                  <c:v>67.650111494380226</c:v>
                </c:pt>
                <c:pt idx="7358">
                  <c:v>68.070061760558104</c:v>
                </c:pt>
                <c:pt idx="7359">
                  <c:v>68.4898046735224</c:v>
                </c:pt>
                <c:pt idx="7360">
                  <c:v>68.909338954663852</c:v>
                </c:pt>
                <c:pt idx="7361">
                  <c:v>69.328663326008254</c:v>
                </c:pt>
                <c:pt idx="7362">
                  <c:v>69.747776510220902</c:v>
                </c:pt>
                <c:pt idx="7363">
                  <c:v>70.166677230610716</c:v>
                </c:pt>
                <c:pt idx="7364">
                  <c:v>70.585364211132656</c:v>
                </c:pt>
                <c:pt idx="7365">
                  <c:v>71.003836176394799</c:v>
                </c:pt>
                <c:pt idx="7366">
                  <c:v>71.422091851657299</c:v>
                </c:pt>
                <c:pt idx="7367">
                  <c:v>71.840129962841672</c:v>
                </c:pt>
                <c:pt idx="7368">
                  <c:v>72.257949236531317</c:v>
                </c:pt>
                <c:pt idx="7369">
                  <c:v>72.675548399976293</c:v>
                </c:pt>
                <c:pt idx="7370">
                  <c:v>73.092926181097539</c:v>
                </c:pt>
                <c:pt idx="7371">
                  <c:v>73.510081308489106</c:v>
                </c:pt>
                <c:pt idx="7372">
                  <c:v>73.927012511424536</c:v>
                </c:pt>
                <c:pt idx="7373">
                  <c:v>74.34371851985911</c:v>
                </c:pt>
                <c:pt idx="7374">
                  <c:v>74.760198064434462</c:v>
                </c:pt>
                <c:pt idx="7375">
                  <c:v>75.176449876480817</c:v>
                </c:pt>
                <c:pt idx="7376">
                  <c:v>75.592472688023406</c:v>
                </c:pt>
                <c:pt idx="7377">
                  <c:v>76.008265231784591</c:v>
                </c:pt>
                <c:pt idx="7378">
                  <c:v>76.423826241188181</c:v>
                </c:pt>
                <c:pt idx="7379">
                  <c:v>76.839154450363694</c:v>
                </c:pt>
                <c:pt idx="7380">
                  <c:v>77.254248594148535</c:v>
                </c:pt>
                <c:pt idx="7381">
                  <c:v>77.669107408094362</c:v>
                </c:pt>
                <c:pt idx="7382">
                  <c:v>78.0837296284693</c:v>
                </c:pt>
                <c:pt idx="7383">
                  <c:v>78.498113992262134</c:v>
                </c:pt>
                <c:pt idx="7384">
                  <c:v>78.912259237186674</c:v>
                </c:pt>
                <c:pt idx="7385">
                  <c:v>79.326164101683815</c:v>
                </c:pt>
                <c:pt idx="7386">
                  <c:v>79.739827324928015</c:v>
                </c:pt>
                <c:pt idx="7387">
                  <c:v>80.153247646830152</c:v>
                </c:pt>
                <c:pt idx="7388">
                  <c:v>80.566423808038593</c:v>
                </c:pt>
                <c:pt idx="7389">
                  <c:v>80.979354549947914</c:v>
                </c:pt>
                <c:pt idx="7390">
                  <c:v>81.392038614699871</c:v>
                </c:pt>
                <c:pt idx="7391">
                  <c:v>81.804474745186411</c:v>
                </c:pt>
                <c:pt idx="7392">
                  <c:v>82.216661685055968</c:v>
                </c:pt>
                <c:pt idx="7393">
                  <c:v>82.628598178715635</c:v>
                </c:pt>
                <c:pt idx="7394">
                  <c:v>83.040282971335415</c:v>
                </c:pt>
                <c:pt idx="7395">
                  <c:v>83.451714808852486</c:v>
                </c:pt>
                <c:pt idx="7396">
                  <c:v>83.862892437973215</c:v>
                </c:pt>
                <c:pt idx="7397">
                  <c:v>84.273814606179712</c:v>
                </c:pt>
                <c:pt idx="7398">
                  <c:v>84.684480061731747</c:v>
                </c:pt>
                <c:pt idx="7399">
                  <c:v>85.094887553671143</c:v>
                </c:pt>
                <c:pt idx="7400">
                  <c:v>85.505035831825936</c:v>
                </c:pt>
                <c:pt idx="7401">
                  <c:v>85.914923646812483</c:v>
                </c:pt>
                <c:pt idx="7402">
                  <c:v>86.32454975004184</c:v>
                </c:pt>
                <c:pt idx="7403">
                  <c:v>86.73391289372185</c:v>
                </c:pt>
                <c:pt idx="7404">
                  <c:v>87.143011830861809</c:v>
                </c:pt>
                <c:pt idx="7405">
                  <c:v>87.551845315274591</c:v>
                </c:pt>
                <c:pt idx="7406">
                  <c:v>87.960412101582889</c:v>
                </c:pt>
                <c:pt idx="7407">
                  <c:v>88.368710945221423</c:v>
                </c:pt>
                <c:pt idx="7408">
                  <c:v>88.776740602441109</c:v>
                </c:pt>
                <c:pt idx="7409">
                  <c:v>89.184499830313257</c:v>
                </c:pt>
                <c:pt idx="7410">
                  <c:v>89.591987386732143</c:v>
                </c:pt>
                <c:pt idx="7411">
                  <c:v>89.999202030419994</c:v>
                </c:pt>
                <c:pt idx="7412">
                  <c:v>90.406142520929976</c:v>
                </c:pt>
                <c:pt idx="7413">
                  <c:v>90.812807618651178</c:v>
                </c:pt>
                <c:pt idx="7414">
                  <c:v>91.219196084811216</c:v>
                </c:pt>
                <c:pt idx="7415">
                  <c:v>91.625306681480311</c:v>
                </c:pt>
                <c:pt idx="7416">
                  <c:v>92.031138171575591</c:v>
                </c:pt>
                <c:pt idx="7417">
                  <c:v>92.436689318863117</c:v>
                </c:pt>
                <c:pt idx="7418">
                  <c:v>92.841958887964196</c:v>
                </c:pt>
                <c:pt idx="7419">
                  <c:v>93.246945644357396</c:v>
                </c:pt>
                <c:pt idx="7420">
                  <c:v>93.651648354383298</c:v>
                </c:pt>
                <c:pt idx="7421">
                  <c:v>94.056065785246361</c:v>
                </c:pt>
                <c:pt idx="7422">
                  <c:v>94.460196705021431</c:v>
                </c:pt>
                <c:pt idx="7423">
                  <c:v>94.864039882655618</c:v>
                </c:pt>
                <c:pt idx="7424">
                  <c:v>95.26759408797254</c:v>
                </c:pt>
                <c:pt idx="7425">
                  <c:v>95.67085809167655</c:v>
                </c:pt>
                <c:pt idx="7426">
                  <c:v>96.073830665354734</c:v>
                </c:pt>
                <c:pt idx="7427">
                  <c:v>96.476510581483126</c:v>
                </c:pt>
                <c:pt idx="7428">
                  <c:v>96.878896613428893</c:v>
                </c:pt>
                <c:pt idx="7429">
                  <c:v>97.2809875354544</c:v>
                </c:pt>
                <c:pt idx="7430">
                  <c:v>97.682782122721363</c:v>
                </c:pt>
                <c:pt idx="7431">
                  <c:v>98.084279151292975</c:v>
                </c:pt>
                <c:pt idx="7432">
                  <c:v>98.485477398140873</c:v>
                </c:pt>
                <c:pt idx="7433">
                  <c:v>98.886375641143999</c:v>
                </c:pt>
                <c:pt idx="7434">
                  <c:v>99.286972659097586</c:v>
                </c:pt>
                <c:pt idx="7435">
                  <c:v>99.687267231713662</c:v>
                </c:pt>
                <c:pt idx="7436">
                  <c:v>100.08725813962592</c:v>
                </c:pt>
                <c:pt idx="7437">
                  <c:v>100.4869441643919</c:v>
                </c:pt>
                <c:pt idx="7438">
                  <c:v>100.88632408849902</c:v>
                </c:pt>
                <c:pt idx="7439">
                  <c:v>101.28539669536681</c:v>
                </c:pt>
                <c:pt idx="7440">
                  <c:v>101.6841607693509</c:v>
                </c:pt>
                <c:pt idx="7441">
                  <c:v>102.08261509574714</c:v>
                </c:pt>
                <c:pt idx="7442">
                  <c:v>102.48075846079377</c:v>
                </c:pt>
                <c:pt idx="7443">
                  <c:v>102.87858965167743</c:v>
                </c:pt>
                <c:pt idx="7444">
                  <c:v>103.27610745653534</c:v>
                </c:pt>
                <c:pt idx="7445">
                  <c:v>103.67331066445972</c:v>
                </c:pt>
                <c:pt idx="7446">
                  <c:v>104.07019806549991</c:v>
                </c:pt>
                <c:pt idx="7447">
                  <c:v>104.46676845066847</c:v>
                </c:pt>
                <c:pt idx="7448">
                  <c:v>104.8630206119432</c:v>
                </c:pt>
                <c:pt idx="7449">
                  <c:v>105.25895334227134</c:v>
                </c:pt>
                <c:pt idx="7450">
                  <c:v>105.65456543557349</c:v>
                </c:pt>
                <c:pt idx="7451">
                  <c:v>106.04985568674583</c:v>
                </c:pt>
                <c:pt idx="7452">
                  <c:v>106.44482289166609</c:v>
                </c:pt>
                <c:pt idx="7453">
                  <c:v>106.83946584719568</c:v>
                </c:pt>
                <c:pt idx="7454">
                  <c:v>107.2337833511837</c:v>
                </c:pt>
                <c:pt idx="7455">
                  <c:v>107.62777420247147</c:v>
                </c:pt>
                <c:pt idx="7456">
                  <c:v>108.02143720089289</c:v>
                </c:pt>
                <c:pt idx="7457">
                  <c:v>108.41477114728345</c:v>
                </c:pt>
                <c:pt idx="7458">
                  <c:v>108.80777484347888</c:v>
                </c:pt>
                <c:pt idx="7459">
                  <c:v>109.20044709232219</c:v>
                </c:pt>
                <c:pt idx="7460">
                  <c:v>109.59278669766563</c:v>
                </c:pt>
                <c:pt idx="7461">
                  <c:v>109.9847924643751</c:v>
                </c:pt>
                <c:pt idx="7462">
                  <c:v>110.37646319833226</c:v>
                </c:pt>
                <c:pt idx="7463">
                  <c:v>110.76779770644052</c:v>
                </c:pt>
                <c:pt idx="7464">
                  <c:v>111.15879479662709</c:v>
                </c:pt>
                <c:pt idx="7465">
                  <c:v>111.54945327784706</c:v>
                </c:pt>
                <c:pt idx="7466">
                  <c:v>111.93977196008731</c:v>
                </c:pt>
                <c:pt idx="7467">
                  <c:v>112.32974965436867</c:v>
                </c:pt>
                <c:pt idx="7468">
                  <c:v>112.71938517275183</c:v>
                </c:pt>
                <c:pt idx="7469">
                  <c:v>113.10867732833944</c:v>
                </c:pt>
                <c:pt idx="7470">
                  <c:v>113.4976249352801</c:v>
                </c:pt>
                <c:pt idx="7471">
                  <c:v>113.88622680877231</c:v>
                </c:pt>
                <c:pt idx="7472">
                  <c:v>114.27448176506658</c:v>
                </c:pt>
                <c:pt idx="7473">
                  <c:v>114.66238862147141</c:v>
                </c:pt>
                <c:pt idx="7474">
                  <c:v>115.04994619635519</c:v>
                </c:pt>
                <c:pt idx="7475">
                  <c:v>115.43715330915079</c:v>
                </c:pt>
                <c:pt idx="7476">
                  <c:v>115.82400878035736</c:v>
                </c:pt>
                <c:pt idx="7477">
                  <c:v>116.21051143154723</c:v>
                </c:pt>
                <c:pt idx="7478">
                  <c:v>116.59666008536473</c:v>
                </c:pt>
                <c:pt idx="7479">
                  <c:v>116.9824535655349</c:v>
                </c:pt>
                <c:pt idx="7480">
                  <c:v>117.36789069686387</c:v>
                </c:pt>
                <c:pt idx="7481">
                  <c:v>117.75297030524328</c:v>
                </c:pt>
                <c:pt idx="7482">
                  <c:v>118.13769121765429</c:v>
                </c:pt>
                <c:pt idx="7483">
                  <c:v>118.52205226216945</c:v>
                </c:pt>
                <c:pt idx="7484">
                  <c:v>118.90605226795881</c:v>
                </c:pt>
                <c:pt idx="7485">
                  <c:v>119.28969006529171</c:v>
                </c:pt>
                <c:pt idx="7486">
                  <c:v>119.6729644855409</c:v>
                </c:pt>
                <c:pt idx="7487">
                  <c:v>120.05587436118644</c:v>
                </c:pt>
                <c:pt idx="7488">
                  <c:v>120.43841852581762</c:v>
                </c:pt>
                <c:pt idx="7489">
                  <c:v>120.82059581413901</c:v>
                </c:pt>
                <c:pt idx="7490">
                  <c:v>121.20240506197227</c:v>
                </c:pt>
                <c:pt idx="7491">
                  <c:v>121.58384510626064</c:v>
                </c:pt>
                <c:pt idx="7492">
                  <c:v>121.96491478507076</c:v>
                </c:pt>
                <c:pt idx="7493">
                  <c:v>122.34561293759877</c:v>
                </c:pt>
                <c:pt idx="7494">
                  <c:v>122.72593840417201</c:v>
                </c:pt>
                <c:pt idx="7495">
                  <c:v>123.10589002625318</c:v>
                </c:pt>
                <c:pt idx="7496">
                  <c:v>123.48546664644412</c:v>
                </c:pt>
                <c:pt idx="7497">
                  <c:v>123.86466710848785</c:v>
                </c:pt>
                <c:pt idx="7498">
                  <c:v>124.24349025727439</c:v>
                </c:pt>
                <c:pt idx="7499">
                  <c:v>124.62193493884273</c:v>
                </c:pt>
                <c:pt idx="7500">
                  <c:v>125.0000000003855</c:v>
                </c:pt>
                <c:pt idx="7501">
                  <c:v>125.37768429024942</c:v>
                </c:pt>
                <c:pt idx="7502">
                  <c:v>125.75498665794343</c:v>
                </c:pt>
                <c:pt idx="7503">
                  <c:v>126.13190595413946</c:v>
                </c:pt>
                <c:pt idx="7504">
                  <c:v>126.50844103067519</c:v>
                </c:pt>
                <c:pt idx="7505">
                  <c:v>126.88459074055986</c:v>
                </c:pt>
                <c:pt idx="7506">
                  <c:v>127.26035393797622</c:v>
                </c:pt>
                <c:pt idx="7507">
                  <c:v>127.6357294782848</c:v>
                </c:pt>
                <c:pt idx="7508">
                  <c:v>128.01071621802581</c:v>
                </c:pt>
                <c:pt idx="7509">
                  <c:v>128.38531301492503</c:v>
                </c:pt>
                <c:pt idx="7510">
                  <c:v>128.75951872789565</c:v>
                </c:pt>
                <c:pt idx="7511">
                  <c:v>129.13333221704212</c:v>
                </c:pt>
                <c:pt idx="7512">
                  <c:v>129.50675234366417</c:v>
                </c:pt>
                <c:pt idx="7513">
                  <c:v>129.87977797025854</c:v>
                </c:pt>
                <c:pt idx="7514">
                  <c:v>130.25240796052486</c:v>
                </c:pt>
                <c:pt idx="7515">
                  <c:v>130.62464117936756</c:v>
                </c:pt>
                <c:pt idx="7516">
                  <c:v>130.99647649289969</c:v>
                </c:pt>
                <c:pt idx="7517">
                  <c:v>131.36791276844681</c:v>
                </c:pt>
                <c:pt idx="7518">
                  <c:v>131.73894887454881</c:v>
                </c:pt>
                <c:pt idx="7519">
                  <c:v>132.10958368096576</c:v>
                </c:pt>
                <c:pt idx="7520">
                  <c:v>132.47981605867977</c:v>
                </c:pt>
                <c:pt idx="7521">
                  <c:v>132.84964487989919</c:v>
                </c:pt>
                <c:pt idx="7522">
                  <c:v>133.21906901806094</c:v>
                </c:pt>
                <c:pt idx="7523">
                  <c:v>133.58808734783494</c:v>
                </c:pt>
                <c:pt idx="7524">
                  <c:v>133.95669874512708</c:v>
                </c:pt>
                <c:pt idx="7525">
                  <c:v>134.32490208708344</c:v>
                </c:pt>
                <c:pt idx="7526">
                  <c:v>134.69269625209279</c:v>
                </c:pt>
                <c:pt idx="7527">
                  <c:v>135.06008011979034</c:v>
                </c:pt>
                <c:pt idx="7528">
                  <c:v>135.42705257106149</c:v>
                </c:pt>
                <c:pt idx="7529">
                  <c:v>135.79361248804375</c:v>
                </c:pt>
                <c:pt idx="7530">
                  <c:v>136.15975875413238</c:v>
                </c:pt>
                <c:pt idx="7531">
                  <c:v>136.52549025398244</c:v>
                </c:pt>
                <c:pt idx="7532">
                  <c:v>136.89080587351231</c:v>
                </c:pt>
                <c:pt idx="7533">
                  <c:v>137.25570449990758</c:v>
                </c:pt>
                <c:pt idx="7534">
                  <c:v>137.62018502162309</c:v>
                </c:pt>
                <c:pt idx="7535">
                  <c:v>137.98424632838828</c:v>
                </c:pt>
                <c:pt idx="7536">
                  <c:v>138.34788731120932</c:v>
                </c:pt>
                <c:pt idx="7537">
                  <c:v>138.71110686237301</c:v>
                </c:pt>
                <c:pt idx="7538">
                  <c:v>139.07390387544893</c:v>
                </c:pt>
                <c:pt idx="7539">
                  <c:v>139.4362772452948</c:v>
                </c:pt>
                <c:pt idx="7540">
                  <c:v>139.79822586805855</c:v>
                </c:pt>
                <c:pt idx="7541">
                  <c:v>140.15974864118181</c:v>
                </c:pt>
                <c:pt idx="7542">
                  <c:v>140.52084446340393</c:v>
                </c:pt>
                <c:pt idx="7543">
                  <c:v>140.88151223476368</c:v>
                </c:pt>
                <c:pt idx="7544">
                  <c:v>141.24175085660482</c:v>
                </c:pt>
                <c:pt idx="7545">
                  <c:v>141.60155923157882</c:v>
                </c:pt>
                <c:pt idx="7546">
                  <c:v>141.96093626364544</c:v>
                </c:pt>
                <c:pt idx="7547">
                  <c:v>142.31988085808072</c:v>
                </c:pt>
                <c:pt idx="7548">
                  <c:v>142.67839192147713</c:v>
                </c:pt>
                <c:pt idx="7549">
                  <c:v>143.03646836174815</c:v>
                </c:pt>
                <c:pt idx="7550">
                  <c:v>143.39410908813014</c:v>
                </c:pt>
                <c:pt idx="7551">
                  <c:v>143.75131301118779</c:v>
                </c:pt>
                <c:pt idx="7552">
                  <c:v>144.108079042816</c:v>
                </c:pt>
                <c:pt idx="7553">
                  <c:v>144.46440609624389</c:v>
                </c:pt>
                <c:pt idx="7554">
                  <c:v>144.8202930860368</c:v>
                </c:pt>
                <c:pt idx="7555">
                  <c:v>145.17573892810154</c:v>
                </c:pt>
                <c:pt idx="7556">
                  <c:v>145.53074253968848</c:v>
                </c:pt>
                <c:pt idx="7557">
                  <c:v>145.88530283939502</c:v>
                </c:pt>
                <c:pt idx="7558">
                  <c:v>146.2394187471694</c:v>
                </c:pt>
                <c:pt idx="7559">
                  <c:v>146.59308918431236</c:v>
                </c:pt>
                <c:pt idx="7560">
                  <c:v>146.94631307348286</c:v>
                </c:pt>
                <c:pt idx="7561">
                  <c:v>147.29908933869959</c:v>
                </c:pt>
                <c:pt idx="7562">
                  <c:v>147.65141690534492</c:v>
                </c:pt>
                <c:pt idx="7563">
                  <c:v>148.00329470016834</c:v>
                </c:pt>
                <c:pt idx="7564">
                  <c:v>148.35472165128832</c:v>
                </c:pt>
                <c:pt idx="7565">
                  <c:v>148.7056966881978</c:v>
                </c:pt>
                <c:pt idx="7566">
                  <c:v>149.05621874176595</c:v>
                </c:pt>
                <c:pt idx="7567">
                  <c:v>149.40628674424249</c:v>
                </c:pt>
                <c:pt idx="7568">
                  <c:v>149.75589962925818</c:v>
                </c:pt>
                <c:pt idx="7569">
                  <c:v>150.1050563318326</c:v>
                </c:pt>
                <c:pt idx="7570">
                  <c:v>150.45375578837317</c:v>
                </c:pt>
                <c:pt idx="7571">
                  <c:v>150.80199693668121</c:v>
                </c:pt>
                <c:pt idx="7572">
                  <c:v>151.1497787159538</c:v>
                </c:pt>
                <c:pt idx="7573">
                  <c:v>151.49710006678734</c:v>
                </c:pt>
                <c:pt idx="7574">
                  <c:v>151.8439599311811</c:v>
                </c:pt>
                <c:pt idx="7575">
                  <c:v>152.19035725253909</c:v>
                </c:pt>
                <c:pt idx="7576">
                  <c:v>152.53629097567534</c:v>
                </c:pt>
                <c:pt idx="7577">
                  <c:v>152.88176004681571</c:v>
                </c:pt>
                <c:pt idx="7578">
                  <c:v>153.22676341360156</c:v>
                </c:pt>
                <c:pt idx="7579">
                  <c:v>153.57130002509308</c:v>
                </c:pt>
                <c:pt idx="7580">
                  <c:v>153.91536883177133</c:v>
                </c:pt>
                <c:pt idx="7581">
                  <c:v>154.25896878554343</c:v>
                </c:pt>
                <c:pt idx="7582">
                  <c:v>154.60209883974429</c:v>
                </c:pt>
                <c:pt idx="7583">
                  <c:v>154.94475794914061</c:v>
                </c:pt>
                <c:pt idx="7584">
                  <c:v>155.28694506993264</c:v>
                </c:pt>
                <c:pt idx="7585">
                  <c:v>155.62865915975945</c:v>
                </c:pt>
                <c:pt idx="7586">
                  <c:v>155.9698991777006</c:v>
                </c:pt>
                <c:pt idx="7587">
                  <c:v>156.31066408427981</c:v>
                </c:pt>
                <c:pt idx="7588">
                  <c:v>156.6509528414685</c:v>
                </c:pt>
                <c:pt idx="7589">
                  <c:v>156.99076441268733</c:v>
                </c:pt>
                <c:pt idx="7590">
                  <c:v>157.33009776281236</c:v>
                </c:pt>
                <c:pt idx="7591">
                  <c:v>157.66895185817407</c:v>
                </c:pt>
                <c:pt idx="7592">
                  <c:v>158.0073256665647</c:v>
                </c:pt>
                <c:pt idx="7593">
                  <c:v>158.34521815723897</c:v>
                </c:pt>
                <c:pt idx="7594">
                  <c:v>158.68262830091783</c:v>
                </c:pt>
                <c:pt idx="7595">
                  <c:v>159.01955506979172</c:v>
                </c:pt>
                <c:pt idx="7596">
                  <c:v>159.35599743752266</c:v>
                </c:pt>
                <c:pt idx="7597">
                  <c:v>159.69195437924913</c:v>
                </c:pt>
                <c:pt idx="7598">
                  <c:v>160.02742487158804</c:v>
                </c:pt>
                <c:pt idx="7599">
                  <c:v>160.36240789263846</c:v>
                </c:pt>
                <c:pt idx="7600">
                  <c:v>160.69690242198328</c:v>
                </c:pt>
                <c:pt idx="7601">
                  <c:v>161.03090744069453</c:v>
                </c:pt>
                <c:pt idx="7602">
                  <c:v>161.36442193133502</c:v>
                </c:pt>
                <c:pt idx="7603">
                  <c:v>161.69744487796171</c:v>
                </c:pt>
                <c:pt idx="7604">
                  <c:v>162.02997526612936</c:v>
                </c:pt>
                <c:pt idx="7605">
                  <c:v>162.36201208289202</c:v>
                </c:pt>
                <c:pt idx="7606">
                  <c:v>162.69355431680833</c:v>
                </c:pt>
                <c:pt idx="7607">
                  <c:v>163.02460095794308</c:v>
                </c:pt>
                <c:pt idx="7608">
                  <c:v>163.35515099787088</c:v>
                </c:pt>
                <c:pt idx="7609">
                  <c:v>163.68520342967923</c:v>
                </c:pt>
                <c:pt idx="7610">
                  <c:v>164.01475724797058</c:v>
                </c:pt>
                <c:pt idx="7611">
                  <c:v>164.34381144886714</c:v>
                </c:pt>
                <c:pt idx="7612">
                  <c:v>164.67236503001345</c:v>
                </c:pt>
                <c:pt idx="7613">
                  <c:v>165.00041699057698</c:v>
                </c:pt>
                <c:pt idx="7614">
                  <c:v>165.3279663312552</c:v>
                </c:pt>
                <c:pt idx="7615">
                  <c:v>165.6550120542764</c:v>
                </c:pt>
                <c:pt idx="7616">
                  <c:v>165.98155316340188</c:v>
                </c:pt>
                <c:pt idx="7617">
                  <c:v>166.30758866393114</c:v>
                </c:pt>
                <c:pt idx="7618">
                  <c:v>166.63311756270349</c:v>
                </c:pt>
                <c:pt idx="7619">
                  <c:v>166.95813886810149</c:v>
                </c:pt>
                <c:pt idx="7620">
                  <c:v>167.28265159005414</c:v>
                </c:pt>
                <c:pt idx="7621">
                  <c:v>167.60665474003883</c:v>
                </c:pt>
                <c:pt idx="7622">
                  <c:v>167.93014733108606</c:v>
                </c:pt>
                <c:pt idx="7623">
                  <c:v>168.25312837778128</c:v>
                </c:pt>
                <c:pt idx="7624">
                  <c:v>168.57559689626856</c:v>
                </c:pt>
                <c:pt idx="7625">
                  <c:v>168.8975519042522</c:v>
                </c:pt>
                <c:pt idx="7626">
                  <c:v>169.21899242100179</c:v>
                </c:pt>
                <c:pt idx="7627">
                  <c:v>169.53991746735369</c:v>
                </c:pt>
                <c:pt idx="7628">
                  <c:v>169.86032606571462</c:v>
                </c:pt>
                <c:pt idx="7629">
                  <c:v>170.18021724006468</c:v>
                </c:pt>
                <c:pt idx="7630">
                  <c:v>170.49959001595928</c:v>
                </c:pt>
                <c:pt idx="7631">
                  <c:v>170.8184434205339</c:v>
                </c:pt>
                <c:pt idx="7632">
                  <c:v>171.13677648250572</c:v>
                </c:pt>
                <c:pt idx="7633">
                  <c:v>171.45458823217703</c:v>
                </c:pt>
                <c:pt idx="7634">
                  <c:v>171.77187770143848</c:v>
                </c:pt>
                <c:pt idx="7635">
                  <c:v>172.08864392377097</c:v>
                </c:pt>
                <c:pt idx="7636">
                  <c:v>172.40488593424968</c:v>
                </c:pt>
                <c:pt idx="7637">
                  <c:v>172.72060276954625</c:v>
                </c:pt>
                <c:pt idx="7638">
                  <c:v>173.03579346793279</c:v>
                </c:pt>
                <c:pt idx="7639">
                  <c:v>173.35045706928375</c:v>
                </c:pt>
                <c:pt idx="7640">
                  <c:v>173.66459261507958</c:v>
                </c:pt>
                <c:pt idx="7641">
                  <c:v>173.97819914840827</c:v>
                </c:pt>
                <c:pt idx="7642">
                  <c:v>174.29127571397024</c:v>
                </c:pt>
                <c:pt idx="7643">
                  <c:v>174.60382135808001</c:v>
                </c:pt>
                <c:pt idx="7644">
                  <c:v>174.9158351286693</c:v>
                </c:pt>
                <c:pt idx="7645">
                  <c:v>175.22731607529042</c:v>
                </c:pt>
                <c:pt idx="7646">
                  <c:v>175.5382632491177</c:v>
                </c:pt>
                <c:pt idx="7647">
                  <c:v>175.84867570295248</c:v>
                </c:pt>
                <c:pt idx="7648">
                  <c:v>176.15855249122461</c:v>
                </c:pt>
                <c:pt idx="7649">
                  <c:v>176.46789266999559</c:v>
                </c:pt>
                <c:pt idx="7650">
                  <c:v>176.77669529696198</c:v>
                </c:pt>
                <c:pt idx="7651">
                  <c:v>177.0849594314567</c:v>
                </c:pt>
                <c:pt idx="7652">
                  <c:v>177.39268413445413</c:v>
                </c:pt>
                <c:pt idx="7653">
                  <c:v>177.69986846857142</c:v>
                </c:pt>
                <c:pt idx="7654">
                  <c:v>178.00651149807214</c:v>
                </c:pt>
                <c:pt idx="7655">
                  <c:v>178.31261228886783</c:v>
                </c:pt>
                <c:pt idx="7656">
                  <c:v>178.6181699085227</c:v>
                </c:pt>
                <c:pt idx="7657">
                  <c:v>178.92318342625586</c:v>
                </c:pt>
                <c:pt idx="7658">
                  <c:v>179.22765191294195</c:v>
                </c:pt>
                <c:pt idx="7659">
                  <c:v>179.5315744411179</c:v>
                </c:pt>
                <c:pt idx="7660">
                  <c:v>179.83495008498286</c:v>
                </c:pt>
                <c:pt idx="7661">
                  <c:v>180.13777792040239</c:v>
                </c:pt>
                <c:pt idx="7662">
                  <c:v>180.44005702490975</c:v>
                </c:pt>
                <c:pt idx="7663">
                  <c:v>180.74178647771066</c:v>
                </c:pt>
                <c:pt idx="7664">
                  <c:v>181.04296535968487</c:v>
                </c:pt>
                <c:pt idx="7665">
                  <c:v>181.34359275338929</c:v>
                </c:pt>
                <c:pt idx="7666">
                  <c:v>181.64366774306106</c:v>
                </c:pt>
                <c:pt idx="7667">
                  <c:v>181.94318941461913</c:v>
                </c:pt>
                <c:pt idx="7668">
                  <c:v>182.24215685566878</c:v>
                </c:pt>
                <c:pt idx="7669">
                  <c:v>182.54056915550336</c:v>
                </c:pt>
                <c:pt idx="7670">
                  <c:v>182.83842540510759</c:v>
                </c:pt>
                <c:pt idx="7671">
                  <c:v>183.13572469715905</c:v>
                </c:pt>
                <c:pt idx="7672">
                  <c:v>183.43246612603286</c:v>
                </c:pt>
                <c:pt idx="7673">
                  <c:v>183.72864878780311</c:v>
                </c:pt>
                <c:pt idx="7674">
                  <c:v>184.0242717802461</c:v>
                </c:pt>
                <c:pt idx="7675">
                  <c:v>184.31933420284324</c:v>
                </c:pt>
                <c:pt idx="7676">
                  <c:v>184.61383515678256</c:v>
                </c:pt>
                <c:pt idx="7677">
                  <c:v>184.90777374496344</c:v>
                </c:pt>
                <c:pt idx="7678">
                  <c:v>185.20114907199789</c:v>
                </c:pt>
                <c:pt idx="7679">
                  <c:v>185.49396024421387</c:v>
                </c:pt>
                <c:pt idx="7680">
                  <c:v>185.78620636965832</c:v>
                </c:pt>
                <c:pt idx="7681">
                  <c:v>186.07788655809765</c:v>
                </c:pt>
                <c:pt idx="7682">
                  <c:v>186.36899992102434</c:v>
                </c:pt>
                <c:pt idx="7683">
                  <c:v>186.659545571656</c:v>
                </c:pt>
                <c:pt idx="7684">
                  <c:v>186.94952262494053</c:v>
                </c:pt>
                <c:pt idx="7685">
                  <c:v>187.23893019755747</c:v>
                </c:pt>
                <c:pt idx="7686">
                  <c:v>187.52776740792149</c:v>
                </c:pt>
                <c:pt idx="7687">
                  <c:v>187.81603337618378</c:v>
                </c:pt>
                <c:pt idx="7688">
                  <c:v>188.10372722423645</c:v>
                </c:pt>
                <c:pt idx="7689">
                  <c:v>188.39084807571419</c:v>
                </c:pt>
                <c:pt idx="7690">
                  <c:v>188.6773950559971</c:v>
                </c:pt>
                <c:pt idx="7691">
                  <c:v>188.96336729221363</c:v>
                </c:pt>
                <c:pt idx="7692">
                  <c:v>189.24876391324224</c:v>
                </c:pt>
                <c:pt idx="7693">
                  <c:v>189.53358404971553</c:v>
                </c:pt>
                <c:pt idx="7694">
                  <c:v>189.81782683402207</c:v>
                </c:pt>
                <c:pt idx="7695">
                  <c:v>190.10149140030896</c:v>
                </c:pt>
                <c:pt idx="7696">
                  <c:v>190.38457688448506</c:v>
                </c:pt>
                <c:pt idx="7697">
                  <c:v>190.66708242422234</c:v>
                </c:pt>
                <c:pt idx="7698">
                  <c:v>190.94900715896014</c:v>
                </c:pt>
                <c:pt idx="7699">
                  <c:v>191.23035022990692</c:v>
                </c:pt>
                <c:pt idx="7700">
                  <c:v>191.51111078004311</c:v>
                </c:pt>
                <c:pt idx="7701">
                  <c:v>191.79128795412291</c:v>
                </c:pt>
                <c:pt idx="7702">
                  <c:v>192.07088089867878</c:v>
                </c:pt>
                <c:pt idx="7703">
                  <c:v>192.34988876202104</c:v>
                </c:pt>
                <c:pt idx="7704">
                  <c:v>192.62831069424394</c:v>
                </c:pt>
                <c:pt idx="7705">
                  <c:v>192.90614584722599</c:v>
                </c:pt>
                <c:pt idx="7706">
                  <c:v>193.18339337463311</c:v>
                </c:pt>
                <c:pt idx="7707">
                  <c:v>193.46005243192153</c:v>
                </c:pt>
                <c:pt idx="7708">
                  <c:v>193.73612217633922</c:v>
                </c:pt>
                <c:pt idx="7709">
                  <c:v>194.0116017669302</c:v>
                </c:pt>
                <c:pt idx="7710">
                  <c:v>194.28649036453578</c:v>
                </c:pt>
                <c:pt idx="7711">
                  <c:v>194.56078713179764</c:v>
                </c:pt>
                <c:pt idx="7712">
                  <c:v>194.83449123316055</c:v>
                </c:pt>
                <c:pt idx="7713">
                  <c:v>195.1076018348738</c:v>
                </c:pt>
                <c:pt idx="7714">
                  <c:v>195.3801181049954</c:v>
                </c:pt>
                <c:pt idx="7715">
                  <c:v>195.65203921339355</c:v>
                </c:pt>
                <c:pt idx="7716">
                  <c:v>195.92336433174964</c:v>
                </c:pt>
                <c:pt idx="7717">
                  <c:v>196.19409263355973</c:v>
                </c:pt>
                <c:pt idx="7718">
                  <c:v>196.46422329413883</c:v>
                </c:pt>
                <c:pt idx="7719">
                  <c:v>196.73375549062206</c:v>
                </c:pt>
                <c:pt idx="7720">
                  <c:v>197.00268840196756</c:v>
                </c:pt>
                <c:pt idx="7721">
                  <c:v>197.27102120895935</c:v>
                </c:pt>
                <c:pt idx="7722">
                  <c:v>197.5387530942086</c:v>
                </c:pt>
                <c:pt idx="7723">
                  <c:v>197.80588324215788</c:v>
                </c:pt>
                <c:pt idx="7724">
                  <c:v>198.07241083908235</c:v>
                </c:pt>
                <c:pt idx="7725">
                  <c:v>198.33833507309336</c:v>
                </c:pt>
                <c:pt idx="7726">
                  <c:v>198.60365513413845</c:v>
                </c:pt>
                <c:pt idx="7727">
                  <c:v>198.86837021400723</c:v>
                </c:pt>
                <c:pt idx="7728">
                  <c:v>199.13247950633192</c:v>
                </c:pt>
                <c:pt idx="7729">
                  <c:v>199.39598220658931</c:v>
                </c:pt>
                <c:pt idx="7730">
                  <c:v>199.65887751210474</c:v>
                </c:pt>
                <c:pt idx="7731">
                  <c:v>199.92116462205348</c:v>
                </c:pt>
                <c:pt idx="7732">
                  <c:v>200.1828427374638</c:v>
                </c:pt>
                <c:pt idx="7733">
                  <c:v>200.44391106121824</c:v>
                </c:pt>
                <c:pt idx="7734">
                  <c:v>200.70436879805771</c:v>
                </c:pt>
                <c:pt idx="7735">
                  <c:v>200.96421515458277</c:v>
                </c:pt>
                <c:pt idx="7736">
                  <c:v>201.22344933925629</c:v>
                </c:pt>
                <c:pt idx="7737">
                  <c:v>201.48207056240628</c:v>
                </c:pt>
                <c:pt idx="7738">
                  <c:v>201.74007803622715</c:v>
                </c:pt>
                <c:pt idx="7739">
                  <c:v>201.99747097478362</c:v>
                </c:pt>
                <c:pt idx="7740">
                  <c:v>202.25424859401218</c:v>
                </c:pt>
                <c:pt idx="7741">
                  <c:v>202.51041011172364</c:v>
                </c:pt>
                <c:pt idx="7742">
                  <c:v>202.76595474760586</c:v>
                </c:pt>
                <c:pt idx="7743">
                  <c:v>203.02088172322507</c:v>
                </c:pt>
                <c:pt idx="7744">
                  <c:v>203.27519026202975</c:v>
                </c:pt>
                <c:pt idx="7745">
                  <c:v>203.52887958935199</c:v>
                </c:pt>
                <c:pt idx="7746">
                  <c:v>203.7819489324103</c:v>
                </c:pt>
                <c:pt idx="7747">
                  <c:v>204.03439752031139</c:v>
                </c:pt>
                <c:pt idx="7748">
                  <c:v>204.28622458405303</c:v>
                </c:pt>
                <c:pt idx="7749">
                  <c:v>204.53742935652605</c:v>
                </c:pt>
                <c:pt idx="7750">
                  <c:v>204.78801107251746</c:v>
                </c:pt>
                <c:pt idx="7751">
                  <c:v>205.03796896871185</c:v>
                </c:pt>
                <c:pt idx="7752">
                  <c:v>205.28730228369415</c:v>
                </c:pt>
                <c:pt idx="7753">
                  <c:v>205.53601025795206</c:v>
                </c:pt>
                <c:pt idx="7754">
                  <c:v>205.78409213387749</c:v>
                </c:pt>
                <c:pt idx="7755">
                  <c:v>206.03154715577023</c:v>
                </c:pt>
                <c:pt idx="7756">
                  <c:v>206.2783745698394</c:v>
                </c:pt>
                <c:pt idx="7757">
                  <c:v>206.52457362420589</c:v>
                </c:pt>
                <c:pt idx="7758">
                  <c:v>206.77014356890493</c:v>
                </c:pt>
                <c:pt idx="7759">
                  <c:v>207.01508365588739</c:v>
                </c:pt>
                <c:pt idx="7760">
                  <c:v>207.25939313902353</c:v>
                </c:pt>
                <c:pt idx="7761">
                  <c:v>207.50307127410429</c:v>
                </c:pt>
                <c:pt idx="7762">
                  <c:v>207.74611731884403</c:v>
                </c:pt>
                <c:pt idx="7763">
                  <c:v>207.9885305328819</c:v>
                </c:pt>
                <c:pt idx="7764">
                  <c:v>208.23031017778544</c:v>
                </c:pt>
                <c:pt idx="7765">
                  <c:v>208.47145551705191</c:v>
                </c:pt>
                <c:pt idx="7766">
                  <c:v>208.71196581611079</c:v>
                </c:pt>
                <c:pt idx="7767">
                  <c:v>208.95184034232628</c:v>
                </c:pt>
                <c:pt idx="7768">
                  <c:v>209.19107836499842</c:v>
                </c:pt>
                <c:pt idx="7769">
                  <c:v>209.42967915536701</c:v>
                </c:pt>
                <c:pt idx="7770">
                  <c:v>209.66764198661309</c:v>
                </c:pt>
                <c:pt idx="7771">
                  <c:v>209.90496613385966</c:v>
                </c:pt>
                <c:pt idx="7772">
                  <c:v>210.14165087417672</c:v>
                </c:pt>
                <c:pt idx="7773">
                  <c:v>210.3776954865815</c:v>
                </c:pt>
                <c:pt idx="7774">
                  <c:v>210.61309925204139</c:v>
                </c:pt>
                <c:pt idx="7775">
                  <c:v>210.84786145347519</c:v>
                </c:pt>
                <c:pt idx="7776">
                  <c:v>211.08198137575684</c:v>
                </c:pt>
                <c:pt idx="7777">
                  <c:v>211.31545830571639</c:v>
                </c:pt>
                <c:pt idx="7778">
                  <c:v>211.54829153214288</c:v>
                </c:pt>
                <c:pt idx="7779">
                  <c:v>211.78048034578546</c:v>
                </c:pt>
                <c:pt idx="7780">
                  <c:v>212.01202403935696</c:v>
                </c:pt>
                <c:pt idx="7781">
                  <c:v>212.24292190753511</c:v>
                </c:pt>
                <c:pt idx="7782">
                  <c:v>212.47317324696502</c:v>
                </c:pt>
                <c:pt idx="7783">
                  <c:v>212.70277735626132</c:v>
                </c:pt>
                <c:pt idx="7784">
                  <c:v>212.93173353600972</c:v>
                </c:pt>
                <c:pt idx="7785">
                  <c:v>213.16004108877016</c:v>
                </c:pt>
                <c:pt idx="7786">
                  <c:v>213.38769931907825</c:v>
                </c:pt>
                <c:pt idx="7787">
                  <c:v>213.61470753344753</c:v>
                </c:pt>
                <c:pt idx="7788">
                  <c:v>213.84106504037183</c:v>
                </c:pt>
                <c:pt idx="7789">
                  <c:v>214.06677115032653</c:v>
                </c:pt>
                <c:pt idx="7790">
                  <c:v>214.29182517577181</c:v>
                </c:pt>
                <c:pt idx="7791">
                  <c:v>214.51622643115414</c:v>
                </c:pt>
                <c:pt idx="7792">
                  <c:v>214.73997423290885</c:v>
                </c:pt>
                <c:pt idx="7793">
                  <c:v>214.96306789946038</c:v>
                </c:pt>
                <c:pt idx="7794">
                  <c:v>215.18550675122745</c:v>
                </c:pt>
                <c:pt idx="7795">
                  <c:v>215.40729011062223</c:v>
                </c:pt>
                <c:pt idx="7796">
                  <c:v>215.62841730205443</c:v>
                </c:pt>
                <c:pt idx="7797">
                  <c:v>215.84888765193224</c:v>
                </c:pt>
                <c:pt idx="7798">
                  <c:v>216.06870048866477</c:v>
                </c:pt>
                <c:pt idx="7799">
                  <c:v>216.28785514266423</c:v>
                </c:pt>
                <c:pt idx="7800">
                  <c:v>216.50635094634706</c:v>
                </c:pt>
                <c:pt idx="7801">
                  <c:v>216.72418723413733</c:v>
                </c:pt>
                <c:pt idx="7802">
                  <c:v>216.94136334246804</c:v>
                </c:pt>
                <c:pt idx="7803">
                  <c:v>217.15787860978301</c:v>
                </c:pt>
                <c:pt idx="7804">
                  <c:v>217.37373237653944</c:v>
                </c:pt>
                <c:pt idx="7805">
                  <c:v>217.58892398520885</c:v>
                </c:pt>
                <c:pt idx="7806">
                  <c:v>217.80345278028054</c:v>
                </c:pt>
                <c:pt idx="7807">
                  <c:v>218.0173181082626</c:v>
                </c:pt>
                <c:pt idx="7808">
                  <c:v>218.23051931768435</c:v>
                </c:pt>
                <c:pt idx="7809">
                  <c:v>218.44305575909749</c:v>
                </c:pt>
                <c:pt idx="7810">
                  <c:v>218.65492678507943</c:v>
                </c:pt>
                <c:pt idx="7811">
                  <c:v>218.86613175023419</c:v>
                </c:pt>
                <c:pt idx="7812">
                  <c:v>219.07667001119489</c:v>
                </c:pt>
                <c:pt idx="7813">
                  <c:v>219.28654092662563</c:v>
                </c:pt>
                <c:pt idx="7814">
                  <c:v>219.49574385722286</c:v>
                </c:pt>
                <c:pt idx="7815">
                  <c:v>219.70427816571873</c:v>
                </c:pt>
                <c:pt idx="7816">
                  <c:v>219.91214321688076</c:v>
                </c:pt>
                <c:pt idx="7817">
                  <c:v>220.11933837751641</c:v>
                </c:pt>
                <c:pt idx="7818">
                  <c:v>220.32586301647322</c:v>
                </c:pt>
                <c:pt idx="7819">
                  <c:v>220.53171650464157</c:v>
                </c:pt>
                <c:pt idx="7820">
                  <c:v>220.73689821495563</c:v>
                </c:pt>
                <c:pt idx="7821">
                  <c:v>220.9414075223965</c:v>
                </c:pt>
                <c:pt idx="7822">
                  <c:v>221.14524380399337</c:v>
                </c:pt>
                <c:pt idx="7823">
                  <c:v>221.34840643882561</c:v>
                </c:pt>
                <c:pt idx="7824">
                  <c:v>221.55089480802476</c:v>
                </c:pt>
                <c:pt idx="7825">
                  <c:v>221.75270829477574</c:v>
                </c:pt>
                <c:pt idx="7826">
                  <c:v>221.95384628431992</c:v>
                </c:pt>
                <c:pt idx="7827">
                  <c:v>222.15430816395605</c:v>
                </c:pt>
                <c:pt idx="7828">
                  <c:v>222.35409332304246</c:v>
                </c:pt>
                <c:pt idx="7829">
                  <c:v>222.55320115299915</c:v>
                </c:pt>
                <c:pt idx="7830">
                  <c:v>222.75163104730873</c:v>
                </c:pt>
                <c:pt idx="7831">
                  <c:v>222.94938240151953</c:v>
                </c:pt>
                <c:pt idx="7832">
                  <c:v>223.14645461324665</c:v>
                </c:pt>
                <c:pt idx="7833">
                  <c:v>223.34284708217407</c:v>
                </c:pt>
                <c:pt idx="7834">
                  <c:v>223.53855921005601</c:v>
                </c:pt>
                <c:pt idx="7835">
                  <c:v>223.73359040071946</c:v>
                </c:pt>
                <c:pt idx="7836">
                  <c:v>223.92794006006565</c:v>
                </c:pt>
                <c:pt idx="7837">
                  <c:v>224.12160759607218</c:v>
                </c:pt>
                <c:pt idx="7838">
                  <c:v>224.31459241879341</c:v>
                </c:pt>
                <c:pt idx="7839">
                  <c:v>224.50689394036445</c:v>
                </c:pt>
                <c:pt idx="7840">
                  <c:v>224.69851157500173</c:v>
                </c:pt>
                <c:pt idx="7841">
                  <c:v>224.88944473900429</c:v>
                </c:pt>
                <c:pt idx="7842">
                  <c:v>225.07969285075683</c:v>
                </c:pt>
                <c:pt idx="7843">
                  <c:v>225.26925533073057</c:v>
                </c:pt>
                <c:pt idx="7844">
                  <c:v>225.45813160148538</c:v>
                </c:pt>
                <c:pt idx="7845">
                  <c:v>225.64632108767148</c:v>
                </c:pt>
                <c:pt idx="7846">
                  <c:v>225.83382321603077</c:v>
                </c:pt>
                <c:pt idx="7847">
                  <c:v>226.02063741539939</c:v>
                </c:pt>
                <c:pt idx="7848">
                  <c:v>226.20676311670891</c:v>
                </c:pt>
                <c:pt idx="7849">
                  <c:v>226.39219975298835</c:v>
                </c:pt>
                <c:pt idx="7850">
                  <c:v>226.57694675936517</c:v>
                </c:pt>
                <c:pt idx="7851">
                  <c:v>226.76100357306817</c:v>
                </c:pt>
                <c:pt idx="7852">
                  <c:v>226.94436963342832</c:v>
                </c:pt>
                <c:pt idx="7853">
                  <c:v>227.12704438188084</c:v>
                </c:pt>
                <c:pt idx="7854">
                  <c:v>227.30902726196692</c:v>
                </c:pt>
                <c:pt idx="7855">
                  <c:v>227.49031771933483</c:v>
                </c:pt>
                <c:pt idx="7856">
                  <c:v>227.6709152017425</c:v>
                </c:pt>
                <c:pt idx="7857">
                  <c:v>227.85081915905877</c:v>
                </c:pt>
                <c:pt idx="7858">
                  <c:v>228.03002904326493</c:v>
                </c:pt>
                <c:pt idx="7859">
                  <c:v>228.20854430845679</c:v>
                </c:pt>
                <c:pt idx="7860">
                  <c:v>228.38636441084572</c:v>
                </c:pt>
                <c:pt idx="7861">
                  <c:v>228.56348880876084</c:v>
                </c:pt>
                <c:pt idx="7862">
                  <c:v>228.73991696265034</c:v>
                </c:pt>
                <c:pt idx="7863">
                  <c:v>228.91564833508363</c:v>
                </c:pt>
                <c:pt idx="7864">
                  <c:v>229.09068239075248</c:v>
                </c:pt>
                <c:pt idx="7865">
                  <c:v>229.26501859647297</c:v>
                </c:pt>
                <c:pt idx="7866">
                  <c:v>229.43865642118647</c:v>
                </c:pt>
                <c:pt idx="7867">
                  <c:v>229.61159533596219</c:v>
                </c:pt>
                <c:pt idx="7868">
                  <c:v>229.78383481399823</c:v>
                </c:pt>
                <c:pt idx="7869">
                  <c:v>229.95537433062324</c:v>
                </c:pt>
                <c:pt idx="7870">
                  <c:v>230.12621336329829</c:v>
                </c:pt>
                <c:pt idx="7871">
                  <c:v>230.29635139161775</c:v>
                </c:pt>
                <c:pt idx="7872">
                  <c:v>230.4657878973118</c:v>
                </c:pt>
                <c:pt idx="7873">
                  <c:v>230.63452236424746</c:v>
                </c:pt>
                <c:pt idx="7874">
                  <c:v>230.80255427843031</c:v>
                </c:pt>
                <c:pt idx="7875">
                  <c:v>230.96988312800616</c:v>
                </c:pt>
                <c:pt idx="7876">
                  <c:v>231.13650840326196</c:v>
                </c:pt>
                <c:pt idx="7877">
                  <c:v>231.30242959662843</c:v>
                </c:pt>
                <c:pt idx="7878">
                  <c:v>231.46764620268078</c:v>
                </c:pt>
                <c:pt idx="7879">
                  <c:v>231.6321577181408</c:v>
                </c:pt>
                <c:pt idx="7880">
                  <c:v>231.79596364187753</c:v>
                </c:pt>
                <c:pt idx="7881">
                  <c:v>231.95906347490987</c:v>
                </c:pt>
                <c:pt idx="7882">
                  <c:v>232.12145672040782</c:v>
                </c:pt>
                <c:pt idx="7883">
                  <c:v>232.28314288369268</c:v>
                </c:pt>
                <c:pt idx="7884">
                  <c:v>232.44412147224068</c:v>
                </c:pt>
                <c:pt idx="7885">
                  <c:v>232.60439199568319</c:v>
                </c:pt>
                <c:pt idx="7886">
                  <c:v>232.7639539658085</c:v>
                </c:pt>
                <c:pt idx="7887">
                  <c:v>232.92280689656286</c:v>
                </c:pt>
                <c:pt idx="7888">
                  <c:v>233.08095030405286</c:v>
                </c:pt>
                <c:pt idx="7889">
                  <c:v>233.2383837065463</c:v>
                </c:pt>
                <c:pt idx="7890">
                  <c:v>233.3951066244737</c:v>
                </c:pt>
                <c:pt idx="7891">
                  <c:v>233.55111858042997</c:v>
                </c:pt>
                <c:pt idx="7892">
                  <c:v>233.70641909917541</c:v>
                </c:pt>
                <c:pt idx="7893">
                  <c:v>233.86100770763781</c:v>
                </c:pt>
                <c:pt idx="7894">
                  <c:v>234.01488393491351</c:v>
                </c:pt>
                <c:pt idx="7895">
                  <c:v>234.16804731226895</c:v>
                </c:pt>
                <c:pt idx="7896">
                  <c:v>234.32049737314162</c:v>
                </c:pt>
                <c:pt idx="7897">
                  <c:v>234.47223365314238</c:v>
                </c:pt>
                <c:pt idx="7898">
                  <c:v>234.62325569005611</c:v>
                </c:pt>
                <c:pt idx="7899">
                  <c:v>234.77356302384365</c:v>
                </c:pt>
                <c:pt idx="7900">
                  <c:v>234.92315519664277</c:v>
                </c:pt>
                <c:pt idx="7901">
                  <c:v>235.07203175276962</c:v>
                </c:pt>
                <c:pt idx="7902">
                  <c:v>235.22019223872044</c:v>
                </c:pt>
                <c:pt idx="7903">
                  <c:v>235.36763620317276</c:v>
                </c:pt>
                <c:pt idx="7904">
                  <c:v>235.51436319698666</c:v>
                </c:pt>
                <c:pt idx="7905">
                  <c:v>235.66037277320657</c:v>
                </c:pt>
                <c:pt idx="7906">
                  <c:v>235.80566448706142</c:v>
                </c:pt>
                <c:pt idx="7907">
                  <c:v>235.95023789596786</c:v>
                </c:pt>
                <c:pt idx="7908">
                  <c:v>236.09409255952997</c:v>
                </c:pt>
                <c:pt idx="7909">
                  <c:v>236.23722803954158</c:v>
                </c:pt>
                <c:pt idx="7910">
                  <c:v>236.37964389998729</c:v>
                </c:pt>
                <c:pt idx="7911">
                  <c:v>236.52133970704372</c:v>
                </c:pt>
                <c:pt idx="7912">
                  <c:v>236.6623150290807</c:v>
                </c:pt>
                <c:pt idx="7913">
                  <c:v>236.80256943666296</c:v>
                </c:pt>
                <c:pt idx="7914">
                  <c:v>236.94210250255139</c:v>
                </c:pt>
                <c:pt idx="7915">
                  <c:v>237.08091380170399</c:v>
                </c:pt>
                <c:pt idx="7916">
                  <c:v>237.21900291127761</c:v>
                </c:pt>
                <c:pt idx="7917">
                  <c:v>237.35636941062862</c:v>
                </c:pt>
                <c:pt idx="7918">
                  <c:v>237.493012881315</c:v>
                </c:pt>
                <c:pt idx="7919">
                  <c:v>237.62893290709698</c:v>
                </c:pt>
                <c:pt idx="7920">
                  <c:v>237.76412907393862</c:v>
                </c:pt>
                <c:pt idx="7921">
                  <c:v>237.89860097000908</c:v>
                </c:pt>
                <c:pt idx="7922">
                  <c:v>238.03234818568342</c:v>
                </c:pt>
                <c:pt idx="7923">
                  <c:v>238.16537031354449</c:v>
                </c:pt>
                <c:pt idx="7924">
                  <c:v>238.29766694838384</c:v>
                </c:pt>
                <c:pt idx="7925">
                  <c:v>238.42923768720314</c:v>
                </c:pt>
                <c:pt idx="7926">
                  <c:v>238.56008212921481</c:v>
                </c:pt>
                <c:pt idx="7927">
                  <c:v>238.6901998758444</c:v>
                </c:pt>
                <c:pt idx="7928">
                  <c:v>238.81959053073012</c:v>
                </c:pt>
                <c:pt idx="7929">
                  <c:v>238.94825369972591</c:v>
                </c:pt>
                <c:pt idx="7930">
                  <c:v>239.07618899090144</c:v>
                </c:pt>
                <c:pt idx="7931">
                  <c:v>239.20339601454361</c:v>
                </c:pt>
                <c:pt idx="7932">
                  <c:v>239.32987438315786</c:v>
                </c:pt>
                <c:pt idx="7933">
                  <c:v>239.45562371146895</c:v>
                </c:pt>
                <c:pt idx="7934">
                  <c:v>239.58064361642272</c:v>
                </c:pt>
                <c:pt idx="7935">
                  <c:v>239.70493371718683</c:v>
                </c:pt>
                <c:pt idx="7936">
                  <c:v>239.82849363515217</c:v>
                </c:pt>
                <c:pt idx="7937">
                  <c:v>239.95132299393379</c:v>
                </c:pt>
                <c:pt idx="7938">
                  <c:v>240.07342141937198</c:v>
                </c:pt>
                <c:pt idx="7939">
                  <c:v>240.19478853953393</c:v>
                </c:pt>
                <c:pt idx="7940">
                  <c:v>240.3154239847143</c:v>
                </c:pt>
                <c:pt idx="7941">
                  <c:v>240.43532738743673</c:v>
                </c:pt>
                <c:pt idx="7942">
                  <c:v>240.55449838245437</c:v>
                </c:pt>
                <c:pt idx="7943">
                  <c:v>240.6729366067519</c:v>
                </c:pt>
                <c:pt idx="7944">
                  <c:v>240.79064169954592</c:v>
                </c:pt>
                <c:pt idx="7945">
                  <c:v>240.90761330228631</c:v>
                </c:pt>
                <c:pt idx="7946">
                  <c:v>241.02385105865739</c:v>
                </c:pt>
                <c:pt idx="7947">
                  <c:v>241.13935461457856</c:v>
                </c:pt>
                <c:pt idx="7948">
                  <c:v>241.25412361820605</c:v>
                </c:pt>
                <c:pt idx="7949">
                  <c:v>241.36815771993361</c:v>
                </c:pt>
                <c:pt idx="7950">
                  <c:v>241.48145657239382</c:v>
                </c:pt>
                <c:pt idx="7951">
                  <c:v>241.59401983045825</c:v>
                </c:pt>
                <c:pt idx="7952">
                  <c:v>241.70584715123994</c:v>
                </c:pt>
                <c:pt idx="7953">
                  <c:v>241.81693819409358</c:v>
                </c:pt>
                <c:pt idx="7954">
                  <c:v>241.92729262061636</c:v>
                </c:pt>
                <c:pt idx="7955">
                  <c:v>242.03691009464964</c:v>
                </c:pt>
                <c:pt idx="7956">
                  <c:v>242.14579028227965</c:v>
                </c:pt>
                <c:pt idx="7957">
                  <c:v>242.25393285183853</c:v>
                </c:pt>
                <c:pt idx="7958">
                  <c:v>242.36133747390502</c:v>
                </c:pt>
                <c:pt idx="7959">
                  <c:v>242.46800382130618</c:v>
                </c:pt>
                <c:pt idx="7960">
                  <c:v>242.57393156911775</c:v>
                </c:pt>
                <c:pt idx="7961">
                  <c:v>242.67912039466549</c:v>
                </c:pt>
                <c:pt idx="7962">
                  <c:v>242.7835699775261</c:v>
                </c:pt>
                <c:pt idx="7963">
                  <c:v>242.88727999952778</c:v>
                </c:pt>
                <c:pt idx="7964">
                  <c:v>242.99025014475194</c:v>
                </c:pt>
                <c:pt idx="7965">
                  <c:v>243.0924800995337</c:v>
                </c:pt>
                <c:pt idx="7966">
                  <c:v>243.19396955246287</c:v>
                </c:pt>
                <c:pt idx="7967">
                  <c:v>243.29471819438504</c:v>
                </c:pt>
                <c:pt idx="7968">
                  <c:v>243.39472571840221</c:v>
                </c:pt>
                <c:pt idx="7969">
                  <c:v>243.4939918198742</c:v>
                </c:pt>
                <c:pt idx="7970">
                  <c:v>243.59251619641924</c:v>
                </c:pt>
                <c:pt idx="7971">
                  <c:v>243.69029854791515</c:v>
                </c:pt>
                <c:pt idx="7972">
                  <c:v>243.78733857649979</c:v>
                </c:pt>
                <c:pt idx="7973">
                  <c:v>243.88363598657236</c:v>
                </c:pt>
                <c:pt idx="7974">
                  <c:v>243.97919048479423</c:v>
                </c:pt>
                <c:pt idx="7975">
                  <c:v>244.07400178008987</c:v>
                </c:pt>
                <c:pt idx="7976">
                  <c:v>244.16806958364768</c:v>
                </c:pt>
                <c:pt idx="7977">
                  <c:v>244.26139360892074</c:v>
                </c:pt>
                <c:pt idx="7978">
                  <c:v>244.35397357162805</c:v>
                </c:pt>
                <c:pt idx="7979">
                  <c:v>244.44580918975478</c:v>
                </c:pt>
                <c:pt idx="7980">
                  <c:v>244.53690018355383</c:v>
                </c:pt>
                <c:pt idx="7981">
                  <c:v>244.62724627554616</c:v>
                </c:pt>
                <c:pt idx="7982">
                  <c:v>244.71684719052195</c:v>
                </c:pt>
                <c:pt idx="7983">
                  <c:v>244.80570265554138</c:v>
                </c:pt>
                <c:pt idx="7984">
                  <c:v>244.89381239993511</c:v>
                </c:pt>
                <c:pt idx="7985">
                  <c:v>244.98117615530566</c:v>
                </c:pt>
                <c:pt idx="7986">
                  <c:v>245.06779365552785</c:v>
                </c:pt>
                <c:pt idx="7987">
                  <c:v>245.15366463674991</c:v>
                </c:pt>
                <c:pt idx="7988">
                  <c:v>245.23878883739368</c:v>
                </c:pt>
                <c:pt idx="7989">
                  <c:v>245.32316599815624</c:v>
                </c:pt>
                <c:pt idx="7990">
                  <c:v>245.40679586201009</c:v>
                </c:pt>
                <c:pt idx="7991">
                  <c:v>245.48967817420416</c:v>
                </c:pt>
                <c:pt idx="7992">
                  <c:v>245.57181268226464</c:v>
                </c:pt>
                <c:pt idx="7993">
                  <c:v>245.65319913599544</c:v>
                </c:pt>
                <c:pt idx="7994">
                  <c:v>245.73383728747933</c:v>
                </c:pt>
                <c:pt idx="7995">
                  <c:v>245.81372689107872</c:v>
                </c:pt>
                <c:pt idx="7996">
                  <c:v>245.89286770343571</c:v>
                </c:pt>
                <c:pt idx="7997">
                  <c:v>245.97125948347377</c:v>
                </c:pt>
                <c:pt idx="7998">
                  <c:v>246.0489019923981</c:v>
                </c:pt>
                <c:pt idx="7999">
                  <c:v>246.12579499369591</c:v>
                </c:pt>
                <c:pt idx="8000">
                  <c:v>246.20193825313791</c:v>
                </c:pt>
                <c:pt idx="8001">
                  <c:v>246.2773315387785</c:v>
                </c:pt>
                <c:pt idx="8002">
                  <c:v>246.3519746209567</c:v>
                </c:pt>
                <c:pt idx="8003">
                  <c:v>246.42586727229678</c:v>
                </c:pt>
                <c:pt idx="8004">
                  <c:v>246.49900926770877</c:v>
                </c:pt>
                <c:pt idx="8005">
                  <c:v>246.57140038438953</c:v>
                </c:pt>
                <c:pt idx="8006">
                  <c:v>246.64304040182319</c:v>
                </c:pt>
                <c:pt idx="8007">
                  <c:v>246.71392910178182</c:v>
                </c:pt>
                <c:pt idx="8008">
                  <c:v>246.78406626832617</c:v>
                </c:pt>
                <c:pt idx="8009">
                  <c:v>246.85345168780617</c:v>
                </c:pt>
                <c:pt idx="8010">
                  <c:v>246.9220851488619</c:v>
                </c:pt>
                <c:pt idx="8011">
                  <c:v>246.98996644242388</c:v>
                </c:pt>
                <c:pt idx="8012">
                  <c:v>247.05709536171403</c:v>
                </c:pt>
                <c:pt idx="8013">
                  <c:v>247.12347170224587</c:v>
                </c:pt>
                <c:pt idx="8014">
                  <c:v>247.18909526182557</c:v>
                </c:pt>
                <c:pt idx="8015">
                  <c:v>247.25396584055244</c:v>
                </c:pt>
                <c:pt idx="8016">
                  <c:v>247.31808324081948</c:v>
                </c:pt>
                <c:pt idx="8017">
                  <c:v>247.381447267314</c:v>
                </c:pt>
                <c:pt idx="8018">
                  <c:v>247.44405772701802</c:v>
                </c:pt>
                <c:pt idx="8019">
                  <c:v>247.50591442920938</c:v>
                </c:pt>
                <c:pt idx="8020">
                  <c:v>247.56701718546171</c:v>
                </c:pt>
                <c:pt idx="8021">
                  <c:v>247.62736580964548</c:v>
                </c:pt>
                <c:pt idx="8022">
                  <c:v>247.68696011792832</c:v>
                </c:pt>
                <c:pt idx="8023">
                  <c:v>247.7457999287756</c:v>
                </c:pt>
                <c:pt idx="8024">
                  <c:v>247.80388506295117</c:v>
                </c:pt>
                <c:pt idx="8025">
                  <c:v>247.8612153435175</c:v>
                </c:pt>
                <c:pt idx="8026">
                  <c:v>247.91779059583664</c:v>
                </c:pt>
                <c:pt idx="8027">
                  <c:v>247.97361064757055</c:v>
                </c:pt>
                <c:pt idx="8028">
                  <c:v>248.0286753286818</c:v>
                </c:pt>
                <c:pt idx="8029">
                  <c:v>248.08298447143366</c:v>
                </c:pt>
                <c:pt idx="8030">
                  <c:v>248.13653791039113</c:v>
                </c:pt>
                <c:pt idx="8031">
                  <c:v>248.18933548242114</c:v>
                </c:pt>
                <c:pt idx="8032">
                  <c:v>248.24137702669313</c:v>
                </c:pt>
                <c:pt idx="8033">
                  <c:v>248.2926623846796</c:v>
                </c:pt>
                <c:pt idx="8034">
                  <c:v>248.34319140015631</c:v>
                </c:pt>
                <c:pt idx="8035">
                  <c:v>248.3929639192032</c:v>
                </c:pt>
                <c:pt idx="8036">
                  <c:v>248.44197979020458</c:v>
                </c:pt>
                <c:pt idx="8037">
                  <c:v>248.49023886384953</c:v>
                </c:pt>
                <c:pt idx="8038">
                  <c:v>248.53774099313264</c:v>
                </c:pt>
                <c:pt idx="8039">
                  <c:v>248.58448603335407</c:v>
                </c:pt>
                <c:pt idx="8040">
                  <c:v>248.63047384212047</c:v>
                </c:pt>
                <c:pt idx="8041">
                  <c:v>248.67570427934481</c:v>
                </c:pt>
                <c:pt idx="8042">
                  <c:v>248.72017720724745</c:v>
                </c:pt>
                <c:pt idx="8043">
                  <c:v>248.76389249035611</c:v>
                </c:pt>
                <c:pt idx="8044">
                  <c:v>248.8068499955065</c:v>
                </c:pt>
                <c:pt idx="8045">
                  <c:v>248.84904959184254</c:v>
                </c:pt>
                <c:pt idx="8046">
                  <c:v>248.89049115081698</c:v>
                </c:pt>
                <c:pt idx="8047">
                  <c:v>248.93117454619161</c:v>
                </c:pt>
                <c:pt idx="8048">
                  <c:v>248.97109965403783</c:v>
                </c:pt>
                <c:pt idx="8049">
                  <c:v>249.01026635273678</c:v>
                </c:pt>
                <c:pt idx="8050">
                  <c:v>249.04867452297989</c:v>
                </c:pt>
                <c:pt idx="8051">
                  <c:v>249.08632404776927</c:v>
                </c:pt>
                <c:pt idx="8052">
                  <c:v>249.12321481241787</c:v>
                </c:pt>
                <c:pt idx="8053">
                  <c:v>249.15934670455007</c:v>
                </c:pt>
                <c:pt idx="8054">
                  <c:v>249.1947196141019</c:v>
                </c:pt>
                <c:pt idx="8055">
                  <c:v>249.22933343332122</c:v>
                </c:pt>
                <c:pt idx="8056">
                  <c:v>249.2631880567684</c:v>
                </c:pt>
                <c:pt idx="8057">
                  <c:v>249.29628338131641</c:v>
                </c:pt>
                <c:pt idx="8058">
                  <c:v>249.32861930615115</c:v>
                </c:pt>
                <c:pt idx="8059">
                  <c:v>249.36019573277173</c:v>
                </c:pt>
                <c:pt idx="8060">
                  <c:v>249.39101256499094</c:v>
                </c:pt>
                <c:pt idx="8061">
                  <c:v>249.42106970893533</c:v>
                </c:pt>
                <c:pt idx="8062">
                  <c:v>249.4503670730457</c:v>
                </c:pt>
                <c:pt idx="8063">
                  <c:v>249.47890456807707</c:v>
                </c:pt>
                <c:pt idx="8064">
                  <c:v>249.50668210709932</c:v>
                </c:pt>
                <c:pt idx="8065">
                  <c:v>249.53369960549733</c:v>
                </c:pt>
                <c:pt idx="8066">
                  <c:v>249.55995698097107</c:v>
                </c:pt>
                <c:pt idx="8067">
                  <c:v>249.58545415353595</c:v>
                </c:pt>
                <c:pt idx="8068">
                  <c:v>249.61019104552324</c:v>
                </c:pt>
                <c:pt idx="8069">
                  <c:v>249.63416758158004</c:v>
                </c:pt>
                <c:pt idx="8070">
                  <c:v>249.65738368866971</c:v>
                </c:pt>
                <c:pt idx="8071">
                  <c:v>249.67983929607192</c:v>
                </c:pt>
                <c:pt idx="8072">
                  <c:v>249.701534335383</c:v>
                </c:pt>
                <c:pt idx="8073">
                  <c:v>249.72246874051612</c:v>
                </c:pt>
                <c:pt idx="8074">
                  <c:v>249.74264244770146</c:v>
                </c:pt>
                <c:pt idx="8075">
                  <c:v>249.76205539548633</c:v>
                </c:pt>
                <c:pt idx="8076">
                  <c:v>249.78070752473562</c:v>
                </c:pt>
                <c:pt idx="8077">
                  <c:v>249.79859877863163</c:v>
                </c:pt>
                <c:pt idx="8078">
                  <c:v>249.81572910267454</c:v>
                </c:pt>
                <c:pt idx="8079">
                  <c:v>249.83209844468246</c:v>
                </c:pt>
                <c:pt idx="8080">
                  <c:v>249.84770675479146</c:v>
                </c:pt>
                <c:pt idx="8081">
                  <c:v>249.86255398545592</c:v>
                </c:pt>
                <c:pt idx="8082">
                  <c:v>249.87664009144868</c:v>
                </c:pt>
                <c:pt idx="8083">
                  <c:v>249.88996502986092</c:v>
                </c:pt>
                <c:pt idx="8084">
                  <c:v>249.90252876010263</c:v>
                </c:pt>
                <c:pt idx="8085">
                  <c:v>249.9143312439025</c:v>
                </c:pt>
                <c:pt idx="8086">
                  <c:v>249.92537244530808</c:v>
                </c:pt>
                <c:pt idx="8087">
                  <c:v>249.935652330686</c:v>
                </c:pt>
                <c:pt idx="8088">
                  <c:v>249.94517086872193</c:v>
                </c:pt>
                <c:pt idx="8089">
                  <c:v>249.95392803042071</c:v>
                </c:pt>
                <c:pt idx="8090">
                  <c:v>249.96192378910658</c:v>
                </c:pt>
                <c:pt idx="8091">
                  <c:v>249.96915812042306</c:v>
                </c:pt>
                <c:pt idx="8092">
                  <c:v>249.97563100233307</c:v>
                </c:pt>
                <c:pt idx="8093">
                  <c:v>249.98134241511914</c:v>
                </c:pt>
                <c:pt idx="8094">
                  <c:v>249.98629234138332</c:v>
                </c:pt>
                <c:pt idx="8095">
                  <c:v>249.9904807660472</c:v>
                </c:pt>
                <c:pt idx="8096">
                  <c:v>249.99390767635222</c:v>
                </c:pt>
                <c:pt idx="8097">
                  <c:v>249.99657306185935</c:v>
                </c:pt>
                <c:pt idx="8098">
                  <c:v>249.99847691444936</c:v>
                </c:pt>
                <c:pt idx="8099">
                  <c:v>249.99961922832281</c:v>
                </c:pt>
                <c:pt idx="8100">
                  <c:v>250</c:v>
                </c:pt>
                <c:pt idx="8101">
                  <c:v>249.99961922832102</c:v>
                </c:pt>
                <c:pt idx="8102">
                  <c:v>249.99847691444583</c:v>
                </c:pt>
                <c:pt idx="8103">
                  <c:v>249.99657306185404</c:v>
                </c:pt>
                <c:pt idx="8104">
                  <c:v>249.99390767634517</c:v>
                </c:pt>
                <c:pt idx="8105">
                  <c:v>249.99048076603842</c:v>
                </c:pt>
                <c:pt idx="8106">
                  <c:v>249.98629234137277</c:v>
                </c:pt>
                <c:pt idx="8107">
                  <c:v>249.98134241510684</c:v>
                </c:pt>
                <c:pt idx="8108">
                  <c:v>249.97563100231898</c:v>
                </c:pt>
                <c:pt idx="8109">
                  <c:v>249.9691581204072</c:v>
                </c:pt>
                <c:pt idx="8110">
                  <c:v>249.96192378908898</c:v>
                </c:pt>
                <c:pt idx="8111">
                  <c:v>249.95392803040133</c:v>
                </c:pt>
                <c:pt idx="8112">
                  <c:v>249.94517086870079</c:v>
                </c:pt>
                <c:pt idx="8113">
                  <c:v>249.93565233066309</c:v>
                </c:pt>
                <c:pt idx="8114">
                  <c:v>249.92537244528341</c:v>
                </c:pt>
                <c:pt idx="8115">
                  <c:v>249.91433124387606</c:v>
                </c:pt>
                <c:pt idx="8116">
                  <c:v>249.90252876007446</c:v>
                </c:pt>
                <c:pt idx="8117">
                  <c:v>249.88996502983099</c:v>
                </c:pt>
                <c:pt idx="8118">
                  <c:v>249.87664009141699</c:v>
                </c:pt>
                <c:pt idx="8119">
                  <c:v>249.86255398542252</c:v>
                </c:pt>
                <c:pt idx="8120">
                  <c:v>249.84770675475627</c:v>
                </c:pt>
                <c:pt idx="8121">
                  <c:v>249.83209844464551</c:v>
                </c:pt>
                <c:pt idx="8122">
                  <c:v>249.81572910263586</c:v>
                </c:pt>
                <c:pt idx="8123">
                  <c:v>249.79859877859118</c:v>
                </c:pt>
                <c:pt idx="8124">
                  <c:v>249.78070752469338</c:v>
                </c:pt>
                <c:pt idx="8125">
                  <c:v>249.76205539544233</c:v>
                </c:pt>
                <c:pt idx="8126">
                  <c:v>249.74264244765567</c:v>
                </c:pt>
                <c:pt idx="8127">
                  <c:v>249.72246874046863</c:v>
                </c:pt>
                <c:pt idx="8128">
                  <c:v>249.70153433533378</c:v>
                </c:pt>
                <c:pt idx="8129">
                  <c:v>249.67983929602093</c:v>
                </c:pt>
                <c:pt idx="8130">
                  <c:v>249.6573836886169</c:v>
                </c:pt>
                <c:pt idx="8131">
                  <c:v>249.63416758152547</c:v>
                </c:pt>
                <c:pt idx="8132">
                  <c:v>249.61019104546688</c:v>
                </c:pt>
                <c:pt idx="8133">
                  <c:v>249.58545415347785</c:v>
                </c:pt>
                <c:pt idx="8134">
                  <c:v>249.55995698091118</c:v>
                </c:pt>
                <c:pt idx="8135">
                  <c:v>249.53369960543571</c:v>
                </c:pt>
                <c:pt idx="8136">
                  <c:v>249.50668210703597</c:v>
                </c:pt>
                <c:pt idx="8137">
                  <c:v>249.47890456801196</c:v>
                </c:pt>
                <c:pt idx="8138">
                  <c:v>249.45036707297882</c:v>
                </c:pt>
                <c:pt idx="8139">
                  <c:v>249.42106970886675</c:v>
                </c:pt>
                <c:pt idx="8140">
                  <c:v>249.3910125649206</c:v>
                </c:pt>
                <c:pt idx="8141">
                  <c:v>249.36019573269962</c:v>
                </c:pt>
                <c:pt idx="8142">
                  <c:v>249.32861930607729</c:v>
                </c:pt>
                <c:pt idx="8143">
                  <c:v>249.29628338124078</c:v>
                </c:pt>
                <c:pt idx="8144">
                  <c:v>249.26318805669104</c:v>
                </c:pt>
                <c:pt idx="8145">
                  <c:v>249.22933343324212</c:v>
                </c:pt>
                <c:pt idx="8146">
                  <c:v>249.19471961402098</c:v>
                </c:pt>
                <c:pt idx="8147">
                  <c:v>249.15934670446745</c:v>
                </c:pt>
                <c:pt idx="8148">
                  <c:v>249.12321481233352</c:v>
                </c:pt>
                <c:pt idx="8149">
                  <c:v>249.08632404768315</c:v>
                </c:pt>
                <c:pt idx="8150">
                  <c:v>249.04867452289201</c:v>
                </c:pt>
                <c:pt idx="8151">
                  <c:v>249.01026635264714</c:v>
                </c:pt>
                <c:pt idx="8152">
                  <c:v>248.97109965394637</c:v>
                </c:pt>
                <c:pt idx="8153">
                  <c:v>248.93117454609842</c:v>
                </c:pt>
                <c:pt idx="8154">
                  <c:v>248.890491150722</c:v>
                </c:pt>
                <c:pt idx="8155">
                  <c:v>248.84904959174582</c:v>
                </c:pt>
                <c:pt idx="8156">
                  <c:v>248.80684999540804</c:v>
                </c:pt>
                <c:pt idx="8157">
                  <c:v>248.76389249025587</c:v>
                </c:pt>
                <c:pt idx="8158">
                  <c:v>248.72017720714547</c:v>
                </c:pt>
                <c:pt idx="8159">
                  <c:v>248.6757042792411</c:v>
                </c:pt>
                <c:pt idx="8160">
                  <c:v>248.63047384201499</c:v>
                </c:pt>
                <c:pt idx="8161">
                  <c:v>248.58448603324692</c:v>
                </c:pt>
                <c:pt idx="8162">
                  <c:v>248.5377409930237</c:v>
                </c:pt>
                <c:pt idx="8163">
                  <c:v>248.49023886373888</c:v>
                </c:pt>
                <c:pt idx="8164">
                  <c:v>248.44197979009218</c:v>
                </c:pt>
                <c:pt idx="8165">
                  <c:v>248.39296391908908</c:v>
                </c:pt>
                <c:pt idx="8166">
                  <c:v>248.34319140004038</c:v>
                </c:pt>
                <c:pt idx="8167">
                  <c:v>248.29266238456191</c:v>
                </c:pt>
                <c:pt idx="8168">
                  <c:v>248.24137702657376</c:v>
                </c:pt>
                <c:pt idx="8169">
                  <c:v>248.18933548230001</c:v>
                </c:pt>
                <c:pt idx="8170">
                  <c:v>248.13653791026823</c:v>
                </c:pt>
                <c:pt idx="8171">
                  <c:v>248.08298447130898</c:v>
                </c:pt>
                <c:pt idx="8172">
                  <c:v>248.02867532855538</c:v>
                </c:pt>
                <c:pt idx="8173">
                  <c:v>247.97361064744246</c:v>
                </c:pt>
                <c:pt idx="8174">
                  <c:v>247.91779059570675</c:v>
                </c:pt>
                <c:pt idx="8175">
                  <c:v>247.86121534338577</c:v>
                </c:pt>
                <c:pt idx="8176">
                  <c:v>247.8038850628177</c:v>
                </c:pt>
                <c:pt idx="8177">
                  <c:v>247.74579992864039</c:v>
                </c:pt>
                <c:pt idx="8178">
                  <c:v>247.68696011779133</c:v>
                </c:pt>
                <c:pt idx="8179">
                  <c:v>247.62736580950678</c:v>
                </c:pt>
                <c:pt idx="8180">
                  <c:v>247.56701718532125</c:v>
                </c:pt>
                <c:pt idx="8181">
                  <c:v>247.50591442906719</c:v>
                </c:pt>
                <c:pt idx="8182">
                  <c:v>247.44405772687412</c:v>
                </c:pt>
                <c:pt idx="8183">
                  <c:v>247.38144726716834</c:v>
                </c:pt>
                <c:pt idx="8184">
                  <c:v>247.31808324067217</c:v>
                </c:pt>
                <c:pt idx="8185">
                  <c:v>247.25396584040342</c:v>
                </c:pt>
                <c:pt idx="8186">
                  <c:v>247.18909526167479</c:v>
                </c:pt>
                <c:pt idx="8187">
                  <c:v>247.1234717020933</c:v>
                </c:pt>
                <c:pt idx="8188">
                  <c:v>247.0570953615597</c:v>
                </c:pt>
                <c:pt idx="8189">
                  <c:v>246.9899664422679</c:v>
                </c:pt>
                <c:pt idx="8190">
                  <c:v>246.92208514870418</c:v>
                </c:pt>
                <c:pt idx="8191">
                  <c:v>246.85345168764667</c:v>
                </c:pt>
                <c:pt idx="8192">
                  <c:v>246.78406626816491</c:v>
                </c:pt>
                <c:pt idx="8193">
                  <c:v>246.71392910161885</c:v>
                </c:pt>
                <c:pt idx="8194">
                  <c:v>246.64304040165851</c:v>
                </c:pt>
                <c:pt idx="8195">
                  <c:v>246.57140038422313</c:v>
                </c:pt>
                <c:pt idx="8196">
                  <c:v>246.49900926754057</c:v>
                </c:pt>
                <c:pt idx="8197">
                  <c:v>246.42586727212677</c:v>
                </c:pt>
                <c:pt idx="8198">
                  <c:v>246.35197462078494</c:v>
                </c:pt>
                <c:pt idx="8199">
                  <c:v>246.27733153860501</c:v>
                </c:pt>
                <c:pt idx="8200">
                  <c:v>246.20193825296266</c:v>
                </c:pt>
                <c:pt idx="8201">
                  <c:v>246.12579499351895</c:v>
                </c:pt>
                <c:pt idx="8202">
                  <c:v>246.04890199221938</c:v>
                </c:pt>
                <c:pt idx="8203">
                  <c:v>245.97125948329335</c:v>
                </c:pt>
                <c:pt idx="8204">
                  <c:v>245.89286770325353</c:v>
                </c:pt>
                <c:pt idx="8205">
                  <c:v>245.81372689089483</c:v>
                </c:pt>
                <c:pt idx="8206">
                  <c:v>245.73383728729385</c:v>
                </c:pt>
                <c:pt idx="8207">
                  <c:v>245.65319913580817</c:v>
                </c:pt>
                <c:pt idx="8208">
                  <c:v>245.57181268207566</c:v>
                </c:pt>
                <c:pt idx="8209">
                  <c:v>245.48967817401348</c:v>
                </c:pt>
                <c:pt idx="8210">
                  <c:v>245.40679586181767</c:v>
                </c:pt>
                <c:pt idx="8211">
                  <c:v>245.32316599796212</c:v>
                </c:pt>
                <c:pt idx="8212">
                  <c:v>245.23878883719777</c:v>
                </c:pt>
                <c:pt idx="8213">
                  <c:v>245.15366463655224</c:v>
                </c:pt>
                <c:pt idx="8214">
                  <c:v>245.06779365532859</c:v>
                </c:pt>
                <c:pt idx="8215">
                  <c:v>244.98117615510463</c:v>
                </c:pt>
                <c:pt idx="8216">
                  <c:v>244.89381239973238</c:v>
                </c:pt>
                <c:pt idx="8217">
                  <c:v>244.80570265533686</c:v>
                </c:pt>
                <c:pt idx="8218">
                  <c:v>244.71684719031578</c:v>
                </c:pt>
                <c:pt idx="8219">
                  <c:v>244.62724627533825</c:v>
                </c:pt>
                <c:pt idx="8220">
                  <c:v>244.53690018334402</c:v>
                </c:pt>
                <c:pt idx="8221">
                  <c:v>244.44580918954327</c:v>
                </c:pt>
                <c:pt idx="8222">
                  <c:v>244.3539735714148</c:v>
                </c:pt>
                <c:pt idx="8223">
                  <c:v>244.26139360870576</c:v>
                </c:pt>
                <c:pt idx="8224">
                  <c:v>244.16806958343096</c:v>
                </c:pt>
                <c:pt idx="8225">
                  <c:v>244.07400177987145</c:v>
                </c:pt>
                <c:pt idx="8226">
                  <c:v>243.97919048457408</c:v>
                </c:pt>
                <c:pt idx="8227">
                  <c:v>243.88363598635053</c:v>
                </c:pt>
                <c:pt idx="8228">
                  <c:v>243.78733857627623</c:v>
                </c:pt>
                <c:pt idx="8229">
                  <c:v>243.69029854768993</c:v>
                </c:pt>
                <c:pt idx="8230">
                  <c:v>243.59251619619246</c:v>
                </c:pt>
                <c:pt idx="8231">
                  <c:v>243.49399181964569</c:v>
                </c:pt>
                <c:pt idx="8232">
                  <c:v>243.39472571817197</c:v>
                </c:pt>
                <c:pt idx="8233">
                  <c:v>243.29471819415301</c:v>
                </c:pt>
                <c:pt idx="8234">
                  <c:v>243.19396955222919</c:v>
                </c:pt>
                <c:pt idx="8235">
                  <c:v>243.09248009929831</c:v>
                </c:pt>
                <c:pt idx="8236">
                  <c:v>242.99025014451487</c:v>
                </c:pt>
                <c:pt idx="8237">
                  <c:v>242.88727999928889</c:v>
                </c:pt>
                <c:pt idx="8238">
                  <c:v>242.78356997728548</c:v>
                </c:pt>
                <c:pt idx="8239">
                  <c:v>242.67912039442328</c:v>
                </c:pt>
                <c:pt idx="8240">
                  <c:v>242.57393156887383</c:v>
                </c:pt>
                <c:pt idx="8241">
                  <c:v>242.46800382106053</c:v>
                </c:pt>
                <c:pt idx="8242">
                  <c:v>242.36133747365747</c:v>
                </c:pt>
                <c:pt idx="8243">
                  <c:v>242.25393285158927</c:v>
                </c:pt>
                <c:pt idx="8244">
                  <c:v>242.14579028202868</c:v>
                </c:pt>
                <c:pt idx="8245">
                  <c:v>242.03691009439697</c:v>
                </c:pt>
                <c:pt idx="8246">
                  <c:v>241.92729262036198</c:v>
                </c:pt>
                <c:pt idx="8247">
                  <c:v>241.8169381938375</c:v>
                </c:pt>
                <c:pt idx="8248">
                  <c:v>241.70584715098229</c:v>
                </c:pt>
                <c:pt idx="8249">
                  <c:v>241.59401983019879</c:v>
                </c:pt>
                <c:pt idx="8250">
                  <c:v>241.48145657213266</c:v>
                </c:pt>
                <c:pt idx="8251">
                  <c:v>241.36815771967096</c:v>
                </c:pt>
                <c:pt idx="8252">
                  <c:v>241.2541236179417</c:v>
                </c:pt>
                <c:pt idx="8253">
                  <c:v>241.13935461431237</c:v>
                </c:pt>
                <c:pt idx="8254">
                  <c:v>241.02385105838954</c:v>
                </c:pt>
                <c:pt idx="8255">
                  <c:v>240.90761330201687</c:v>
                </c:pt>
                <c:pt idx="8256">
                  <c:v>240.7906416992748</c:v>
                </c:pt>
                <c:pt idx="8257">
                  <c:v>240.67293660647908</c:v>
                </c:pt>
                <c:pt idx="8258">
                  <c:v>240.55449838217973</c:v>
                </c:pt>
                <c:pt idx="8259">
                  <c:v>240.43532738716036</c:v>
                </c:pt>
                <c:pt idx="8260">
                  <c:v>240.31542398443639</c:v>
                </c:pt>
                <c:pt idx="8261">
                  <c:v>240.19478853925432</c:v>
                </c:pt>
                <c:pt idx="8262">
                  <c:v>240.07342141909072</c:v>
                </c:pt>
                <c:pt idx="8263">
                  <c:v>239.95132299365068</c:v>
                </c:pt>
                <c:pt idx="8264">
                  <c:v>239.82849363486747</c:v>
                </c:pt>
                <c:pt idx="8265">
                  <c:v>239.70493371690023</c:v>
                </c:pt>
                <c:pt idx="8266">
                  <c:v>239.58064361613444</c:v>
                </c:pt>
                <c:pt idx="8267">
                  <c:v>239.45562371117899</c:v>
                </c:pt>
                <c:pt idx="8268">
                  <c:v>239.32987438286622</c:v>
                </c:pt>
                <c:pt idx="8269">
                  <c:v>239.20339601425025</c:v>
                </c:pt>
                <c:pt idx="8270">
                  <c:v>239.0761889906064</c:v>
                </c:pt>
                <c:pt idx="8271">
                  <c:v>238.94825369942922</c:v>
                </c:pt>
                <c:pt idx="8272">
                  <c:v>238.81959053043173</c:v>
                </c:pt>
                <c:pt idx="8273">
                  <c:v>238.69019987554429</c:v>
                </c:pt>
                <c:pt idx="8274">
                  <c:v>238.56008212891317</c:v>
                </c:pt>
                <c:pt idx="8275">
                  <c:v>238.42923768689982</c:v>
                </c:pt>
                <c:pt idx="8276">
                  <c:v>238.29766694807898</c:v>
                </c:pt>
                <c:pt idx="8277">
                  <c:v>238.16537031323796</c:v>
                </c:pt>
                <c:pt idx="8278">
                  <c:v>238.03234818537518</c:v>
                </c:pt>
                <c:pt idx="8279">
                  <c:v>237.89860096969906</c:v>
                </c:pt>
                <c:pt idx="8280">
                  <c:v>237.76412907362703</c:v>
                </c:pt>
                <c:pt idx="8281">
                  <c:v>237.62893290678372</c:v>
                </c:pt>
                <c:pt idx="8282">
                  <c:v>237.49301288100008</c:v>
                </c:pt>
                <c:pt idx="8283">
                  <c:v>237.35636941031191</c:v>
                </c:pt>
                <c:pt idx="8284">
                  <c:v>237.21900291095923</c:v>
                </c:pt>
                <c:pt idx="8285">
                  <c:v>237.08091380138407</c:v>
                </c:pt>
                <c:pt idx="8286">
                  <c:v>236.9421025022298</c:v>
                </c:pt>
                <c:pt idx="8287">
                  <c:v>236.80256943633947</c:v>
                </c:pt>
                <c:pt idx="8288">
                  <c:v>236.66231502875547</c:v>
                </c:pt>
                <c:pt idx="8289">
                  <c:v>236.52133970671684</c:v>
                </c:pt>
                <c:pt idx="8290">
                  <c:v>236.37964389965873</c:v>
                </c:pt>
                <c:pt idx="8291">
                  <c:v>236.23722803921137</c:v>
                </c:pt>
                <c:pt idx="8292">
                  <c:v>236.09409255919809</c:v>
                </c:pt>
                <c:pt idx="8293">
                  <c:v>235.95023789563433</c:v>
                </c:pt>
                <c:pt idx="8294">
                  <c:v>235.80566448672636</c:v>
                </c:pt>
                <c:pt idx="8295">
                  <c:v>235.66037277286972</c:v>
                </c:pt>
                <c:pt idx="8296">
                  <c:v>235.51436319664845</c:v>
                </c:pt>
                <c:pt idx="8297">
                  <c:v>235.36763620283287</c:v>
                </c:pt>
                <c:pt idx="8298">
                  <c:v>235.22019223837893</c:v>
                </c:pt>
                <c:pt idx="8299">
                  <c:v>235.07203175242628</c:v>
                </c:pt>
                <c:pt idx="8300">
                  <c:v>234.92315519629781</c:v>
                </c:pt>
                <c:pt idx="8301">
                  <c:v>234.77356302349713</c:v>
                </c:pt>
                <c:pt idx="8302">
                  <c:v>234.62325568970797</c:v>
                </c:pt>
                <c:pt idx="8303">
                  <c:v>234.47223365279257</c:v>
                </c:pt>
                <c:pt idx="8304">
                  <c:v>234.32049737279004</c:v>
                </c:pt>
                <c:pt idx="8305">
                  <c:v>234.1680473119157</c:v>
                </c:pt>
                <c:pt idx="8306">
                  <c:v>234.01488393455878</c:v>
                </c:pt>
                <c:pt idx="8307">
                  <c:v>233.86100770728143</c:v>
                </c:pt>
                <c:pt idx="8308">
                  <c:v>233.70641909881738</c:v>
                </c:pt>
                <c:pt idx="8309">
                  <c:v>233.55111858007012</c:v>
                </c:pt>
                <c:pt idx="8310">
                  <c:v>233.3951066241122</c:v>
                </c:pt>
                <c:pt idx="8311">
                  <c:v>233.23838370618301</c:v>
                </c:pt>
                <c:pt idx="8312">
                  <c:v>233.08095030368796</c:v>
                </c:pt>
                <c:pt idx="8313">
                  <c:v>232.92280689619631</c:v>
                </c:pt>
                <c:pt idx="8314">
                  <c:v>232.76395396544027</c:v>
                </c:pt>
                <c:pt idx="8315">
                  <c:v>232.60439199531334</c:v>
                </c:pt>
                <c:pt idx="8316">
                  <c:v>232.44412147186921</c:v>
                </c:pt>
                <c:pt idx="8317">
                  <c:v>232.28314288331956</c:v>
                </c:pt>
                <c:pt idx="8318">
                  <c:v>232.12145672003305</c:v>
                </c:pt>
                <c:pt idx="8319">
                  <c:v>231.95906347453382</c:v>
                </c:pt>
                <c:pt idx="8320">
                  <c:v>231.79596364149967</c:v>
                </c:pt>
                <c:pt idx="8321">
                  <c:v>231.63215771776132</c:v>
                </c:pt>
                <c:pt idx="8322">
                  <c:v>231.46764620229985</c:v>
                </c:pt>
                <c:pt idx="8323">
                  <c:v>231.30242959624584</c:v>
                </c:pt>
                <c:pt idx="8324">
                  <c:v>231.13650840287775</c:v>
                </c:pt>
                <c:pt idx="8325">
                  <c:v>230.96988312762016</c:v>
                </c:pt>
                <c:pt idx="8326">
                  <c:v>230.80255427804283</c:v>
                </c:pt>
                <c:pt idx="8327">
                  <c:v>230.63452236385837</c:v>
                </c:pt>
                <c:pt idx="8328">
                  <c:v>230.46578789692106</c:v>
                </c:pt>
                <c:pt idx="8329">
                  <c:v>230.29635139122522</c:v>
                </c:pt>
                <c:pt idx="8330">
                  <c:v>230.12621336290417</c:v>
                </c:pt>
                <c:pt idx="8331">
                  <c:v>229.95537433022767</c:v>
                </c:pt>
                <c:pt idx="8332">
                  <c:v>229.78383481360069</c:v>
                </c:pt>
                <c:pt idx="8333">
                  <c:v>229.61159533556301</c:v>
                </c:pt>
                <c:pt idx="8334">
                  <c:v>229.43865642078569</c:v>
                </c:pt>
                <c:pt idx="8335">
                  <c:v>229.2650185960706</c:v>
                </c:pt>
                <c:pt idx="8336">
                  <c:v>229.09068239034846</c:v>
                </c:pt>
                <c:pt idx="8337">
                  <c:v>228.91564833467797</c:v>
                </c:pt>
                <c:pt idx="8338">
                  <c:v>228.73991696224309</c:v>
                </c:pt>
                <c:pt idx="8339">
                  <c:v>228.56348880835202</c:v>
                </c:pt>
                <c:pt idx="8340">
                  <c:v>228.38636441043545</c:v>
                </c:pt>
                <c:pt idx="8341">
                  <c:v>228.20854430804494</c:v>
                </c:pt>
                <c:pt idx="8342">
                  <c:v>228.03002904285162</c:v>
                </c:pt>
                <c:pt idx="8343">
                  <c:v>227.85081915864384</c:v>
                </c:pt>
                <c:pt idx="8344">
                  <c:v>227.67091520132601</c:v>
                </c:pt>
                <c:pt idx="8345">
                  <c:v>227.49031771891651</c:v>
                </c:pt>
                <c:pt idx="8346">
                  <c:v>227.30902726154704</c:v>
                </c:pt>
                <c:pt idx="8347">
                  <c:v>227.12704438145951</c:v>
                </c:pt>
                <c:pt idx="8348">
                  <c:v>226.94436963300541</c:v>
                </c:pt>
                <c:pt idx="8349">
                  <c:v>226.76100357264363</c:v>
                </c:pt>
                <c:pt idx="8350">
                  <c:v>226.57694675893887</c:v>
                </c:pt>
                <c:pt idx="8351">
                  <c:v>226.39219975256049</c:v>
                </c:pt>
                <c:pt idx="8352">
                  <c:v>226.20676311627963</c:v>
                </c:pt>
                <c:pt idx="8353">
                  <c:v>226.02063741496852</c:v>
                </c:pt>
                <c:pt idx="8354">
                  <c:v>225.8338232155983</c:v>
                </c:pt>
                <c:pt idx="8355">
                  <c:v>225.64632108723706</c:v>
                </c:pt>
                <c:pt idx="8356">
                  <c:v>225.45813160104953</c:v>
                </c:pt>
                <c:pt idx="8357">
                  <c:v>225.26925533029296</c:v>
                </c:pt>
                <c:pt idx="8358">
                  <c:v>225.07969285031763</c:v>
                </c:pt>
                <c:pt idx="8359">
                  <c:v>224.8894447385635</c:v>
                </c:pt>
                <c:pt idx="8360">
                  <c:v>224.69851157455935</c:v>
                </c:pt>
                <c:pt idx="8361">
                  <c:v>224.50689393992047</c:v>
                </c:pt>
                <c:pt idx="8362">
                  <c:v>224.31459241834787</c:v>
                </c:pt>
                <c:pt idx="8363">
                  <c:v>224.12160759562508</c:v>
                </c:pt>
                <c:pt idx="8364">
                  <c:v>223.92794005961733</c:v>
                </c:pt>
                <c:pt idx="8365">
                  <c:v>223.73359040026958</c:v>
                </c:pt>
                <c:pt idx="8366">
                  <c:v>223.53855920960433</c:v>
                </c:pt>
                <c:pt idx="8367">
                  <c:v>223.34284708172086</c:v>
                </c:pt>
                <c:pt idx="8368">
                  <c:v>223.14645461279204</c:v>
                </c:pt>
                <c:pt idx="8369">
                  <c:v>222.94938240106339</c:v>
                </c:pt>
                <c:pt idx="8370">
                  <c:v>222.7516310468508</c:v>
                </c:pt>
                <c:pt idx="8371">
                  <c:v>222.55320115253966</c:v>
                </c:pt>
                <c:pt idx="8372">
                  <c:v>222.3540933225816</c:v>
                </c:pt>
                <c:pt idx="8373">
                  <c:v>222.1543081634936</c:v>
                </c:pt>
                <c:pt idx="8374">
                  <c:v>221.95384628385591</c:v>
                </c:pt>
                <c:pt idx="8375">
                  <c:v>221.75270829431</c:v>
                </c:pt>
                <c:pt idx="8376">
                  <c:v>221.55089480755743</c:v>
                </c:pt>
                <c:pt idx="8377">
                  <c:v>221.34840643835651</c:v>
                </c:pt>
                <c:pt idx="8378">
                  <c:v>221.1452438035227</c:v>
                </c:pt>
                <c:pt idx="8379">
                  <c:v>220.94140752192428</c:v>
                </c:pt>
                <c:pt idx="8380">
                  <c:v>220.73689821448184</c:v>
                </c:pt>
                <c:pt idx="8381">
                  <c:v>220.53171650416624</c:v>
                </c:pt>
                <c:pt idx="8382">
                  <c:v>220.32586301599636</c:v>
                </c:pt>
                <c:pt idx="8383">
                  <c:v>220.11933837703799</c:v>
                </c:pt>
                <c:pt idx="8384">
                  <c:v>219.91214321640081</c:v>
                </c:pt>
                <c:pt idx="8385">
                  <c:v>219.70427816523721</c:v>
                </c:pt>
                <c:pt idx="8386">
                  <c:v>219.49574385674001</c:v>
                </c:pt>
                <c:pt idx="8387">
                  <c:v>219.28654092614124</c:v>
                </c:pt>
                <c:pt idx="8388">
                  <c:v>219.07667001070917</c:v>
                </c:pt>
                <c:pt idx="8389">
                  <c:v>218.86613174974693</c:v>
                </c:pt>
                <c:pt idx="8390">
                  <c:v>218.6549267845906</c:v>
                </c:pt>
                <c:pt idx="8391">
                  <c:v>218.44305575860696</c:v>
                </c:pt>
                <c:pt idx="8392">
                  <c:v>218.23051931719226</c:v>
                </c:pt>
                <c:pt idx="8393">
                  <c:v>218.0173181077692</c:v>
                </c:pt>
                <c:pt idx="8394">
                  <c:v>217.8034527797856</c:v>
                </c:pt>
                <c:pt idx="8395">
                  <c:v>217.58892398471235</c:v>
                </c:pt>
                <c:pt idx="8396">
                  <c:v>217.37373237604118</c:v>
                </c:pt>
                <c:pt idx="8397">
                  <c:v>217.15787860928344</c:v>
                </c:pt>
                <c:pt idx="8398">
                  <c:v>216.94136334196696</c:v>
                </c:pt>
                <c:pt idx="8399">
                  <c:v>216.72418723363472</c:v>
                </c:pt>
                <c:pt idx="8400">
                  <c:v>216.50635094584248</c:v>
                </c:pt>
                <c:pt idx="8401">
                  <c:v>216.28785514215812</c:v>
                </c:pt>
                <c:pt idx="8402">
                  <c:v>216.06870048815716</c:v>
                </c:pt>
                <c:pt idx="8403">
                  <c:v>215.84888765142313</c:v>
                </c:pt>
                <c:pt idx="8404">
                  <c:v>215.62841730154378</c:v>
                </c:pt>
                <c:pt idx="8405">
                  <c:v>215.40729011011007</c:v>
                </c:pt>
                <c:pt idx="8406">
                  <c:v>215.18550675071373</c:v>
                </c:pt>
                <c:pt idx="8407">
                  <c:v>214.96306789894518</c:v>
                </c:pt>
                <c:pt idx="8408">
                  <c:v>214.73997423239214</c:v>
                </c:pt>
                <c:pt idx="8409">
                  <c:v>214.51622643063635</c:v>
                </c:pt>
                <c:pt idx="8410">
                  <c:v>214.29182517525251</c:v>
                </c:pt>
                <c:pt idx="8411">
                  <c:v>214.0667711498057</c:v>
                </c:pt>
                <c:pt idx="8412">
                  <c:v>213.84106503984933</c:v>
                </c:pt>
                <c:pt idx="8413">
                  <c:v>213.61470753292372</c:v>
                </c:pt>
                <c:pt idx="8414">
                  <c:v>213.38769931855296</c:v>
                </c:pt>
                <c:pt idx="8415">
                  <c:v>213.16004108824336</c:v>
                </c:pt>
                <c:pt idx="8416">
                  <c:v>212.93173353548119</c:v>
                </c:pt>
                <c:pt idx="8417">
                  <c:v>212.70277735573131</c:v>
                </c:pt>
                <c:pt idx="8418">
                  <c:v>212.4731732464337</c:v>
                </c:pt>
                <c:pt idx="8419">
                  <c:v>212.24292190700231</c:v>
                </c:pt>
                <c:pt idx="8420">
                  <c:v>212.01202403882266</c:v>
                </c:pt>
                <c:pt idx="8421">
                  <c:v>211.78048034524943</c:v>
                </c:pt>
                <c:pt idx="8422">
                  <c:v>211.54829153160514</c:v>
                </c:pt>
                <c:pt idx="8423">
                  <c:v>211.31545830517715</c:v>
                </c:pt>
                <c:pt idx="8424">
                  <c:v>211.08198137521612</c:v>
                </c:pt>
                <c:pt idx="8425">
                  <c:v>210.84786145293299</c:v>
                </c:pt>
                <c:pt idx="8426">
                  <c:v>210.61309925149769</c:v>
                </c:pt>
                <c:pt idx="8427">
                  <c:v>210.37769548603654</c:v>
                </c:pt>
                <c:pt idx="8428">
                  <c:v>210.14165087363008</c:v>
                </c:pt>
                <c:pt idx="8429">
                  <c:v>209.90496613331152</c:v>
                </c:pt>
                <c:pt idx="8430">
                  <c:v>209.66764198606347</c:v>
                </c:pt>
                <c:pt idx="8431">
                  <c:v>209.4296791548164</c:v>
                </c:pt>
                <c:pt idx="8432">
                  <c:v>209.1910783644461</c:v>
                </c:pt>
                <c:pt idx="8433">
                  <c:v>208.95184034177248</c:v>
                </c:pt>
                <c:pt idx="8434">
                  <c:v>208.71196581555577</c:v>
                </c:pt>
                <c:pt idx="8435">
                  <c:v>208.47145551649541</c:v>
                </c:pt>
                <c:pt idx="8436">
                  <c:v>208.23031017722749</c:v>
                </c:pt>
                <c:pt idx="8437">
                  <c:v>207.98853053232222</c:v>
                </c:pt>
                <c:pt idx="8438">
                  <c:v>207.7461173182829</c:v>
                </c:pt>
                <c:pt idx="8439">
                  <c:v>207.50307127354193</c:v>
                </c:pt>
                <c:pt idx="8440">
                  <c:v>207.25939313845973</c:v>
                </c:pt>
                <c:pt idx="8441">
                  <c:v>207.01508365532214</c:v>
                </c:pt>
                <c:pt idx="8442">
                  <c:v>206.77014356833797</c:v>
                </c:pt>
                <c:pt idx="8443">
                  <c:v>206.52457362363774</c:v>
                </c:pt>
                <c:pt idx="8444">
                  <c:v>206.27837456926977</c:v>
                </c:pt>
                <c:pt idx="8445">
                  <c:v>206.03154715519864</c:v>
                </c:pt>
                <c:pt idx="8446">
                  <c:v>205.78409213330445</c:v>
                </c:pt>
                <c:pt idx="8447">
                  <c:v>205.53601025737757</c:v>
                </c:pt>
                <c:pt idx="8448">
                  <c:v>205.28730228311824</c:v>
                </c:pt>
                <c:pt idx="8449">
                  <c:v>205.03796896813446</c:v>
                </c:pt>
                <c:pt idx="8450">
                  <c:v>204.78801107193866</c:v>
                </c:pt>
                <c:pt idx="8451">
                  <c:v>204.53742935594579</c:v>
                </c:pt>
                <c:pt idx="8452">
                  <c:v>204.28622458347132</c:v>
                </c:pt>
                <c:pt idx="8453">
                  <c:v>204.03439751972823</c:v>
                </c:pt>
                <c:pt idx="8454">
                  <c:v>203.78194893182601</c:v>
                </c:pt>
                <c:pt idx="8455">
                  <c:v>203.52887958876647</c:v>
                </c:pt>
                <c:pt idx="8456">
                  <c:v>203.27519026144284</c:v>
                </c:pt>
                <c:pt idx="8457">
                  <c:v>203.02088172263674</c:v>
                </c:pt>
                <c:pt idx="8458">
                  <c:v>202.76595474701583</c:v>
                </c:pt>
                <c:pt idx="8459">
                  <c:v>202.51041011113242</c:v>
                </c:pt>
                <c:pt idx="8460">
                  <c:v>202.25424859341953</c:v>
                </c:pt>
                <c:pt idx="8461">
                  <c:v>201.99747097418955</c:v>
                </c:pt>
                <c:pt idx="8462">
                  <c:v>201.7400780356314</c:v>
                </c:pt>
                <c:pt idx="8463">
                  <c:v>201.48207056180911</c:v>
                </c:pt>
                <c:pt idx="8464">
                  <c:v>201.22344933865796</c:v>
                </c:pt>
                <c:pt idx="8465">
                  <c:v>200.96421515398302</c:v>
                </c:pt>
                <c:pt idx="8466">
                  <c:v>200.7043687974566</c:v>
                </c:pt>
                <c:pt idx="8467">
                  <c:v>200.44391106061519</c:v>
                </c:pt>
                <c:pt idx="8468">
                  <c:v>200.18284273685933</c:v>
                </c:pt>
                <c:pt idx="8469">
                  <c:v>199.92116462144756</c:v>
                </c:pt>
                <c:pt idx="8470">
                  <c:v>199.65887751149742</c:v>
                </c:pt>
                <c:pt idx="8471">
                  <c:v>199.3959822059806</c:v>
                </c:pt>
                <c:pt idx="8472">
                  <c:v>199.13247950572179</c:v>
                </c:pt>
                <c:pt idx="8473">
                  <c:v>198.86837021339596</c:v>
                </c:pt>
                <c:pt idx="8474">
                  <c:v>198.60365513352551</c:v>
                </c:pt>
                <c:pt idx="8475">
                  <c:v>198.33833507247903</c:v>
                </c:pt>
                <c:pt idx="8476">
                  <c:v>198.07241083846719</c:v>
                </c:pt>
                <c:pt idx="8477">
                  <c:v>197.8058832415413</c:v>
                </c:pt>
                <c:pt idx="8478">
                  <c:v>197.53875309359037</c:v>
                </c:pt>
                <c:pt idx="8479">
                  <c:v>197.27102120833973</c:v>
                </c:pt>
                <c:pt idx="8480">
                  <c:v>197.0026884013468</c:v>
                </c:pt>
                <c:pt idx="8481">
                  <c:v>196.73375548999991</c:v>
                </c:pt>
                <c:pt idx="8482">
                  <c:v>196.46422329351535</c:v>
                </c:pt>
                <c:pt idx="8483">
                  <c:v>196.19409263293457</c:v>
                </c:pt>
                <c:pt idx="8484">
                  <c:v>195.92336433112308</c:v>
                </c:pt>
                <c:pt idx="8485">
                  <c:v>195.65203921276589</c:v>
                </c:pt>
                <c:pt idx="8486">
                  <c:v>195.38011810436637</c:v>
                </c:pt>
                <c:pt idx="8487">
                  <c:v>195.10760183424338</c:v>
                </c:pt>
                <c:pt idx="8488">
                  <c:v>194.83449123252851</c:v>
                </c:pt>
                <c:pt idx="8489">
                  <c:v>194.56078713116449</c:v>
                </c:pt>
                <c:pt idx="8490">
                  <c:v>194.2864903639007</c:v>
                </c:pt>
                <c:pt idx="8491">
                  <c:v>194.01160176629372</c:v>
                </c:pt>
                <c:pt idx="8492">
                  <c:v>193.73612217570144</c:v>
                </c:pt>
                <c:pt idx="8493">
                  <c:v>193.46005243128238</c:v>
                </c:pt>
                <c:pt idx="8494">
                  <c:v>193.18339337399257</c:v>
                </c:pt>
                <c:pt idx="8495">
                  <c:v>192.90614584658408</c:v>
                </c:pt>
                <c:pt idx="8496">
                  <c:v>192.6283106936007</c:v>
                </c:pt>
                <c:pt idx="8497">
                  <c:v>192.34988876137643</c:v>
                </c:pt>
                <c:pt idx="8498">
                  <c:v>192.07088089803281</c:v>
                </c:pt>
                <c:pt idx="8499">
                  <c:v>191.79128795347586</c:v>
                </c:pt>
                <c:pt idx="8500">
                  <c:v>191.51111077939476</c:v>
                </c:pt>
                <c:pt idx="8501">
                  <c:v>191.23035022925748</c:v>
                </c:pt>
                <c:pt idx="8502">
                  <c:v>190.94900715830937</c:v>
                </c:pt>
                <c:pt idx="8503">
                  <c:v>190.66708242357021</c:v>
                </c:pt>
                <c:pt idx="8504">
                  <c:v>190.3845768838313</c:v>
                </c:pt>
                <c:pt idx="8505">
                  <c:v>190.10149139965415</c:v>
                </c:pt>
                <c:pt idx="8506">
                  <c:v>189.81782683336593</c:v>
                </c:pt>
                <c:pt idx="8507">
                  <c:v>189.53358404905808</c:v>
                </c:pt>
                <c:pt idx="8508">
                  <c:v>189.24876391258314</c:v>
                </c:pt>
                <c:pt idx="8509">
                  <c:v>188.96336729155323</c:v>
                </c:pt>
                <c:pt idx="8510">
                  <c:v>188.67739505533561</c:v>
                </c:pt>
                <c:pt idx="8511">
                  <c:v>188.39084807505142</c:v>
                </c:pt>
                <c:pt idx="8512">
                  <c:v>188.10372722357175</c:v>
                </c:pt>
                <c:pt idx="8513">
                  <c:v>187.81603337551772</c:v>
                </c:pt>
                <c:pt idx="8514">
                  <c:v>187.52776740725412</c:v>
                </c:pt>
                <c:pt idx="8515">
                  <c:v>187.23893019688882</c:v>
                </c:pt>
                <c:pt idx="8516">
                  <c:v>186.94952262427054</c:v>
                </c:pt>
                <c:pt idx="8517">
                  <c:v>186.6595455709847</c:v>
                </c:pt>
                <c:pt idx="8518">
                  <c:v>186.36899992035171</c:v>
                </c:pt>
                <c:pt idx="8519">
                  <c:v>186.07788655742402</c:v>
                </c:pt>
                <c:pt idx="8520">
                  <c:v>185.78620636898304</c:v>
                </c:pt>
                <c:pt idx="8521">
                  <c:v>185.49396024353788</c:v>
                </c:pt>
                <c:pt idx="8522">
                  <c:v>185.20114907132063</c:v>
                </c:pt>
                <c:pt idx="8523">
                  <c:v>184.90777374428487</c:v>
                </c:pt>
                <c:pt idx="8524">
                  <c:v>184.61383515610243</c:v>
                </c:pt>
                <c:pt idx="8525">
                  <c:v>184.31933420216177</c:v>
                </c:pt>
                <c:pt idx="8526">
                  <c:v>184.02427177956366</c:v>
                </c:pt>
                <c:pt idx="8527">
                  <c:v>183.72864878711937</c:v>
                </c:pt>
                <c:pt idx="8528">
                  <c:v>183.43246612534782</c:v>
                </c:pt>
                <c:pt idx="8529">
                  <c:v>183.13572469647241</c:v>
                </c:pt>
                <c:pt idx="8530">
                  <c:v>182.83842540441967</c:v>
                </c:pt>
                <c:pt idx="8531">
                  <c:v>182.54056915481445</c:v>
                </c:pt>
                <c:pt idx="8532">
                  <c:v>182.24215685497859</c:v>
                </c:pt>
                <c:pt idx="8533">
                  <c:v>181.94318941392766</c:v>
                </c:pt>
                <c:pt idx="8534">
                  <c:v>181.643667742368</c:v>
                </c:pt>
                <c:pt idx="8535">
                  <c:v>181.34359275269497</c:v>
                </c:pt>
                <c:pt idx="8536">
                  <c:v>181.04296535898894</c:v>
                </c:pt>
                <c:pt idx="8537">
                  <c:v>180.74178647701345</c:v>
                </c:pt>
                <c:pt idx="8538">
                  <c:v>180.44005702421128</c:v>
                </c:pt>
                <c:pt idx="8539">
                  <c:v>180.13777791970264</c:v>
                </c:pt>
                <c:pt idx="8540">
                  <c:v>179.83495008428184</c:v>
                </c:pt>
                <c:pt idx="8541">
                  <c:v>179.53157444041562</c:v>
                </c:pt>
                <c:pt idx="8542">
                  <c:v>179.22765191223843</c:v>
                </c:pt>
                <c:pt idx="8543">
                  <c:v>178.92318342555106</c:v>
                </c:pt>
                <c:pt idx="8544">
                  <c:v>178.61816990781725</c:v>
                </c:pt>
                <c:pt idx="8545">
                  <c:v>178.31261228816084</c:v>
                </c:pt>
                <c:pt idx="8546">
                  <c:v>178.0065114973639</c:v>
                </c:pt>
                <c:pt idx="8547">
                  <c:v>177.69986846786225</c:v>
                </c:pt>
                <c:pt idx="8548">
                  <c:v>177.39268413374367</c:v>
                </c:pt>
                <c:pt idx="8549">
                  <c:v>177.0849594307447</c:v>
                </c:pt>
                <c:pt idx="8550">
                  <c:v>176.7766952962487</c:v>
                </c:pt>
                <c:pt idx="8551">
                  <c:v>176.46789266928138</c:v>
                </c:pt>
                <c:pt idx="8552">
                  <c:v>176.15855249050918</c:v>
                </c:pt>
                <c:pt idx="8553">
                  <c:v>175.84867570223582</c:v>
                </c:pt>
                <c:pt idx="8554">
                  <c:v>175.53826324839949</c:v>
                </c:pt>
                <c:pt idx="8555">
                  <c:v>175.22731607457095</c:v>
                </c:pt>
                <c:pt idx="8556">
                  <c:v>174.91583512794892</c:v>
                </c:pt>
                <c:pt idx="8557">
                  <c:v>174.60382135735776</c:v>
                </c:pt>
                <c:pt idx="8558">
                  <c:v>174.29127571324676</c:v>
                </c:pt>
                <c:pt idx="8559">
                  <c:v>173.97819914768357</c:v>
                </c:pt>
                <c:pt idx="8560">
                  <c:v>173.66459261435367</c:v>
                </c:pt>
                <c:pt idx="8561">
                  <c:v>173.35045706855661</c:v>
                </c:pt>
                <c:pt idx="8562">
                  <c:v>173.03579346720443</c:v>
                </c:pt>
                <c:pt idx="8563">
                  <c:v>172.72060276881669</c:v>
                </c:pt>
                <c:pt idx="8564">
                  <c:v>172.40488593351887</c:v>
                </c:pt>
                <c:pt idx="8565">
                  <c:v>172.08864392303897</c:v>
                </c:pt>
                <c:pt idx="8566">
                  <c:v>171.7718777007056</c:v>
                </c:pt>
                <c:pt idx="8567">
                  <c:v>171.45458823144324</c:v>
                </c:pt>
                <c:pt idx="8568">
                  <c:v>171.13677648177074</c:v>
                </c:pt>
                <c:pt idx="8569">
                  <c:v>170.81844341979772</c:v>
                </c:pt>
                <c:pt idx="8570">
                  <c:v>170.49959001522157</c:v>
                </c:pt>
                <c:pt idx="8571">
                  <c:v>170.18021723932577</c:v>
                </c:pt>
                <c:pt idx="8572">
                  <c:v>169.8603260649748</c:v>
                </c:pt>
                <c:pt idx="8573">
                  <c:v>169.53991746661271</c:v>
                </c:pt>
                <c:pt idx="8574">
                  <c:v>169.21899242025961</c:v>
                </c:pt>
                <c:pt idx="8575">
                  <c:v>168.89755190350851</c:v>
                </c:pt>
                <c:pt idx="8576">
                  <c:v>168.57559689552369</c:v>
                </c:pt>
                <c:pt idx="8577">
                  <c:v>168.25312837703555</c:v>
                </c:pt>
                <c:pt idx="8578">
                  <c:v>167.93014733033911</c:v>
                </c:pt>
                <c:pt idx="8579">
                  <c:v>167.60665473929041</c:v>
                </c:pt>
                <c:pt idx="8580">
                  <c:v>167.28265158930421</c:v>
                </c:pt>
                <c:pt idx="8581">
                  <c:v>166.95813886735036</c:v>
                </c:pt>
                <c:pt idx="8582">
                  <c:v>166.6331175619512</c:v>
                </c:pt>
                <c:pt idx="8583">
                  <c:v>166.30758866317768</c:v>
                </c:pt>
                <c:pt idx="8584">
                  <c:v>165.98155316264726</c:v>
                </c:pt>
                <c:pt idx="8585">
                  <c:v>165.65501205352061</c:v>
                </c:pt>
                <c:pt idx="8586">
                  <c:v>165.32796633049827</c:v>
                </c:pt>
                <c:pt idx="8587">
                  <c:v>165.00041698981886</c:v>
                </c:pt>
                <c:pt idx="8588">
                  <c:v>164.67236502925417</c:v>
                </c:pt>
                <c:pt idx="8589">
                  <c:v>164.34381144810737</c:v>
                </c:pt>
                <c:pt idx="8590">
                  <c:v>164.01475724720964</c:v>
                </c:pt>
                <c:pt idx="8591">
                  <c:v>163.68520342891679</c:v>
                </c:pt>
                <c:pt idx="8592">
                  <c:v>163.35515099710761</c:v>
                </c:pt>
                <c:pt idx="8593">
                  <c:v>163.02460095717868</c:v>
                </c:pt>
                <c:pt idx="8594">
                  <c:v>162.69355431604276</c:v>
                </c:pt>
                <c:pt idx="8595">
                  <c:v>162.36201208212501</c:v>
                </c:pt>
                <c:pt idx="8596">
                  <c:v>162.02997526536123</c:v>
                </c:pt>
                <c:pt idx="8597">
                  <c:v>161.69744487719279</c:v>
                </c:pt>
                <c:pt idx="8598">
                  <c:v>161.3644219305649</c:v>
                </c:pt>
                <c:pt idx="8599">
                  <c:v>161.03090743992331</c:v>
                </c:pt>
                <c:pt idx="8600">
                  <c:v>160.69690242121058</c:v>
                </c:pt>
                <c:pt idx="8601">
                  <c:v>160.36240789186459</c:v>
                </c:pt>
                <c:pt idx="8602">
                  <c:v>160.02742487081272</c:v>
                </c:pt>
                <c:pt idx="8603">
                  <c:v>159.6919543784727</c:v>
                </c:pt>
                <c:pt idx="8604">
                  <c:v>159.35599743674507</c:v>
                </c:pt>
                <c:pt idx="8605">
                  <c:v>159.01955506901305</c:v>
                </c:pt>
                <c:pt idx="8606">
                  <c:v>158.68262830013839</c:v>
                </c:pt>
                <c:pt idx="8607">
                  <c:v>158.34521815645809</c:v>
                </c:pt>
                <c:pt idx="8608">
                  <c:v>158.00732566578264</c:v>
                </c:pt>
                <c:pt idx="8609">
                  <c:v>157.66895185739091</c:v>
                </c:pt>
                <c:pt idx="8610">
                  <c:v>157.33009776202815</c:v>
                </c:pt>
                <c:pt idx="8611">
                  <c:v>156.99076441190232</c:v>
                </c:pt>
                <c:pt idx="8612">
                  <c:v>156.65095284068238</c:v>
                </c:pt>
                <c:pt idx="8613">
                  <c:v>156.31066408349295</c:v>
                </c:pt>
                <c:pt idx="8614">
                  <c:v>155.96989917691261</c:v>
                </c:pt>
                <c:pt idx="8615">
                  <c:v>155.62865915897041</c:v>
                </c:pt>
                <c:pt idx="8616">
                  <c:v>155.28694506914215</c:v>
                </c:pt>
                <c:pt idx="8617">
                  <c:v>154.94475794834904</c:v>
                </c:pt>
                <c:pt idx="8618">
                  <c:v>154.60209883895195</c:v>
                </c:pt>
                <c:pt idx="8619">
                  <c:v>154.25896878474998</c:v>
                </c:pt>
                <c:pt idx="8620">
                  <c:v>153.9153688309768</c:v>
                </c:pt>
                <c:pt idx="8621">
                  <c:v>153.57130002429713</c:v>
                </c:pt>
                <c:pt idx="8622">
                  <c:v>153.2267634128049</c:v>
                </c:pt>
                <c:pt idx="8623">
                  <c:v>152.88176004601797</c:v>
                </c:pt>
                <c:pt idx="8624">
                  <c:v>152.53629097487649</c:v>
                </c:pt>
                <c:pt idx="8625">
                  <c:v>152.19035725173848</c:v>
                </c:pt>
                <c:pt idx="8626">
                  <c:v>151.84395993037944</c:v>
                </c:pt>
                <c:pt idx="8627">
                  <c:v>151.4971000659846</c:v>
                </c:pt>
                <c:pt idx="8628">
                  <c:v>151.14977871515001</c:v>
                </c:pt>
                <c:pt idx="8629">
                  <c:v>150.80199693587633</c:v>
                </c:pt>
                <c:pt idx="8630">
                  <c:v>150.45375578756722</c:v>
                </c:pt>
                <c:pt idx="8631">
                  <c:v>150.10505633102562</c:v>
                </c:pt>
                <c:pt idx="8632">
                  <c:v>149.75589962845012</c:v>
                </c:pt>
                <c:pt idx="8633">
                  <c:v>149.40628674343338</c:v>
                </c:pt>
                <c:pt idx="8634">
                  <c:v>149.0562187409565</c:v>
                </c:pt>
                <c:pt idx="8635">
                  <c:v>148.7056966873873</c:v>
                </c:pt>
                <c:pt idx="8636">
                  <c:v>148.35472165047682</c:v>
                </c:pt>
                <c:pt idx="8637">
                  <c:v>148.00329469935542</c:v>
                </c:pt>
                <c:pt idx="8638">
                  <c:v>147.65141690453132</c:v>
                </c:pt>
                <c:pt idx="8639">
                  <c:v>147.29908933788494</c:v>
                </c:pt>
                <c:pt idx="8640">
                  <c:v>146.94631307266715</c:v>
                </c:pt>
                <c:pt idx="8641">
                  <c:v>146.59308918349529</c:v>
                </c:pt>
                <c:pt idx="8642">
                  <c:v>146.23941874635128</c:v>
                </c:pt>
                <c:pt idx="8643">
                  <c:v>145.88530283857622</c:v>
                </c:pt>
                <c:pt idx="8644">
                  <c:v>145.53074253886865</c:v>
                </c:pt>
                <c:pt idx="8645">
                  <c:v>145.17573892728072</c:v>
                </c:pt>
                <c:pt idx="8646">
                  <c:v>144.82029308521459</c:v>
                </c:pt>
                <c:pt idx="8647">
                  <c:v>144.46440609542029</c:v>
                </c:pt>
                <c:pt idx="8648">
                  <c:v>144.10807904199137</c:v>
                </c:pt>
                <c:pt idx="8649">
                  <c:v>143.75131301036217</c:v>
                </c:pt>
                <c:pt idx="8650">
                  <c:v>143.39410908730352</c:v>
                </c:pt>
                <c:pt idx="8651">
                  <c:v>143.03646836092051</c:v>
                </c:pt>
                <c:pt idx="8652">
                  <c:v>142.67839192064883</c:v>
                </c:pt>
                <c:pt idx="8653">
                  <c:v>142.31988085725106</c:v>
                </c:pt>
                <c:pt idx="8654">
                  <c:v>141.96093626281481</c:v>
                </c:pt>
                <c:pt idx="8655">
                  <c:v>141.60155923074717</c:v>
                </c:pt>
                <c:pt idx="8656">
                  <c:v>141.24175085577289</c:v>
                </c:pt>
                <c:pt idx="8657">
                  <c:v>140.88151223393038</c:v>
                </c:pt>
                <c:pt idx="8658">
                  <c:v>140.52084446256964</c:v>
                </c:pt>
                <c:pt idx="8659">
                  <c:v>140.15974864034692</c:v>
                </c:pt>
                <c:pt idx="8660">
                  <c:v>139.79822586722264</c:v>
                </c:pt>
                <c:pt idx="8661">
                  <c:v>139.43627724445795</c:v>
                </c:pt>
                <c:pt idx="8662">
                  <c:v>139.07390387461075</c:v>
                </c:pt>
                <c:pt idx="8663">
                  <c:v>138.71110686153381</c:v>
                </c:pt>
                <c:pt idx="8664">
                  <c:v>138.34788731036952</c:v>
                </c:pt>
                <c:pt idx="8665">
                  <c:v>137.98424632754751</c:v>
                </c:pt>
                <c:pt idx="8666">
                  <c:v>137.62018502078135</c:v>
                </c:pt>
                <c:pt idx="8667">
                  <c:v>137.25570449906451</c:v>
                </c:pt>
                <c:pt idx="8668">
                  <c:v>136.89080587266861</c:v>
                </c:pt>
                <c:pt idx="8669">
                  <c:v>136.5254902531378</c:v>
                </c:pt>
                <c:pt idx="8670">
                  <c:v>136.15975875328607</c:v>
                </c:pt>
                <c:pt idx="8671">
                  <c:v>135.79361248719647</c:v>
                </c:pt>
                <c:pt idx="8672">
                  <c:v>135.42705257021322</c:v>
                </c:pt>
                <c:pt idx="8673">
                  <c:v>135.06008011894116</c:v>
                </c:pt>
                <c:pt idx="8674">
                  <c:v>134.69269625124264</c:v>
                </c:pt>
                <c:pt idx="8675">
                  <c:v>134.32490208623236</c:v>
                </c:pt>
                <c:pt idx="8676">
                  <c:v>133.95669874427503</c:v>
                </c:pt>
                <c:pt idx="8677">
                  <c:v>133.58808734698198</c:v>
                </c:pt>
                <c:pt idx="8678">
                  <c:v>133.219069017207</c:v>
                </c:pt>
                <c:pt idx="8679">
                  <c:v>132.84964487904472</c:v>
                </c:pt>
                <c:pt idx="8680">
                  <c:v>132.47981605782473</c:v>
                </c:pt>
                <c:pt idx="8681">
                  <c:v>132.10958368010981</c:v>
                </c:pt>
                <c:pt idx="8682">
                  <c:v>131.7389488736919</c:v>
                </c:pt>
                <c:pt idx="8683">
                  <c:v>131.36791276758859</c:v>
                </c:pt>
                <c:pt idx="8684">
                  <c:v>130.99647649204093</c:v>
                </c:pt>
                <c:pt idx="8685">
                  <c:v>130.62464117850789</c:v>
                </c:pt>
                <c:pt idx="8686">
                  <c:v>130.25240795966425</c:v>
                </c:pt>
                <c:pt idx="8687">
                  <c:v>129.87977796939666</c:v>
                </c:pt>
                <c:pt idx="8688">
                  <c:v>129.50675234280138</c:v>
                </c:pt>
                <c:pt idx="8689">
                  <c:v>129.13333221617881</c:v>
                </c:pt>
                <c:pt idx="8690">
                  <c:v>128.75951872703141</c:v>
                </c:pt>
                <c:pt idx="8691">
                  <c:v>128.3853130140599</c:v>
                </c:pt>
                <c:pt idx="8692">
                  <c:v>128.010716217159</c:v>
                </c:pt>
                <c:pt idx="8693">
                  <c:v>127.63572947741709</c:v>
                </c:pt>
                <c:pt idx="8694">
                  <c:v>127.26035393710761</c:v>
                </c:pt>
                <c:pt idx="8695">
                  <c:v>126.88459073969035</c:v>
                </c:pt>
                <c:pt idx="8696">
                  <c:v>126.5084410298048</c:v>
                </c:pt>
                <c:pt idx="8697">
                  <c:v>126.13190595326817</c:v>
                </c:pt>
                <c:pt idx="8698">
                  <c:v>125.75498665707165</c:v>
                </c:pt>
                <c:pt idx="8699">
                  <c:v>125.37768428937638</c:v>
                </c:pt>
                <c:pt idx="8700">
                  <c:v>124.99999999951157</c:v>
                </c:pt>
                <c:pt idx="8701">
                  <c:v>124.62193493796867</c:v>
                </c:pt>
                <c:pt idx="8702">
                  <c:v>124.24349025639947</c:v>
                </c:pt>
                <c:pt idx="8703">
                  <c:v>123.86466710761167</c:v>
                </c:pt>
                <c:pt idx="8704">
                  <c:v>123.48546664556706</c:v>
                </c:pt>
                <c:pt idx="8705">
                  <c:v>123.10589002537564</c:v>
                </c:pt>
                <c:pt idx="8706">
                  <c:v>122.7259384032936</c:v>
                </c:pt>
                <c:pt idx="8707">
                  <c:v>122.3456129367195</c:v>
                </c:pt>
                <c:pt idx="8708">
                  <c:v>121.96491478419026</c:v>
                </c:pt>
                <c:pt idx="8709">
                  <c:v>121.58384510537925</c:v>
                </c:pt>
                <c:pt idx="8710">
                  <c:v>121.20240506109043</c:v>
                </c:pt>
                <c:pt idx="8711">
                  <c:v>120.82059581325633</c:v>
                </c:pt>
                <c:pt idx="8712">
                  <c:v>120.43841852493411</c:v>
                </c:pt>
                <c:pt idx="8713">
                  <c:v>120.05587436030167</c:v>
                </c:pt>
                <c:pt idx="8714">
                  <c:v>119.67296448465568</c:v>
                </c:pt>
                <c:pt idx="8715">
                  <c:v>119.28969006440487</c:v>
                </c:pt>
                <c:pt idx="8716">
                  <c:v>118.90605226707112</c:v>
                </c:pt>
                <c:pt idx="8717">
                  <c:v>118.52205226128093</c:v>
                </c:pt>
                <c:pt idx="8718">
                  <c:v>118.13769121676494</c:v>
                </c:pt>
                <c:pt idx="8719">
                  <c:v>117.7529703043531</c:v>
                </c:pt>
                <c:pt idx="8720">
                  <c:v>117.36789069597285</c:v>
                </c:pt>
                <c:pt idx="8721">
                  <c:v>116.98245356464305</c:v>
                </c:pt>
                <c:pt idx="8722">
                  <c:v>116.59666008447208</c:v>
                </c:pt>
                <c:pt idx="8723">
                  <c:v>116.21051143065375</c:v>
                </c:pt>
                <c:pt idx="8724">
                  <c:v>115.82400877946344</c:v>
                </c:pt>
                <c:pt idx="8725">
                  <c:v>115.43715330825606</c:v>
                </c:pt>
                <c:pt idx="8726">
                  <c:v>115.04994619546005</c:v>
                </c:pt>
                <c:pt idx="8727">
                  <c:v>114.66238862057546</c:v>
                </c:pt>
                <c:pt idx="8728">
                  <c:v>114.27448176416982</c:v>
                </c:pt>
                <c:pt idx="8729">
                  <c:v>113.88622680787434</c:v>
                </c:pt>
                <c:pt idx="8730">
                  <c:v>113.49762493438173</c:v>
                </c:pt>
                <c:pt idx="8731">
                  <c:v>113.10867732744029</c:v>
                </c:pt>
                <c:pt idx="8732">
                  <c:v>112.71938517185188</c:v>
                </c:pt>
                <c:pt idx="8733">
                  <c:v>112.32974965346752</c:v>
                </c:pt>
                <c:pt idx="8734">
                  <c:v>111.93977195918538</c:v>
                </c:pt>
                <c:pt idx="8735">
                  <c:v>111.54945327694473</c:v>
                </c:pt>
                <c:pt idx="8736">
                  <c:v>111.15879479572399</c:v>
                </c:pt>
                <c:pt idx="8737">
                  <c:v>110.76779770553584</c:v>
                </c:pt>
                <c:pt idx="8738">
                  <c:v>110.37646319742679</c:v>
                </c:pt>
                <c:pt idx="8739">
                  <c:v>109.98479246346888</c:v>
                </c:pt>
                <c:pt idx="8740">
                  <c:v>109.59278669675862</c:v>
                </c:pt>
                <c:pt idx="8741">
                  <c:v>109.20044709141442</c:v>
                </c:pt>
                <c:pt idx="8742">
                  <c:v>108.80777484257032</c:v>
                </c:pt>
                <c:pt idx="8743">
                  <c:v>108.41477114637412</c:v>
                </c:pt>
                <c:pt idx="8744">
                  <c:v>108.02143719998281</c:v>
                </c:pt>
                <c:pt idx="8745">
                  <c:v>107.62777420156063</c:v>
                </c:pt>
                <c:pt idx="8746">
                  <c:v>107.2337833502729</c:v>
                </c:pt>
                <c:pt idx="8747">
                  <c:v>106.83946584628413</c:v>
                </c:pt>
                <c:pt idx="8748">
                  <c:v>106.4448228907538</c:v>
                </c:pt>
                <c:pt idx="8749">
                  <c:v>106.04985568583238</c:v>
                </c:pt>
                <c:pt idx="8750">
                  <c:v>105.6545654346593</c:v>
                </c:pt>
                <c:pt idx="8751">
                  <c:v>105.2589533413568</c:v>
                </c:pt>
                <c:pt idx="8752">
                  <c:v>104.86302061102793</c:v>
                </c:pt>
                <c:pt idx="8753">
                  <c:v>104.46676844975246</c:v>
                </c:pt>
                <c:pt idx="8754">
                  <c:v>104.07019806458277</c:v>
                </c:pt>
                <c:pt idx="8755">
                  <c:v>103.67331066354186</c:v>
                </c:pt>
                <c:pt idx="8756">
                  <c:v>103.27610745561715</c:v>
                </c:pt>
                <c:pt idx="8757">
                  <c:v>102.87858965075851</c:v>
                </c:pt>
                <c:pt idx="8758">
                  <c:v>102.48075845987371</c:v>
                </c:pt>
                <c:pt idx="8759">
                  <c:v>102.08261509482637</c:v>
                </c:pt>
                <c:pt idx="8760">
                  <c:v>101.68416076842901</c:v>
                </c:pt>
                <c:pt idx="8761">
                  <c:v>101.28539669444422</c:v>
                </c:pt>
                <c:pt idx="8762">
                  <c:v>100.88632408757572</c:v>
                </c:pt>
                <c:pt idx="8763">
                  <c:v>100.48694416346785</c:v>
                </c:pt>
                <c:pt idx="8764">
                  <c:v>100.08725813870119</c:v>
                </c:pt>
                <c:pt idx="8765">
                  <c:v>99.687267230788223</c:v>
                </c:pt>
                <c:pt idx="8766">
                  <c:v>99.28697265817145</c:v>
                </c:pt>
                <c:pt idx="8767">
                  <c:v>98.886375640217153</c:v>
                </c:pt>
                <c:pt idx="8768">
                  <c:v>98.48547739721333</c:v>
                </c:pt>
                <c:pt idx="8769">
                  <c:v>98.08427915036556</c:v>
                </c:pt>
                <c:pt idx="8770">
                  <c:v>97.682782121792854</c:v>
                </c:pt>
                <c:pt idx="8771">
                  <c:v>97.280987534525622</c:v>
                </c:pt>
                <c:pt idx="8772">
                  <c:v>96.878896612499432</c:v>
                </c:pt>
                <c:pt idx="8773">
                  <c:v>96.476510580552983</c:v>
                </c:pt>
                <c:pt idx="8774">
                  <c:v>96.073830664423497</c:v>
                </c:pt>
                <c:pt idx="8775">
                  <c:v>95.670858090744645</c:v>
                </c:pt>
                <c:pt idx="8776">
                  <c:v>95.267594087040365</c:v>
                </c:pt>
                <c:pt idx="8777">
                  <c:v>94.864039881722761</c:v>
                </c:pt>
                <c:pt idx="8778">
                  <c:v>94.46019670408792</c:v>
                </c:pt>
                <c:pt idx="8779">
                  <c:v>94.05606578431177</c:v>
                </c:pt>
                <c:pt idx="8780">
                  <c:v>93.651648353448039</c:v>
                </c:pt>
                <c:pt idx="8781">
                  <c:v>93.24694564342191</c:v>
                </c:pt>
                <c:pt idx="8782">
                  <c:v>92.841958887027218</c:v>
                </c:pt>
                <c:pt idx="8783">
                  <c:v>92.436689317925499</c:v>
                </c:pt>
                <c:pt idx="8784">
                  <c:v>92.031138170637306</c:v>
                </c:pt>
                <c:pt idx="8785">
                  <c:v>91.625306680541811</c:v>
                </c:pt>
                <c:pt idx="8786">
                  <c:v>91.219196083871651</c:v>
                </c:pt>
                <c:pt idx="8787">
                  <c:v>90.812807617710973</c:v>
                </c:pt>
                <c:pt idx="8788">
                  <c:v>90.406142519989132</c:v>
                </c:pt>
                <c:pt idx="8789">
                  <c:v>89.999202029478511</c:v>
                </c:pt>
                <c:pt idx="8790">
                  <c:v>89.591987385790034</c:v>
                </c:pt>
                <c:pt idx="8791">
                  <c:v>89.184499829370935</c:v>
                </c:pt>
                <c:pt idx="8792">
                  <c:v>88.77674060149856</c:v>
                </c:pt>
                <c:pt idx="8793">
                  <c:v>88.368710944278263</c:v>
                </c:pt>
                <c:pt idx="8794">
                  <c:v>87.960412100639104</c:v>
                </c:pt>
                <c:pt idx="8795">
                  <c:v>87.551845314329768</c:v>
                </c:pt>
                <c:pt idx="8796">
                  <c:v>87.143011829916389</c:v>
                </c:pt>
                <c:pt idx="8797">
                  <c:v>86.733912892776218</c:v>
                </c:pt>
                <c:pt idx="8798">
                  <c:v>86.32454974909561</c:v>
                </c:pt>
                <c:pt idx="8799">
                  <c:v>85.914923645865642</c:v>
                </c:pt>
                <c:pt idx="8800">
                  <c:v>85.505035830878072</c:v>
                </c:pt>
                <c:pt idx="8801">
                  <c:v>85.094887552723094</c:v>
                </c:pt>
                <c:pt idx="8802">
                  <c:v>84.684480060783102</c:v>
                </c:pt>
                <c:pt idx="8803">
                  <c:v>84.27381460523047</c:v>
                </c:pt>
                <c:pt idx="8804">
                  <c:v>83.862892437022964</c:v>
                </c:pt>
                <c:pt idx="8805">
                  <c:v>83.451714807901212</c:v>
                </c:pt>
                <c:pt idx="8806">
                  <c:v>83.040282970383586</c:v>
                </c:pt>
                <c:pt idx="8807">
                  <c:v>82.628598177763209</c:v>
                </c:pt>
                <c:pt idx="8808">
                  <c:v>82.216661684102945</c:v>
                </c:pt>
                <c:pt idx="8809">
                  <c:v>81.80447474423282</c:v>
                </c:pt>
                <c:pt idx="8810">
                  <c:v>81.392038613745711</c:v>
                </c:pt>
                <c:pt idx="8811">
                  <c:v>80.979354548993172</c:v>
                </c:pt>
                <c:pt idx="8812">
                  <c:v>80.566423807083282</c:v>
                </c:pt>
                <c:pt idx="8813">
                  <c:v>80.153247645874302</c:v>
                </c:pt>
                <c:pt idx="8814">
                  <c:v>79.73982732397242</c:v>
                </c:pt>
                <c:pt idx="8815">
                  <c:v>79.326164100727667</c:v>
                </c:pt>
                <c:pt idx="8816">
                  <c:v>78.912259236229531</c:v>
                </c:pt>
                <c:pt idx="8817">
                  <c:v>78.498113991304862</c:v>
                </c:pt>
                <c:pt idx="8818">
                  <c:v>78.083729627511474</c:v>
                </c:pt>
                <c:pt idx="8819">
                  <c:v>77.669107407136011</c:v>
                </c:pt>
                <c:pt idx="8820">
                  <c:v>77.254248593189203</c:v>
                </c:pt>
                <c:pt idx="8821">
                  <c:v>76.839154449403821</c:v>
                </c:pt>
                <c:pt idx="8822">
                  <c:v>76.423826240228195</c:v>
                </c:pt>
                <c:pt idx="8823">
                  <c:v>76.00826523082408</c:v>
                </c:pt>
                <c:pt idx="8824">
                  <c:v>75.59247268706234</c:v>
                </c:pt>
                <c:pt idx="8825">
                  <c:v>75.176449875518799</c:v>
                </c:pt>
                <c:pt idx="8826">
                  <c:v>74.760198063471904</c:v>
                </c:pt>
                <c:pt idx="8827">
                  <c:v>74.343718518895628</c:v>
                </c:pt>
                <c:pt idx="8828">
                  <c:v>73.927012510460528</c:v>
                </c:pt>
                <c:pt idx="8829">
                  <c:v>73.510081307524572</c:v>
                </c:pt>
                <c:pt idx="8830">
                  <c:v>73.092926180132494</c:v>
                </c:pt>
                <c:pt idx="8831">
                  <c:v>72.675548399011163</c:v>
                </c:pt>
                <c:pt idx="8832">
                  <c:v>72.257949235565249</c:v>
                </c:pt>
                <c:pt idx="8833">
                  <c:v>71.840129961875093</c:v>
                </c:pt>
                <c:pt idx="8834">
                  <c:v>71.422091850690222</c:v>
                </c:pt>
                <c:pt idx="8835">
                  <c:v>71.00383617542721</c:v>
                </c:pt>
                <c:pt idx="8836">
                  <c:v>70.585364210164997</c:v>
                </c:pt>
                <c:pt idx="8837">
                  <c:v>70.166677229642573</c:v>
                </c:pt>
                <c:pt idx="8838">
                  <c:v>69.747776509252674</c:v>
                </c:pt>
                <c:pt idx="8839">
                  <c:v>69.328663325039557</c:v>
                </c:pt>
                <c:pt idx="8840">
                  <c:v>68.909338953694657</c:v>
                </c:pt>
                <c:pt idx="8841">
                  <c:v>68.489804672552296</c:v>
                </c:pt>
                <c:pt idx="8842">
                  <c:v>68.070061759587517</c:v>
                </c:pt>
                <c:pt idx="8843">
                  <c:v>67.650111493409597</c:v>
                </c:pt>
                <c:pt idx="8844">
                  <c:v>67.229955153259866</c:v>
                </c:pt>
                <c:pt idx="8845">
                  <c:v>66.80959401900742</c:v>
                </c:pt>
                <c:pt idx="8846">
                  <c:v>66.38902937114473</c:v>
                </c:pt>
                <c:pt idx="8847">
                  <c:v>65.968262490785506</c:v>
                </c:pt>
                <c:pt idx="8848">
                  <c:v>65.54729465965822</c:v>
                </c:pt>
                <c:pt idx="8849">
                  <c:v>65.126127160103891</c:v>
                </c:pt>
                <c:pt idx="8850">
                  <c:v>64.704761275070908</c:v>
                </c:pt>
                <c:pt idx="8851">
                  <c:v>64.283198288114534</c:v>
                </c:pt>
                <c:pt idx="8852">
                  <c:v>63.86143948338745</c:v>
                </c:pt>
                <c:pt idx="8853">
                  <c:v>63.439486145640991</c:v>
                </c:pt>
                <c:pt idx="8854">
                  <c:v>63.017339560217764</c:v>
                </c:pt>
                <c:pt idx="8855">
                  <c:v>62.59500101304949</c:v>
                </c:pt>
                <c:pt idx="8856">
                  <c:v>62.172471790652601</c:v>
                </c:pt>
                <c:pt idx="8857">
                  <c:v>61.749753180123975</c:v>
                </c:pt>
                <c:pt idx="8858">
                  <c:v>61.326846469138673</c:v>
                </c:pt>
                <c:pt idx="8859">
                  <c:v>60.903752945943431</c:v>
                </c:pt>
                <c:pt idx="8860">
                  <c:v>60.480473899354514</c:v>
                </c:pt>
                <c:pt idx="8861">
                  <c:v>60.057010618753303</c:v>
                </c:pt>
                <c:pt idx="8862">
                  <c:v>59.633364394081944</c:v>
                </c:pt>
                <c:pt idx="8863">
                  <c:v>59.209536515841179</c:v>
                </c:pt>
                <c:pt idx="8864">
                  <c:v>58.785528275083799</c:v>
                </c:pt>
                <c:pt idx="8865">
                  <c:v>58.361340963412438</c:v>
                </c:pt>
                <c:pt idx="8866">
                  <c:v>57.936975872974777</c:v>
                </c:pt>
                <c:pt idx="8867">
                  <c:v>57.512434296461336</c:v>
                </c:pt>
                <c:pt idx="8868">
                  <c:v>57.087717527098967</c:v>
                </c:pt>
                <c:pt idx="8869">
                  <c:v>56.662826858648586</c:v>
                </c:pt>
                <c:pt idx="8870">
                  <c:v>56.23776358540087</c:v>
                </c:pt>
                <c:pt idx="8871">
                  <c:v>55.812529002171829</c:v>
                </c:pt>
                <c:pt idx="8872">
                  <c:v>55.387124404300181</c:v>
                </c:pt>
                <c:pt idx="8873">
                  <c:v>54.961551087642107</c:v>
                </c:pt>
                <c:pt idx="8874">
                  <c:v>54.53581034856817</c:v>
                </c:pt>
                <c:pt idx="8875">
                  <c:v>54.109903483958057</c:v>
                </c:pt>
                <c:pt idx="8876">
                  <c:v>53.683831791197939</c:v>
                </c:pt>
                <c:pt idx="8877">
                  <c:v>53.257596568176098</c:v>
                </c:pt>
                <c:pt idx="8878">
                  <c:v>52.831199113278494</c:v>
                </c:pt>
                <c:pt idx="8879">
                  <c:v>52.404640725386592</c:v>
                </c:pt>
                <c:pt idx="8880">
                  <c:v>51.977922703870789</c:v>
                </c:pt>
                <c:pt idx="8881">
                  <c:v>51.55104634858818</c:v>
                </c:pt>
                <c:pt idx="8882">
                  <c:v>51.124012959877746</c:v>
                </c:pt>
                <c:pt idx="8883">
                  <c:v>50.696823838558103</c:v>
                </c:pt>
                <c:pt idx="8884">
                  <c:v>50.269480285920963</c:v>
                </c:pt>
                <c:pt idx="8885">
                  <c:v>49.84198360372892</c:v>
                </c:pt>
                <c:pt idx="8886">
                  <c:v>49.41433509421099</c:v>
                </c:pt>
                <c:pt idx="8887">
                  <c:v>48.986536060058263</c:v>
                </c:pt>
                <c:pt idx="8888">
                  <c:v>48.558587804421663</c:v>
                </c:pt>
                <c:pt idx="8889">
                  <c:v>48.130491630905361</c:v>
                </c:pt>
                <c:pt idx="8890">
                  <c:v>47.702248843564533</c:v>
                </c:pt>
                <c:pt idx="8891">
                  <c:v>47.273860746900986</c:v>
                </c:pt>
                <c:pt idx="8892">
                  <c:v>46.845328645858721</c:v>
                </c:pt>
                <c:pt idx="8893">
                  <c:v>46.416653845821699</c:v>
                </c:pt>
                <c:pt idx="8894">
                  <c:v>45.987837652607276</c:v>
                </c:pt>
                <c:pt idx="8895">
                  <c:v>45.55888137246307</c:v>
                </c:pt>
                <c:pt idx="8896">
                  <c:v>45.129786312066045</c:v>
                </c:pt>
                <c:pt idx="8897">
                  <c:v>44.700553778513296</c:v>
                </c:pt>
                <c:pt idx="8898">
                  <c:v>44.271185079321121</c:v>
                </c:pt>
                <c:pt idx="8899">
                  <c:v>43.841681522421922</c:v>
                </c:pt>
                <c:pt idx="8900">
                  <c:v>43.412044416157585</c:v>
                </c:pt>
                <c:pt idx="8901">
                  <c:v>42.982275069277229</c:v>
                </c:pt>
                <c:pt idx="8902">
                  <c:v>42.552374790932838</c:v>
                </c:pt>
                <c:pt idx="8903">
                  <c:v>42.122344890674761</c:v>
                </c:pt>
                <c:pt idx="8904">
                  <c:v>41.692186678449538</c:v>
                </c:pt>
                <c:pt idx="8905">
                  <c:v>41.261901464593244</c:v>
                </c:pt>
                <c:pt idx="8906">
                  <c:v>40.831490559829248</c:v>
                </c:pt>
                <c:pt idx="8907">
                  <c:v>40.400955275263833</c:v>
                </c:pt>
                <c:pt idx="8908">
                  <c:v>39.970296922381685</c:v>
                </c:pt>
                <c:pt idx="8909">
                  <c:v>39.539516813043726</c:v>
                </c:pt>
                <c:pt idx="8910">
                  <c:v>39.108616259480421</c:v>
                </c:pt>
                <c:pt idx="8911">
                  <c:v>38.677596574289595</c:v>
                </c:pt>
                <c:pt idx="8912">
                  <c:v>38.24645907043152</c:v>
                </c:pt>
                <c:pt idx="8913">
                  <c:v>37.815205061226678</c:v>
                </c:pt>
                <c:pt idx="8914">
                  <c:v>37.38383586034913</c:v>
                </c:pt>
                <c:pt idx="8915">
                  <c:v>36.952352781824281</c:v>
                </c:pt>
                <c:pt idx="8916">
                  <c:v>36.520757140024401</c:v>
                </c:pt>
                <c:pt idx="8917">
                  <c:v>36.089050249663806</c:v>
                </c:pt>
                <c:pt idx="8918">
                  <c:v>35.657233425798296</c:v>
                </c:pt>
                <c:pt idx="8919">
                  <c:v>35.225307983815483</c:v>
                </c:pt>
                <c:pt idx="8920">
                  <c:v>34.793275239436063</c:v>
                </c:pt>
                <c:pt idx="8921">
                  <c:v>34.361136508706259</c:v>
                </c:pt>
                <c:pt idx="8922">
                  <c:v>33.92889310799557</c:v>
                </c:pt>
                <c:pt idx="8923">
                  <c:v>33.496546353991945</c:v>
                </c:pt>
                <c:pt idx="8924">
                  <c:v>33.064097563699427</c:v>
                </c:pt>
                <c:pt idx="8925">
                  <c:v>32.631548054431612</c:v>
                </c:pt>
                <c:pt idx="8926">
                  <c:v>32.1988991438093</c:v>
                </c:pt>
                <c:pt idx="8927">
                  <c:v>31.766152149756124</c:v>
                </c:pt>
                <c:pt idx="8928">
                  <c:v>31.333308390494022</c:v>
                </c:pt>
                <c:pt idx="8929">
                  <c:v>30.900369184541034</c:v>
                </c:pt>
                <c:pt idx="8930">
                  <c:v>30.467335850704629</c:v>
                </c:pt>
                <c:pt idx="8931">
                  <c:v>30.034209708079437</c:v>
                </c:pt>
                <c:pt idx="8932">
                  <c:v>29.600992076042804</c:v>
                </c:pt>
                <c:pt idx="8933">
                  <c:v>29.167684274250323</c:v>
                </c:pt>
                <c:pt idx="8934">
                  <c:v>28.734287622633595</c:v>
                </c:pt>
                <c:pt idx="8935">
                  <c:v>28.300803441393533</c:v>
                </c:pt>
                <c:pt idx="8936">
                  <c:v>27.867233050998131</c:v>
                </c:pt>
                <c:pt idx="8937">
                  <c:v>27.43357777217755</c:v>
                </c:pt>
                <c:pt idx="8938">
                  <c:v>26.999838925921864</c:v>
                </c:pt>
                <c:pt idx="8939">
                  <c:v>26.566017833474369</c:v>
                </c:pt>
                <c:pt idx="8940">
                  <c:v>26.132115816328472</c:v>
                </c:pt>
                <c:pt idx="8941">
                  <c:v>25.698134196226725</c:v>
                </c:pt>
                <c:pt idx="8942">
                  <c:v>25.264074295151534</c:v>
                </c:pt>
                <c:pt idx="8943">
                  <c:v>24.829937435324624</c:v>
                </c:pt>
                <c:pt idx="8944">
                  <c:v>24.395724939201724</c:v>
                </c:pt>
                <c:pt idx="8945">
                  <c:v>23.961438129470281</c:v>
                </c:pt>
                <c:pt idx="8946">
                  <c:v>23.527078329042794</c:v>
                </c:pt>
                <c:pt idx="8947">
                  <c:v>23.092646861054536</c:v>
                </c:pt>
                <c:pt idx="8948">
                  <c:v>22.658145048859115</c:v>
                </c:pt>
                <c:pt idx="8949">
                  <c:v>22.223574216023948</c:v>
                </c:pt>
                <c:pt idx="8950">
                  <c:v>21.788935686328049</c:v>
                </c:pt>
                <c:pt idx="8951">
                  <c:v>21.354230783755312</c:v>
                </c:pt>
                <c:pt idx="8952">
                  <c:v>20.919460832492256</c:v>
                </c:pt>
                <c:pt idx="8953">
                  <c:v>20.484627156923114</c:v>
                </c:pt>
                <c:pt idx="8954">
                  <c:v>20.049731081627556</c:v>
                </c:pt>
                <c:pt idx="8955">
                  <c:v>19.614773931374007</c:v>
                </c:pt>
                <c:pt idx="8956">
                  <c:v>19.179757031117383</c:v>
                </c:pt>
                <c:pt idx="8957">
                  <c:v>18.744681705994594</c:v>
                </c:pt>
                <c:pt idx="8958">
                  <c:v>18.309549281320102</c:v>
                </c:pt>
                <c:pt idx="8959">
                  <c:v>17.874361082583611</c:v>
                </c:pt>
                <c:pt idx="8960">
                  <c:v>17.439118435443412</c:v>
                </c:pt>
                <c:pt idx="8961">
                  <c:v>17.003822665724083</c:v>
                </c:pt>
                <c:pt idx="8962">
                  <c:v>16.568475099411149</c:v>
                </c:pt>
                <c:pt idx="8963">
                  <c:v>16.133077062650564</c:v>
                </c:pt>
                <c:pt idx="8964">
                  <c:v>15.697629881739378</c:v>
                </c:pt>
                <c:pt idx="8965">
                  <c:v>15.262134883124771</c:v>
                </c:pt>
                <c:pt idx="8966">
                  <c:v>14.826593393400925</c:v>
                </c:pt>
                <c:pt idx="8967">
                  <c:v>14.391006739302307</c:v>
                </c:pt>
                <c:pt idx="8968">
                  <c:v>13.955376247701405</c:v>
                </c:pt>
                <c:pt idx="8969">
                  <c:v>13.519703245603804</c:v>
                </c:pt>
                <c:pt idx="8970">
                  <c:v>13.083989060145912</c:v>
                </c:pt>
                <c:pt idx="8971">
                  <c:v>12.648235018588256</c:v>
                </c:pt>
                <c:pt idx="8972">
                  <c:v>12.212442448313219</c:v>
                </c:pt>
                <c:pt idx="8973">
                  <c:v>11.776612676820546</c:v>
                </c:pt>
                <c:pt idx="8974">
                  <c:v>11.340747031722863</c:v>
                </c:pt>
                <c:pt idx="8975">
                  <c:v>10.904846840743398</c:v>
                </c:pt>
                <c:pt idx="8976">
                  <c:v>10.468913431709288</c:v>
                </c:pt>
                <c:pt idx="8977">
                  <c:v>10.032948132549299</c:v>
                </c:pt>
                <c:pt idx="8978">
                  <c:v>9.5969522712893376</c:v>
                </c:pt>
                <c:pt idx="8979">
                  <c:v>9.1609271760479665</c:v>
                </c:pt>
                <c:pt idx="8980">
                  <c:v>8.7248741750341292</c:v>
                </c:pt>
                <c:pt idx="8981">
                  <c:v>8.2887945965404501</c:v>
                </c:pt>
                <c:pt idx="8982">
                  <c:v>7.8526897689409472</c:v>
                </c:pt>
                <c:pt idx="8983">
                  <c:v>7.4165610206861148</c:v>
                </c:pt>
                <c:pt idx="8984">
                  <c:v>6.9804096803006432</c:v>
                </c:pt>
                <c:pt idx="8985">
                  <c:v>6.544237076375822</c:v>
                </c:pt>
                <c:pt idx="8986">
                  <c:v>6.108044537570823</c:v>
                </c:pt>
                <c:pt idx="8987">
                  <c:v>5.6718333926028777</c:v>
                </c:pt>
                <c:pt idx="8988">
                  <c:v>5.235604970246782</c:v>
                </c:pt>
                <c:pt idx="8989">
                  <c:v>4.7993605993299653</c:v>
                </c:pt>
                <c:pt idx="8990">
                  <c:v>4.363101608727991</c:v>
                </c:pt>
                <c:pt idx="8991">
                  <c:v>3.9268293273622916</c:v>
                </c:pt>
                <c:pt idx="8992">
                  <c:v>3.4905450841934522</c:v>
                </c:pt>
                <c:pt idx="8993">
                  <c:v>3.0542502082189404</c:v>
                </c:pt>
                <c:pt idx="8994">
                  <c:v>2.6179460284686118</c:v>
                </c:pt>
                <c:pt idx="8995">
                  <c:v>2.1816338740002204</c:v>
                </c:pt>
                <c:pt idx="8996">
                  <c:v>1.7453150738971439</c:v>
                </c:pt>
                <c:pt idx="8997">
                  <c:v>1.3089909572616718</c:v>
                </c:pt>
                <c:pt idx="8998">
                  <c:v>0.87266285321273229</c:v>
                </c:pt>
                <c:pt idx="8999">
                  <c:v>0.43633209088095681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7992832"/>
        <c:axId val="257998320"/>
      </c:lineChart>
      <c:catAx>
        <c:axId val="2579928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7998320"/>
        <c:crosses val="autoZero"/>
        <c:auto val="1"/>
        <c:lblAlgn val="ctr"/>
        <c:lblOffset val="100"/>
        <c:noMultiLvlLbl val="0"/>
      </c:catAx>
      <c:valAx>
        <c:axId val="257998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799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0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23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40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9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29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5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7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48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21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31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20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C2405-8A50-46DD-A8E8-EF0848F71E4A}" type="datetimeFigureOut">
              <a:rPr lang="de-DE" smtClean="0"/>
              <a:t>23.09.2013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1359-2DC8-467B-A493-6D90DF6098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8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794300"/>
              </p:ext>
            </p:extLst>
          </p:nvPr>
        </p:nvGraphicFramePr>
        <p:xfrm>
          <a:off x="292854" y="1248421"/>
          <a:ext cx="10763250" cy="4361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Gerade Verbindung mit Pfeil 3"/>
          <p:cNvCxnSpPr/>
          <p:nvPr/>
        </p:nvCxnSpPr>
        <p:spPr>
          <a:xfrm>
            <a:off x="428571" y="3430820"/>
            <a:ext cx="1101508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 flipV="1">
            <a:off x="428571" y="655543"/>
            <a:ext cx="0" cy="554691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V="1">
            <a:off x="2546684" y="1685925"/>
            <a:ext cx="6016" cy="174307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421873" y="1704975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2420299" y="3405147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2688970" y="2205934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de-DE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60420" y="-32659"/>
            <a:ext cx="834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4000" b="1" baseline="-250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(t)</a:t>
            </a:r>
            <a:endParaRPr lang="de-DE" sz="4000" b="1" baseline="-250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Gerader Verbinder 16"/>
          <p:cNvCxnSpPr/>
          <p:nvPr/>
        </p:nvCxnSpPr>
        <p:spPr>
          <a:xfrm>
            <a:off x="4636168" y="1251284"/>
            <a:ext cx="423511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4636168" y="1104900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8859252" y="1103646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6443760" y="394508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1445755" y="3051204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281941"/>
              </p:ext>
            </p:extLst>
          </p:nvPr>
        </p:nvGraphicFramePr>
        <p:xfrm>
          <a:off x="455815" y="1251284"/>
          <a:ext cx="10763250" cy="4361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Gerade Verbindung mit Pfeil 3"/>
          <p:cNvCxnSpPr/>
          <p:nvPr/>
        </p:nvCxnSpPr>
        <p:spPr>
          <a:xfrm>
            <a:off x="509257" y="3430820"/>
            <a:ext cx="1101508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V="1">
            <a:off x="2708042" y="1685925"/>
            <a:ext cx="6016" cy="174307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583231" y="1704975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2581657" y="3405147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2850328" y="2205934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de-DE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98300" y="-32659"/>
            <a:ext cx="834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4000" b="1" baseline="-250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(t)</a:t>
            </a:r>
            <a:endParaRPr lang="de-DE" sz="4000" b="1" baseline="-250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Gerader Verbinder 16"/>
          <p:cNvCxnSpPr/>
          <p:nvPr/>
        </p:nvCxnSpPr>
        <p:spPr>
          <a:xfrm>
            <a:off x="4797526" y="1251284"/>
            <a:ext cx="423511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4797526" y="1104900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9020610" y="1103646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6605118" y="394508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1526441" y="3051204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Gerader Verbinder 15"/>
          <p:cNvCxnSpPr/>
          <p:nvPr/>
        </p:nvCxnSpPr>
        <p:spPr>
          <a:xfrm flipH="1">
            <a:off x="625291" y="3944147"/>
            <a:ext cx="1004552" cy="955"/>
          </a:xfrm>
          <a:prstGeom prst="line">
            <a:avLst/>
          </a:prstGeom>
          <a:ln w="635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625290" y="3796511"/>
            <a:ext cx="0" cy="295275"/>
          </a:xfrm>
          <a:prstGeom prst="line">
            <a:avLst/>
          </a:prstGeom>
          <a:ln w="635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 flipV="1">
            <a:off x="1629843" y="655543"/>
            <a:ext cx="0" cy="554691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>
            <a:off x="1596073" y="3796510"/>
            <a:ext cx="0" cy="295275"/>
          </a:xfrm>
          <a:prstGeom prst="line">
            <a:avLst/>
          </a:prstGeom>
          <a:ln w="635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829016" y="3949177"/>
            <a:ext cx="597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4000" b="1" baseline="-25000" dirty="0" smtClean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de-DE" sz="4000" b="1" baseline="-250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033339"/>
              </p:ext>
            </p:extLst>
          </p:nvPr>
        </p:nvGraphicFramePr>
        <p:xfrm>
          <a:off x="3116736" y="1248421"/>
          <a:ext cx="5803146" cy="4361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Gerade Verbindung mit Pfeil 3"/>
          <p:cNvCxnSpPr/>
          <p:nvPr/>
        </p:nvCxnSpPr>
        <p:spPr>
          <a:xfrm>
            <a:off x="3252453" y="3414778"/>
            <a:ext cx="5925734" cy="14222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 flipV="1">
            <a:off x="3252453" y="655543"/>
            <a:ext cx="0" cy="554691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2984302" y="-32659"/>
            <a:ext cx="834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4000" b="1" baseline="-250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(t)</a:t>
            </a:r>
            <a:endParaRPr lang="de-DE" sz="4000" b="1" baseline="-250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232449" y="3051204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4392004" y="1685925"/>
            <a:ext cx="6016" cy="174307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4267193" y="1704975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4265619" y="3405147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534290" y="2205934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de-DE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Gerader Verbinder 11"/>
          <p:cNvCxnSpPr/>
          <p:nvPr/>
        </p:nvCxnSpPr>
        <p:spPr>
          <a:xfrm>
            <a:off x="5486884" y="1251284"/>
            <a:ext cx="226596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5486884" y="1104900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7752844" y="1103646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309898" y="469579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667320"/>
              </p:ext>
            </p:extLst>
          </p:nvPr>
        </p:nvGraphicFramePr>
        <p:xfrm>
          <a:off x="308352" y="1511892"/>
          <a:ext cx="10763250" cy="4361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Gerade Verbindung mit Pfeil 3"/>
          <p:cNvCxnSpPr/>
          <p:nvPr/>
        </p:nvCxnSpPr>
        <p:spPr>
          <a:xfrm>
            <a:off x="428571" y="3414778"/>
            <a:ext cx="1101508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 flipV="1">
            <a:off x="428571" y="655543"/>
            <a:ext cx="0" cy="5546913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160420" y="-32659"/>
            <a:ext cx="834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4000" b="1" baseline="-250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(t)</a:t>
            </a:r>
            <a:endParaRPr lang="de-DE" sz="4000" b="1" baseline="-250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1445755" y="3051204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r Verbinder 7"/>
          <p:cNvCxnSpPr/>
          <p:nvPr/>
        </p:nvCxnSpPr>
        <p:spPr>
          <a:xfrm>
            <a:off x="4636168" y="1957132"/>
            <a:ext cx="423511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4636168" y="1810748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8859252" y="1809494"/>
            <a:ext cx="0" cy="295275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443760" y="1100356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sz="4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Gerader Verbinder 11"/>
          <p:cNvCxnSpPr/>
          <p:nvPr/>
        </p:nvCxnSpPr>
        <p:spPr>
          <a:xfrm flipV="1">
            <a:off x="2562726" y="2598821"/>
            <a:ext cx="4011" cy="83018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2437915" y="2587285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2436341" y="3405147"/>
            <a:ext cx="26867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705012" y="2660199"/>
            <a:ext cx="619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de-DE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39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Breitbild</PresentationFormat>
  <Paragraphs>17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Janina</dc:creator>
  <cp:lastModifiedBy>Janina Friedrich</cp:lastModifiedBy>
  <cp:revision>13</cp:revision>
  <dcterms:created xsi:type="dcterms:W3CDTF">2013-09-20T11:16:00Z</dcterms:created>
  <dcterms:modified xsi:type="dcterms:W3CDTF">2013-09-23T10:35:09Z</dcterms:modified>
</cp:coreProperties>
</file>