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08" y="-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4422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8400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9567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9527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3174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749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93504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1736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364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594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142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D66B-B82B-4A74-9E79-5F65BEC960BB}" type="datetimeFigureOut">
              <a:rPr lang="de-DE" smtClean="0"/>
              <a:pPr/>
              <a:t>01.08.2014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5C05-1871-4C7F-A51E-162798FDA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9325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ieren 18"/>
          <p:cNvGrpSpPr/>
          <p:nvPr/>
        </p:nvGrpSpPr>
        <p:grpSpPr>
          <a:xfrm>
            <a:off x="474784" y="1126392"/>
            <a:ext cx="11166231" cy="3927726"/>
            <a:chOff x="3095625" y="1460500"/>
            <a:chExt cx="8281621" cy="2913063"/>
          </a:xfrm>
        </p:grpSpPr>
        <p:graphicFrame>
          <p:nvGraphicFramePr>
            <p:cNvPr id="4" name="Objek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353783485"/>
                </p:ext>
              </p:extLst>
            </p:nvPr>
          </p:nvGraphicFramePr>
          <p:xfrm>
            <a:off x="3095625" y="2482850"/>
            <a:ext cx="6000750" cy="1890713"/>
          </p:xfrm>
          <a:graphic>
            <a:graphicData uri="http://schemas.openxmlformats.org/presentationml/2006/ole">
              <p:oleObj spid="_x0000_s1026" r:id="rId3" imgW="6000480" imgH="1891080" progId="ACD.ChemSketch.20">
                <p:embed/>
              </p:oleObj>
            </a:graphicData>
          </a:graphic>
        </p:graphicFrame>
        <p:sp>
          <p:nvSpPr>
            <p:cNvPr id="5" name="Textfeld 4"/>
            <p:cNvSpPr txBox="1"/>
            <p:nvPr/>
          </p:nvSpPr>
          <p:spPr>
            <a:xfrm>
              <a:off x="6254265" y="1460500"/>
              <a:ext cx="1270000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Na</a:t>
              </a:r>
              <a:r>
                <a:rPr lang="de-D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</a:t>
              </a:r>
              <a:r>
                <a:rPr lang="de-D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8991600" y="2870200"/>
              <a:ext cx="2385646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Na</a:t>
              </a:r>
              <a:r>
                <a:rPr lang="de-D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</a:t>
              </a:r>
              <a:r>
                <a:rPr lang="de-DE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-Lösung</a:t>
              </a: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553065" y="2852614"/>
              <a:ext cx="1397000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Wasser</a:t>
              </a: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" name="Gerader Verbinder 8"/>
            <p:cNvCxnSpPr>
              <a:stCxn id="5" idx="1"/>
            </p:cNvCxnSpPr>
            <p:nvPr/>
          </p:nvCxnSpPr>
          <p:spPr>
            <a:xfrm flipH="1" flipV="1">
              <a:off x="5697415" y="1688123"/>
              <a:ext cx="556850" cy="3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H="1" flipV="1">
              <a:off x="7524265" y="1684913"/>
              <a:ext cx="556850" cy="3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mit Pfeil 11"/>
            <p:cNvCxnSpPr/>
            <p:nvPr/>
          </p:nvCxnSpPr>
          <p:spPr>
            <a:xfrm>
              <a:off x="5715000" y="1670538"/>
              <a:ext cx="0" cy="51277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/>
            <p:cNvCxnSpPr/>
            <p:nvPr/>
          </p:nvCxnSpPr>
          <p:spPr>
            <a:xfrm>
              <a:off x="8063530" y="1673747"/>
              <a:ext cx="0" cy="51277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/>
            <p:cNvCxnSpPr/>
            <p:nvPr/>
          </p:nvCxnSpPr>
          <p:spPr>
            <a:xfrm flipH="1">
              <a:off x="8299938" y="3118616"/>
              <a:ext cx="69166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/>
            <p:cNvCxnSpPr/>
            <p:nvPr/>
          </p:nvCxnSpPr>
          <p:spPr>
            <a:xfrm>
              <a:off x="4927838" y="3118616"/>
              <a:ext cx="674077" cy="488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504423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288324" y="321276"/>
            <a:ext cx="794950" cy="131806"/>
            <a:chOff x="4600834" y="2669059"/>
            <a:chExt cx="794950" cy="131806"/>
          </a:xfrm>
        </p:grpSpPr>
        <p:cxnSp>
          <p:nvCxnSpPr>
            <p:cNvPr id="3" name="Gerade Verbindung mit Pfeil 2"/>
            <p:cNvCxnSpPr/>
            <p:nvPr/>
          </p:nvCxnSpPr>
          <p:spPr>
            <a:xfrm flipV="1">
              <a:off x="4621427" y="2669059"/>
              <a:ext cx="774357" cy="82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Gerade Verbindung mit Pfeil 3"/>
            <p:cNvCxnSpPr/>
            <p:nvPr/>
          </p:nvCxnSpPr>
          <p:spPr>
            <a:xfrm flipH="1">
              <a:off x="4600834" y="2792627"/>
              <a:ext cx="770236" cy="82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Benutzerdefiniert</PresentationFormat>
  <Paragraphs>3</Paragraphs>
  <Slides>2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Office Theme</vt:lpstr>
      <vt:lpstr>ACD/ChemSketch</vt:lpstr>
      <vt:lpstr>Folie 1</vt:lpstr>
      <vt:lpstr>Folie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Laura Kern</dc:creator>
  <cp:lastModifiedBy>Walter Wagner</cp:lastModifiedBy>
  <cp:revision>2</cp:revision>
  <dcterms:created xsi:type="dcterms:W3CDTF">2014-07-31T12:41:23Z</dcterms:created>
  <dcterms:modified xsi:type="dcterms:W3CDTF">2014-08-01T08:35:18Z</dcterms:modified>
</cp:coreProperties>
</file>