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087FC3A-E724-43BA-93F0-A80BA4C28E3C}" v="288" dt="2020-05-28T07:39:05.61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7" autoAdjust="0"/>
    <p:restoredTop sz="94660"/>
  </p:normalViewPr>
  <p:slideViewPr>
    <p:cSldViewPr snapToGrid="0">
      <p:cViewPr varScale="1">
        <p:scale>
          <a:sx n="81" d="100"/>
          <a:sy n="81" d="100"/>
        </p:scale>
        <p:origin x="63" y="24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ylvie Zetzsche" userId="5231e1345c898b75" providerId="LiveId" clId="{A087FC3A-E724-43BA-93F0-A80BA4C28E3C}"/>
    <pc:docChg chg="undo custSel modSld">
      <pc:chgData name="Sylvie Zetzsche" userId="5231e1345c898b75" providerId="LiveId" clId="{A087FC3A-E724-43BA-93F0-A80BA4C28E3C}" dt="2020-05-28T07:39:05.616" v="406"/>
      <pc:docMkLst>
        <pc:docMk/>
      </pc:docMkLst>
      <pc:sldChg chg="addSp delSp modSp">
        <pc:chgData name="Sylvie Zetzsche" userId="5231e1345c898b75" providerId="LiveId" clId="{A087FC3A-E724-43BA-93F0-A80BA4C28E3C}" dt="2020-05-28T07:39:05.616" v="406"/>
        <pc:sldMkLst>
          <pc:docMk/>
          <pc:sldMk cId="920404392" sldId="256"/>
        </pc:sldMkLst>
        <pc:spChg chg="del">
          <ac:chgData name="Sylvie Zetzsche" userId="5231e1345c898b75" providerId="LiveId" clId="{A087FC3A-E724-43BA-93F0-A80BA4C28E3C}" dt="2020-05-19T14:29:50.443" v="0" actId="478"/>
          <ac:spMkLst>
            <pc:docMk/>
            <pc:sldMk cId="920404392" sldId="256"/>
            <ac:spMk id="2" creationId="{512F089B-D443-4A9B-8D63-1EE24275642A}"/>
          </ac:spMkLst>
        </pc:spChg>
        <pc:spChg chg="del">
          <ac:chgData name="Sylvie Zetzsche" userId="5231e1345c898b75" providerId="LiveId" clId="{A087FC3A-E724-43BA-93F0-A80BA4C28E3C}" dt="2020-05-19T14:29:52.636" v="1" actId="478"/>
          <ac:spMkLst>
            <pc:docMk/>
            <pc:sldMk cId="920404392" sldId="256"/>
            <ac:spMk id="3" creationId="{900E2941-A875-41FB-92A9-F43731604534}"/>
          </ac:spMkLst>
        </pc:spChg>
        <pc:spChg chg="mod topLvl">
          <ac:chgData name="Sylvie Zetzsche" userId="5231e1345c898b75" providerId="LiveId" clId="{A087FC3A-E724-43BA-93F0-A80BA4C28E3C}" dt="2020-05-19T15:13:00.650" v="397" actId="1582"/>
          <ac:spMkLst>
            <pc:docMk/>
            <pc:sldMk cId="920404392" sldId="256"/>
            <ac:spMk id="5" creationId="{D1F64E4A-9A2E-48FE-AB95-7E86C511DEEC}"/>
          </ac:spMkLst>
        </pc:spChg>
        <pc:spChg chg="mod topLvl">
          <ac:chgData name="Sylvie Zetzsche" userId="5231e1345c898b75" providerId="LiveId" clId="{A087FC3A-E724-43BA-93F0-A80BA4C28E3C}" dt="2020-05-19T15:13:00.650" v="397" actId="1582"/>
          <ac:spMkLst>
            <pc:docMk/>
            <pc:sldMk cId="920404392" sldId="256"/>
            <ac:spMk id="6" creationId="{030DD7C9-066D-43CF-BDE3-BA30EC8FBB30}"/>
          </ac:spMkLst>
        </pc:spChg>
        <pc:spChg chg="mod topLvl">
          <ac:chgData name="Sylvie Zetzsche" userId="5231e1345c898b75" providerId="LiveId" clId="{A087FC3A-E724-43BA-93F0-A80BA4C28E3C}" dt="2020-05-19T15:13:00.650" v="397" actId="1582"/>
          <ac:spMkLst>
            <pc:docMk/>
            <pc:sldMk cId="920404392" sldId="256"/>
            <ac:spMk id="7" creationId="{9EDCB661-D1E7-4192-A41D-7C445BDBF6C0}"/>
          </ac:spMkLst>
        </pc:spChg>
        <pc:spChg chg="mod topLvl">
          <ac:chgData name="Sylvie Zetzsche" userId="5231e1345c898b75" providerId="LiveId" clId="{A087FC3A-E724-43BA-93F0-A80BA4C28E3C}" dt="2020-05-19T15:13:00.650" v="397" actId="1582"/>
          <ac:spMkLst>
            <pc:docMk/>
            <pc:sldMk cId="920404392" sldId="256"/>
            <ac:spMk id="8" creationId="{A6BA1791-8781-46B9-885C-B10F9030E361}"/>
          </ac:spMkLst>
        </pc:spChg>
        <pc:spChg chg="del mod topLvl">
          <ac:chgData name="Sylvie Zetzsche" userId="5231e1345c898b75" providerId="LiveId" clId="{A087FC3A-E724-43BA-93F0-A80BA4C28E3C}" dt="2020-05-19T14:52:08.483" v="256" actId="478"/>
          <ac:spMkLst>
            <pc:docMk/>
            <pc:sldMk cId="920404392" sldId="256"/>
            <ac:spMk id="9" creationId="{3E925670-B2D1-4091-A888-84C1173ECE8A}"/>
          </ac:spMkLst>
        </pc:spChg>
        <pc:spChg chg="del mod topLvl">
          <ac:chgData name="Sylvie Zetzsche" userId="5231e1345c898b75" providerId="LiveId" clId="{A087FC3A-E724-43BA-93F0-A80BA4C28E3C}" dt="2020-05-19T14:36:05.661" v="57" actId="478"/>
          <ac:spMkLst>
            <pc:docMk/>
            <pc:sldMk cId="920404392" sldId="256"/>
            <ac:spMk id="10" creationId="{440AEA1C-49AF-408F-B98D-600B39A00CD0}"/>
          </ac:spMkLst>
        </pc:spChg>
        <pc:spChg chg="del mod topLvl">
          <ac:chgData name="Sylvie Zetzsche" userId="5231e1345c898b75" providerId="LiveId" clId="{A087FC3A-E724-43BA-93F0-A80BA4C28E3C}" dt="2020-05-19T14:52:11.923" v="258" actId="478"/>
          <ac:spMkLst>
            <pc:docMk/>
            <pc:sldMk cId="920404392" sldId="256"/>
            <ac:spMk id="11" creationId="{A06CA82E-72D3-47EA-89B0-1256C0FA29D4}"/>
          </ac:spMkLst>
        </pc:spChg>
        <pc:spChg chg="del mod topLvl">
          <ac:chgData name="Sylvie Zetzsche" userId="5231e1345c898b75" providerId="LiveId" clId="{A087FC3A-E724-43BA-93F0-A80BA4C28E3C}" dt="2020-05-19T14:34:35.132" v="45"/>
          <ac:spMkLst>
            <pc:docMk/>
            <pc:sldMk cId="920404392" sldId="256"/>
            <ac:spMk id="12" creationId="{DCFED465-F767-4234-A6E3-441F76539E35}"/>
          </ac:spMkLst>
        </pc:spChg>
        <pc:spChg chg="del mod topLvl">
          <ac:chgData name="Sylvie Zetzsche" userId="5231e1345c898b75" providerId="LiveId" clId="{A087FC3A-E724-43BA-93F0-A80BA4C28E3C}" dt="2020-05-19T14:38:01.172" v="79" actId="478"/>
          <ac:spMkLst>
            <pc:docMk/>
            <pc:sldMk cId="920404392" sldId="256"/>
            <ac:spMk id="13" creationId="{317AD1A3-F570-43AA-8FE1-5CB83844AC98}"/>
          </ac:spMkLst>
        </pc:spChg>
        <pc:spChg chg="del mod topLvl">
          <ac:chgData name="Sylvie Zetzsche" userId="5231e1345c898b75" providerId="LiveId" clId="{A087FC3A-E724-43BA-93F0-A80BA4C28E3C}" dt="2020-05-19T14:42:48.397" v="130" actId="478"/>
          <ac:spMkLst>
            <pc:docMk/>
            <pc:sldMk cId="920404392" sldId="256"/>
            <ac:spMk id="14" creationId="{71E3F554-077D-437D-89B9-222B241806D2}"/>
          </ac:spMkLst>
        </pc:spChg>
        <pc:spChg chg="del mod topLvl">
          <ac:chgData name="Sylvie Zetzsche" userId="5231e1345c898b75" providerId="LiveId" clId="{A087FC3A-E724-43BA-93F0-A80BA4C28E3C}" dt="2020-05-19T14:52:06.914" v="255" actId="478"/>
          <ac:spMkLst>
            <pc:docMk/>
            <pc:sldMk cId="920404392" sldId="256"/>
            <ac:spMk id="15" creationId="{6BA2B6B3-D5A6-4267-9B78-E0E10F060AB3}"/>
          </ac:spMkLst>
        </pc:spChg>
        <pc:spChg chg="del mod topLvl">
          <ac:chgData name="Sylvie Zetzsche" userId="5231e1345c898b75" providerId="LiveId" clId="{A087FC3A-E724-43BA-93F0-A80BA4C28E3C}" dt="2020-05-19T14:38:08.943" v="84" actId="478"/>
          <ac:spMkLst>
            <pc:docMk/>
            <pc:sldMk cId="920404392" sldId="256"/>
            <ac:spMk id="16" creationId="{277EBCF5-6377-49BB-A07C-B8A7A3771FF3}"/>
          </ac:spMkLst>
        </pc:spChg>
        <pc:spChg chg="del mod topLvl">
          <ac:chgData name="Sylvie Zetzsche" userId="5231e1345c898b75" providerId="LiveId" clId="{A087FC3A-E724-43BA-93F0-A80BA4C28E3C}" dt="2020-05-19T14:38:02.573" v="80" actId="478"/>
          <ac:spMkLst>
            <pc:docMk/>
            <pc:sldMk cId="920404392" sldId="256"/>
            <ac:spMk id="17" creationId="{F8F3D96A-DD51-4769-93DF-4853E6C80A98}"/>
          </ac:spMkLst>
        </pc:spChg>
        <pc:spChg chg="del mod topLvl">
          <ac:chgData name="Sylvie Zetzsche" userId="5231e1345c898b75" providerId="LiveId" clId="{A087FC3A-E724-43BA-93F0-A80BA4C28E3C}" dt="2020-05-19T14:38:04.532" v="81" actId="478"/>
          <ac:spMkLst>
            <pc:docMk/>
            <pc:sldMk cId="920404392" sldId="256"/>
            <ac:spMk id="18" creationId="{EC0C16BD-5B90-44F5-A65B-91C8374FDDAA}"/>
          </ac:spMkLst>
        </pc:spChg>
        <pc:spChg chg="del mod topLvl">
          <ac:chgData name="Sylvie Zetzsche" userId="5231e1345c898b75" providerId="LiveId" clId="{A087FC3A-E724-43BA-93F0-A80BA4C28E3C}" dt="2020-05-19T14:38:07.483" v="83" actId="478"/>
          <ac:spMkLst>
            <pc:docMk/>
            <pc:sldMk cId="920404392" sldId="256"/>
            <ac:spMk id="19" creationId="{D56B859D-1EAD-4F10-8596-F3F7E2C9A054}"/>
          </ac:spMkLst>
        </pc:spChg>
        <pc:spChg chg="del mod topLvl">
          <ac:chgData name="Sylvie Zetzsche" userId="5231e1345c898b75" providerId="LiveId" clId="{A087FC3A-E724-43BA-93F0-A80BA4C28E3C}" dt="2020-05-19T14:38:05.732" v="82" actId="478"/>
          <ac:spMkLst>
            <pc:docMk/>
            <pc:sldMk cId="920404392" sldId="256"/>
            <ac:spMk id="20" creationId="{F826D9CD-C258-49BC-84DA-766CDD10FFFD}"/>
          </ac:spMkLst>
        </pc:spChg>
        <pc:spChg chg="add del mod topLvl">
          <ac:chgData name="Sylvie Zetzsche" userId="5231e1345c898b75" providerId="LiveId" clId="{A087FC3A-E724-43BA-93F0-A80BA4C28E3C}" dt="2020-05-19T14:42:49.637" v="131" actId="478"/>
          <ac:spMkLst>
            <pc:docMk/>
            <pc:sldMk cId="920404392" sldId="256"/>
            <ac:spMk id="21" creationId="{D4C1302A-FF40-4E0A-BBCC-65A92B3451A0}"/>
          </ac:spMkLst>
        </pc:spChg>
        <pc:spChg chg="add del mod topLvl">
          <ac:chgData name="Sylvie Zetzsche" userId="5231e1345c898b75" providerId="LiveId" clId="{A087FC3A-E724-43BA-93F0-A80BA4C28E3C}" dt="2020-05-19T14:42:47.136" v="129" actId="478"/>
          <ac:spMkLst>
            <pc:docMk/>
            <pc:sldMk cId="920404392" sldId="256"/>
            <ac:spMk id="22" creationId="{804615CC-8FCB-45FC-9B5C-FD86CB0F0FFC}"/>
          </ac:spMkLst>
        </pc:spChg>
        <pc:spChg chg="del mod topLvl">
          <ac:chgData name="Sylvie Zetzsche" userId="5231e1345c898b75" providerId="LiveId" clId="{A087FC3A-E724-43BA-93F0-A80BA4C28E3C}" dt="2020-05-19T14:46:20.909" v="166" actId="478"/>
          <ac:spMkLst>
            <pc:docMk/>
            <pc:sldMk cId="920404392" sldId="256"/>
            <ac:spMk id="33" creationId="{01DCD9E3-FB38-4AA9-BA86-8AF0C36A0877}"/>
          </ac:spMkLst>
        </pc:spChg>
        <pc:spChg chg="del mod topLvl">
          <ac:chgData name="Sylvie Zetzsche" userId="5231e1345c898b75" providerId="LiveId" clId="{A087FC3A-E724-43BA-93F0-A80BA4C28E3C}" dt="2020-05-19T14:50:11.262" v="231" actId="478"/>
          <ac:spMkLst>
            <pc:docMk/>
            <pc:sldMk cId="920404392" sldId="256"/>
            <ac:spMk id="34" creationId="{A9364B42-F34D-4F14-A947-620CE43AE4BE}"/>
          </ac:spMkLst>
        </pc:spChg>
        <pc:spChg chg="del mod topLvl">
          <ac:chgData name="Sylvie Zetzsche" userId="5231e1345c898b75" providerId="LiveId" clId="{A087FC3A-E724-43BA-93F0-A80BA4C28E3C}" dt="2020-05-19T14:52:13.163" v="259" actId="478"/>
          <ac:spMkLst>
            <pc:docMk/>
            <pc:sldMk cId="920404392" sldId="256"/>
            <ac:spMk id="35" creationId="{2FF75334-9CA8-4B91-99E1-61ADB896FB89}"/>
          </ac:spMkLst>
        </pc:spChg>
        <pc:spChg chg="add del mod">
          <ac:chgData name="Sylvie Zetzsche" userId="5231e1345c898b75" providerId="LiveId" clId="{A087FC3A-E724-43BA-93F0-A80BA4C28E3C}" dt="2020-05-19T14:50:31.333" v="235" actId="478"/>
          <ac:spMkLst>
            <pc:docMk/>
            <pc:sldMk cId="920404392" sldId="256"/>
            <ac:spMk id="36" creationId="{C0917B23-C547-4955-B35F-0B197DBBC855}"/>
          </ac:spMkLst>
        </pc:spChg>
        <pc:spChg chg="add del mod">
          <ac:chgData name="Sylvie Zetzsche" userId="5231e1345c898b75" providerId="LiveId" clId="{A087FC3A-E724-43BA-93F0-A80BA4C28E3C}" dt="2020-05-19T14:48:24.493" v="198" actId="478"/>
          <ac:spMkLst>
            <pc:docMk/>
            <pc:sldMk cId="920404392" sldId="256"/>
            <ac:spMk id="37" creationId="{3C210C51-C9E9-4A86-8251-A2DA79F9EC1E}"/>
          </ac:spMkLst>
        </pc:spChg>
        <pc:spChg chg="add del mod">
          <ac:chgData name="Sylvie Zetzsche" userId="5231e1345c898b75" providerId="LiveId" clId="{A087FC3A-E724-43BA-93F0-A80BA4C28E3C}" dt="2020-05-19T14:52:14.539" v="260" actId="478"/>
          <ac:spMkLst>
            <pc:docMk/>
            <pc:sldMk cId="920404392" sldId="256"/>
            <ac:spMk id="38" creationId="{97798FDD-8FD5-447F-BFEF-CD254BF82C06}"/>
          </ac:spMkLst>
        </pc:spChg>
        <pc:spChg chg="add del mod">
          <ac:chgData name="Sylvie Zetzsche" userId="5231e1345c898b75" providerId="LiveId" clId="{A087FC3A-E724-43BA-93F0-A80BA4C28E3C}" dt="2020-05-19T14:50:56.812" v="242" actId="478"/>
          <ac:spMkLst>
            <pc:docMk/>
            <pc:sldMk cId="920404392" sldId="256"/>
            <ac:spMk id="39" creationId="{127FAC03-3FC3-4BBF-BFE2-999111DA2EBB}"/>
          </ac:spMkLst>
        </pc:spChg>
        <pc:spChg chg="add del mod">
          <ac:chgData name="Sylvie Zetzsche" userId="5231e1345c898b75" providerId="LiveId" clId="{A087FC3A-E724-43BA-93F0-A80BA4C28E3C}" dt="2020-05-19T14:52:09.993" v="257" actId="478"/>
          <ac:spMkLst>
            <pc:docMk/>
            <pc:sldMk cId="920404392" sldId="256"/>
            <ac:spMk id="40" creationId="{F3FCFBA5-E0DD-4F62-9971-C1FB3A879967}"/>
          </ac:spMkLst>
        </pc:spChg>
        <pc:spChg chg="add del mod">
          <ac:chgData name="Sylvie Zetzsche" userId="5231e1345c898b75" providerId="LiveId" clId="{A087FC3A-E724-43BA-93F0-A80BA4C28E3C}" dt="2020-05-19T14:55:47.822" v="302" actId="478"/>
          <ac:spMkLst>
            <pc:docMk/>
            <pc:sldMk cId="920404392" sldId="256"/>
            <ac:spMk id="41" creationId="{A3CA81EF-CE54-4D8A-B53C-9E12ED229A24}"/>
          </ac:spMkLst>
        </pc:spChg>
        <pc:spChg chg="add mod">
          <ac:chgData name="Sylvie Zetzsche" userId="5231e1345c898b75" providerId="LiveId" clId="{A087FC3A-E724-43BA-93F0-A80BA4C28E3C}" dt="2020-05-19T15:13:00.650" v="397" actId="1582"/>
          <ac:spMkLst>
            <pc:docMk/>
            <pc:sldMk cId="920404392" sldId="256"/>
            <ac:spMk id="42" creationId="{3302CD82-DA8D-49C8-913D-655B1DBC725F}"/>
          </ac:spMkLst>
        </pc:spChg>
        <pc:spChg chg="add mod">
          <ac:chgData name="Sylvie Zetzsche" userId="5231e1345c898b75" providerId="LiveId" clId="{A087FC3A-E724-43BA-93F0-A80BA4C28E3C}" dt="2020-05-19T15:13:00.650" v="397" actId="1582"/>
          <ac:spMkLst>
            <pc:docMk/>
            <pc:sldMk cId="920404392" sldId="256"/>
            <ac:spMk id="43" creationId="{038AF6D9-506A-4ED4-8EB4-1F602AF849BC}"/>
          </ac:spMkLst>
        </pc:spChg>
        <pc:spChg chg="del mod topLvl">
          <ac:chgData name="Sylvie Zetzsche" userId="5231e1345c898b75" providerId="LiveId" clId="{A087FC3A-E724-43BA-93F0-A80BA4C28E3C}" dt="2020-05-19T15:04:56.573" v="385" actId="478"/>
          <ac:spMkLst>
            <pc:docMk/>
            <pc:sldMk cId="920404392" sldId="256"/>
            <ac:spMk id="55" creationId="{F6C21E66-1EA8-444C-8231-91A60ECAEB7A}"/>
          </ac:spMkLst>
        </pc:spChg>
        <pc:spChg chg="del mod topLvl">
          <ac:chgData name="Sylvie Zetzsche" userId="5231e1345c898b75" providerId="LiveId" clId="{A087FC3A-E724-43BA-93F0-A80BA4C28E3C}" dt="2020-05-19T15:04:16.756" v="375" actId="478"/>
          <ac:spMkLst>
            <pc:docMk/>
            <pc:sldMk cId="920404392" sldId="256"/>
            <ac:spMk id="56" creationId="{E8998BD2-FCA1-42AB-B7AC-7ADE4DA73D63}"/>
          </ac:spMkLst>
        </pc:spChg>
        <pc:spChg chg="mod">
          <ac:chgData name="Sylvie Zetzsche" userId="5231e1345c898b75" providerId="LiveId" clId="{A087FC3A-E724-43BA-93F0-A80BA4C28E3C}" dt="2020-05-19T15:02:25.601" v="363" actId="14100"/>
          <ac:spMkLst>
            <pc:docMk/>
            <pc:sldMk cId="920404392" sldId="256"/>
            <ac:spMk id="73" creationId="{A3FDB4F5-E7AF-4921-9ABA-0FBCEF5B8DD2}"/>
          </ac:spMkLst>
        </pc:spChg>
        <pc:spChg chg="add mod">
          <ac:chgData name="Sylvie Zetzsche" userId="5231e1345c898b75" providerId="LiveId" clId="{A087FC3A-E724-43BA-93F0-A80BA4C28E3C}" dt="2020-05-19T15:13:00.650" v="397" actId="1582"/>
          <ac:spMkLst>
            <pc:docMk/>
            <pc:sldMk cId="920404392" sldId="256"/>
            <ac:spMk id="79" creationId="{D3A436BA-4576-45CC-8899-55CA38A50283}"/>
          </ac:spMkLst>
        </pc:spChg>
        <pc:spChg chg="add mod">
          <ac:chgData name="Sylvie Zetzsche" userId="5231e1345c898b75" providerId="LiveId" clId="{A087FC3A-E724-43BA-93F0-A80BA4C28E3C}" dt="2020-05-19T15:13:00.650" v="397" actId="1582"/>
          <ac:spMkLst>
            <pc:docMk/>
            <pc:sldMk cId="920404392" sldId="256"/>
            <ac:spMk id="81" creationId="{FB9430D9-6F15-49E0-8EE6-9EB8F9D57217}"/>
          </ac:spMkLst>
        </pc:spChg>
        <pc:grpChg chg="add del mod">
          <ac:chgData name="Sylvie Zetzsche" userId="5231e1345c898b75" providerId="LiveId" clId="{A087FC3A-E724-43BA-93F0-A80BA4C28E3C}" dt="2020-05-19T14:32:22.105" v="24" actId="165"/>
          <ac:grpSpMkLst>
            <pc:docMk/>
            <pc:sldMk cId="920404392" sldId="256"/>
            <ac:grpSpMk id="4" creationId="{6258FF3D-B626-4C35-AD2D-6834D28CBE29}"/>
          </ac:grpSpMkLst>
        </pc:grpChg>
        <pc:grpChg chg="add del mod">
          <ac:chgData name="Sylvie Zetzsche" userId="5231e1345c898b75" providerId="LiveId" clId="{A087FC3A-E724-43BA-93F0-A80BA4C28E3C}" dt="2020-05-28T07:39:04.820" v="405"/>
          <ac:grpSpMkLst>
            <pc:docMk/>
            <pc:sldMk cId="920404392" sldId="256"/>
            <ac:grpSpMk id="4" creationId="{82DB4313-66FC-4768-B517-D0B9BAE11C2F}"/>
          </ac:grpSpMkLst>
        </pc:grpChg>
        <pc:grpChg chg="add">
          <ac:chgData name="Sylvie Zetzsche" userId="5231e1345c898b75" providerId="LiveId" clId="{A087FC3A-E724-43BA-93F0-A80BA4C28E3C}" dt="2020-05-28T07:39:05.616" v="406"/>
          <ac:grpSpMkLst>
            <pc:docMk/>
            <pc:sldMk cId="920404392" sldId="256"/>
            <ac:grpSpMk id="23" creationId="{C2F1EB8D-249F-4F79-9396-8FA3D0AACCFA}"/>
          </ac:grpSpMkLst>
        </pc:grpChg>
        <pc:grpChg chg="add del mod">
          <ac:chgData name="Sylvie Zetzsche" userId="5231e1345c898b75" providerId="LiveId" clId="{A087FC3A-E724-43BA-93F0-A80BA4C28E3C}" dt="2020-05-19T14:42:44.080" v="128" actId="165"/>
          <ac:grpSpMkLst>
            <pc:docMk/>
            <pc:sldMk cId="920404392" sldId="256"/>
            <ac:grpSpMk id="23" creationId="{CAB59C38-1C2E-42F5-9940-7446EC426B2D}"/>
          </ac:grpSpMkLst>
        </pc:grpChg>
        <pc:grpChg chg="add del mod">
          <ac:chgData name="Sylvie Zetzsche" userId="5231e1345c898b75" providerId="LiveId" clId="{A087FC3A-E724-43BA-93F0-A80BA4C28E3C}" dt="2020-05-19T14:39:46.885" v="86" actId="478"/>
          <ac:grpSpMkLst>
            <pc:docMk/>
            <pc:sldMk cId="920404392" sldId="256"/>
            <ac:grpSpMk id="24" creationId="{B66484D0-9F96-4D0B-9DC8-6270D7000D1E}"/>
          </ac:grpSpMkLst>
        </pc:grpChg>
        <pc:grpChg chg="add del mod">
          <ac:chgData name="Sylvie Zetzsche" userId="5231e1345c898b75" providerId="LiveId" clId="{A087FC3A-E724-43BA-93F0-A80BA4C28E3C}" dt="2020-05-19T14:44:56.600" v="155" actId="165"/>
          <ac:grpSpMkLst>
            <pc:docMk/>
            <pc:sldMk cId="920404392" sldId="256"/>
            <ac:grpSpMk id="31" creationId="{93521147-B5E2-4645-A110-42D35D98F0CB}"/>
          </ac:grpSpMkLst>
        </pc:grpChg>
        <pc:grpChg chg="add del mod">
          <ac:chgData name="Sylvie Zetzsche" userId="5231e1345c898b75" providerId="LiveId" clId="{A087FC3A-E724-43BA-93F0-A80BA4C28E3C}" dt="2020-05-19T14:44:48.063" v="154" actId="165"/>
          <ac:grpSpMkLst>
            <pc:docMk/>
            <pc:sldMk cId="920404392" sldId="256"/>
            <ac:grpSpMk id="32" creationId="{6CF93F46-7AB7-4E9E-BC0D-99301B07495B}"/>
          </ac:grpSpMkLst>
        </pc:grpChg>
        <pc:grpChg chg="add mod">
          <ac:chgData name="Sylvie Zetzsche" userId="5231e1345c898b75" providerId="LiveId" clId="{A087FC3A-E724-43BA-93F0-A80BA4C28E3C}" dt="2020-05-19T15:12:50.695" v="396" actId="164"/>
          <ac:grpSpMkLst>
            <pc:docMk/>
            <pc:sldMk cId="920404392" sldId="256"/>
            <ac:grpSpMk id="53" creationId="{15B500EC-15E3-41CF-9A6B-3257D3FDEC0D}"/>
          </ac:grpSpMkLst>
        </pc:grpChg>
        <pc:grpChg chg="add del mod">
          <ac:chgData name="Sylvie Zetzsche" userId="5231e1345c898b75" providerId="LiveId" clId="{A087FC3A-E724-43BA-93F0-A80BA4C28E3C}" dt="2020-05-19T14:58:58.763" v="331" actId="165"/>
          <ac:grpSpMkLst>
            <pc:docMk/>
            <pc:sldMk cId="920404392" sldId="256"/>
            <ac:grpSpMk id="54" creationId="{65318C07-6680-4BA0-B3EE-6350A6E22800}"/>
          </ac:grpSpMkLst>
        </pc:grpChg>
        <pc:grpChg chg="add del mod">
          <ac:chgData name="Sylvie Zetzsche" userId="5231e1345c898b75" providerId="LiveId" clId="{A087FC3A-E724-43BA-93F0-A80BA4C28E3C}" dt="2020-05-19T15:04:02.677" v="374" actId="478"/>
          <ac:grpSpMkLst>
            <pc:docMk/>
            <pc:sldMk cId="920404392" sldId="256"/>
            <ac:grpSpMk id="72" creationId="{D334670C-376A-4225-A315-87C0B9A8BD5B}"/>
          </ac:grpSpMkLst>
        </pc:grpChg>
        <pc:grpChg chg="add del mod">
          <ac:chgData name="Sylvie Zetzsche" userId="5231e1345c898b75" providerId="LiveId" clId="{A087FC3A-E724-43BA-93F0-A80BA4C28E3C}" dt="2020-05-28T07:39:03.545" v="404" actId="164"/>
          <ac:grpSpMkLst>
            <pc:docMk/>
            <pc:sldMk cId="920404392" sldId="256"/>
            <ac:grpSpMk id="83" creationId="{5B402071-825B-4A7B-A7AB-A399AF2FD301}"/>
          </ac:grpSpMkLst>
        </pc:grpChg>
        <pc:picChg chg="add del mod">
          <ac:chgData name="Sylvie Zetzsche" userId="5231e1345c898b75" providerId="LiveId" clId="{A087FC3A-E724-43BA-93F0-A80BA4C28E3C}" dt="2020-05-28T07:38:40.327" v="401" actId="478"/>
          <ac:picMkLst>
            <pc:docMk/>
            <pc:sldMk cId="920404392" sldId="256"/>
            <ac:picMk id="3" creationId="{C0894204-6F10-479A-960B-34E3BF6782E5}"/>
          </ac:picMkLst>
        </pc:picChg>
        <pc:cxnChg chg="add mod">
          <ac:chgData name="Sylvie Zetzsche" userId="5231e1345c898b75" providerId="LiveId" clId="{A087FC3A-E724-43BA-93F0-A80BA4C28E3C}" dt="2020-05-19T15:13:00.650" v="397" actId="1582"/>
          <ac:cxnSpMkLst>
            <pc:docMk/>
            <pc:sldMk cId="920404392" sldId="256"/>
            <ac:cxnSpMk id="45" creationId="{88E9E288-6863-4EA5-B6EE-6E514814312B}"/>
          </ac:cxnSpMkLst>
        </pc:cxnChg>
        <pc:cxnChg chg="add mod">
          <ac:chgData name="Sylvie Zetzsche" userId="5231e1345c898b75" providerId="LiveId" clId="{A087FC3A-E724-43BA-93F0-A80BA4C28E3C}" dt="2020-05-19T15:13:00.650" v="397" actId="1582"/>
          <ac:cxnSpMkLst>
            <pc:docMk/>
            <pc:sldMk cId="920404392" sldId="256"/>
            <ac:cxnSpMk id="47" creationId="{DB562145-1B60-4E3B-B98F-102A4878EEE0}"/>
          </ac:cxnSpMkLst>
        </pc:cxnChg>
        <pc:cxnChg chg="add mod">
          <ac:chgData name="Sylvie Zetzsche" userId="5231e1345c898b75" providerId="LiveId" clId="{A087FC3A-E724-43BA-93F0-A80BA4C28E3C}" dt="2020-05-19T15:13:00.650" v="397" actId="1582"/>
          <ac:cxnSpMkLst>
            <pc:docMk/>
            <pc:sldMk cId="920404392" sldId="256"/>
            <ac:cxnSpMk id="49" creationId="{C3C926A9-E8F8-4B8A-AAEF-9F5672C27C69}"/>
          </ac:cxnSpMkLst>
        </pc:cxnChg>
        <pc:cxnChg chg="add mod">
          <ac:chgData name="Sylvie Zetzsche" userId="5231e1345c898b75" providerId="LiveId" clId="{A087FC3A-E724-43BA-93F0-A80BA4C28E3C}" dt="2020-05-19T15:13:00.650" v="397" actId="1582"/>
          <ac:cxnSpMkLst>
            <pc:docMk/>
            <pc:sldMk cId="920404392" sldId="256"/>
            <ac:cxnSpMk id="51" creationId="{79B7AB52-7114-4825-8EE6-8AE8C86A267A}"/>
          </ac:cxnSpMkLst>
        </pc:cxnChg>
        <pc:cxnChg chg="mod topLvl">
          <ac:chgData name="Sylvie Zetzsche" userId="5231e1345c898b75" providerId="LiveId" clId="{A087FC3A-E724-43BA-93F0-A80BA4C28E3C}" dt="2020-05-19T15:13:00.650" v="397" actId="1582"/>
          <ac:cxnSpMkLst>
            <pc:docMk/>
            <pc:sldMk cId="920404392" sldId="256"/>
            <ac:cxnSpMk id="57" creationId="{EBAEFDAB-EDC9-41C7-BA17-922550D073BC}"/>
          </ac:cxnSpMkLst>
        </pc:cxnChg>
        <pc:cxnChg chg="mod topLvl">
          <ac:chgData name="Sylvie Zetzsche" userId="5231e1345c898b75" providerId="LiveId" clId="{A087FC3A-E724-43BA-93F0-A80BA4C28E3C}" dt="2020-05-19T15:13:00.650" v="397" actId="1582"/>
          <ac:cxnSpMkLst>
            <pc:docMk/>
            <pc:sldMk cId="920404392" sldId="256"/>
            <ac:cxnSpMk id="58" creationId="{3C6C0EEB-A984-4882-8A00-88DD5898A16E}"/>
          </ac:cxnSpMkLst>
        </pc:cxnChg>
        <pc:cxnChg chg="mod topLvl">
          <ac:chgData name="Sylvie Zetzsche" userId="5231e1345c898b75" providerId="LiveId" clId="{A087FC3A-E724-43BA-93F0-A80BA4C28E3C}" dt="2020-05-19T15:13:00.650" v="397" actId="1582"/>
          <ac:cxnSpMkLst>
            <pc:docMk/>
            <pc:sldMk cId="920404392" sldId="256"/>
            <ac:cxnSpMk id="59" creationId="{57444D61-2A04-4530-8E96-6EDB7584B01A}"/>
          </ac:cxnSpMkLst>
        </pc:cxnChg>
        <pc:cxnChg chg="mod topLvl">
          <ac:chgData name="Sylvie Zetzsche" userId="5231e1345c898b75" providerId="LiveId" clId="{A087FC3A-E724-43BA-93F0-A80BA4C28E3C}" dt="2020-05-28T07:39:03.545" v="404" actId="164"/>
          <ac:cxnSpMkLst>
            <pc:docMk/>
            <pc:sldMk cId="920404392" sldId="256"/>
            <ac:cxnSpMk id="60" creationId="{9E461989-2589-4B3A-B250-AAB1B3468776}"/>
          </ac:cxnSpMkLst>
        </pc:cxnChg>
        <pc:cxnChg chg="mod">
          <ac:chgData name="Sylvie Zetzsche" userId="5231e1345c898b75" providerId="LiveId" clId="{A087FC3A-E724-43BA-93F0-A80BA4C28E3C}" dt="2020-05-19T15:04:02.677" v="374" actId="478"/>
          <ac:cxnSpMkLst>
            <pc:docMk/>
            <pc:sldMk cId="920404392" sldId="256"/>
            <ac:cxnSpMk id="76" creationId="{71701E85-3B80-47BD-B3B4-84D854C3F23E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09AAFBC-5A03-40FF-8AF3-B1D4AFD806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37EAC49D-BD06-4DC7-94F3-4CF55E479D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440D76B-765B-4609-9402-E21CF04FFD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70C1F-0C38-4DD8-86DC-79AFD35B64D6}" type="datetimeFigureOut">
              <a:rPr lang="de-DE" smtClean="0"/>
              <a:t>28.05.2020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E71350C-BC44-4AFD-8AD5-D5CAF3681E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C6BCE35-3AE1-4DB2-93D1-93FDB8C03D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9059D-842B-431F-B980-7264F1C9372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995405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98599F4-1B8A-4D8A-A965-B8991BF680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4298F431-99A1-4E72-A314-27FD543EA5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F395AB9-6AE8-4D9C-A115-57A2D131CF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70C1F-0C38-4DD8-86DC-79AFD35B64D6}" type="datetimeFigureOut">
              <a:rPr lang="de-DE" smtClean="0"/>
              <a:t>28.05.2020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B43FB5F-C505-44AA-A777-B54DFBD40E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F3E9628-B1EC-4E61-BE6C-524B895A3A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9059D-842B-431F-B980-7264F1C9372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391144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9C32ECAA-6817-46AB-893F-934E10EFB28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1BE5D458-485A-40D1-9111-DAADB673CD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106E280-DEBD-4D4B-953B-1113FDF356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70C1F-0C38-4DD8-86DC-79AFD35B64D6}" type="datetimeFigureOut">
              <a:rPr lang="de-DE" smtClean="0"/>
              <a:t>28.05.2020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509A40A-A873-47A5-A1DD-FF9B7C9C24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CD50F61-1037-498A-AFFD-2F70DB5593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9059D-842B-431F-B980-7264F1C9372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546339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606DB17-B63E-448D-8C8E-9B8DFA8687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CEB12FA-3B81-4B62-8281-A8CA369C7E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7269F0F-42E3-4732-AA08-FCD5A2E8BE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70C1F-0C38-4DD8-86DC-79AFD35B64D6}" type="datetimeFigureOut">
              <a:rPr lang="de-DE" smtClean="0"/>
              <a:t>28.05.2020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85991CC-9392-4569-A642-EDEF7DCCDA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F9A1EAD-0E91-412F-9B8A-CD6AC1C7F3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9059D-842B-431F-B980-7264F1C9372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457141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C81842C-F8EA-4AEC-8B35-283541B4AF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34CA904-A226-4D50-9361-101C4B80A7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0EFE11E-A998-4112-8B42-A4400F3712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70C1F-0C38-4DD8-86DC-79AFD35B64D6}" type="datetimeFigureOut">
              <a:rPr lang="de-DE" smtClean="0"/>
              <a:t>28.05.2020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E76D317-D198-4BDB-85BC-83D646091F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376AF67-26DB-45B7-BA19-1AB73DA251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9059D-842B-431F-B980-7264F1C9372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32352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BF18855-3AC6-4A9F-B4F3-DA7803674B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7CD0695-B0B0-4438-A54A-2514E6D75F9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58C06805-9A98-4C1E-B31B-6ED50D0FFD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CE97536-C9D6-4338-BD9F-E1B94923AE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70C1F-0C38-4DD8-86DC-79AFD35B64D6}" type="datetimeFigureOut">
              <a:rPr lang="de-DE" smtClean="0"/>
              <a:t>28.05.2020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40D671F7-0CA1-4621-A217-CF45B12878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3FB2EDE8-EA8F-45AD-9E9D-BF31204F2C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9059D-842B-431F-B980-7264F1C9372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5587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291E3C4-81A4-45D8-8879-AD0255F922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ACD5449-6CB5-4BE9-8902-880C0DD4AE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A3AF6D52-A48C-4D32-8B6C-04D70A1B87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986405DF-0038-4830-8C34-D3D923014A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8A59EFFC-09A5-48B9-8A75-7A84B2F0F87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DC950CAD-ADED-4F0F-BAEB-02CCB177FA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70C1F-0C38-4DD8-86DC-79AFD35B64D6}" type="datetimeFigureOut">
              <a:rPr lang="de-DE" smtClean="0"/>
              <a:t>28.05.2020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541005BC-782B-4DB0-A202-635D4E1820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163F7E13-FC64-40C5-956D-6B7872E80A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9059D-842B-431F-B980-7264F1C9372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900080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710B883-66B5-4478-8A9C-884E22E134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A2ED587C-1624-44F9-B1E1-43CE14AE64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70C1F-0C38-4DD8-86DC-79AFD35B64D6}" type="datetimeFigureOut">
              <a:rPr lang="de-DE" smtClean="0"/>
              <a:t>28.05.2020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EFEE2A14-2F04-4EE0-B032-A868CE389B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C27D66FD-62A7-47BE-8E73-BF2D0586FD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9059D-842B-431F-B980-7264F1C9372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880423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A6E39A51-A47B-4178-801D-CB9224AC87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70C1F-0C38-4DD8-86DC-79AFD35B64D6}" type="datetimeFigureOut">
              <a:rPr lang="de-DE" smtClean="0"/>
              <a:t>28.05.2020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B8CEAF7E-4315-4E97-9102-B481E5C6FA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6498562C-6296-48D0-828C-68EF86DA86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9059D-842B-431F-B980-7264F1C9372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627200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1EFDDBD-32B8-40D8-8021-5B31165CF8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7A158D4-CEDB-45A1-807E-66CB8EFA75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FF35FA3-D807-4317-9961-DBF88B7A44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D642D7D7-7207-4C6C-93E2-32BA33322C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70C1F-0C38-4DD8-86DC-79AFD35B64D6}" type="datetimeFigureOut">
              <a:rPr lang="de-DE" smtClean="0"/>
              <a:t>28.05.2020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A8990E5-315C-46F8-AF54-46660ED942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719F4848-B612-42E2-9294-F5D5C178B9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9059D-842B-431F-B980-7264F1C9372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5193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D40D409-0CFC-451D-AB1B-8213066670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1F547799-FB5A-4ABE-A072-42DD2A21D1F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1106ADCA-2455-417C-BCDD-AE3EF1E947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35BE2476-CE70-48B9-8907-67931BA930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70C1F-0C38-4DD8-86DC-79AFD35B64D6}" type="datetimeFigureOut">
              <a:rPr lang="de-DE" smtClean="0"/>
              <a:t>28.05.2020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C9BDDEC7-FEB0-4D87-9738-6594D8F44D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6F8F8DA-7531-4C05-8907-572711ECFF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9059D-842B-431F-B980-7264F1C9372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157591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932EDD45-706E-4B70-929F-1229D168F1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C364C77E-01AA-4245-9A04-D1B33C9603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3D73865-E912-4807-AA87-B686E39B4F3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270C1F-0C38-4DD8-86DC-79AFD35B64D6}" type="datetimeFigureOut">
              <a:rPr lang="de-DE" smtClean="0"/>
              <a:t>28.05.2020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144AEF5-5799-4310-BF5D-DEC8724E970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9898306-F7B4-4B43-B438-472FB85ADDF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99059D-842B-431F-B980-7264F1C9372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674164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uppieren 22">
            <a:extLst>
              <a:ext uri="{FF2B5EF4-FFF2-40B4-BE49-F238E27FC236}">
                <a16:creationId xmlns:a16="http://schemas.microsoft.com/office/drawing/2014/main" id="{C2F1EB8D-249F-4F79-9396-8FA3D0AACCFA}"/>
              </a:ext>
            </a:extLst>
          </p:cNvPr>
          <p:cNvGrpSpPr/>
          <p:nvPr/>
        </p:nvGrpSpPr>
        <p:grpSpPr>
          <a:xfrm>
            <a:off x="4315837" y="972500"/>
            <a:ext cx="830416" cy="3345207"/>
            <a:chOff x="4315837" y="972500"/>
            <a:chExt cx="830416" cy="3345207"/>
          </a:xfrm>
        </p:grpSpPr>
        <p:cxnSp>
          <p:nvCxnSpPr>
            <p:cNvPr id="24" name="Gerader Verbinder 23">
              <a:extLst>
                <a:ext uri="{FF2B5EF4-FFF2-40B4-BE49-F238E27FC236}">
                  <a16:creationId xmlns:a16="http://schemas.microsoft.com/office/drawing/2014/main" id="{E4EA352A-7B05-41FA-96E5-A33CD6917520}"/>
                </a:ext>
              </a:extLst>
            </p:cNvPr>
            <p:cNvCxnSpPr>
              <a:cxnSpLocks/>
              <a:stCxn id="27" idx="1"/>
            </p:cNvCxnSpPr>
            <p:nvPr/>
          </p:nvCxnSpPr>
          <p:spPr>
            <a:xfrm flipH="1" flipV="1">
              <a:off x="4877908" y="4098381"/>
              <a:ext cx="257792" cy="219326"/>
            </a:xfrm>
            <a:prstGeom prst="line">
              <a:avLst/>
            </a:prstGeom>
            <a:ln w="19050"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grpSp>
          <p:nvGrpSpPr>
            <p:cNvPr id="25" name="Gruppieren 24">
              <a:extLst>
                <a:ext uri="{FF2B5EF4-FFF2-40B4-BE49-F238E27FC236}">
                  <a16:creationId xmlns:a16="http://schemas.microsoft.com/office/drawing/2014/main" id="{088B4277-3B93-45F3-A041-8B2845F763C6}"/>
                </a:ext>
              </a:extLst>
            </p:cNvPr>
            <p:cNvGrpSpPr/>
            <p:nvPr/>
          </p:nvGrpSpPr>
          <p:grpSpPr>
            <a:xfrm>
              <a:off x="4315837" y="972500"/>
              <a:ext cx="830416" cy="3345207"/>
              <a:chOff x="4386629" y="1621429"/>
              <a:chExt cx="830416" cy="3345207"/>
            </a:xfrm>
          </p:grpSpPr>
          <p:sp>
            <p:nvSpPr>
              <p:cNvPr id="26" name="Line 101">
                <a:extLst>
                  <a:ext uri="{FF2B5EF4-FFF2-40B4-BE49-F238E27FC236}">
                    <a16:creationId xmlns:a16="http://schemas.microsoft.com/office/drawing/2014/main" id="{AA870AF0-12AB-4FEF-B121-41561AF2630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388459" y="1621429"/>
                <a:ext cx="0" cy="3024188"/>
              </a:xfrm>
              <a:prstGeom prst="line">
                <a:avLst/>
              </a:prstGeom>
              <a:ln w="19050">
                <a:headEnd/>
                <a:tailEnd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/>
              <a:lstStyle/>
              <a:p>
                <a:endParaRPr lang="de-DE"/>
              </a:p>
            </p:txBody>
          </p:sp>
          <p:sp>
            <p:nvSpPr>
              <p:cNvPr id="27" name="Line 102">
                <a:extLst>
                  <a:ext uri="{FF2B5EF4-FFF2-40B4-BE49-F238E27FC236}">
                    <a16:creationId xmlns:a16="http://schemas.microsoft.com/office/drawing/2014/main" id="{37A5FB05-8BCE-45C8-8BB4-E039CD9E242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206491" y="2082871"/>
                <a:ext cx="0" cy="2883765"/>
              </a:xfrm>
              <a:prstGeom prst="line">
                <a:avLst/>
              </a:prstGeom>
              <a:ln w="19050">
                <a:headEnd/>
                <a:tailEnd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/>
              <a:lstStyle/>
              <a:p>
                <a:endParaRPr lang="de-DE"/>
              </a:p>
            </p:txBody>
          </p:sp>
          <p:sp>
            <p:nvSpPr>
              <p:cNvPr id="28" name="Line 103">
                <a:extLst>
                  <a:ext uri="{FF2B5EF4-FFF2-40B4-BE49-F238E27FC236}">
                    <a16:creationId xmlns:a16="http://schemas.microsoft.com/office/drawing/2014/main" id="{CE4404AC-EBEB-491F-A048-7DC1BFF7D8B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711982" y="2082871"/>
                <a:ext cx="0" cy="2736850"/>
              </a:xfrm>
              <a:prstGeom prst="line">
                <a:avLst/>
              </a:prstGeom>
              <a:ln w="19050">
                <a:headEnd/>
                <a:tailEnd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/>
              <a:lstStyle/>
              <a:p>
                <a:endParaRPr lang="de-DE"/>
              </a:p>
            </p:txBody>
          </p:sp>
          <p:sp>
            <p:nvSpPr>
              <p:cNvPr id="29" name="Line 104">
                <a:extLst>
                  <a:ext uri="{FF2B5EF4-FFF2-40B4-BE49-F238E27FC236}">
                    <a16:creationId xmlns:a16="http://schemas.microsoft.com/office/drawing/2014/main" id="{879962A0-6D5E-43D5-9370-4B026452933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851861" y="1863755"/>
                <a:ext cx="0" cy="2736850"/>
              </a:xfrm>
              <a:prstGeom prst="line">
                <a:avLst/>
              </a:prstGeom>
              <a:ln w="19050">
                <a:headEnd/>
                <a:tailEnd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/>
              <a:lstStyle/>
              <a:p>
                <a:endParaRPr lang="de-DE"/>
              </a:p>
            </p:txBody>
          </p:sp>
          <p:grpSp>
            <p:nvGrpSpPr>
              <p:cNvPr id="30" name="Gruppieren 29">
                <a:extLst>
                  <a:ext uri="{FF2B5EF4-FFF2-40B4-BE49-F238E27FC236}">
                    <a16:creationId xmlns:a16="http://schemas.microsoft.com/office/drawing/2014/main" id="{52153247-33B8-492E-A396-F606CB4F71D4}"/>
                  </a:ext>
                </a:extLst>
              </p:cNvPr>
              <p:cNvGrpSpPr/>
              <p:nvPr/>
            </p:nvGrpSpPr>
            <p:grpSpPr>
              <a:xfrm>
                <a:off x="4388459" y="1628637"/>
                <a:ext cx="828586" cy="458493"/>
                <a:chOff x="4388459" y="1628637"/>
                <a:chExt cx="828586" cy="458493"/>
              </a:xfrm>
            </p:grpSpPr>
            <p:sp>
              <p:nvSpPr>
                <p:cNvPr id="36" name="Gleichschenkliges Dreieck 35">
                  <a:extLst>
                    <a:ext uri="{FF2B5EF4-FFF2-40B4-BE49-F238E27FC236}">
                      <a16:creationId xmlns:a16="http://schemas.microsoft.com/office/drawing/2014/main" id="{349753F9-62C1-4CD6-B0E3-7CBC12615297}"/>
                    </a:ext>
                  </a:extLst>
                </p:cNvPr>
                <p:cNvSpPr/>
                <p:nvPr/>
              </p:nvSpPr>
              <p:spPr>
                <a:xfrm rot="19214109">
                  <a:off x="4779941" y="1690993"/>
                  <a:ext cx="131491" cy="166349"/>
                </a:xfrm>
                <a:prstGeom prst="triangle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37" name="Gleichschenkliges Dreieck 36">
                  <a:extLst>
                    <a:ext uri="{FF2B5EF4-FFF2-40B4-BE49-F238E27FC236}">
                      <a16:creationId xmlns:a16="http://schemas.microsoft.com/office/drawing/2014/main" id="{AAE25B36-AD55-4926-9ED5-811211DD3763}"/>
                    </a:ext>
                  </a:extLst>
                </p:cNvPr>
                <p:cNvSpPr/>
                <p:nvPr/>
              </p:nvSpPr>
              <p:spPr>
                <a:xfrm rot="19214109">
                  <a:off x="4640050" y="1907228"/>
                  <a:ext cx="131491" cy="166349"/>
                </a:xfrm>
                <a:prstGeom prst="triangle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cxnSp>
              <p:nvCxnSpPr>
                <p:cNvPr id="38" name="Gerader Verbinder 37">
                  <a:extLst>
                    <a:ext uri="{FF2B5EF4-FFF2-40B4-BE49-F238E27FC236}">
                      <a16:creationId xmlns:a16="http://schemas.microsoft.com/office/drawing/2014/main" id="{EC046A03-ECF4-46D9-885B-60003983EDC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4388459" y="1628637"/>
                  <a:ext cx="396629" cy="74823"/>
                </a:xfrm>
                <a:prstGeom prst="line">
                  <a:avLst/>
                </a:prstGeom>
                <a:ln w="19050"/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Gerader Verbinder 38">
                  <a:extLst>
                    <a:ext uri="{FF2B5EF4-FFF2-40B4-BE49-F238E27FC236}">
                      <a16:creationId xmlns:a16="http://schemas.microsoft.com/office/drawing/2014/main" id="{6F8AA418-55A1-4450-8436-A0EFBFA50238}"/>
                    </a:ext>
                  </a:extLst>
                </p:cNvPr>
                <p:cNvCxnSpPr>
                  <a:cxnSpLocks/>
                  <a:stCxn id="37" idx="4"/>
                </p:cNvCxnSpPr>
                <p:nvPr/>
              </p:nvCxnSpPr>
              <p:spPr>
                <a:xfrm>
                  <a:off x="4809534" y="2012283"/>
                  <a:ext cx="405291" cy="70588"/>
                </a:xfrm>
                <a:prstGeom prst="line">
                  <a:avLst/>
                </a:prstGeom>
                <a:ln w="19050"/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Gerader Verbinder 39">
                  <a:extLst>
                    <a:ext uri="{FF2B5EF4-FFF2-40B4-BE49-F238E27FC236}">
                      <a16:creationId xmlns:a16="http://schemas.microsoft.com/office/drawing/2014/main" id="{737B1779-4F41-4D42-B184-38B68A406F7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4949427" y="1793167"/>
                  <a:ext cx="267618" cy="293963"/>
                </a:xfrm>
                <a:prstGeom prst="line">
                  <a:avLst/>
                </a:prstGeom>
                <a:ln w="19050"/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Gerader Verbinder 40">
                  <a:extLst>
                    <a:ext uri="{FF2B5EF4-FFF2-40B4-BE49-F238E27FC236}">
                      <a16:creationId xmlns:a16="http://schemas.microsoft.com/office/drawing/2014/main" id="{9C3AC1DE-737C-453E-BAAC-A5FF075815A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4388459" y="1636014"/>
                  <a:ext cx="267618" cy="293963"/>
                </a:xfrm>
                <a:prstGeom prst="line">
                  <a:avLst/>
                </a:prstGeom>
                <a:ln w="19050"/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1" name="Gerader Verbinder 30">
                <a:extLst>
                  <a:ext uri="{FF2B5EF4-FFF2-40B4-BE49-F238E27FC236}">
                    <a16:creationId xmlns:a16="http://schemas.microsoft.com/office/drawing/2014/main" id="{358D3227-395A-468C-84FF-07F9D6A23471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4813225" y="4934892"/>
                <a:ext cx="393266" cy="28972"/>
              </a:xfrm>
              <a:prstGeom prst="line">
                <a:avLst/>
              </a:prstGeom>
              <a:ln w="19050"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2" name="Gerader Verbinder 31">
                <a:extLst>
                  <a:ext uri="{FF2B5EF4-FFF2-40B4-BE49-F238E27FC236}">
                    <a16:creationId xmlns:a16="http://schemas.microsoft.com/office/drawing/2014/main" id="{A9648C32-ABA3-4EC3-93D9-EE38E13D5B66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4388460" y="4644065"/>
                <a:ext cx="391364" cy="62716"/>
              </a:xfrm>
              <a:prstGeom prst="line">
                <a:avLst/>
              </a:prstGeom>
              <a:ln w="19050"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3" name="Gerader Verbinder 32">
                <a:extLst>
                  <a:ext uri="{FF2B5EF4-FFF2-40B4-BE49-F238E27FC236}">
                    <a16:creationId xmlns:a16="http://schemas.microsoft.com/office/drawing/2014/main" id="{DDB03A4D-1161-4B4A-8208-88DF8D837A8E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4386629" y="4645617"/>
                <a:ext cx="268561" cy="279197"/>
              </a:xfrm>
              <a:prstGeom prst="line">
                <a:avLst/>
              </a:prstGeom>
              <a:ln w="19050"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34" name="Gleichschenkliges Dreieck 33">
                <a:extLst>
                  <a:ext uri="{FF2B5EF4-FFF2-40B4-BE49-F238E27FC236}">
                    <a16:creationId xmlns:a16="http://schemas.microsoft.com/office/drawing/2014/main" id="{C4D335F3-6467-475C-8F50-09CF5EE9B0D3}"/>
                  </a:ext>
                </a:extLst>
              </p:cNvPr>
              <p:cNvSpPr/>
              <p:nvPr/>
            </p:nvSpPr>
            <p:spPr>
              <a:xfrm rot="6824043">
                <a:off x="4697942" y="4817189"/>
                <a:ext cx="124575" cy="169391"/>
              </a:xfrm>
              <a:prstGeom prst="triangl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5" name="Gleichschenkliges Dreieck 34">
                <a:extLst>
                  <a:ext uri="{FF2B5EF4-FFF2-40B4-BE49-F238E27FC236}">
                    <a16:creationId xmlns:a16="http://schemas.microsoft.com/office/drawing/2014/main" id="{A3D20B91-254B-4529-B094-CDCC87D2DC06}"/>
                  </a:ext>
                </a:extLst>
              </p:cNvPr>
              <p:cNvSpPr/>
              <p:nvPr/>
            </p:nvSpPr>
            <p:spPr>
              <a:xfrm rot="7537263">
                <a:off x="4817221" y="4615131"/>
                <a:ext cx="131491" cy="166349"/>
              </a:xfrm>
              <a:prstGeom prst="triangl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9204043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Breitbild</PresentationFormat>
  <Paragraphs>0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bt702110</dc:creator>
  <cp:lastModifiedBy>bt702110</cp:lastModifiedBy>
  <cp:revision>1</cp:revision>
  <dcterms:created xsi:type="dcterms:W3CDTF">2020-05-19T14:29:34Z</dcterms:created>
  <dcterms:modified xsi:type="dcterms:W3CDTF">2020-05-28T07:39:15Z</dcterms:modified>
</cp:coreProperties>
</file>