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60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2" autoAdjust="0"/>
    <p:restoredTop sz="84985" autoAdjust="0"/>
  </p:normalViewPr>
  <p:slideViewPr>
    <p:cSldViewPr snapToGrid="0" showGuides="1">
      <p:cViewPr>
        <p:scale>
          <a:sx n="35" d="100"/>
          <a:sy n="35" d="100"/>
        </p:scale>
        <p:origin x="1821" y="9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13T15:02:03.36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13T15:02:39.35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13T15:02:39.69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13T15:02:40.07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13T15:02:03.36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0,'0'0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13T15:02:26.78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13T15:02:38.71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13T15:02:39.35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13T15:02:39.69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13T15:02:40.07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13T15:02:26.78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13T15:02:38.71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13T15:02:39.35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13T15:02:39.69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13T15:02:40.07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13T15:02:03.36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13T15:02:26.78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13T15:02:38.71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89A19-F93D-4AFC-8D1D-4A098BDE98EC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4C8C3-BE1A-46C9-B287-0DF8D61A56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9832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F4C8C3-BE1A-46C9-B287-0DF8D61A563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390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20DF07-FFEA-409F-84A3-9B4C9D67E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2240913-C533-4184-A639-5679C7335B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365DB5-34B0-473A-81BB-6CC265D98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5276-6ED6-41D4-98A0-912D00BA9FDE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156CD3-B7C5-4AA8-8E68-15146EBDA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10B38A-FE12-49B7-B982-26A4AFA56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C8B0-5CEF-4C6B-8FC7-D31D2B9B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238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3E042D-8558-41E2-97AC-844E1442C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574B1F-16AA-4B12-AB1E-04179AFD09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034C33-D65B-4C50-8F90-EAD259283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5276-6ED6-41D4-98A0-912D00BA9FDE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01C2DD-8C0D-4C68-AF1B-794D65F1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766127-10D1-4A6C-ACB0-1F210FE39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C8B0-5CEF-4C6B-8FC7-D31D2B9B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3381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3E03636-6A16-4182-8762-352D3EA7D5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B14F284-1E62-423E-B3EE-BB6704F52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8A69CBD-BD71-4A40-A96F-A35CC7ACB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5276-6ED6-41D4-98A0-912D00BA9FDE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B65F4F-DC81-4FF7-A997-69999131E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DB7069-98FA-4FCF-A7E1-B48403988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C8B0-5CEF-4C6B-8FC7-D31D2B9B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337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6F6CC9-1D98-4186-A69B-1A769DBE7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3C1991-58B6-427B-A4AC-5E01628DE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17ACAC-616D-45D4-8703-75E08C421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5276-6ED6-41D4-98A0-912D00BA9FDE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669D7-D8BF-4175-8F03-D7D9B46CD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91CCE5-A12A-422A-890C-E0D7A1E36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C8B0-5CEF-4C6B-8FC7-D31D2B9B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4150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B5A103-E478-4EE3-80C2-04593C531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36FDAC3-DC58-4E6C-80FF-3E78360AA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88DB93-951B-4FA4-A5BA-5706F51F7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5276-6ED6-41D4-98A0-912D00BA9FDE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E223C2-B299-498A-8133-614B6B0D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CD8EC1-EE9E-475F-951F-89ED97C4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C8B0-5CEF-4C6B-8FC7-D31D2B9B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4245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2278D1-BA3B-4905-876C-61B255A9A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04F60C-490A-4A68-9C24-DDF5A0C128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49E2224-4ABD-4A99-AD18-1775BBFD1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42CB5C3-6863-46D1-A73A-802CC812D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5276-6ED6-41D4-98A0-912D00BA9FDE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1AC53EE-21AE-4EF1-9692-C22DD9B7F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95C730-6470-4D6C-864B-935E48A48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C8B0-5CEF-4C6B-8FC7-D31D2B9B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707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EF1C5E-D7C7-4832-801E-F01D2F5A9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2D5022-A017-4628-B8E9-EC7A262CB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842F8ED-4B7F-4FF8-BE38-5B92123B6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9087650-FDBA-42E8-BD2C-52B6D04B5A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CF695DD-592A-4C6F-B3F8-82F81A42B7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D80CA66-D005-471C-96E3-3CFBABA0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5276-6ED6-41D4-98A0-912D00BA9FDE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2C21400-9C28-444D-BED2-3631CC1FC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C409583-9D7E-4106-BFAC-193F5E30A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C8B0-5CEF-4C6B-8FC7-D31D2B9B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47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9B2C06-935B-4856-BD5F-3F44C5826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C39C544-6C93-4D46-A516-F5D39C906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5276-6ED6-41D4-98A0-912D00BA9FDE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EE6FFD2-75E1-4576-BCCE-B5BC19F6C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22EA71D-42A4-4D10-9583-F9D90CD3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C8B0-5CEF-4C6B-8FC7-D31D2B9B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240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D74E2A4-3D3A-4844-8619-D9987C272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5276-6ED6-41D4-98A0-912D00BA9FDE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CACEAAC-7338-4C71-8722-826C625D2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0DBF040-5E54-47B2-B700-2D4F1DF8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C8B0-5CEF-4C6B-8FC7-D31D2B9B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351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615DF1-0948-4741-95A6-8033581B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DEC166-518D-4E80-BEAB-C727E4EF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806C1B7-B8ED-4927-ADC8-A0484797A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F75AA48-7170-4495-B28B-3FF73EEB8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5276-6ED6-41D4-98A0-912D00BA9FDE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22C543D-E2D4-4627-9871-7BE989C89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CCD2C1-7FD1-49F7-8A5D-892D6E444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C8B0-5CEF-4C6B-8FC7-D31D2B9B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2482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ED8C58-2A04-42B7-8FEE-EC7A97D4D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17BDF24-FA5D-4B4C-9B0C-730F0FBB25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966B5F1-21D1-4DEE-9055-81C465564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BE159C9-8749-42F3-9DB0-D97050257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5276-6ED6-41D4-98A0-912D00BA9FDE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3D194D-657B-4741-8985-E34FA906F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8490A9-D6F3-4BBC-B570-9622BCA68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C8B0-5CEF-4C6B-8FC7-D31D2B9B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39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8052266-2E33-4104-9EAB-D298B0BEC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F55F12E-7B3A-49E1-BEA4-2588DDACB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C3DB83-AA93-436E-8CFB-82A4A31614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95276-6ED6-41D4-98A0-912D00BA9FDE}" type="datetimeFigureOut">
              <a:rPr lang="de-DE" smtClean="0"/>
              <a:t>07.01.2021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AFB25A-5F88-4BEA-976F-2C0EDD72AF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2A0A93-9D07-4AF7-8221-A583261AA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2C8B0-5CEF-4C6B-8FC7-D31D2B9B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0925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3" Type="http://schemas.openxmlformats.org/officeDocument/2006/relationships/customXml" Target="../ink/ink1.xml"/><Relationship Id="rId7" Type="http://schemas.openxmlformats.org/officeDocument/2006/relationships/customXml" Target="../ink/ink4.xml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2.png"/><Relationship Id="rId5" Type="http://schemas.openxmlformats.org/officeDocument/2006/relationships/customXml" Target="../ink/ink2.xml"/><Relationship Id="rId10" Type="http://schemas.openxmlformats.org/officeDocument/2006/relationships/image" Target="../media/image1.png"/><Relationship Id="rId4" Type="http://schemas.openxmlformats.org/officeDocument/2006/relationships/image" Target="../media/image50.png"/><Relationship Id="rId9" Type="http://schemas.openxmlformats.org/officeDocument/2006/relationships/customXml" Target="../ink/ink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.xml"/><Relationship Id="rId13" Type="http://schemas.openxmlformats.org/officeDocument/2006/relationships/image" Target="../media/image8.png"/><Relationship Id="rId18" Type="http://schemas.openxmlformats.org/officeDocument/2006/relationships/image" Target="../media/image13.svg"/><Relationship Id="rId3" Type="http://schemas.openxmlformats.org/officeDocument/2006/relationships/image" Target="../media/image50.png"/><Relationship Id="rId7" Type="http://schemas.openxmlformats.org/officeDocument/2006/relationships/customXml" Target="../ink/ink11.xml"/><Relationship Id="rId12" Type="http://schemas.openxmlformats.org/officeDocument/2006/relationships/image" Target="../media/image7.svg"/><Relationship Id="rId17" Type="http://schemas.openxmlformats.org/officeDocument/2006/relationships/image" Target="../media/image12.png"/><Relationship Id="rId2" Type="http://schemas.openxmlformats.org/officeDocument/2006/relationships/customXml" Target="../ink/ink7.xml"/><Relationship Id="rId16" Type="http://schemas.openxmlformats.org/officeDocument/2006/relationships/image" Target="../media/image11.svg"/><Relationship Id="rId20" Type="http://schemas.openxmlformats.org/officeDocument/2006/relationships/image" Target="../media/image15.sv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0.xml"/><Relationship Id="rId11" Type="http://schemas.openxmlformats.org/officeDocument/2006/relationships/image" Target="../media/image6.png"/><Relationship Id="rId5" Type="http://schemas.openxmlformats.org/officeDocument/2006/relationships/customXml" Target="../ink/ink9.xml"/><Relationship Id="rId15" Type="http://schemas.openxmlformats.org/officeDocument/2006/relationships/image" Target="../media/image10.png"/><Relationship Id="rId10" Type="http://schemas.openxmlformats.org/officeDocument/2006/relationships/image" Target="../media/image5.svg"/><Relationship Id="rId19" Type="http://schemas.openxmlformats.org/officeDocument/2006/relationships/image" Target="../media/image14.png"/><Relationship Id="rId4" Type="http://schemas.openxmlformats.org/officeDocument/2006/relationships/customXml" Target="../ink/ink8.xml"/><Relationship Id="rId9" Type="http://schemas.openxmlformats.org/officeDocument/2006/relationships/image" Target="../media/image4.png"/><Relationship Id="rId14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.xml"/><Relationship Id="rId13" Type="http://schemas.openxmlformats.org/officeDocument/2006/relationships/customXml" Target="../ink/ink18.xml"/><Relationship Id="rId3" Type="http://schemas.openxmlformats.org/officeDocument/2006/relationships/image" Target="../media/image17.png"/><Relationship Id="rId7" Type="http://schemas.openxmlformats.org/officeDocument/2006/relationships/image" Target="../media/image5.png"/><Relationship Id="rId12" Type="http://schemas.openxmlformats.org/officeDocument/2006/relationships/customXml" Target="../ink/ink17.xml"/><Relationship Id="rId17" Type="http://schemas.openxmlformats.org/officeDocument/2006/relationships/image" Target="../media/image20.svg"/><Relationship Id="rId2" Type="http://schemas.openxmlformats.org/officeDocument/2006/relationships/image" Target="../media/image16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3.xml"/><Relationship Id="rId11" Type="http://schemas.openxmlformats.org/officeDocument/2006/relationships/image" Target="../media/image80.png"/><Relationship Id="rId5" Type="http://schemas.openxmlformats.org/officeDocument/2006/relationships/image" Target="../media/image18.png"/><Relationship Id="rId15" Type="http://schemas.openxmlformats.org/officeDocument/2006/relationships/image" Target="../media/image5.svg"/><Relationship Id="rId10" Type="http://schemas.openxmlformats.org/officeDocument/2006/relationships/customXml" Target="../ink/ink16.xml"/><Relationship Id="rId4" Type="http://schemas.openxmlformats.org/officeDocument/2006/relationships/image" Target="../media/image30.png"/><Relationship Id="rId9" Type="http://schemas.openxmlformats.org/officeDocument/2006/relationships/customXml" Target="../ink/ink15.xml"/><Relationship Id="rId1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B1942FD4-AF21-4698-A76B-A8B27062CD5D}"/>
              </a:ext>
            </a:extLst>
          </p:cNvPr>
          <p:cNvGrpSpPr/>
          <p:nvPr/>
        </p:nvGrpSpPr>
        <p:grpSpPr>
          <a:xfrm>
            <a:off x="-3087808" y="-1091153"/>
            <a:ext cx="18624883" cy="9818139"/>
            <a:chOff x="-3152272" y="-379519"/>
            <a:chExt cx="18624883" cy="9818139"/>
          </a:xfrm>
        </p:grpSpPr>
        <p:sp>
          <p:nvSpPr>
            <p:cNvPr id="290" name="Textfeld 289">
              <a:extLst>
                <a:ext uri="{FF2B5EF4-FFF2-40B4-BE49-F238E27FC236}">
                  <a16:creationId xmlns:a16="http://schemas.microsoft.com/office/drawing/2014/main" id="{C3154E4B-1EA3-4623-B4E8-57D6BC64C147}"/>
                </a:ext>
              </a:extLst>
            </p:cNvPr>
            <p:cNvSpPr txBox="1"/>
            <p:nvPr/>
          </p:nvSpPr>
          <p:spPr>
            <a:xfrm>
              <a:off x="9914021" y="6749716"/>
              <a:ext cx="555859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800" dirty="0">
                  <a:latin typeface="Arial" panose="020B0604020202020204" pitchFamily="34" charset="0"/>
                  <a:cs typeface="Arial" panose="020B0604020202020204" pitchFamily="34" charset="0"/>
                </a:rPr>
                <a:t>Stickstoffverbindungen </a:t>
              </a:r>
            </a:p>
            <a:p>
              <a:r>
                <a:rPr lang="de-DE" sz="2800" dirty="0">
                  <a:latin typeface="Arial" panose="020B0604020202020204" pitchFamily="34" charset="0"/>
                  <a:cs typeface="Arial" panose="020B0604020202020204" pitchFamily="34" charset="0"/>
                </a:rPr>
                <a:t>Mineralisierungen </a:t>
              </a:r>
            </a:p>
          </p:txBody>
        </p:sp>
        <p:grpSp>
          <p:nvGrpSpPr>
            <p:cNvPr id="451" name="Gruppieren 450">
              <a:extLst>
                <a:ext uri="{FF2B5EF4-FFF2-40B4-BE49-F238E27FC236}">
                  <a16:creationId xmlns:a16="http://schemas.microsoft.com/office/drawing/2014/main" id="{FD4DDED8-4641-416A-A72D-7879D92765B6}"/>
                </a:ext>
              </a:extLst>
            </p:cNvPr>
            <p:cNvGrpSpPr/>
            <p:nvPr/>
          </p:nvGrpSpPr>
          <p:grpSpPr>
            <a:xfrm>
              <a:off x="-3152272" y="-379519"/>
              <a:ext cx="15063535" cy="9818139"/>
              <a:chOff x="-3152272" y="-379519"/>
              <a:chExt cx="15063535" cy="9818139"/>
            </a:xfrm>
          </p:grpSpPr>
          <p:sp>
            <p:nvSpPr>
              <p:cNvPr id="4" name="Ellipse 3">
                <a:extLst>
                  <a:ext uri="{FF2B5EF4-FFF2-40B4-BE49-F238E27FC236}">
                    <a16:creationId xmlns:a16="http://schemas.microsoft.com/office/drawing/2014/main" id="{D24DB4DC-0D14-455A-80A8-BE0A00E49FE9}"/>
                  </a:ext>
                </a:extLst>
              </p:cNvPr>
              <p:cNvSpPr/>
              <p:nvPr/>
            </p:nvSpPr>
            <p:spPr>
              <a:xfrm>
                <a:off x="2210876" y="61013"/>
                <a:ext cx="7416000" cy="7416000"/>
              </a:xfrm>
              <a:prstGeom prst="ellipse">
                <a:avLst/>
              </a:prstGeom>
              <a:noFill/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Rechteck 33">
                <a:extLst>
                  <a:ext uri="{FF2B5EF4-FFF2-40B4-BE49-F238E27FC236}">
                    <a16:creationId xmlns:a16="http://schemas.microsoft.com/office/drawing/2014/main" id="{46F8AF7E-51CF-48A0-9BB9-B36D04FD707B}"/>
                  </a:ext>
                </a:extLst>
              </p:cNvPr>
              <p:cNvSpPr/>
              <p:nvPr/>
            </p:nvSpPr>
            <p:spPr>
              <a:xfrm>
                <a:off x="1124846" y="3076440"/>
                <a:ext cx="1805504" cy="1080000"/>
              </a:xfrm>
              <a:prstGeom prst="rect">
                <a:avLst/>
              </a:prstGeom>
              <a:solidFill>
                <a:srgbClr val="DDDDDD"/>
              </a:solidFill>
              <a:ln>
                <a:solidFill>
                  <a:srgbClr val="DDDDD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" name="Flussdiagramm: Auszug 25">
                <a:extLst>
                  <a:ext uri="{FF2B5EF4-FFF2-40B4-BE49-F238E27FC236}">
                    <a16:creationId xmlns:a16="http://schemas.microsoft.com/office/drawing/2014/main" id="{EDCDB890-4C33-4CB6-A902-08E1B93B629D}"/>
                  </a:ext>
                </a:extLst>
              </p:cNvPr>
              <p:cNvSpPr/>
              <p:nvPr/>
            </p:nvSpPr>
            <p:spPr>
              <a:xfrm rot="21160024">
                <a:off x="2123791" y="4117757"/>
                <a:ext cx="268515" cy="471714"/>
              </a:xfrm>
              <a:prstGeom prst="flowChartExtra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" name="Rechteck 30">
                <a:extLst>
                  <a:ext uri="{FF2B5EF4-FFF2-40B4-BE49-F238E27FC236}">
                    <a16:creationId xmlns:a16="http://schemas.microsoft.com/office/drawing/2014/main" id="{626050D3-EEFB-4388-B9EC-7163DC2AD46D}"/>
                  </a:ext>
                </a:extLst>
              </p:cNvPr>
              <p:cNvSpPr/>
              <p:nvPr/>
            </p:nvSpPr>
            <p:spPr>
              <a:xfrm>
                <a:off x="4089366" y="0"/>
                <a:ext cx="3640128" cy="681432"/>
              </a:xfrm>
              <a:prstGeom prst="rect">
                <a:avLst/>
              </a:prstGeom>
              <a:solidFill>
                <a:srgbClr val="DDDDDD"/>
              </a:solidFill>
              <a:ln>
                <a:solidFill>
                  <a:srgbClr val="DDDDD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lussdiagramm: Auszug 23">
                <a:extLst>
                  <a:ext uri="{FF2B5EF4-FFF2-40B4-BE49-F238E27FC236}">
                    <a16:creationId xmlns:a16="http://schemas.microsoft.com/office/drawing/2014/main" id="{92491C29-357A-4646-9367-7D1F65F1FB85}"/>
                  </a:ext>
                </a:extLst>
              </p:cNvPr>
              <p:cNvSpPr/>
              <p:nvPr/>
            </p:nvSpPr>
            <p:spPr>
              <a:xfrm rot="3553479">
                <a:off x="3785677" y="409357"/>
                <a:ext cx="268515" cy="471714"/>
              </a:xfrm>
              <a:prstGeom prst="flowChartExtra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42575973-F465-4F69-98CA-6BB5447F985E}"/>
                  </a:ext>
                </a:extLst>
              </p:cNvPr>
              <p:cNvSpPr txBox="1"/>
              <p:nvPr/>
            </p:nvSpPr>
            <p:spPr>
              <a:xfrm>
                <a:off x="4230807" y="215314"/>
                <a:ext cx="3403990" cy="58477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NO</a:t>
                </a:r>
                <a:r>
                  <a:rPr lang="de-DE" sz="32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de-DE" sz="32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  <p:sp>
            <p:nvSpPr>
              <p:cNvPr id="35" name="Rechteck 34">
                <a:extLst>
                  <a:ext uri="{FF2B5EF4-FFF2-40B4-BE49-F238E27FC236}">
                    <a16:creationId xmlns:a16="http://schemas.microsoft.com/office/drawing/2014/main" id="{C92ADEFA-837D-429D-973B-5E5271F0DEE1}"/>
                  </a:ext>
                </a:extLst>
              </p:cNvPr>
              <p:cNvSpPr/>
              <p:nvPr/>
            </p:nvSpPr>
            <p:spPr>
              <a:xfrm>
                <a:off x="8813766" y="3076440"/>
                <a:ext cx="1805504" cy="1115915"/>
              </a:xfrm>
              <a:prstGeom prst="rect">
                <a:avLst/>
              </a:prstGeom>
              <a:solidFill>
                <a:srgbClr val="DDDDDD"/>
              </a:solidFill>
              <a:ln>
                <a:solidFill>
                  <a:srgbClr val="DDDDD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9" name="Flussdiagramm: Auszug 28">
                <a:extLst>
                  <a:ext uri="{FF2B5EF4-FFF2-40B4-BE49-F238E27FC236}">
                    <a16:creationId xmlns:a16="http://schemas.microsoft.com/office/drawing/2014/main" id="{FE998E12-4B5A-45A6-96D5-F66EEB208B9C}"/>
                  </a:ext>
                </a:extLst>
              </p:cNvPr>
              <p:cNvSpPr/>
              <p:nvPr/>
            </p:nvSpPr>
            <p:spPr>
              <a:xfrm rot="611347">
                <a:off x="9438992" y="4110500"/>
                <a:ext cx="268515" cy="471714"/>
              </a:xfrm>
              <a:prstGeom prst="flowChartExtra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" name="Flussdiagramm: Auszug 26">
                <a:extLst>
                  <a:ext uri="{FF2B5EF4-FFF2-40B4-BE49-F238E27FC236}">
                    <a16:creationId xmlns:a16="http://schemas.microsoft.com/office/drawing/2014/main" id="{AA6D8DD7-5BAA-49BF-A41B-76BD8E0BD0FB}"/>
                  </a:ext>
                </a:extLst>
              </p:cNvPr>
              <p:cNvSpPr/>
              <p:nvPr/>
            </p:nvSpPr>
            <p:spPr>
              <a:xfrm rot="9946265">
                <a:off x="9373677" y="2615530"/>
                <a:ext cx="268515" cy="471714"/>
              </a:xfrm>
              <a:prstGeom prst="flowChartExtra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D41C319-9E62-4319-BA4E-383A7C3111B7}"/>
                  </a:ext>
                </a:extLst>
              </p:cNvPr>
              <p:cNvSpPr txBox="1"/>
              <p:nvPr/>
            </p:nvSpPr>
            <p:spPr>
              <a:xfrm>
                <a:off x="8919426" y="3172295"/>
                <a:ext cx="1544400" cy="64633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de-DE" sz="3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de-DE" sz="3600" baseline="-25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33" name="Rechteck 32">
                <a:extLst>
                  <a:ext uri="{FF2B5EF4-FFF2-40B4-BE49-F238E27FC236}">
                    <a16:creationId xmlns:a16="http://schemas.microsoft.com/office/drawing/2014/main" id="{89EA4074-BAB9-45DA-972D-F89EE7296616}"/>
                  </a:ext>
                </a:extLst>
              </p:cNvPr>
              <p:cNvSpPr/>
              <p:nvPr/>
            </p:nvSpPr>
            <p:spPr>
              <a:xfrm>
                <a:off x="4090336" y="6856059"/>
                <a:ext cx="3640128" cy="681432"/>
              </a:xfrm>
              <a:prstGeom prst="rect">
                <a:avLst/>
              </a:prstGeom>
              <a:solidFill>
                <a:srgbClr val="DDDDDD"/>
              </a:solidFill>
              <a:ln>
                <a:solidFill>
                  <a:srgbClr val="DDDDD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66A39975-45DC-4ACD-A0BE-60B5E5C37925}"/>
                  </a:ext>
                </a:extLst>
              </p:cNvPr>
              <p:cNvSpPr txBox="1"/>
              <p:nvPr/>
            </p:nvSpPr>
            <p:spPr>
              <a:xfrm>
                <a:off x="4307370" y="6887355"/>
                <a:ext cx="3283200" cy="5232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NH</a:t>
                </a:r>
                <a:r>
                  <a:rPr lang="de-DE" sz="28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de-DE" sz="28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3">
                <p14:nvContentPartPr>
                  <p14:cNvPr id="49" name="Freihand 48">
                    <a:extLst>
                      <a:ext uri="{FF2B5EF4-FFF2-40B4-BE49-F238E27FC236}">
                        <a16:creationId xmlns:a16="http://schemas.microsoft.com/office/drawing/2014/main" id="{6636BDBF-CB66-417A-A57F-5D262BEC6CF5}"/>
                      </a:ext>
                    </a:extLst>
                  </p14:cNvPr>
                  <p14:cNvContentPartPr/>
                  <p14:nvPr/>
                </p14:nvContentPartPr>
                <p14:xfrm>
                  <a:off x="2511691" y="3964125"/>
                  <a:ext cx="360" cy="360"/>
                </p14:xfrm>
              </p:contentPart>
            </mc:Choice>
            <mc:Fallback xmlns="">
              <p:pic>
                <p:nvPicPr>
                  <p:cNvPr id="49" name="Freihand 48">
                    <a:extLst>
                      <a:ext uri="{FF2B5EF4-FFF2-40B4-BE49-F238E27FC236}">
                        <a16:creationId xmlns:a16="http://schemas.microsoft.com/office/drawing/2014/main" id="{6636BDBF-CB66-417A-A57F-5D262BEC6CF5}"/>
                      </a:ext>
                    </a:extLst>
                  </p:cNvPr>
                  <p:cNvPicPr/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2502691" y="3955125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">
                <p14:nvContentPartPr>
                  <p14:cNvPr id="62" name="Freihand 61">
                    <a:extLst>
                      <a:ext uri="{FF2B5EF4-FFF2-40B4-BE49-F238E27FC236}">
                        <a16:creationId xmlns:a16="http://schemas.microsoft.com/office/drawing/2014/main" id="{8C7AA9D2-8E76-4109-853D-9FC6BAAFEC4B}"/>
                      </a:ext>
                    </a:extLst>
                  </p14:cNvPr>
                  <p14:cNvContentPartPr/>
                  <p14:nvPr/>
                </p14:nvContentPartPr>
                <p14:xfrm>
                  <a:off x="9292651" y="3867285"/>
                  <a:ext cx="360" cy="360"/>
                </p14:xfrm>
              </p:contentPart>
            </mc:Choice>
            <mc:Fallback xmlns="">
              <p:pic>
                <p:nvPicPr>
                  <p:cNvPr id="62" name="Freihand 61">
                    <a:extLst>
                      <a:ext uri="{FF2B5EF4-FFF2-40B4-BE49-F238E27FC236}">
                        <a16:creationId xmlns:a16="http://schemas.microsoft.com/office/drawing/2014/main" id="{8C7AA9D2-8E76-4109-853D-9FC6BAAFEC4B}"/>
                      </a:ext>
                    </a:extLst>
                  </p:cNvPr>
                  <p:cNvPicPr/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9283651" y="3858285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66" name="Freihand 65">
                    <a:extLst>
                      <a:ext uri="{FF2B5EF4-FFF2-40B4-BE49-F238E27FC236}">
                        <a16:creationId xmlns:a16="http://schemas.microsoft.com/office/drawing/2014/main" id="{EAF68EBA-606B-41FA-8737-1995A31F9D36}"/>
                      </a:ext>
                    </a:extLst>
                  </p14:cNvPr>
                  <p14:cNvContentPartPr/>
                  <p14:nvPr/>
                </p14:nvContentPartPr>
                <p14:xfrm>
                  <a:off x="2494411" y="3691605"/>
                  <a:ext cx="360" cy="360"/>
                </p14:xfrm>
              </p:contentPart>
            </mc:Choice>
            <mc:Fallback xmlns="">
              <p:pic>
                <p:nvPicPr>
                  <p:cNvPr id="66" name="Freihand 65">
                    <a:extLst>
                      <a:ext uri="{FF2B5EF4-FFF2-40B4-BE49-F238E27FC236}">
                        <a16:creationId xmlns:a16="http://schemas.microsoft.com/office/drawing/2014/main" id="{EAF68EBA-606B-41FA-8737-1995A31F9D36}"/>
                      </a:ext>
                    </a:extLst>
                  </p:cNvPr>
                  <p:cNvPicPr/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2485411" y="3682605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p:grpSp>
            <p:nvGrpSpPr>
              <p:cNvPr id="71" name="Gruppieren 70">
                <a:extLst>
                  <a:ext uri="{FF2B5EF4-FFF2-40B4-BE49-F238E27FC236}">
                    <a16:creationId xmlns:a16="http://schemas.microsoft.com/office/drawing/2014/main" id="{356EE93F-FCB6-454B-81E9-92397B4C1380}"/>
                  </a:ext>
                </a:extLst>
              </p:cNvPr>
              <p:cNvGrpSpPr/>
              <p:nvPr/>
            </p:nvGrpSpPr>
            <p:grpSpPr>
              <a:xfrm>
                <a:off x="2681971" y="3691605"/>
                <a:ext cx="360" cy="360"/>
                <a:chOff x="2646250" y="3691605"/>
                <a:chExt cx="360" cy="360"/>
              </a:xfrm>
            </p:grpSpPr>
            <mc:AlternateContent xmlns:mc="http://schemas.openxmlformats.org/markup-compatibility/2006" xmlns:p14="http://schemas.microsoft.com/office/powerpoint/2010/main">
              <mc:Choice Requires="p14">
                <p:contentPart p14:bwMode="auto" r:id="rId7">
                  <p14:nvContentPartPr>
                    <p14:cNvPr id="67" name="Freihand 66">
                      <a:extLst>
                        <a:ext uri="{FF2B5EF4-FFF2-40B4-BE49-F238E27FC236}">
                          <a16:creationId xmlns:a16="http://schemas.microsoft.com/office/drawing/2014/main" id="{D7092912-B329-45FD-8E7B-3876CC78855B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2646250" y="3691605"/>
                    <a:ext cx="360" cy="360"/>
                  </p14:xfrm>
                </p:contentPart>
              </mc:Choice>
              <mc:Fallback xmlns="">
                <p:pic>
                  <p:nvPicPr>
                    <p:cNvPr id="67" name="Freihand 66">
                      <a:extLst>
                        <a:ext uri="{FF2B5EF4-FFF2-40B4-BE49-F238E27FC236}">
                          <a16:creationId xmlns:a16="http://schemas.microsoft.com/office/drawing/2014/main" id="{D7092912-B329-45FD-8E7B-3876CC78855B}"/>
                        </a:ext>
                      </a:extLst>
                    </p:cNvPr>
                    <p:cNvPicPr/>
                    <p:nvPr/>
                  </p:nvPicPr>
                  <p:blipFill>
                    <a:blip r:embed="rId4"/>
                    <a:stretch>
                      <a:fillRect/>
                    </a:stretch>
                  </p:blipFill>
                  <p:spPr>
                    <a:xfrm>
                      <a:off x="2637250" y="3682605"/>
                      <a:ext cx="18000" cy="1800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8">
                  <p14:nvContentPartPr>
                    <p14:cNvPr id="68" name="Freihand 67">
                      <a:extLst>
                        <a:ext uri="{FF2B5EF4-FFF2-40B4-BE49-F238E27FC236}">
                          <a16:creationId xmlns:a16="http://schemas.microsoft.com/office/drawing/2014/main" id="{AB0125EA-B60F-4454-97B2-63F5BB3F3A59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2646250" y="3691605"/>
                    <a:ext cx="360" cy="360"/>
                  </p14:xfrm>
                </p:contentPart>
              </mc:Choice>
              <mc:Fallback xmlns="">
                <p:pic>
                  <p:nvPicPr>
                    <p:cNvPr id="68" name="Freihand 67">
                      <a:extLst>
                        <a:ext uri="{FF2B5EF4-FFF2-40B4-BE49-F238E27FC236}">
                          <a16:creationId xmlns:a16="http://schemas.microsoft.com/office/drawing/2014/main" id="{AB0125EA-B60F-4454-97B2-63F5BB3F3A59}"/>
                        </a:ext>
                      </a:extLst>
                    </p:cNvPr>
                    <p:cNvPicPr/>
                    <p:nvPr/>
                  </p:nvPicPr>
                  <p:blipFill>
                    <a:blip r:embed="rId4"/>
                    <a:stretch>
                      <a:fillRect/>
                    </a:stretch>
                  </p:blipFill>
                  <p:spPr>
                    <a:xfrm>
                      <a:off x="2637250" y="3682605"/>
                      <a:ext cx="18000" cy="1800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9">
                  <p14:nvContentPartPr>
                    <p14:cNvPr id="69" name="Freihand 68">
                      <a:extLst>
                        <a:ext uri="{FF2B5EF4-FFF2-40B4-BE49-F238E27FC236}">
                          <a16:creationId xmlns:a16="http://schemas.microsoft.com/office/drawing/2014/main" id="{EBDAC861-D4E3-41CF-A4F2-349FA128BA5D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2646250" y="3691605"/>
                    <a:ext cx="360" cy="360"/>
                  </p14:xfrm>
                </p:contentPart>
              </mc:Choice>
              <mc:Fallback xmlns="">
                <p:pic>
                  <p:nvPicPr>
                    <p:cNvPr id="69" name="Freihand 68">
                      <a:extLst>
                        <a:ext uri="{FF2B5EF4-FFF2-40B4-BE49-F238E27FC236}">
                          <a16:creationId xmlns:a16="http://schemas.microsoft.com/office/drawing/2014/main" id="{EBDAC861-D4E3-41CF-A4F2-349FA128BA5D}"/>
                        </a:ext>
                      </a:extLst>
                    </p:cNvPr>
                    <p:cNvPicPr/>
                    <p:nvPr/>
                  </p:nvPicPr>
                  <p:blipFill>
                    <a:blip r:embed="rId4"/>
                    <a:stretch>
                      <a:fillRect/>
                    </a:stretch>
                  </p:blipFill>
                  <p:spPr>
                    <a:xfrm>
                      <a:off x="2637250" y="3682605"/>
                      <a:ext cx="18000" cy="18000"/>
                    </a:xfrm>
                    <a:prstGeom prst="rect">
                      <a:avLst/>
                    </a:prstGeom>
                  </p:spPr>
                </p:pic>
              </mc:Fallback>
            </mc:AlternateContent>
          </p:grpSp>
          <p:sp>
            <p:nvSpPr>
              <p:cNvPr id="2" name="Bogen 1">
                <a:extLst>
                  <a:ext uri="{FF2B5EF4-FFF2-40B4-BE49-F238E27FC236}">
                    <a16:creationId xmlns:a16="http://schemas.microsoft.com/office/drawing/2014/main" id="{461FF891-E6F9-4EDA-A4AB-6118942278AA}"/>
                  </a:ext>
                </a:extLst>
              </p:cNvPr>
              <p:cNvSpPr/>
              <p:nvPr/>
            </p:nvSpPr>
            <p:spPr>
              <a:xfrm rot="5034119">
                <a:off x="893659" y="4703022"/>
                <a:ext cx="1681405" cy="1909917"/>
              </a:xfrm>
              <a:prstGeom prst="arc">
                <a:avLst>
                  <a:gd name="adj1" fmla="val 16200000"/>
                  <a:gd name="adj2" fmla="val 21568154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6" name="Bogen 245">
                <a:extLst>
                  <a:ext uri="{FF2B5EF4-FFF2-40B4-BE49-F238E27FC236}">
                    <a16:creationId xmlns:a16="http://schemas.microsoft.com/office/drawing/2014/main" id="{94C9A609-126A-4D9C-9404-C32D34736E33}"/>
                  </a:ext>
                </a:extLst>
              </p:cNvPr>
              <p:cNvSpPr/>
              <p:nvPr/>
            </p:nvSpPr>
            <p:spPr>
              <a:xfrm rot="8966853">
                <a:off x="1754719" y="-379519"/>
                <a:ext cx="1681405" cy="1909917"/>
              </a:xfrm>
              <a:prstGeom prst="arc">
                <a:avLst>
                  <a:gd name="adj1" fmla="val 16200000"/>
                  <a:gd name="adj2" fmla="val 21568154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7" name="Bogen 246">
                <a:extLst>
                  <a:ext uri="{FF2B5EF4-FFF2-40B4-BE49-F238E27FC236}">
                    <a16:creationId xmlns:a16="http://schemas.microsoft.com/office/drawing/2014/main" id="{C200F3D3-69A7-41E4-9686-C691A6B836C6}"/>
                  </a:ext>
                </a:extLst>
              </p:cNvPr>
              <p:cNvSpPr/>
              <p:nvPr/>
            </p:nvSpPr>
            <p:spPr>
              <a:xfrm rot="7528363">
                <a:off x="8492844" y="-147017"/>
                <a:ext cx="1681405" cy="1909917"/>
              </a:xfrm>
              <a:prstGeom prst="arc">
                <a:avLst>
                  <a:gd name="adj1" fmla="val 17566688"/>
                  <a:gd name="adj2" fmla="val 21568154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48" name="Bogen 247">
                <a:extLst>
                  <a:ext uri="{FF2B5EF4-FFF2-40B4-BE49-F238E27FC236}">
                    <a16:creationId xmlns:a16="http://schemas.microsoft.com/office/drawing/2014/main" id="{A38E3EED-197F-4860-8E6B-88E7D2447C16}"/>
                  </a:ext>
                </a:extLst>
              </p:cNvPr>
              <p:cNvSpPr/>
              <p:nvPr/>
            </p:nvSpPr>
            <p:spPr>
              <a:xfrm rot="6969960">
                <a:off x="8834148" y="534984"/>
                <a:ext cx="1515232" cy="1842788"/>
              </a:xfrm>
              <a:prstGeom prst="arc">
                <a:avLst>
                  <a:gd name="adj1" fmla="val 17566688"/>
                  <a:gd name="adj2" fmla="val 21568154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" name="Freihandform: Form 39">
                <a:extLst>
                  <a:ext uri="{FF2B5EF4-FFF2-40B4-BE49-F238E27FC236}">
                    <a16:creationId xmlns:a16="http://schemas.microsoft.com/office/drawing/2014/main" id="{DE15C0CF-5D38-4358-A88B-B3A9146D64AC}"/>
                  </a:ext>
                </a:extLst>
              </p:cNvPr>
              <p:cNvSpPr/>
              <p:nvPr/>
            </p:nvSpPr>
            <p:spPr>
              <a:xfrm>
                <a:off x="6462507" y="777240"/>
                <a:ext cx="2224293" cy="2583180"/>
              </a:xfrm>
              <a:custGeom>
                <a:avLst/>
                <a:gdLst>
                  <a:gd name="connsiteX0" fmla="*/ 52593 w 2224293"/>
                  <a:gd name="connsiteY0" fmla="*/ 0 h 2583180"/>
                  <a:gd name="connsiteX1" fmla="*/ 281193 w 2224293"/>
                  <a:gd name="connsiteY1" fmla="*/ 1783080 h 2583180"/>
                  <a:gd name="connsiteX2" fmla="*/ 2224293 w 2224293"/>
                  <a:gd name="connsiteY2" fmla="*/ 2583180 h 2583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24293" h="2583180">
                    <a:moveTo>
                      <a:pt x="52593" y="0"/>
                    </a:moveTo>
                    <a:cubicBezTo>
                      <a:pt x="-14082" y="676275"/>
                      <a:pt x="-80757" y="1352550"/>
                      <a:pt x="281193" y="1783080"/>
                    </a:cubicBezTo>
                    <a:cubicBezTo>
                      <a:pt x="643143" y="2213610"/>
                      <a:pt x="1433718" y="2398395"/>
                      <a:pt x="2224293" y="258318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" name="Freihandform: Form 40">
                <a:extLst>
                  <a:ext uri="{FF2B5EF4-FFF2-40B4-BE49-F238E27FC236}">
                    <a16:creationId xmlns:a16="http://schemas.microsoft.com/office/drawing/2014/main" id="{5592420F-6F51-443D-B033-BC82406B648D}"/>
                  </a:ext>
                </a:extLst>
              </p:cNvPr>
              <p:cNvSpPr/>
              <p:nvPr/>
            </p:nvSpPr>
            <p:spPr>
              <a:xfrm>
                <a:off x="6572250" y="3760470"/>
                <a:ext cx="2114550" cy="3028950"/>
              </a:xfrm>
              <a:custGeom>
                <a:avLst/>
                <a:gdLst>
                  <a:gd name="connsiteX0" fmla="*/ 0 w 2114550"/>
                  <a:gd name="connsiteY0" fmla="*/ 3028950 h 3028950"/>
                  <a:gd name="connsiteX1" fmla="*/ 880110 w 2114550"/>
                  <a:gd name="connsiteY1" fmla="*/ 1074420 h 3028950"/>
                  <a:gd name="connsiteX2" fmla="*/ 2114550 w 2114550"/>
                  <a:gd name="connsiteY2" fmla="*/ 0 h 3028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14550" h="3028950">
                    <a:moveTo>
                      <a:pt x="0" y="3028950"/>
                    </a:moveTo>
                    <a:cubicBezTo>
                      <a:pt x="263842" y="2304097"/>
                      <a:pt x="527685" y="1579245"/>
                      <a:pt x="880110" y="1074420"/>
                    </a:cubicBezTo>
                    <a:cubicBezTo>
                      <a:pt x="1232535" y="569595"/>
                      <a:pt x="1673542" y="284797"/>
                      <a:pt x="2114550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cxnSp>
            <p:nvCxnSpPr>
              <p:cNvPr id="43" name="Gerade Verbindung mit Pfeil 42">
                <a:extLst>
                  <a:ext uri="{FF2B5EF4-FFF2-40B4-BE49-F238E27FC236}">
                    <a16:creationId xmlns:a16="http://schemas.microsoft.com/office/drawing/2014/main" id="{A0199433-B9E0-4264-8E6B-DFB1D0987949}"/>
                  </a:ext>
                </a:extLst>
              </p:cNvPr>
              <p:cNvCxnSpPr/>
              <p:nvPr/>
            </p:nvCxnSpPr>
            <p:spPr>
              <a:xfrm>
                <a:off x="1920240" y="7212330"/>
                <a:ext cx="203454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Freihandform: Form 46">
                <a:extLst>
                  <a:ext uri="{FF2B5EF4-FFF2-40B4-BE49-F238E27FC236}">
                    <a16:creationId xmlns:a16="http://schemas.microsoft.com/office/drawing/2014/main" id="{CEBAFBEA-E483-433C-8954-277865A4F985}"/>
                  </a:ext>
                </a:extLst>
              </p:cNvPr>
              <p:cNvSpPr/>
              <p:nvPr/>
            </p:nvSpPr>
            <p:spPr>
              <a:xfrm>
                <a:off x="3566160" y="7748661"/>
                <a:ext cx="1634490" cy="1200150"/>
              </a:xfrm>
              <a:custGeom>
                <a:avLst/>
                <a:gdLst>
                  <a:gd name="connsiteX0" fmla="*/ 0 w 1634490"/>
                  <a:gd name="connsiteY0" fmla="*/ 1200150 h 1200150"/>
                  <a:gd name="connsiteX1" fmla="*/ 1143000 w 1634490"/>
                  <a:gd name="connsiteY1" fmla="*/ 811530 h 1200150"/>
                  <a:gd name="connsiteX2" fmla="*/ 1634490 w 1634490"/>
                  <a:gd name="connsiteY2" fmla="*/ 0 h 1200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34490" h="1200150">
                    <a:moveTo>
                      <a:pt x="0" y="1200150"/>
                    </a:moveTo>
                    <a:cubicBezTo>
                      <a:pt x="435292" y="1105852"/>
                      <a:pt x="870585" y="1011555"/>
                      <a:pt x="1143000" y="811530"/>
                    </a:cubicBezTo>
                    <a:cubicBezTo>
                      <a:pt x="1415415" y="611505"/>
                      <a:pt x="1524952" y="305752"/>
                      <a:pt x="1634490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51" name="Grafik 50">
                <a:extLst>
                  <a:ext uri="{FF2B5EF4-FFF2-40B4-BE49-F238E27FC236}">
                    <a16:creationId xmlns:a16="http://schemas.microsoft.com/office/drawing/2014/main" id="{FABDCA57-00AE-4050-8E56-78C96031AA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 flipH="1">
                <a:off x="6096000" y="7749246"/>
                <a:ext cx="1557136" cy="1225402"/>
              </a:xfrm>
              <a:prstGeom prst="rect">
                <a:avLst/>
              </a:prstGeom>
            </p:spPr>
          </p:pic>
          <p:cxnSp>
            <p:nvCxnSpPr>
              <p:cNvPr id="271" name="Gerade Verbindung mit Pfeil 270">
                <a:extLst>
                  <a:ext uri="{FF2B5EF4-FFF2-40B4-BE49-F238E27FC236}">
                    <a16:creationId xmlns:a16="http://schemas.microsoft.com/office/drawing/2014/main" id="{586BAB08-8B2E-4E48-9506-C61E04E57B3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812908" y="7196288"/>
                <a:ext cx="2004861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Freihandform: Form 55">
                <a:extLst>
                  <a:ext uri="{FF2B5EF4-FFF2-40B4-BE49-F238E27FC236}">
                    <a16:creationId xmlns:a16="http://schemas.microsoft.com/office/drawing/2014/main" id="{8A0B7A2C-07E4-4045-BADC-65B57ACA3277}"/>
                  </a:ext>
                </a:extLst>
              </p:cNvPr>
              <p:cNvSpPr/>
              <p:nvPr/>
            </p:nvSpPr>
            <p:spPr>
              <a:xfrm>
                <a:off x="3922287" y="1251284"/>
                <a:ext cx="721902" cy="5101390"/>
              </a:xfrm>
              <a:custGeom>
                <a:avLst/>
                <a:gdLst>
                  <a:gd name="connsiteX0" fmla="*/ 709871 w 721902"/>
                  <a:gd name="connsiteY0" fmla="*/ 0 h 5101390"/>
                  <a:gd name="connsiteX1" fmla="*/ 8 w 721902"/>
                  <a:gd name="connsiteY1" fmla="*/ 2177716 h 5101390"/>
                  <a:gd name="connsiteX2" fmla="*/ 721902 w 721902"/>
                  <a:gd name="connsiteY2" fmla="*/ 5101390 h 5101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1902" h="5101390">
                    <a:moveTo>
                      <a:pt x="709871" y="0"/>
                    </a:moveTo>
                    <a:cubicBezTo>
                      <a:pt x="353937" y="663742"/>
                      <a:pt x="-1997" y="1327484"/>
                      <a:pt x="8" y="2177716"/>
                    </a:cubicBezTo>
                    <a:cubicBezTo>
                      <a:pt x="2013" y="3027948"/>
                      <a:pt x="361957" y="4064669"/>
                      <a:pt x="721902" y="510139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57" name="Grafik 56">
                <a:extLst>
                  <a:ext uri="{FF2B5EF4-FFF2-40B4-BE49-F238E27FC236}">
                    <a16:creationId xmlns:a16="http://schemas.microsoft.com/office/drawing/2014/main" id="{04FEB585-D841-4069-BCF9-DA5DAE74E0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 flipH="1">
                <a:off x="5363999" y="1091821"/>
                <a:ext cx="750817" cy="5246063"/>
              </a:xfrm>
              <a:prstGeom prst="rect">
                <a:avLst/>
              </a:prstGeom>
            </p:spPr>
          </p:pic>
          <p:sp>
            <p:nvSpPr>
              <p:cNvPr id="58" name="Flussdiagramm: Auszug 57">
                <a:extLst>
                  <a:ext uri="{FF2B5EF4-FFF2-40B4-BE49-F238E27FC236}">
                    <a16:creationId xmlns:a16="http://schemas.microsoft.com/office/drawing/2014/main" id="{E3F3B719-2C42-4E43-97D3-8D895C14B7B7}"/>
                  </a:ext>
                </a:extLst>
              </p:cNvPr>
              <p:cNvSpPr/>
              <p:nvPr/>
            </p:nvSpPr>
            <p:spPr>
              <a:xfrm rot="1382069">
                <a:off x="5043674" y="7626261"/>
                <a:ext cx="264694" cy="409074"/>
              </a:xfrm>
              <a:prstGeom prst="flowChartExtra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59" name="Grafik 58">
                <a:extLst>
                  <a:ext uri="{FF2B5EF4-FFF2-40B4-BE49-F238E27FC236}">
                    <a16:creationId xmlns:a16="http://schemas.microsoft.com/office/drawing/2014/main" id="{24C81A6E-E087-40FB-8161-1086B0222A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 rot="18829123">
                <a:off x="5938631" y="7685495"/>
                <a:ext cx="310923" cy="457240"/>
              </a:xfrm>
              <a:prstGeom prst="rect">
                <a:avLst/>
              </a:prstGeom>
            </p:spPr>
          </p:pic>
          <p:sp>
            <p:nvSpPr>
              <p:cNvPr id="280" name="Flussdiagramm: Auszug 279">
                <a:extLst>
                  <a:ext uri="{FF2B5EF4-FFF2-40B4-BE49-F238E27FC236}">
                    <a16:creationId xmlns:a16="http://schemas.microsoft.com/office/drawing/2014/main" id="{19A7E53E-CB00-4C74-BCD7-40AC347B6080}"/>
                  </a:ext>
                </a:extLst>
              </p:cNvPr>
              <p:cNvSpPr/>
              <p:nvPr/>
            </p:nvSpPr>
            <p:spPr>
              <a:xfrm rot="9680195">
                <a:off x="4507832" y="6192252"/>
                <a:ext cx="264694" cy="409074"/>
              </a:xfrm>
              <a:prstGeom prst="flowChartExtra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60" name="Grafik 59">
                <a:extLst>
                  <a:ext uri="{FF2B5EF4-FFF2-40B4-BE49-F238E27FC236}">
                    <a16:creationId xmlns:a16="http://schemas.microsoft.com/office/drawing/2014/main" id="{26546717-CBC7-4D7E-8725-8D477270EF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 rot="10616711">
                <a:off x="5242705" y="6160149"/>
                <a:ext cx="310923" cy="457240"/>
              </a:xfrm>
              <a:prstGeom prst="rect">
                <a:avLst/>
              </a:prstGeom>
            </p:spPr>
          </p:pic>
          <p:pic>
            <p:nvPicPr>
              <p:cNvPr id="61" name="Grafik 60">
                <a:extLst>
                  <a:ext uri="{FF2B5EF4-FFF2-40B4-BE49-F238E27FC236}">
                    <a16:creationId xmlns:a16="http://schemas.microsoft.com/office/drawing/2014/main" id="{26C3AA35-F4E2-4E51-8BDB-0016D80CBE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 rot="4889094">
                <a:off x="8394981" y="3048875"/>
                <a:ext cx="310923" cy="457240"/>
              </a:xfrm>
              <a:prstGeom prst="rect">
                <a:avLst/>
              </a:prstGeom>
            </p:spPr>
          </p:pic>
          <p:pic>
            <p:nvPicPr>
              <p:cNvPr id="63" name="Grafik 62">
                <a:extLst>
                  <a:ext uri="{FF2B5EF4-FFF2-40B4-BE49-F238E27FC236}">
                    <a16:creationId xmlns:a16="http://schemas.microsoft.com/office/drawing/2014/main" id="{75A8DB4C-B134-4F87-B17D-E94DAEBCDF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 rot="2416888">
                <a:off x="8407013" y="3573360"/>
                <a:ext cx="310923" cy="457240"/>
              </a:xfrm>
              <a:prstGeom prst="rect">
                <a:avLst/>
              </a:prstGeom>
            </p:spPr>
          </p:pic>
          <p:pic>
            <p:nvPicPr>
              <p:cNvPr id="448" name="Grafik 447">
                <a:extLst>
                  <a:ext uri="{FF2B5EF4-FFF2-40B4-BE49-F238E27FC236}">
                    <a16:creationId xmlns:a16="http://schemas.microsoft.com/office/drawing/2014/main" id="{9387B24F-26A7-4BAF-BBEF-EDA0FF8BE8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 rot="14789951">
                <a:off x="7829496" y="7002358"/>
                <a:ext cx="310923" cy="457240"/>
              </a:xfrm>
              <a:prstGeom prst="rect">
                <a:avLst/>
              </a:prstGeom>
            </p:spPr>
          </p:pic>
          <p:pic>
            <p:nvPicPr>
              <p:cNvPr id="449" name="Grafik 448">
                <a:extLst>
                  <a:ext uri="{FF2B5EF4-FFF2-40B4-BE49-F238E27FC236}">
                    <a16:creationId xmlns:a16="http://schemas.microsoft.com/office/drawing/2014/main" id="{3EBB07E1-CD56-4AC6-B557-13F150ABEB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 rot="4212205">
                <a:off x="3762822" y="6954233"/>
                <a:ext cx="310923" cy="457240"/>
              </a:xfrm>
              <a:prstGeom prst="rect">
                <a:avLst/>
              </a:prstGeom>
            </p:spPr>
          </p:pic>
          <p:sp>
            <p:nvSpPr>
              <p:cNvPr id="450" name="Textfeld 449">
                <a:extLst>
                  <a:ext uri="{FF2B5EF4-FFF2-40B4-BE49-F238E27FC236}">
                    <a16:creationId xmlns:a16="http://schemas.microsoft.com/office/drawing/2014/main" id="{15EC0838-172E-43E4-8ABB-6B28E3F9C117}"/>
                  </a:ext>
                </a:extLst>
              </p:cNvPr>
              <p:cNvSpPr txBox="1"/>
              <p:nvPr/>
            </p:nvSpPr>
            <p:spPr>
              <a:xfrm>
                <a:off x="1097883" y="488784"/>
                <a:ext cx="122722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de-DE" sz="36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287" name="Textfeld 286">
                <a:extLst>
                  <a:ext uri="{FF2B5EF4-FFF2-40B4-BE49-F238E27FC236}">
                    <a16:creationId xmlns:a16="http://schemas.microsoft.com/office/drawing/2014/main" id="{7D67101C-07D1-4D15-8099-6CE3DDC3AA9C}"/>
                  </a:ext>
                </a:extLst>
              </p:cNvPr>
              <p:cNvSpPr txBox="1"/>
              <p:nvPr/>
            </p:nvSpPr>
            <p:spPr>
              <a:xfrm>
                <a:off x="1199146" y="6211669"/>
                <a:ext cx="122722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de-DE" sz="36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288" name="Textfeld 287">
                <a:extLst>
                  <a:ext uri="{FF2B5EF4-FFF2-40B4-BE49-F238E27FC236}">
                    <a16:creationId xmlns:a16="http://schemas.microsoft.com/office/drawing/2014/main" id="{DB113B5C-D565-43ED-95F3-2B36735B9355}"/>
                  </a:ext>
                </a:extLst>
              </p:cNvPr>
              <p:cNvSpPr txBox="1"/>
              <p:nvPr/>
            </p:nvSpPr>
            <p:spPr>
              <a:xfrm>
                <a:off x="9756000" y="1224000"/>
                <a:ext cx="122722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[NO]</a:t>
                </a:r>
              </a:p>
            </p:txBody>
          </p:sp>
          <p:sp>
            <p:nvSpPr>
              <p:cNvPr id="289" name="Textfeld 288">
                <a:extLst>
                  <a:ext uri="{FF2B5EF4-FFF2-40B4-BE49-F238E27FC236}">
                    <a16:creationId xmlns:a16="http://schemas.microsoft.com/office/drawing/2014/main" id="{858C0F67-449D-4FE6-B17F-A0B54CE581F4}"/>
                  </a:ext>
                </a:extLst>
              </p:cNvPr>
              <p:cNvSpPr txBox="1"/>
              <p:nvPr/>
            </p:nvSpPr>
            <p:spPr>
              <a:xfrm>
                <a:off x="10130590" y="1720515"/>
                <a:ext cx="14678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[N</a:t>
                </a:r>
                <a:r>
                  <a:rPr lang="de-DE" sz="36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de-DE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O]</a:t>
                </a:r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1" name="Textfeld 290">
                <a:extLst>
                  <a:ext uri="{FF2B5EF4-FFF2-40B4-BE49-F238E27FC236}">
                    <a16:creationId xmlns:a16="http://schemas.microsoft.com/office/drawing/2014/main" id="{13585EB3-6B8A-4985-BE09-8A47D661D2BB}"/>
                  </a:ext>
                </a:extLst>
              </p:cNvPr>
              <p:cNvSpPr txBox="1"/>
              <p:nvPr/>
            </p:nvSpPr>
            <p:spPr>
              <a:xfrm>
                <a:off x="-3152272" y="6954253"/>
                <a:ext cx="53660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Assimilation durch Organismen </a:t>
                </a:r>
              </a:p>
            </p:txBody>
          </p:sp>
          <p:sp>
            <p:nvSpPr>
              <p:cNvPr id="292" name="Textfeld 291">
                <a:extLst>
                  <a:ext uri="{FF2B5EF4-FFF2-40B4-BE49-F238E27FC236}">
                    <a16:creationId xmlns:a16="http://schemas.microsoft.com/office/drawing/2014/main" id="{324FE5DE-40CD-4E6D-AF7C-2C87D5C8B216}"/>
                  </a:ext>
                </a:extLst>
              </p:cNvPr>
              <p:cNvSpPr txBox="1"/>
              <p:nvPr/>
            </p:nvSpPr>
            <p:spPr>
              <a:xfrm>
                <a:off x="7712243" y="8807116"/>
                <a:ext cx="41990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Geochemische Prozesse</a:t>
                </a:r>
              </a:p>
            </p:txBody>
          </p:sp>
          <p:sp>
            <p:nvSpPr>
              <p:cNvPr id="293" name="Textfeld 292">
                <a:extLst>
                  <a:ext uri="{FF2B5EF4-FFF2-40B4-BE49-F238E27FC236}">
                    <a16:creationId xmlns:a16="http://schemas.microsoft.com/office/drawing/2014/main" id="{FD4443BA-9177-4FA5-8DD1-3F5F2D5A3F4E}"/>
                  </a:ext>
                </a:extLst>
              </p:cNvPr>
              <p:cNvSpPr txBox="1"/>
              <p:nvPr/>
            </p:nvSpPr>
            <p:spPr>
              <a:xfrm>
                <a:off x="0" y="8915400"/>
                <a:ext cx="45238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Harnstoff, Harnsäure</a:t>
                </a:r>
              </a:p>
            </p:txBody>
          </p:sp>
          <p:sp>
            <p:nvSpPr>
              <p:cNvPr id="294" name="Textfeld 293">
                <a:extLst>
                  <a:ext uri="{FF2B5EF4-FFF2-40B4-BE49-F238E27FC236}">
                    <a16:creationId xmlns:a16="http://schemas.microsoft.com/office/drawing/2014/main" id="{F647DB80-8F83-423B-B6AE-ED943A4A8A30}"/>
                  </a:ext>
                </a:extLst>
              </p:cNvPr>
              <p:cNvSpPr txBox="1"/>
              <p:nvPr/>
            </p:nvSpPr>
            <p:spPr>
              <a:xfrm>
                <a:off x="1503962" y="3228442"/>
                <a:ext cx="1455806" cy="64633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de-DE" sz="3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NO</a:t>
                </a:r>
                <a:r>
                  <a:rPr lang="de-DE" sz="3600" baseline="-25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de-DE" sz="3600" baseline="30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  <p:sp>
            <p:nvSpPr>
              <p:cNvPr id="295" name="Textfeld 294">
                <a:extLst>
                  <a:ext uri="{FF2B5EF4-FFF2-40B4-BE49-F238E27FC236}">
                    <a16:creationId xmlns:a16="http://schemas.microsoft.com/office/drawing/2014/main" id="{D389773D-505F-4330-A0AF-A146AF58FE56}"/>
                  </a:ext>
                </a:extLst>
              </p:cNvPr>
              <p:cNvSpPr txBox="1"/>
              <p:nvPr/>
            </p:nvSpPr>
            <p:spPr>
              <a:xfrm>
                <a:off x="7700226" y="713842"/>
                <a:ext cx="1544400" cy="64633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NO</a:t>
                </a:r>
                <a:r>
                  <a:rPr kumimoji="0" lang="de-DE" sz="36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kumimoji="0" lang="de-DE" sz="36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</a:p>
            </p:txBody>
          </p:sp>
          <p:sp>
            <p:nvSpPr>
              <p:cNvPr id="296" name="Flussdiagramm: Auszug 295">
                <a:extLst>
                  <a:ext uri="{FF2B5EF4-FFF2-40B4-BE49-F238E27FC236}">
                    <a16:creationId xmlns:a16="http://schemas.microsoft.com/office/drawing/2014/main" id="{59B14349-CEE0-4968-A101-C4E2CD6BCAB7}"/>
                  </a:ext>
                </a:extLst>
              </p:cNvPr>
              <p:cNvSpPr/>
              <p:nvPr/>
            </p:nvSpPr>
            <p:spPr>
              <a:xfrm rot="4336882">
                <a:off x="9668584" y="1504425"/>
                <a:ext cx="228893" cy="258876"/>
              </a:xfrm>
              <a:prstGeom prst="flowChartExtra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7" name="Flussdiagramm: Auszug 296">
                <a:extLst>
                  <a:ext uri="{FF2B5EF4-FFF2-40B4-BE49-F238E27FC236}">
                    <a16:creationId xmlns:a16="http://schemas.microsoft.com/office/drawing/2014/main" id="{E3C3AD00-5398-483C-9B3F-5836B6A7854B}"/>
                  </a:ext>
                </a:extLst>
              </p:cNvPr>
              <p:cNvSpPr/>
              <p:nvPr/>
            </p:nvSpPr>
            <p:spPr>
              <a:xfrm rot="4076263">
                <a:off x="9984437" y="2027105"/>
                <a:ext cx="228893" cy="258876"/>
              </a:xfrm>
              <a:prstGeom prst="flowChartExtra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29267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76A48B06-5888-418C-B97A-7C919850B83A}"/>
              </a:ext>
            </a:extLst>
          </p:cNvPr>
          <p:cNvGrpSpPr/>
          <p:nvPr/>
        </p:nvGrpSpPr>
        <p:grpSpPr>
          <a:xfrm>
            <a:off x="1118937" y="-747763"/>
            <a:ext cx="9936594" cy="8285254"/>
            <a:chOff x="1118937" y="-747763"/>
            <a:chExt cx="9936594" cy="8285254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24DB4DC-0D14-455A-80A8-BE0A00E49FE9}"/>
                </a:ext>
              </a:extLst>
            </p:cNvPr>
            <p:cNvSpPr/>
            <p:nvPr/>
          </p:nvSpPr>
          <p:spPr>
            <a:xfrm>
              <a:off x="2210876" y="61013"/>
              <a:ext cx="7416000" cy="7416000"/>
            </a:xfrm>
            <a:prstGeom prst="ellipse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46F8AF7E-51CF-48A0-9BB9-B36D04FD707B}"/>
                </a:ext>
              </a:extLst>
            </p:cNvPr>
            <p:cNvSpPr/>
            <p:nvPr/>
          </p:nvSpPr>
          <p:spPr>
            <a:xfrm>
              <a:off x="1124846" y="1768641"/>
              <a:ext cx="1805504" cy="3633537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DDDD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626050D3-EEFB-4388-B9EC-7163DC2AD46D}"/>
                </a:ext>
              </a:extLst>
            </p:cNvPr>
            <p:cNvSpPr/>
            <p:nvPr/>
          </p:nvSpPr>
          <p:spPr>
            <a:xfrm>
              <a:off x="4089366" y="0"/>
              <a:ext cx="3640128" cy="68143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DDDD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Flussdiagramm: Auszug 23">
              <a:extLst>
                <a:ext uri="{FF2B5EF4-FFF2-40B4-BE49-F238E27FC236}">
                  <a16:creationId xmlns:a16="http://schemas.microsoft.com/office/drawing/2014/main" id="{92491C29-357A-4646-9367-7D1F65F1FB85}"/>
                </a:ext>
              </a:extLst>
            </p:cNvPr>
            <p:cNvSpPr/>
            <p:nvPr/>
          </p:nvSpPr>
          <p:spPr>
            <a:xfrm rot="13052497">
              <a:off x="2766225" y="1386249"/>
              <a:ext cx="268515" cy="471714"/>
            </a:xfrm>
            <a:prstGeom prst="flowChartExtra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42575973-F465-4F69-98CA-6BB5447F985E}"/>
                </a:ext>
              </a:extLst>
            </p:cNvPr>
            <p:cNvSpPr txBox="1"/>
            <p:nvPr/>
          </p:nvSpPr>
          <p:spPr>
            <a:xfrm>
              <a:off x="4308921" y="215314"/>
              <a:ext cx="3325875" cy="4308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200" dirty="0">
                  <a:latin typeface="Arial" panose="020B0604020202020204" pitchFamily="34" charset="0"/>
                  <a:cs typeface="Arial" panose="020B0604020202020204" pitchFamily="34" charset="0"/>
                </a:rPr>
                <a:t>Atmosphärisches CO</a:t>
              </a:r>
              <a:r>
                <a:rPr lang="de-DE" sz="2200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C92ADEFA-837D-429D-973B-5E5271F0DEE1}"/>
                </a:ext>
              </a:extLst>
            </p:cNvPr>
            <p:cNvSpPr/>
            <p:nvPr/>
          </p:nvSpPr>
          <p:spPr>
            <a:xfrm>
              <a:off x="8813766" y="3076440"/>
              <a:ext cx="1805504" cy="1452017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DDDD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" name="Flussdiagramm: Auszug 28">
              <a:extLst>
                <a:ext uri="{FF2B5EF4-FFF2-40B4-BE49-F238E27FC236}">
                  <a16:creationId xmlns:a16="http://schemas.microsoft.com/office/drawing/2014/main" id="{FE998E12-4B5A-45A6-96D5-F66EEB208B9C}"/>
                </a:ext>
              </a:extLst>
            </p:cNvPr>
            <p:cNvSpPr/>
            <p:nvPr/>
          </p:nvSpPr>
          <p:spPr>
            <a:xfrm rot="611347">
              <a:off x="9378031" y="4354342"/>
              <a:ext cx="268515" cy="471714"/>
            </a:xfrm>
            <a:prstGeom prst="flowChartExtra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Flussdiagramm: Auszug 26">
              <a:extLst>
                <a:ext uri="{FF2B5EF4-FFF2-40B4-BE49-F238E27FC236}">
                  <a16:creationId xmlns:a16="http://schemas.microsoft.com/office/drawing/2014/main" id="{AA6D8DD7-5BAA-49BF-A41B-76BD8E0BD0FB}"/>
                </a:ext>
              </a:extLst>
            </p:cNvPr>
            <p:cNvSpPr/>
            <p:nvPr/>
          </p:nvSpPr>
          <p:spPr>
            <a:xfrm rot="18449698">
              <a:off x="7761443" y="401720"/>
              <a:ext cx="268515" cy="471714"/>
            </a:xfrm>
            <a:prstGeom prst="flowChartExtra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6D41C319-9E62-4319-BA4E-383A7C3111B7}"/>
                </a:ext>
              </a:extLst>
            </p:cNvPr>
            <p:cNvSpPr txBox="1"/>
            <p:nvPr/>
          </p:nvSpPr>
          <p:spPr>
            <a:xfrm>
              <a:off x="8919426" y="3172295"/>
              <a:ext cx="1544400" cy="101566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lvl="0" algn="ctr"/>
              <a:r>
                <a:rPr lang="de-DE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Industrieller </a:t>
              </a:r>
              <a:r>
                <a:rPr kumimoji="0" lang="de-DE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</a:t>
              </a:r>
              <a:r>
                <a:rPr kumimoji="0" lang="de-DE" sz="20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 </a:t>
              </a:r>
              <a:r>
                <a:rPr kumimoji="0" lang="de-DE" sz="2000" b="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–Ausstoß</a:t>
              </a:r>
              <a:endParaRPr 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89EA4074-BAB9-45DA-972D-F89EE7296616}"/>
                </a:ext>
              </a:extLst>
            </p:cNvPr>
            <p:cNvSpPr/>
            <p:nvPr/>
          </p:nvSpPr>
          <p:spPr>
            <a:xfrm>
              <a:off x="4090336" y="6856059"/>
              <a:ext cx="3640128" cy="681432"/>
            </a:xfrm>
            <a:prstGeom prst="rect">
              <a:avLst/>
            </a:prstGeom>
            <a:solidFill>
              <a:srgbClr val="DDDDDD"/>
            </a:solidFill>
            <a:ln>
              <a:solidFill>
                <a:srgbClr val="DDDD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66A39975-45DC-4ACD-A0BE-60B5E5C37925}"/>
                </a:ext>
              </a:extLst>
            </p:cNvPr>
            <p:cNvSpPr txBox="1"/>
            <p:nvPr/>
          </p:nvSpPr>
          <p:spPr>
            <a:xfrm>
              <a:off x="4307370" y="6887355"/>
              <a:ext cx="3283200" cy="4308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200" dirty="0">
                  <a:latin typeface="Arial" panose="020B0604020202020204" pitchFamily="34" charset="0"/>
                  <a:cs typeface="Arial" panose="020B0604020202020204" pitchFamily="34" charset="0"/>
                </a:rPr>
                <a:t>Fossiler Treibstoff</a:t>
              </a:r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49" name="Freihand 48">
                  <a:extLst>
                    <a:ext uri="{FF2B5EF4-FFF2-40B4-BE49-F238E27FC236}">
                      <a16:creationId xmlns:a16="http://schemas.microsoft.com/office/drawing/2014/main" id="{6636BDBF-CB66-417A-A57F-5D262BEC6CF5}"/>
                    </a:ext>
                  </a:extLst>
                </p14:cNvPr>
                <p14:cNvContentPartPr/>
                <p14:nvPr/>
              </p14:nvContentPartPr>
              <p14:xfrm>
                <a:off x="2511691" y="3964125"/>
                <a:ext cx="360" cy="360"/>
              </p14:xfrm>
            </p:contentPart>
          </mc:Choice>
          <mc:Fallback xmlns="">
            <p:pic>
              <p:nvPicPr>
                <p:cNvPr id="49" name="Freihand 48">
                  <a:extLst>
                    <a:ext uri="{FF2B5EF4-FFF2-40B4-BE49-F238E27FC236}">
                      <a16:creationId xmlns:a16="http://schemas.microsoft.com/office/drawing/2014/main" id="{6636BDBF-CB66-417A-A57F-5D262BEC6CF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502691" y="395512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62" name="Freihand 61">
                  <a:extLst>
                    <a:ext uri="{FF2B5EF4-FFF2-40B4-BE49-F238E27FC236}">
                      <a16:creationId xmlns:a16="http://schemas.microsoft.com/office/drawing/2014/main" id="{8C7AA9D2-8E76-4109-853D-9FC6BAAFEC4B}"/>
                    </a:ext>
                  </a:extLst>
                </p14:cNvPr>
                <p14:cNvContentPartPr/>
                <p14:nvPr/>
              </p14:nvContentPartPr>
              <p14:xfrm>
                <a:off x="9292651" y="3867285"/>
                <a:ext cx="360" cy="360"/>
              </p14:xfrm>
            </p:contentPart>
          </mc:Choice>
          <mc:Fallback xmlns="">
            <p:pic>
              <p:nvPicPr>
                <p:cNvPr id="62" name="Freihand 61">
                  <a:extLst>
                    <a:ext uri="{FF2B5EF4-FFF2-40B4-BE49-F238E27FC236}">
                      <a16:creationId xmlns:a16="http://schemas.microsoft.com/office/drawing/2014/main" id="{8C7AA9D2-8E76-4109-853D-9FC6BAAFEC4B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283651" y="385828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66" name="Freihand 65">
                  <a:extLst>
                    <a:ext uri="{FF2B5EF4-FFF2-40B4-BE49-F238E27FC236}">
                      <a16:creationId xmlns:a16="http://schemas.microsoft.com/office/drawing/2014/main" id="{EAF68EBA-606B-41FA-8737-1995A31F9D36}"/>
                    </a:ext>
                  </a:extLst>
                </p14:cNvPr>
                <p14:cNvContentPartPr/>
                <p14:nvPr/>
              </p14:nvContentPartPr>
              <p14:xfrm>
                <a:off x="2494411" y="3691605"/>
                <a:ext cx="360" cy="360"/>
              </p14:xfrm>
            </p:contentPart>
          </mc:Choice>
          <mc:Fallback xmlns="">
            <p:pic>
              <p:nvPicPr>
                <p:cNvPr id="66" name="Freihand 65">
                  <a:extLst>
                    <a:ext uri="{FF2B5EF4-FFF2-40B4-BE49-F238E27FC236}">
                      <a16:creationId xmlns:a16="http://schemas.microsoft.com/office/drawing/2014/main" id="{EAF68EBA-606B-41FA-8737-1995A31F9D36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485411" y="368260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71" name="Gruppieren 70">
              <a:extLst>
                <a:ext uri="{FF2B5EF4-FFF2-40B4-BE49-F238E27FC236}">
                  <a16:creationId xmlns:a16="http://schemas.microsoft.com/office/drawing/2014/main" id="{356EE93F-FCB6-454B-81E9-92397B4C1380}"/>
                </a:ext>
              </a:extLst>
            </p:cNvPr>
            <p:cNvGrpSpPr/>
            <p:nvPr/>
          </p:nvGrpSpPr>
          <p:grpSpPr>
            <a:xfrm>
              <a:off x="2681971" y="3691605"/>
              <a:ext cx="360" cy="360"/>
              <a:chOff x="2646250" y="3691605"/>
              <a:chExt cx="360" cy="3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67" name="Freihand 66">
                    <a:extLst>
                      <a:ext uri="{FF2B5EF4-FFF2-40B4-BE49-F238E27FC236}">
                        <a16:creationId xmlns:a16="http://schemas.microsoft.com/office/drawing/2014/main" id="{D7092912-B329-45FD-8E7B-3876CC78855B}"/>
                      </a:ext>
                    </a:extLst>
                  </p14:cNvPr>
                  <p14:cNvContentPartPr/>
                  <p14:nvPr/>
                </p14:nvContentPartPr>
                <p14:xfrm>
                  <a:off x="2646250" y="3691605"/>
                  <a:ext cx="360" cy="360"/>
                </p14:xfrm>
              </p:contentPart>
            </mc:Choice>
            <mc:Fallback xmlns="">
              <p:pic>
                <p:nvPicPr>
                  <p:cNvPr id="67" name="Freihand 66">
                    <a:extLst>
                      <a:ext uri="{FF2B5EF4-FFF2-40B4-BE49-F238E27FC236}">
                        <a16:creationId xmlns:a16="http://schemas.microsoft.com/office/drawing/2014/main" id="{D7092912-B329-45FD-8E7B-3876CC78855B}"/>
                      </a:ext>
                    </a:extLst>
                  </p:cNvPr>
                  <p:cNvPicPr/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2637250" y="3682605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">
                <p14:nvContentPartPr>
                  <p14:cNvPr id="68" name="Freihand 67">
                    <a:extLst>
                      <a:ext uri="{FF2B5EF4-FFF2-40B4-BE49-F238E27FC236}">
                        <a16:creationId xmlns:a16="http://schemas.microsoft.com/office/drawing/2014/main" id="{AB0125EA-B60F-4454-97B2-63F5BB3F3A59}"/>
                      </a:ext>
                    </a:extLst>
                  </p14:cNvPr>
                  <p14:cNvContentPartPr/>
                  <p14:nvPr/>
                </p14:nvContentPartPr>
                <p14:xfrm>
                  <a:off x="2646250" y="3691605"/>
                  <a:ext cx="360" cy="360"/>
                </p14:xfrm>
              </p:contentPart>
            </mc:Choice>
            <mc:Fallback xmlns="">
              <p:pic>
                <p:nvPicPr>
                  <p:cNvPr id="68" name="Freihand 67">
                    <a:extLst>
                      <a:ext uri="{FF2B5EF4-FFF2-40B4-BE49-F238E27FC236}">
                        <a16:creationId xmlns:a16="http://schemas.microsoft.com/office/drawing/2014/main" id="{AB0125EA-B60F-4454-97B2-63F5BB3F3A59}"/>
                      </a:ext>
                    </a:extLst>
                  </p:cNvPr>
                  <p:cNvPicPr/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2637250" y="3682605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69" name="Freihand 68">
                    <a:extLst>
                      <a:ext uri="{FF2B5EF4-FFF2-40B4-BE49-F238E27FC236}">
                        <a16:creationId xmlns:a16="http://schemas.microsoft.com/office/drawing/2014/main" id="{EBDAC861-D4E3-41CF-A4F2-349FA128BA5D}"/>
                      </a:ext>
                    </a:extLst>
                  </p14:cNvPr>
                  <p14:cNvContentPartPr/>
                  <p14:nvPr/>
                </p14:nvContentPartPr>
                <p14:xfrm>
                  <a:off x="2646250" y="3691605"/>
                  <a:ext cx="360" cy="360"/>
                </p14:xfrm>
              </p:contentPart>
            </mc:Choice>
            <mc:Fallback xmlns="">
              <p:pic>
                <p:nvPicPr>
                  <p:cNvPr id="69" name="Freihand 68">
                    <a:extLst>
                      <a:ext uri="{FF2B5EF4-FFF2-40B4-BE49-F238E27FC236}">
                        <a16:creationId xmlns:a16="http://schemas.microsoft.com/office/drawing/2014/main" id="{EBDAC861-D4E3-41CF-A4F2-349FA128BA5D}"/>
                      </a:ext>
                    </a:extLst>
                  </p:cNvPr>
                  <p:cNvPicPr/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2637250" y="3682605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</p:grpSp>
        <p:pic>
          <p:nvPicPr>
            <p:cNvPr id="3" name="Grafik 2" descr="Laubbaum mit einfarbiger Füllung">
              <a:extLst>
                <a:ext uri="{FF2B5EF4-FFF2-40B4-BE49-F238E27FC236}">
                  <a16:creationId xmlns:a16="http://schemas.microsoft.com/office/drawing/2014/main" id="{C230315F-51E8-4875-86B4-4EAF9FAF3CC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716504" y="2098508"/>
              <a:ext cx="1086854" cy="1086854"/>
            </a:xfrm>
            <a:prstGeom prst="rect">
              <a:avLst/>
            </a:prstGeom>
          </p:spPr>
        </p:pic>
        <p:pic>
          <p:nvPicPr>
            <p:cNvPr id="6" name="Grafik 5" descr="Sonne mit einfarbiger Füllung">
              <a:extLst>
                <a:ext uri="{FF2B5EF4-FFF2-40B4-BE49-F238E27FC236}">
                  <a16:creationId xmlns:a16="http://schemas.microsoft.com/office/drawing/2014/main" id="{E821514F-0D67-40C9-9846-6509BD7DB7F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718912" y="-204537"/>
              <a:ext cx="914400" cy="914400"/>
            </a:xfrm>
            <a:prstGeom prst="rect">
              <a:avLst/>
            </a:prstGeom>
          </p:spPr>
        </p:pic>
        <p:grpSp>
          <p:nvGrpSpPr>
            <p:cNvPr id="21" name="Gruppieren 20">
              <a:extLst>
                <a:ext uri="{FF2B5EF4-FFF2-40B4-BE49-F238E27FC236}">
                  <a16:creationId xmlns:a16="http://schemas.microsoft.com/office/drawing/2014/main" id="{DE608A64-1EC8-4606-ABC6-C0DCBED84BB8}"/>
                </a:ext>
              </a:extLst>
            </p:cNvPr>
            <p:cNvGrpSpPr/>
            <p:nvPr/>
          </p:nvGrpSpPr>
          <p:grpSpPr>
            <a:xfrm>
              <a:off x="4948789" y="-747763"/>
              <a:ext cx="1441590" cy="1030110"/>
              <a:chOff x="3890010" y="3691890"/>
              <a:chExt cx="1441590" cy="1030110"/>
            </a:xfrm>
          </p:grpSpPr>
          <p:pic>
            <p:nvPicPr>
              <p:cNvPr id="13" name="Grafik 12" descr="Cloud Silhouette">
                <a:extLst>
                  <a:ext uri="{FF2B5EF4-FFF2-40B4-BE49-F238E27FC236}">
                    <a16:creationId xmlns:a16="http://schemas.microsoft.com/office/drawing/2014/main" id="{AA1F0905-CA23-4ED1-8268-1100573D3B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p:blipFill>
            <p:spPr>
              <a:xfrm>
                <a:off x="3890010" y="369189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6" name="Grafik 15" descr="Cloud mit einfarbiger Füllung">
                <a:extLst>
                  <a:ext uri="{FF2B5EF4-FFF2-40B4-BE49-F238E27FC236}">
                    <a16:creationId xmlns:a16="http://schemas.microsoft.com/office/drawing/2014/main" id="{5CFB8B68-E468-4115-98FF-1504E95606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4417200" y="3807600"/>
                <a:ext cx="914400" cy="914400"/>
              </a:xfrm>
              <a:prstGeom prst="rect">
                <a:avLst/>
              </a:prstGeom>
            </p:spPr>
          </p:pic>
        </p:grpSp>
        <p:pic>
          <p:nvPicPr>
            <p:cNvPr id="18" name="Grafik 17" descr="Kuh mit einfarbiger Füllung">
              <a:extLst>
                <a:ext uri="{FF2B5EF4-FFF2-40B4-BE49-F238E27FC236}">
                  <a16:creationId xmlns:a16="http://schemas.microsoft.com/office/drawing/2014/main" id="{8652DB33-61EA-4E7D-801E-4BA2C74066A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5442084" y="3073466"/>
              <a:ext cx="914400" cy="914400"/>
            </a:xfrm>
            <a:prstGeom prst="rect">
              <a:avLst/>
            </a:prstGeom>
          </p:spPr>
        </p:pic>
        <p:pic>
          <p:nvPicPr>
            <p:cNvPr id="20" name="Grafik 19" descr="Produktion mit einfarbiger Füllung">
              <a:extLst>
                <a:ext uri="{FF2B5EF4-FFF2-40B4-BE49-F238E27FC236}">
                  <a16:creationId xmlns:a16="http://schemas.microsoft.com/office/drawing/2014/main" id="{F857203D-F810-491D-8514-DD6843DF5F5C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p:blipFill>
          <p:spPr>
            <a:xfrm>
              <a:off x="10141131" y="2436223"/>
              <a:ext cx="914400" cy="914400"/>
            </a:xfrm>
            <a:prstGeom prst="rect">
              <a:avLst/>
            </a:prstGeom>
          </p:spPr>
        </p:pic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D76EB691-3D40-45AE-BCF6-520B4A1BC5AD}"/>
                </a:ext>
              </a:extLst>
            </p:cNvPr>
            <p:cNvSpPr txBox="1"/>
            <p:nvPr/>
          </p:nvSpPr>
          <p:spPr>
            <a:xfrm>
              <a:off x="1467852" y="-565484"/>
              <a:ext cx="15280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Sonnenlicht</a:t>
              </a:r>
            </a:p>
          </p:txBody>
        </p:sp>
        <p:sp>
          <p:nvSpPr>
            <p:cNvPr id="40" name="Textfeld 39">
              <a:extLst>
                <a:ext uri="{FF2B5EF4-FFF2-40B4-BE49-F238E27FC236}">
                  <a16:creationId xmlns:a16="http://schemas.microsoft.com/office/drawing/2014/main" id="{0C78080E-D694-46A4-9B31-3EF34639D7B7}"/>
                </a:ext>
              </a:extLst>
            </p:cNvPr>
            <p:cNvSpPr txBox="1"/>
            <p:nvPr/>
          </p:nvSpPr>
          <p:spPr>
            <a:xfrm>
              <a:off x="1284170" y="1787439"/>
              <a:ext cx="20076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Photosynthese </a:t>
              </a:r>
            </a:p>
          </p:txBody>
        </p:sp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920354FB-872E-4CB4-8036-BA2E1EAAE423}"/>
                </a:ext>
              </a:extLst>
            </p:cNvPr>
            <p:cNvSpPr txBox="1"/>
            <p:nvPr/>
          </p:nvSpPr>
          <p:spPr>
            <a:xfrm>
              <a:off x="1118937" y="4425954"/>
              <a:ext cx="2589630" cy="61555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Zerfall von Organismen</a:t>
              </a:r>
            </a:p>
          </p:txBody>
        </p:sp>
        <p:cxnSp>
          <p:nvCxnSpPr>
            <p:cNvPr id="39" name="Gerade Verbindung mit Pfeil 38">
              <a:extLst>
                <a:ext uri="{FF2B5EF4-FFF2-40B4-BE49-F238E27FC236}">
                  <a16:creationId xmlns:a16="http://schemas.microsoft.com/office/drawing/2014/main" id="{B312C608-D5E9-4D8B-95B8-E8530ABE673F}"/>
                </a:ext>
              </a:extLst>
            </p:cNvPr>
            <p:cNvCxnSpPr/>
            <p:nvPr/>
          </p:nvCxnSpPr>
          <p:spPr>
            <a:xfrm>
              <a:off x="3609473" y="3585411"/>
              <a:ext cx="1503948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mit Pfeil 50">
              <a:extLst>
                <a:ext uri="{FF2B5EF4-FFF2-40B4-BE49-F238E27FC236}">
                  <a16:creationId xmlns:a16="http://schemas.microsoft.com/office/drawing/2014/main" id="{95A7AA2A-6086-47D1-B9B2-17762526163E}"/>
                </a:ext>
              </a:extLst>
            </p:cNvPr>
            <p:cNvCxnSpPr>
              <a:cxnSpLocks/>
            </p:cNvCxnSpPr>
            <p:nvPr/>
          </p:nvCxnSpPr>
          <p:spPr>
            <a:xfrm>
              <a:off x="5867400" y="5329990"/>
              <a:ext cx="0" cy="1295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Freihandform: Form 45">
              <a:extLst>
                <a:ext uri="{FF2B5EF4-FFF2-40B4-BE49-F238E27FC236}">
                  <a16:creationId xmlns:a16="http://schemas.microsoft.com/office/drawing/2014/main" id="{AE73C6E2-8490-4530-BA36-06A345B1700D}"/>
                </a:ext>
              </a:extLst>
            </p:cNvPr>
            <p:cNvSpPr/>
            <p:nvPr/>
          </p:nvSpPr>
          <p:spPr>
            <a:xfrm>
              <a:off x="3296653" y="745958"/>
              <a:ext cx="4728410" cy="2021305"/>
            </a:xfrm>
            <a:custGeom>
              <a:avLst/>
              <a:gdLst>
                <a:gd name="connsiteX0" fmla="*/ 0 w 4728410"/>
                <a:gd name="connsiteY0" fmla="*/ 2021305 h 2021305"/>
                <a:gd name="connsiteX1" fmla="*/ 2923673 w 4728410"/>
                <a:gd name="connsiteY1" fmla="*/ 1455821 h 2021305"/>
                <a:gd name="connsiteX2" fmla="*/ 4728410 w 4728410"/>
                <a:gd name="connsiteY2" fmla="*/ 0 h 2021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28410" h="2021305">
                  <a:moveTo>
                    <a:pt x="0" y="2021305"/>
                  </a:moveTo>
                  <a:cubicBezTo>
                    <a:pt x="1067802" y="1907005"/>
                    <a:pt x="2135605" y="1792705"/>
                    <a:pt x="2923673" y="1455821"/>
                  </a:cubicBezTo>
                  <a:cubicBezTo>
                    <a:pt x="3711741" y="1118937"/>
                    <a:pt x="4220075" y="559468"/>
                    <a:pt x="4728410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Freihandform: Form 46">
              <a:extLst>
                <a:ext uri="{FF2B5EF4-FFF2-40B4-BE49-F238E27FC236}">
                  <a16:creationId xmlns:a16="http://schemas.microsoft.com/office/drawing/2014/main" id="{85811494-B6ED-4790-8977-79089CF4EEE6}"/>
                </a:ext>
              </a:extLst>
            </p:cNvPr>
            <p:cNvSpPr/>
            <p:nvPr/>
          </p:nvSpPr>
          <p:spPr>
            <a:xfrm>
              <a:off x="6063916" y="1961147"/>
              <a:ext cx="601579" cy="1034716"/>
            </a:xfrm>
            <a:custGeom>
              <a:avLst/>
              <a:gdLst>
                <a:gd name="connsiteX0" fmla="*/ 0 w 601579"/>
                <a:gd name="connsiteY0" fmla="*/ 1034716 h 1034716"/>
                <a:gd name="connsiteX1" fmla="*/ 601579 w 601579"/>
                <a:gd name="connsiteY1" fmla="*/ 0 h 103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1579" h="1034716">
                  <a:moveTo>
                    <a:pt x="0" y="1034716"/>
                  </a:moveTo>
                  <a:lnTo>
                    <a:pt x="601579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Flussdiagramm: Auszug 25">
              <a:extLst>
                <a:ext uri="{FF2B5EF4-FFF2-40B4-BE49-F238E27FC236}">
                  <a16:creationId xmlns:a16="http://schemas.microsoft.com/office/drawing/2014/main" id="{EDCDB890-4C33-4CB6-A902-08E1B93B629D}"/>
                </a:ext>
              </a:extLst>
            </p:cNvPr>
            <p:cNvSpPr/>
            <p:nvPr/>
          </p:nvSpPr>
          <p:spPr>
            <a:xfrm rot="7599605">
              <a:off x="3856339" y="6742459"/>
              <a:ext cx="268515" cy="471714"/>
            </a:xfrm>
            <a:prstGeom prst="flowChartExtra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Flussdiagramm: Auszug 56">
              <a:extLst>
                <a:ext uri="{FF2B5EF4-FFF2-40B4-BE49-F238E27FC236}">
                  <a16:creationId xmlns:a16="http://schemas.microsoft.com/office/drawing/2014/main" id="{05F5903D-C4D4-4DDF-A298-FAE9C8F1CAE9}"/>
                </a:ext>
              </a:extLst>
            </p:cNvPr>
            <p:cNvSpPr/>
            <p:nvPr/>
          </p:nvSpPr>
          <p:spPr>
            <a:xfrm rot="4934280">
              <a:off x="4718602" y="2322859"/>
              <a:ext cx="268515" cy="471714"/>
            </a:xfrm>
            <a:prstGeom prst="flowChartExtra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Flussdiagramm: Auszug 57">
              <a:extLst>
                <a:ext uri="{FF2B5EF4-FFF2-40B4-BE49-F238E27FC236}">
                  <a16:creationId xmlns:a16="http://schemas.microsoft.com/office/drawing/2014/main" id="{749AAF52-17F3-41C1-B499-9985BA0C8900}"/>
                </a:ext>
              </a:extLst>
            </p:cNvPr>
            <p:cNvSpPr/>
            <p:nvPr/>
          </p:nvSpPr>
          <p:spPr>
            <a:xfrm rot="1760895">
              <a:off x="6190007" y="2322859"/>
              <a:ext cx="268515" cy="471714"/>
            </a:xfrm>
            <a:prstGeom prst="flowChartExtra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9" name="Gerade Verbindung mit Pfeil 58">
              <a:extLst>
                <a:ext uri="{FF2B5EF4-FFF2-40B4-BE49-F238E27FC236}">
                  <a16:creationId xmlns:a16="http://schemas.microsoft.com/office/drawing/2014/main" id="{12440A45-59C1-4BF9-A303-AD42DC783E19}"/>
                </a:ext>
              </a:extLst>
            </p:cNvPr>
            <p:cNvCxnSpPr>
              <a:cxnSpLocks/>
            </p:cNvCxnSpPr>
            <p:nvPr/>
          </p:nvCxnSpPr>
          <p:spPr>
            <a:xfrm>
              <a:off x="2193757" y="854241"/>
              <a:ext cx="0" cy="88231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feld 60">
              <a:extLst>
                <a:ext uri="{FF2B5EF4-FFF2-40B4-BE49-F238E27FC236}">
                  <a16:creationId xmlns:a16="http://schemas.microsoft.com/office/drawing/2014/main" id="{B2C64030-7B30-4EEB-A295-DD2F02DA1046}"/>
                </a:ext>
              </a:extLst>
            </p:cNvPr>
            <p:cNvSpPr txBox="1"/>
            <p:nvPr/>
          </p:nvSpPr>
          <p:spPr>
            <a:xfrm>
              <a:off x="4195011" y="1389986"/>
              <a:ext cx="2589630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Atmung/</a:t>
              </a:r>
              <a:r>
                <a:rPr kumimoji="0" lang="de-DE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CO</a:t>
              </a:r>
              <a:r>
                <a:rPr kumimoji="0" lang="de-DE" sz="20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 </a:t>
              </a:r>
              <a:r>
                <a:rPr kumimoji="0" lang="de-DE" sz="2000" b="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kumimoji="0" lang="de-DE" sz="2000" b="0" i="0" u="none" strike="noStrike" kern="1200" cap="none" spc="0" normalizeH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Austoß</a:t>
              </a:r>
              <a:r>
                <a:rPr kumimoji="0" lang="de-DE" sz="2000" b="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durch Tiere und Pflanzen</a:t>
              </a:r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63" name="Textfeld 62">
              <a:extLst>
                <a:ext uri="{FF2B5EF4-FFF2-40B4-BE49-F238E27FC236}">
                  <a16:creationId xmlns:a16="http://schemas.microsoft.com/office/drawing/2014/main" id="{8495470E-92F3-4862-92AD-EF578D7E09F9}"/>
                </a:ext>
              </a:extLst>
            </p:cNvPr>
            <p:cNvSpPr txBox="1"/>
            <p:nvPr/>
          </p:nvSpPr>
          <p:spPr>
            <a:xfrm>
              <a:off x="4632801" y="3987714"/>
              <a:ext cx="318749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Zerfall von Organismen </a:t>
              </a:r>
              <a:endParaRPr lang="de-DE" sz="2000" dirty="0"/>
            </a:p>
          </p:txBody>
        </p:sp>
        <p:sp>
          <p:nvSpPr>
            <p:cNvPr id="64" name="Textfeld 63">
              <a:extLst>
                <a:ext uri="{FF2B5EF4-FFF2-40B4-BE49-F238E27FC236}">
                  <a16:creationId xmlns:a16="http://schemas.microsoft.com/office/drawing/2014/main" id="{0363AD0A-366A-4843-AFD4-8659FDD02345}"/>
                </a:ext>
              </a:extLst>
            </p:cNvPr>
            <p:cNvSpPr txBox="1"/>
            <p:nvPr/>
          </p:nvSpPr>
          <p:spPr>
            <a:xfrm>
              <a:off x="1236616" y="3255026"/>
              <a:ext cx="1959429" cy="102088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dirty="0">
                  <a:latin typeface="Arial" panose="020B0604020202020204" pitchFamily="34" charset="0"/>
                  <a:cs typeface="Arial" panose="020B0604020202020204" pitchFamily="34" charset="0"/>
                </a:rPr>
                <a:t>Organ. Kohlenstoff </a:t>
              </a:r>
            </a:p>
            <a:p>
              <a:pPr lvl="0" algn="ctr"/>
              <a:endParaRPr 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Flussdiagramm: Auszug 64">
              <a:extLst>
                <a:ext uri="{FF2B5EF4-FFF2-40B4-BE49-F238E27FC236}">
                  <a16:creationId xmlns:a16="http://schemas.microsoft.com/office/drawing/2014/main" id="{141C4316-10E8-4745-9EC9-98E52AC72B68}"/>
                </a:ext>
              </a:extLst>
            </p:cNvPr>
            <p:cNvSpPr/>
            <p:nvPr/>
          </p:nvSpPr>
          <p:spPr>
            <a:xfrm rot="10800000">
              <a:off x="2064016" y="1350568"/>
              <a:ext cx="268515" cy="471714"/>
            </a:xfrm>
            <a:prstGeom prst="flowChartExtra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0" name="Flussdiagramm: Auszug 69">
              <a:extLst>
                <a:ext uri="{FF2B5EF4-FFF2-40B4-BE49-F238E27FC236}">
                  <a16:creationId xmlns:a16="http://schemas.microsoft.com/office/drawing/2014/main" id="{C958C7CA-A0E9-4911-9EEA-31B9DF2EF259}"/>
                </a:ext>
              </a:extLst>
            </p:cNvPr>
            <p:cNvSpPr/>
            <p:nvPr/>
          </p:nvSpPr>
          <p:spPr>
            <a:xfrm rot="10800000">
              <a:off x="5739034" y="6218659"/>
              <a:ext cx="268515" cy="471714"/>
            </a:xfrm>
            <a:prstGeom prst="flowChartExtra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" name="Flussdiagramm: Auszug 71">
              <a:extLst>
                <a:ext uri="{FF2B5EF4-FFF2-40B4-BE49-F238E27FC236}">
                  <a16:creationId xmlns:a16="http://schemas.microsoft.com/office/drawing/2014/main" id="{1FD091E5-316F-4786-80F2-37FFB51F9A39}"/>
                </a:ext>
              </a:extLst>
            </p:cNvPr>
            <p:cNvSpPr/>
            <p:nvPr/>
          </p:nvSpPr>
          <p:spPr>
            <a:xfrm rot="5400000">
              <a:off x="4876885" y="3327401"/>
              <a:ext cx="268515" cy="471714"/>
            </a:xfrm>
            <a:prstGeom prst="flowChartExtra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930558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8CDF7A81-69FC-460A-AD1F-0ADB6D5B7AE6}"/>
              </a:ext>
            </a:extLst>
          </p:cNvPr>
          <p:cNvGrpSpPr/>
          <p:nvPr/>
        </p:nvGrpSpPr>
        <p:grpSpPr>
          <a:xfrm>
            <a:off x="1302266" y="-339746"/>
            <a:ext cx="10303823" cy="7537491"/>
            <a:chOff x="1124846" y="0"/>
            <a:chExt cx="10303823" cy="7537491"/>
          </a:xfrm>
        </p:grpSpPr>
        <p:pic>
          <p:nvPicPr>
            <p:cNvPr id="30" name="Grafik 29">
              <a:extLst>
                <a:ext uri="{FF2B5EF4-FFF2-40B4-BE49-F238E27FC236}">
                  <a16:creationId xmlns:a16="http://schemas.microsoft.com/office/drawing/2014/main" id="{887B318A-2B7F-410B-B162-CC60455309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4877249" flipH="1">
              <a:off x="8044692" y="4256760"/>
              <a:ext cx="2047084" cy="3177633"/>
            </a:xfrm>
            <a:prstGeom prst="rect">
              <a:avLst/>
            </a:prstGeom>
          </p:spPr>
        </p:pic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D24DB4DC-0D14-455A-80A8-BE0A00E49FE9}"/>
                </a:ext>
              </a:extLst>
            </p:cNvPr>
            <p:cNvSpPr/>
            <p:nvPr/>
          </p:nvSpPr>
          <p:spPr>
            <a:xfrm>
              <a:off x="2210876" y="61013"/>
              <a:ext cx="7416000" cy="7416000"/>
            </a:xfrm>
            <a:prstGeom prst="ellipse">
              <a:avLst/>
            </a:prstGeom>
            <a:noFill/>
            <a:ln w="317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10CAACB1-7096-40ED-9325-E9259B2FB587}"/>
                </a:ext>
              </a:extLst>
            </p:cNvPr>
            <p:cNvCxnSpPr>
              <a:cxnSpLocks/>
            </p:cNvCxnSpPr>
            <p:nvPr/>
          </p:nvCxnSpPr>
          <p:spPr>
            <a:xfrm>
              <a:off x="3286819" y="3576666"/>
              <a:ext cx="5364000" cy="0"/>
            </a:xfrm>
            <a:prstGeom prst="straightConnector1">
              <a:avLst/>
            </a:prstGeom>
            <a:ln w="31750">
              <a:solidFill>
                <a:srgbClr val="0000FF"/>
              </a:solidFill>
              <a:headEnd type="none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002D4861-9454-45E8-9C63-6DC51B6DBE77}"/>
                </a:ext>
              </a:extLst>
            </p:cNvPr>
            <p:cNvSpPr txBox="1"/>
            <p:nvPr/>
          </p:nvSpPr>
          <p:spPr>
            <a:xfrm>
              <a:off x="5398586" y="2985810"/>
              <a:ext cx="979754" cy="4401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de-DE" dirty="0"/>
            </a:p>
          </p:txBody>
        </p:sp>
        <p:sp>
          <p:nvSpPr>
            <p:cNvPr id="16" name="Flussdiagramm: Verbinder 15">
              <a:extLst>
                <a:ext uri="{FF2B5EF4-FFF2-40B4-BE49-F238E27FC236}">
                  <a16:creationId xmlns:a16="http://schemas.microsoft.com/office/drawing/2014/main" id="{F5985386-8ED2-4EF5-B903-D885B443148C}"/>
                </a:ext>
              </a:extLst>
            </p:cNvPr>
            <p:cNvSpPr/>
            <p:nvPr/>
          </p:nvSpPr>
          <p:spPr>
            <a:xfrm>
              <a:off x="2105261" y="1121498"/>
              <a:ext cx="720265" cy="686463"/>
            </a:xfrm>
            <a:prstGeom prst="flowChartConnector">
              <a:avLst/>
            </a:prstGeom>
            <a:solidFill>
              <a:srgbClr val="0000FF">
                <a:alpha val="30196"/>
              </a:srgb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7" name="Flussdiagramm: Verbinder 16">
              <a:extLst>
                <a:ext uri="{FF2B5EF4-FFF2-40B4-BE49-F238E27FC236}">
                  <a16:creationId xmlns:a16="http://schemas.microsoft.com/office/drawing/2014/main" id="{E74A7E3E-9B33-41CF-84D1-D68EE83A23E7}"/>
                </a:ext>
              </a:extLst>
            </p:cNvPr>
            <p:cNvSpPr/>
            <p:nvPr/>
          </p:nvSpPr>
          <p:spPr>
            <a:xfrm>
              <a:off x="8999721" y="1123200"/>
              <a:ext cx="720265" cy="686463"/>
            </a:xfrm>
            <a:prstGeom prst="flowChartConnector">
              <a:avLst/>
            </a:prstGeom>
            <a:solidFill>
              <a:srgbClr val="0000FF">
                <a:alpha val="30196"/>
              </a:srgb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8" name="Flussdiagramm: Verbinder 17">
              <a:extLst>
                <a:ext uri="{FF2B5EF4-FFF2-40B4-BE49-F238E27FC236}">
                  <a16:creationId xmlns:a16="http://schemas.microsoft.com/office/drawing/2014/main" id="{A5754E89-1C35-432B-89C7-F0D9C7452497}"/>
                </a:ext>
              </a:extLst>
            </p:cNvPr>
            <p:cNvSpPr/>
            <p:nvPr/>
          </p:nvSpPr>
          <p:spPr>
            <a:xfrm>
              <a:off x="10115721" y="4403355"/>
              <a:ext cx="720265" cy="686463"/>
            </a:xfrm>
            <a:prstGeom prst="flowChartConnector">
              <a:avLst/>
            </a:prstGeom>
            <a:solidFill>
              <a:srgbClr val="0000FF">
                <a:alpha val="30196"/>
              </a:srgb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9" name="Flussdiagramm: Verbinder 18">
              <a:extLst>
                <a:ext uri="{FF2B5EF4-FFF2-40B4-BE49-F238E27FC236}">
                  <a16:creationId xmlns:a16="http://schemas.microsoft.com/office/drawing/2014/main" id="{CEB740E0-9004-446C-AFDF-C767D6E85F1D}"/>
                </a:ext>
              </a:extLst>
            </p:cNvPr>
            <p:cNvSpPr/>
            <p:nvPr/>
          </p:nvSpPr>
          <p:spPr>
            <a:xfrm>
              <a:off x="7618002" y="5881499"/>
              <a:ext cx="720265" cy="686463"/>
            </a:xfrm>
            <a:prstGeom prst="flowChartConnector">
              <a:avLst/>
            </a:prstGeom>
            <a:solidFill>
              <a:srgbClr val="0000FF">
                <a:alpha val="30196"/>
              </a:srgb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20" name="Flussdiagramm: Verbinder 19">
              <a:extLst>
                <a:ext uri="{FF2B5EF4-FFF2-40B4-BE49-F238E27FC236}">
                  <a16:creationId xmlns:a16="http://schemas.microsoft.com/office/drawing/2014/main" id="{97AA7994-AC78-41E8-8B74-4CEBFD318451}"/>
                </a:ext>
              </a:extLst>
            </p:cNvPr>
            <p:cNvSpPr/>
            <p:nvPr/>
          </p:nvSpPr>
          <p:spPr>
            <a:xfrm>
              <a:off x="2066901" y="5606984"/>
              <a:ext cx="720265" cy="686463"/>
            </a:xfrm>
            <a:prstGeom prst="flowChartConnector">
              <a:avLst/>
            </a:prstGeom>
            <a:solidFill>
              <a:srgbClr val="0000FF">
                <a:alpha val="30196"/>
              </a:srgb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21" name="Flussdiagramm: Verbinder 20">
              <a:extLst>
                <a:ext uri="{FF2B5EF4-FFF2-40B4-BE49-F238E27FC236}">
                  <a16:creationId xmlns:a16="http://schemas.microsoft.com/office/drawing/2014/main" id="{24F6155D-E886-4E0C-A88D-E59F85A749F9}"/>
                </a:ext>
              </a:extLst>
            </p:cNvPr>
            <p:cNvSpPr/>
            <p:nvPr/>
          </p:nvSpPr>
          <p:spPr>
            <a:xfrm>
              <a:off x="5590819" y="2808000"/>
              <a:ext cx="720265" cy="686463"/>
            </a:xfrm>
            <a:prstGeom prst="flowChartConnector">
              <a:avLst/>
            </a:prstGeom>
            <a:solidFill>
              <a:srgbClr val="0000FF">
                <a:alpha val="30196"/>
              </a:srgb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5" name="Flussdiagramm: Auszug 24">
              <a:extLst>
                <a:ext uri="{FF2B5EF4-FFF2-40B4-BE49-F238E27FC236}">
                  <a16:creationId xmlns:a16="http://schemas.microsoft.com/office/drawing/2014/main" id="{86D6BC21-649A-451E-9C03-F487AB155E74}"/>
                </a:ext>
              </a:extLst>
            </p:cNvPr>
            <p:cNvSpPr/>
            <p:nvPr/>
          </p:nvSpPr>
          <p:spPr>
            <a:xfrm rot="5400000">
              <a:off x="8386704" y="3344874"/>
              <a:ext cx="268515" cy="471714"/>
            </a:xfrm>
            <a:prstGeom prst="flowChartExtra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46F8AF7E-51CF-48A0-9BB9-B36D04FD707B}"/>
                </a:ext>
              </a:extLst>
            </p:cNvPr>
            <p:cNvSpPr/>
            <p:nvPr/>
          </p:nvSpPr>
          <p:spPr>
            <a:xfrm>
              <a:off x="1124846" y="3076440"/>
              <a:ext cx="1805504" cy="108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Flussdiagramm: Auszug 25">
              <a:extLst>
                <a:ext uri="{FF2B5EF4-FFF2-40B4-BE49-F238E27FC236}">
                  <a16:creationId xmlns:a16="http://schemas.microsoft.com/office/drawing/2014/main" id="{EDCDB890-4C33-4CB6-A902-08E1B93B629D}"/>
                </a:ext>
              </a:extLst>
            </p:cNvPr>
            <p:cNvSpPr/>
            <p:nvPr/>
          </p:nvSpPr>
          <p:spPr>
            <a:xfrm rot="21160024">
              <a:off x="2123791" y="4117757"/>
              <a:ext cx="268515" cy="471714"/>
            </a:xfrm>
            <a:prstGeom prst="flowChartExtra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36" name="Gruppieren 35">
              <a:extLst>
                <a:ext uri="{FF2B5EF4-FFF2-40B4-BE49-F238E27FC236}">
                  <a16:creationId xmlns:a16="http://schemas.microsoft.com/office/drawing/2014/main" id="{C8937489-E9D9-4E9B-9EB1-5297DB8260A2}"/>
                </a:ext>
              </a:extLst>
            </p:cNvPr>
            <p:cNvGrpSpPr/>
            <p:nvPr/>
          </p:nvGrpSpPr>
          <p:grpSpPr>
            <a:xfrm>
              <a:off x="1530360" y="3173640"/>
              <a:ext cx="1544367" cy="796080"/>
              <a:chOff x="1267495" y="2006346"/>
              <a:chExt cx="1544367" cy="796080"/>
            </a:xfrm>
          </p:grpSpPr>
          <p:pic>
            <p:nvPicPr>
              <p:cNvPr id="9" name="Grafik 8">
                <a:extLst>
                  <a:ext uri="{FF2B5EF4-FFF2-40B4-BE49-F238E27FC236}">
                    <a16:creationId xmlns:a16="http://schemas.microsoft.com/office/drawing/2014/main" id="{60271CA7-FCE4-4CF4-AA02-C5584DDA15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67495" y="2006346"/>
                <a:ext cx="1544367" cy="796080"/>
              </a:xfrm>
              <a:prstGeom prst="rect">
                <a:avLst/>
              </a:prstGeom>
              <a:ln>
                <a:solidFill>
                  <a:srgbClr val="0000FF"/>
                </a:solidFill>
              </a:ln>
            </p:spPr>
          </p:pic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Textfeld 11">
                    <a:extLst>
                      <a:ext uri="{FF2B5EF4-FFF2-40B4-BE49-F238E27FC236}">
                        <a16:creationId xmlns:a16="http://schemas.microsoft.com/office/drawing/2014/main" id="{D9A6A39A-DD23-4CD0-8B46-AFAFFFA9F3A1}"/>
                      </a:ext>
                    </a:extLst>
                  </p:cNvPr>
                  <p:cNvSpPr txBox="1"/>
                  <p:nvPr/>
                </p:nvSpPr>
                <p:spPr>
                  <a:xfrm>
                    <a:off x="1518979" y="2059513"/>
                    <a:ext cx="1109727" cy="62049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m:rPr>
                              <m:nor/>
                            </m:rPr>
                            <a:rPr lang="de-DE" sz="2800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S</m:t>
                          </m:r>
                          <m:sSubSup>
                            <m:sSubSupPr>
                              <m:ctrlPr>
                                <a:rPr lang="de-DE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nor/>
                                </m:rPr>
                                <a:rPr lang="de-DE" sz="28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O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sz="28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de-DE" sz="2800" b="0" i="0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de-DE" sz="28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2−</m:t>
                              </m:r>
                            </m:sup>
                          </m:sSubSup>
                        </m:oMath>
                      </m:oMathPara>
                    </a14:m>
                    <a:endParaRPr lang="de-DE" sz="28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2" name="Textfeld 11">
                    <a:extLst>
                      <a:ext uri="{FF2B5EF4-FFF2-40B4-BE49-F238E27FC236}">
                        <a16:creationId xmlns:a16="http://schemas.microsoft.com/office/drawing/2014/main" id="{D9A6A39A-DD23-4CD0-8B46-AFAFFFA9F3A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18979" y="2059513"/>
                    <a:ext cx="1109727" cy="620491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626050D3-EEFB-4388-B9EC-7163DC2AD46D}"/>
                </a:ext>
              </a:extLst>
            </p:cNvPr>
            <p:cNvSpPr/>
            <p:nvPr/>
          </p:nvSpPr>
          <p:spPr>
            <a:xfrm>
              <a:off x="4089366" y="0"/>
              <a:ext cx="3640128" cy="6814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Flussdiagramm: Auszug 23">
              <a:extLst>
                <a:ext uri="{FF2B5EF4-FFF2-40B4-BE49-F238E27FC236}">
                  <a16:creationId xmlns:a16="http://schemas.microsoft.com/office/drawing/2014/main" id="{92491C29-357A-4646-9367-7D1F65F1FB85}"/>
                </a:ext>
              </a:extLst>
            </p:cNvPr>
            <p:cNvSpPr/>
            <p:nvPr/>
          </p:nvSpPr>
          <p:spPr>
            <a:xfrm rot="3553479">
              <a:off x="3785677" y="409357"/>
              <a:ext cx="268515" cy="471714"/>
            </a:xfrm>
            <a:prstGeom prst="flowChartExtra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42575973-F465-4F69-98CA-6BB5447F985E}"/>
                </a:ext>
              </a:extLst>
            </p:cNvPr>
            <p:cNvSpPr txBox="1"/>
            <p:nvPr/>
          </p:nvSpPr>
          <p:spPr>
            <a:xfrm>
              <a:off x="4308921" y="215314"/>
              <a:ext cx="3325875" cy="43088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200" dirty="0">
                  <a:latin typeface="Arial" panose="020B0604020202020204" pitchFamily="34" charset="0"/>
                  <a:cs typeface="Arial" panose="020B0604020202020204" pitchFamily="34" charset="0"/>
                </a:rPr>
                <a:t>Org. Schwefelverbindung</a:t>
              </a:r>
            </a:p>
          </p:txBody>
        </p:sp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C92ADEFA-837D-429D-973B-5E5271F0DEE1}"/>
                </a:ext>
              </a:extLst>
            </p:cNvPr>
            <p:cNvSpPr/>
            <p:nvPr/>
          </p:nvSpPr>
          <p:spPr>
            <a:xfrm>
              <a:off x="8813766" y="3076440"/>
              <a:ext cx="1805504" cy="11159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Flussdiagramm: Auszug 28">
              <a:extLst>
                <a:ext uri="{FF2B5EF4-FFF2-40B4-BE49-F238E27FC236}">
                  <a16:creationId xmlns:a16="http://schemas.microsoft.com/office/drawing/2014/main" id="{FE998E12-4B5A-45A6-96D5-F66EEB208B9C}"/>
                </a:ext>
              </a:extLst>
            </p:cNvPr>
            <p:cNvSpPr/>
            <p:nvPr/>
          </p:nvSpPr>
          <p:spPr>
            <a:xfrm rot="611347">
              <a:off x="9438992" y="4110500"/>
              <a:ext cx="268515" cy="471714"/>
            </a:xfrm>
            <a:prstGeom prst="flowChartExtra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Flussdiagramm: Auszug 26">
              <a:extLst>
                <a:ext uri="{FF2B5EF4-FFF2-40B4-BE49-F238E27FC236}">
                  <a16:creationId xmlns:a16="http://schemas.microsoft.com/office/drawing/2014/main" id="{AA6D8DD7-5BAA-49BF-A41B-76BD8E0BD0FB}"/>
                </a:ext>
              </a:extLst>
            </p:cNvPr>
            <p:cNvSpPr/>
            <p:nvPr/>
          </p:nvSpPr>
          <p:spPr>
            <a:xfrm rot="9946265">
              <a:off x="9373677" y="2615530"/>
              <a:ext cx="268515" cy="471714"/>
            </a:xfrm>
            <a:prstGeom prst="flowChartExtra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37" name="Gruppieren 36">
              <a:extLst>
                <a:ext uri="{FF2B5EF4-FFF2-40B4-BE49-F238E27FC236}">
                  <a16:creationId xmlns:a16="http://schemas.microsoft.com/office/drawing/2014/main" id="{722ED87A-48B2-47DC-AF44-EEE50FDA6B44}"/>
                </a:ext>
              </a:extLst>
            </p:cNvPr>
            <p:cNvGrpSpPr/>
            <p:nvPr/>
          </p:nvGrpSpPr>
          <p:grpSpPr>
            <a:xfrm>
              <a:off x="8919426" y="3172295"/>
              <a:ext cx="1544400" cy="795600"/>
              <a:chOff x="8827062" y="2007454"/>
              <a:chExt cx="1544400" cy="795600"/>
            </a:xfrm>
          </p:grpSpPr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D41C319-9E62-4319-BA4E-383A7C3111B7}"/>
                  </a:ext>
                </a:extLst>
              </p:cNvPr>
              <p:cNvSpPr txBox="1"/>
              <p:nvPr/>
            </p:nvSpPr>
            <p:spPr>
              <a:xfrm>
                <a:off x="8827062" y="2007454"/>
                <a:ext cx="1544400" cy="79560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0"/>
                <a:endParaRPr lang="de-DE" sz="3600" dirty="0">
                  <a:solidFill>
                    <a:prstClr val="black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4" name="Textfeld 13">
                    <a:extLst>
                      <a:ext uri="{FF2B5EF4-FFF2-40B4-BE49-F238E27FC236}">
                        <a16:creationId xmlns:a16="http://schemas.microsoft.com/office/drawing/2014/main" id="{19D9702A-909D-4478-8426-EC8BF9A5AD67}"/>
                      </a:ext>
                    </a:extLst>
                  </p:cNvPr>
                  <p:cNvSpPr txBox="1"/>
                  <p:nvPr/>
                </p:nvSpPr>
                <p:spPr>
                  <a:xfrm>
                    <a:off x="9217740" y="2157840"/>
                    <a:ext cx="813171" cy="466025"/>
                  </a:xfrm>
                  <a:prstGeom prst="rect">
                    <a:avLst/>
                  </a:prstGeom>
                  <a:noFill/>
                  <a:ln>
                    <a:solidFill>
                      <a:schemeClr val="bg1"/>
                    </a:solidFill>
                  </a:ln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sz="2800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sz="280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de-DE" sz="28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S</m:t>
                          </m:r>
                        </m:oMath>
                      </m:oMathPara>
                    </a14:m>
                    <a:endParaRPr lang="de-DE" sz="28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>
              <p:sp>
                <p:nvSpPr>
                  <p:cNvPr id="14" name="Textfeld 13">
                    <a:extLst>
                      <a:ext uri="{FF2B5EF4-FFF2-40B4-BE49-F238E27FC236}">
                        <a16:creationId xmlns:a16="http://schemas.microsoft.com/office/drawing/2014/main" id="{19D9702A-909D-4478-8426-EC8BF9A5AD6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217740" y="2157840"/>
                    <a:ext cx="813171" cy="466025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  <a:ln>
                    <a:solidFill>
                      <a:schemeClr val="bg1"/>
                    </a:solidFill>
                  </a:ln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89EA4074-BAB9-45DA-972D-F89EE7296616}"/>
                </a:ext>
              </a:extLst>
            </p:cNvPr>
            <p:cNvSpPr/>
            <p:nvPr/>
          </p:nvSpPr>
          <p:spPr>
            <a:xfrm>
              <a:off x="4090336" y="6856059"/>
              <a:ext cx="3640128" cy="6814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66A39975-45DC-4ACD-A0BE-60B5E5C37925}"/>
                </a:ext>
              </a:extLst>
            </p:cNvPr>
            <p:cNvSpPr txBox="1"/>
            <p:nvPr/>
          </p:nvSpPr>
          <p:spPr>
            <a:xfrm>
              <a:off x="4307370" y="6887355"/>
              <a:ext cx="3283200" cy="46166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de-DE" sz="2200" dirty="0">
                  <a:latin typeface="Arial" panose="020B0604020202020204" pitchFamily="34" charset="0"/>
                  <a:cs typeface="Arial" panose="020B0604020202020204" pitchFamily="34" charset="0"/>
                </a:rPr>
                <a:t>Elementarer Schwefel</a:t>
              </a:r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9" name="Freihand 48">
                  <a:extLst>
                    <a:ext uri="{FF2B5EF4-FFF2-40B4-BE49-F238E27FC236}">
                      <a16:creationId xmlns:a16="http://schemas.microsoft.com/office/drawing/2014/main" id="{6636BDBF-CB66-417A-A57F-5D262BEC6CF5}"/>
                    </a:ext>
                  </a:extLst>
                </p14:cNvPr>
                <p14:cNvContentPartPr/>
                <p14:nvPr/>
              </p14:nvContentPartPr>
              <p14:xfrm>
                <a:off x="2511691" y="3964125"/>
                <a:ext cx="360" cy="360"/>
              </p14:xfrm>
            </p:contentPart>
          </mc:Choice>
          <mc:Fallback xmlns="">
            <p:pic>
              <p:nvPicPr>
                <p:cNvPr id="49" name="Freihand 48">
                  <a:extLst>
                    <a:ext uri="{FF2B5EF4-FFF2-40B4-BE49-F238E27FC236}">
                      <a16:creationId xmlns:a16="http://schemas.microsoft.com/office/drawing/2014/main" id="{6636BDBF-CB66-417A-A57F-5D262BEC6CF5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502691" y="395512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2" name="Freihand 61">
                  <a:extLst>
                    <a:ext uri="{FF2B5EF4-FFF2-40B4-BE49-F238E27FC236}">
                      <a16:creationId xmlns:a16="http://schemas.microsoft.com/office/drawing/2014/main" id="{8C7AA9D2-8E76-4109-853D-9FC6BAAFEC4B}"/>
                    </a:ext>
                  </a:extLst>
                </p14:cNvPr>
                <p14:cNvContentPartPr/>
                <p14:nvPr/>
              </p14:nvContentPartPr>
              <p14:xfrm>
                <a:off x="9292651" y="3867285"/>
                <a:ext cx="360" cy="360"/>
              </p14:xfrm>
            </p:contentPart>
          </mc:Choice>
          <mc:Fallback xmlns="">
            <p:pic>
              <p:nvPicPr>
                <p:cNvPr id="62" name="Freihand 61">
                  <a:extLst>
                    <a:ext uri="{FF2B5EF4-FFF2-40B4-BE49-F238E27FC236}">
                      <a16:creationId xmlns:a16="http://schemas.microsoft.com/office/drawing/2014/main" id="{8C7AA9D2-8E76-4109-853D-9FC6BAAFEC4B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283651" y="385828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66" name="Freihand 65">
                  <a:extLst>
                    <a:ext uri="{FF2B5EF4-FFF2-40B4-BE49-F238E27FC236}">
                      <a16:creationId xmlns:a16="http://schemas.microsoft.com/office/drawing/2014/main" id="{EAF68EBA-606B-41FA-8737-1995A31F9D36}"/>
                    </a:ext>
                  </a:extLst>
                </p14:cNvPr>
                <p14:cNvContentPartPr/>
                <p14:nvPr/>
              </p14:nvContentPartPr>
              <p14:xfrm>
                <a:off x="2494411" y="3691605"/>
                <a:ext cx="360" cy="360"/>
              </p14:xfrm>
            </p:contentPart>
          </mc:Choice>
          <mc:Fallback xmlns="">
            <p:pic>
              <p:nvPicPr>
                <p:cNvPr id="66" name="Freihand 65">
                  <a:extLst>
                    <a:ext uri="{FF2B5EF4-FFF2-40B4-BE49-F238E27FC236}">
                      <a16:creationId xmlns:a16="http://schemas.microsoft.com/office/drawing/2014/main" id="{EAF68EBA-606B-41FA-8737-1995A31F9D36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485411" y="3682605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71" name="Gruppieren 70">
              <a:extLst>
                <a:ext uri="{FF2B5EF4-FFF2-40B4-BE49-F238E27FC236}">
                  <a16:creationId xmlns:a16="http://schemas.microsoft.com/office/drawing/2014/main" id="{356EE93F-FCB6-454B-81E9-92397B4C1380}"/>
                </a:ext>
              </a:extLst>
            </p:cNvPr>
            <p:cNvGrpSpPr/>
            <p:nvPr/>
          </p:nvGrpSpPr>
          <p:grpSpPr>
            <a:xfrm>
              <a:off x="2681971" y="3691605"/>
              <a:ext cx="360" cy="360"/>
              <a:chOff x="2646250" y="3691605"/>
              <a:chExt cx="360" cy="3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67" name="Freihand 66">
                    <a:extLst>
                      <a:ext uri="{FF2B5EF4-FFF2-40B4-BE49-F238E27FC236}">
                        <a16:creationId xmlns:a16="http://schemas.microsoft.com/office/drawing/2014/main" id="{D7092912-B329-45FD-8E7B-3876CC78855B}"/>
                      </a:ext>
                    </a:extLst>
                  </p14:cNvPr>
                  <p14:cNvContentPartPr/>
                  <p14:nvPr/>
                </p14:nvContentPartPr>
                <p14:xfrm>
                  <a:off x="2646250" y="3691605"/>
                  <a:ext cx="360" cy="360"/>
                </p14:xfrm>
              </p:contentPart>
            </mc:Choice>
            <mc:Fallback xmlns="">
              <p:pic>
                <p:nvPicPr>
                  <p:cNvPr id="67" name="Freihand 66">
                    <a:extLst>
                      <a:ext uri="{FF2B5EF4-FFF2-40B4-BE49-F238E27FC236}">
                        <a16:creationId xmlns:a16="http://schemas.microsoft.com/office/drawing/2014/main" id="{D7092912-B329-45FD-8E7B-3876CC78855B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2637610" y="3682605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68" name="Freihand 67">
                    <a:extLst>
                      <a:ext uri="{FF2B5EF4-FFF2-40B4-BE49-F238E27FC236}">
                        <a16:creationId xmlns:a16="http://schemas.microsoft.com/office/drawing/2014/main" id="{AB0125EA-B60F-4454-97B2-63F5BB3F3A59}"/>
                      </a:ext>
                    </a:extLst>
                  </p14:cNvPr>
                  <p14:cNvContentPartPr/>
                  <p14:nvPr/>
                </p14:nvContentPartPr>
                <p14:xfrm>
                  <a:off x="2646250" y="3691605"/>
                  <a:ext cx="360" cy="360"/>
                </p14:xfrm>
              </p:contentPart>
            </mc:Choice>
            <mc:Fallback xmlns="">
              <p:pic>
                <p:nvPicPr>
                  <p:cNvPr id="68" name="Freihand 67">
                    <a:extLst>
                      <a:ext uri="{FF2B5EF4-FFF2-40B4-BE49-F238E27FC236}">
                        <a16:creationId xmlns:a16="http://schemas.microsoft.com/office/drawing/2014/main" id="{AB0125EA-B60F-4454-97B2-63F5BB3F3A59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2637610" y="3682605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">
                <p14:nvContentPartPr>
                  <p14:cNvPr id="69" name="Freihand 68">
                    <a:extLst>
                      <a:ext uri="{FF2B5EF4-FFF2-40B4-BE49-F238E27FC236}">
                        <a16:creationId xmlns:a16="http://schemas.microsoft.com/office/drawing/2014/main" id="{EBDAC861-D4E3-41CF-A4F2-349FA128BA5D}"/>
                      </a:ext>
                    </a:extLst>
                  </p14:cNvPr>
                  <p14:cNvContentPartPr/>
                  <p14:nvPr/>
                </p14:nvContentPartPr>
                <p14:xfrm>
                  <a:off x="2646250" y="3691605"/>
                  <a:ext cx="360" cy="360"/>
                </p14:xfrm>
              </p:contentPart>
            </mc:Choice>
            <mc:Fallback xmlns="">
              <p:pic>
                <p:nvPicPr>
                  <p:cNvPr id="69" name="Freihand 68">
                    <a:extLst>
                      <a:ext uri="{FF2B5EF4-FFF2-40B4-BE49-F238E27FC236}">
                        <a16:creationId xmlns:a16="http://schemas.microsoft.com/office/drawing/2014/main" id="{EBDAC861-D4E3-41CF-A4F2-349FA128BA5D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2637610" y="3682605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</p:grpSp>
        <p:pic>
          <p:nvPicPr>
            <p:cNvPr id="28" name="Grafik 27" descr="Laubbaum mit einfarbiger Füllung">
              <a:extLst>
                <a:ext uri="{FF2B5EF4-FFF2-40B4-BE49-F238E27FC236}">
                  <a16:creationId xmlns:a16="http://schemas.microsoft.com/office/drawing/2014/main" id="{807D0F86-4790-4C78-98FE-5CD25EF11B8C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179102" y="960564"/>
              <a:ext cx="914400" cy="914400"/>
            </a:xfrm>
            <a:prstGeom prst="rect">
              <a:avLst/>
            </a:prstGeom>
          </p:spPr>
        </p:pic>
        <p:pic>
          <p:nvPicPr>
            <p:cNvPr id="22" name="Grafik 21" descr="Keim mit einfarbiger Füllung">
              <a:extLst>
                <a:ext uri="{FF2B5EF4-FFF2-40B4-BE49-F238E27FC236}">
                  <a16:creationId xmlns:a16="http://schemas.microsoft.com/office/drawing/2014/main" id="{1AE75DE5-3922-4886-A143-50DE7FD6DB0D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9407714" y="1399458"/>
              <a:ext cx="914400" cy="914400"/>
            </a:xfrm>
            <a:prstGeom prst="rect">
              <a:avLst/>
            </a:prstGeom>
          </p:spPr>
        </p:pic>
        <p:pic>
          <p:nvPicPr>
            <p:cNvPr id="253" name="Grafik 252" descr="Keim mit einfarbiger Füllung">
              <a:extLst>
                <a:ext uri="{FF2B5EF4-FFF2-40B4-BE49-F238E27FC236}">
                  <a16:creationId xmlns:a16="http://schemas.microsoft.com/office/drawing/2014/main" id="{4324EE9E-2835-476F-BDD7-28865D44C73D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 rot="15181620">
              <a:off x="7870461" y="5209459"/>
              <a:ext cx="914400" cy="914400"/>
            </a:xfrm>
            <a:prstGeom prst="rect">
              <a:avLst/>
            </a:prstGeom>
          </p:spPr>
        </p:pic>
        <p:pic>
          <p:nvPicPr>
            <p:cNvPr id="254" name="Grafik 253" descr="Keim mit einfarbiger Füllung">
              <a:extLst>
                <a:ext uri="{FF2B5EF4-FFF2-40B4-BE49-F238E27FC236}">
                  <a16:creationId xmlns:a16="http://schemas.microsoft.com/office/drawing/2014/main" id="{E41B15FF-3A64-4E73-AB47-2D65F1F278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 rot="20998906">
              <a:off x="10514269" y="4672746"/>
              <a:ext cx="914400" cy="914400"/>
            </a:xfrm>
            <a:prstGeom prst="rect">
              <a:avLst/>
            </a:prstGeom>
          </p:spPr>
        </p:pic>
        <p:pic>
          <p:nvPicPr>
            <p:cNvPr id="255" name="Grafik 254" descr="Keim mit einfarbiger Füllung">
              <a:extLst>
                <a:ext uri="{FF2B5EF4-FFF2-40B4-BE49-F238E27FC236}">
                  <a16:creationId xmlns:a16="http://schemas.microsoft.com/office/drawing/2014/main" id="{A10AE52B-0C19-44C5-9EED-3BE900A4DDF7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300695" y="4951037"/>
              <a:ext cx="1042255" cy="1042255"/>
            </a:xfrm>
            <a:prstGeom prst="rect">
              <a:avLst/>
            </a:prstGeom>
          </p:spPr>
        </p:pic>
        <p:pic>
          <p:nvPicPr>
            <p:cNvPr id="256" name="Grafik 255" descr="Keim mit einfarbiger Füllung">
              <a:extLst>
                <a:ext uri="{FF2B5EF4-FFF2-40B4-BE49-F238E27FC236}">
                  <a16:creationId xmlns:a16="http://schemas.microsoft.com/office/drawing/2014/main" id="{681151D6-A7C6-4B56-9207-3A382366EB0D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 rot="11192126">
              <a:off x="5017931" y="2305878"/>
              <a:ext cx="914400" cy="914400"/>
            </a:xfrm>
            <a:prstGeom prst="rect">
              <a:avLst/>
            </a:prstGeom>
          </p:spPr>
        </p:pic>
        <p:pic>
          <p:nvPicPr>
            <p:cNvPr id="257" name="Grafik 256" descr="Keim mit einfarbiger Füllung">
              <a:extLst>
                <a:ext uri="{FF2B5EF4-FFF2-40B4-BE49-F238E27FC236}">
                  <a16:creationId xmlns:a16="http://schemas.microsoft.com/office/drawing/2014/main" id="{065AC39A-BB90-4A14-8E16-73197AC6F726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479601" y="1601554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5986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Breitbild</PresentationFormat>
  <Paragraphs>34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bt702868</dc:creator>
  <cp:lastModifiedBy>Mahal, Sophie Anna</cp:lastModifiedBy>
  <cp:revision>57</cp:revision>
  <dcterms:created xsi:type="dcterms:W3CDTF">2018-12-04T10:37:53Z</dcterms:created>
  <dcterms:modified xsi:type="dcterms:W3CDTF">2021-01-07T11:10:02Z</dcterms:modified>
</cp:coreProperties>
</file>