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18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80" y="264"/>
      </p:cViewPr>
      <p:guideLst>
        <p:guide orient="horz" pos="2137"/>
        <p:guide pos="3120"/>
        <p:guide pos="18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30.03.2021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7ACB59E7-E988-4F22-80D8-053960E72FF1}"/>
              </a:ext>
            </a:extLst>
          </p:cNvPr>
          <p:cNvGrpSpPr/>
          <p:nvPr/>
        </p:nvGrpSpPr>
        <p:grpSpPr>
          <a:xfrm>
            <a:off x="3427412" y="1278442"/>
            <a:ext cx="3152101" cy="3649712"/>
            <a:chOff x="3427412" y="1278442"/>
            <a:chExt cx="3152101" cy="3649712"/>
          </a:xfrm>
        </p:grpSpPr>
        <p:sp>
          <p:nvSpPr>
            <p:cNvPr id="4" name="Parallelogramm 3">
              <a:extLst>
                <a:ext uri="{FF2B5EF4-FFF2-40B4-BE49-F238E27FC236}">
                  <a16:creationId xmlns:a16="http://schemas.microsoft.com/office/drawing/2014/main" id="{EE344AF4-E1EB-4817-9A66-65BEBBDD4ACB}"/>
                </a:ext>
              </a:extLst>
            </p:cNvPr>
            <p:cNvSpPr/>
            <p:nvPr/>
          </p:nvSpPr>
          <p:spPr>
            <a:xfrm flipH="1">
              <a:off x="4545012" y="1287283"/>
              <a:ext cx="1081449" cy="139882"/>
            </a:xfrm>
            <a:custGeom>
              <a:avLst/>
              <a:gdLst>
                <a:gd name="connsiteX0" fmla="*/ 0 w 470262"/>
                <a:gd name="connsiteY0" fmla="*/ 235132 h 235132"/>
                <a:gd name="connsiteX1" fmla="*/ 39733 w 470262"/>
                <a:gd name="connsiteY1" fmla="*/ 0 h 235132"/>
                <a:gd name="connsiteX2" fmla="*/ 470262 w 470262"/>
                <a:gd name="connsiteY2" fmla="*/ 0 h 235132"/>
                <a:gd name="connsiteX3" fmla="*/ 430529 w 470262"/>
                <a:gd name="connsiteY3" fmla="*/ 235132 h 235132"/>
                <a:gd name="connsiteX4" fmla="*/ 0 w 470262"/>
                <a:gd name="connsiteY4" fmla="*/ 235132 h 235132"/>
                <a:gd name="connsiteX0" fmla="*/ 0 w 806812"/>
                <a:gd name="connsiteY0" fmla="*/ 235132 h 235132"/>
                <a:gd name="connsiteX1" fmla="*/ 39733 w 806812"/>
                <a:gd name="connsiteY1" fmla="*/ 0 h 235132"/>
                <a:gd name="connsiteX2" fmla="*/ 806812 w 806812"/>
                <a:gd name="connsiteY2" fmla="*/ 111125 h 235132"/>
                <a:gd name="connsiteX3" fmla="*/ 430529 w 806812"/>
                <a:gd name="connsiteY3" fmla="*/ 235132 h 235132"/>
                <a:gd name="connsiteX4" fmla="*/ 0 w 806812"/>
                <a:gd name="connsiteY4" fmla="*/ 235132 h 235132"/>
                <a:gd name="connsiteX0" fmla="*/ 0 w 806812"/>
                <a:gd name="connsiteY0" fmla="*/ 124007 h 124007"/>
                <a:gd name="connsiteX1" fmla="*/ 169908 w 806812"/>
                <a:gd name="connsiteY1" fmla="*/ 12700 h 124007"/>
                <a:gd name="connsiteX2" fmla="*/ 806812 w 806812"/>
                <a:gd name="connsiteY2" fmla="*/ 0 h 124007"/>
                <a:gd name="connsiteX3" fmla="*/ 430529 w 806812"/>
                <a:gd name="connsiteY3" fmla="*/ 124007 h 124007"/>
                <a:gd name="connsiteX4" fmla="*/ 0 w 806812"/>
                <a:gd name="connsiteY4" fmla="*/ 124007 h 124007"/>
                <a:gd name="connsiteX0" fmla="*/ 0 w 883012"/>
                <a:gd name="connsiteY0" fmla="*/ 124007 h 124007"/>
                <a:gd name="connsiteX1" fmla="*/ 246108 w 883012"/>
                <a:gd name="connsiteY1" fmla="*/ 12700 h 124007"/>
                <a:gd name="connsiteX2" fmla="*/ 883012 w 883012"/>
                <a:gd name="connsiteY2" fmla="*/ 0 h 124007"/>
                <a:gd name="connsiteX3" fmla="*/ 506729 w 883012"/>
                <a:gd name="connsiteY3" fmla="*/ 124007 h 124007"/>
                <a:gd name="connsiteX4" fmla="*/ 0 w 883012"/>
                <a:gd name="connsiteY4" fmla="*/ 124007 h 124007"/>
                <a:gd name="connsiteX0" fmla="*/ 0 w 883012"/>
                <a:gd name="connsiteY0" fmla="*/ 124007 h 124007"/>
                <a:gd name="connsiteX1" fmla="*/ 246108 w 883012"/>
                <a:gd name="connsiteY1" fmla="*/ 9525 h 124007"/>
                <a:gd name="connsiteX2" fmla="*/ 883012 w 883012"/>
                <a:gd name="connsiteY2" fmla="*/ 0 h 124007"/>
                <a:gd name="connsiteX3" fmla="*/ 506729 w 883012"/>
                <a:gd name="connsiteY3" fmla="*/ 124007 h 124007"/>
                <a:gd name="connsiteX4" fmla="*/ 0 w 883012"/>
                <a:gd name="connsiteY4" fmla="*/ 124007 h 124007"/>
                <a:gd name="connsiteX0" fmla="*/ 0 w 883012"/>
                <a:gd name="connsiteY0" fmla="*/ 124007 h 124007"/>
                <a:gd name="connsiteX1" fmla="*/ 246108 w 883012"/>
                <a:gd name="connsiteY1" fmla="*/ 3175 h 124007"/>
                <a:gd name="connsiteX2" fmla="*/ 883012 w 883012"/>
                <a:gd name="connsiteY2" fmla="*/ 0 h 124007"/>
                <a:gd name="connsiteX3" fmla="*/ 506729 w 883012"/>
                <a:gd name="connsiteY3" fmla="*/ 124007 h 124007"/>
                <a:gd name="connsiteX4" fmla="*/ 0 w 883012"/>
                <a:gd name="connsiteY4" fmla="*/ 124007 h 124007"/>
                <a:gd name="connsiteX0" fmla="*/ 0 w 870312"/>
                <a:gd name="connsiteY0" fmla="*/ 120832 h 120832"/>
                <a:gd name="connsiteX1" fmla="*/ 246108 w 870312"/>
                <a:gd name="connsiteY1" fmla="*/ 0 h 120832"/>
                <a:gd name="connsiteX2" fmla="*/ 870312 w 870312"/>
                <a:gd name="connsiteY2" fmla="*/ 0 h 120832"/>
                <a:gd name="connsiteX3" fmla="*/ 506729 w 870312"/>
                <a:gd name="connsiteY3" fmla="*/ 120832 h 120832"/>
                <a:gd name="connsiteX4" fmla="*/ 0 w 870312"/>
                <a:gd name="connsiteY4" fmla="*/ 120832 h 120832"/>
                <a:gd name="connsiteX0" fmla="*/ 0 w 854437"/>
                <a:gd name="connsiteY0" fmla="*/ 124007 h 124007"/>
                <a:gd name="connsiteX1" fmla="*/ 246108 w 854437"/>
                <a:gd name="connsiteY1" fmla="*/ 3175 h 124007"/>
                <a:gd name="connsiteX2" fmla="*/ 854437 w 854437"/>
                <a:gd name="connsiteY2" fmla="*/ 0 h 124007"/>
                <a:gd name="connsiteX3" fmla="*/ 506729 w 854437"/>
                <a:gd name="connsiteY3" fmla="*/ 124007 h 124007"/>
                <a:gd name="connsiteX4" fmla="*/ 0 w 854437"/>
                <a:gd name="connsiteY4" fmla="*/ 124007 h 124007"/>
                <a:gd name="connsiteX0" fmla="*/ 0 w 889362"/>
                <a:gd name="connsiteY0" fmla="*/ 127182 h 127182"/>
                <a:gd name="connsiteX1" fmla="*/ 281033 w 889362"/>
                <a:gd name="connsiteY1" fmla="*/ 3175 h 127182"/>
                <a:gd name="connsiteX2" fmla="*/ 889362 w 889362"/>
                <a:gd name="connsiteY2" fmla="*/ 0 h 127182"/>
                <a:gd name="connsiteX3" fmla="*/ 541654 w 889362"/>
                <a:gd name="connsiteY3" fmla="*/ 124007 h 127182"/>
                <a:gd name="connsiteX4" fmla="*/ 0 w 889362"/>
                <a:gd name="connsiteY4" fmla="*/ 127182 h 127182"/>
                <a:gd name="connsiteX0" fmla="*/ 0 w 970324"/>
                <a:gd name="connsiteY0" fmla="*/ 132473 h 132473"/>
                <a:gd name="connsiteX1" fmla="*/ 361995 w 970324"/>
                <a:gd name="connsiteY1" fmla="*/ 3175 h 132473"/>
                <a:gd name="connsiteX2" fmla="*/ 970324 w 970324"/>
                <a:gd name="connsiteY2" fmla="*/ 0 h 132473"/>
                <a:gd name="connsiteX3" fmla="*/ 622616 w 970324"/>
                <a:gd name="connsiteY3" fmla="*/ 124007 h 132473"/>
                <a:gd name="connsiteX4" fmla="*/ 0 w 970324"/>
                <a:gd name="connsiteY4" fmla="*/ 132473 h 132473"/>
                <a:gd name="connsiteX0" fmla="*/ 0 w 998899"/>
                <a:gd name="connsiteY0" fmla="*/ 132473 h 132473"/>
                <a:gd name="connsiteX1" fmla="*/ 361995 w 998899"/>
                <a:gd name="connsiteY1" fmla="*/ 3175 h 132473"/>
                <a:gd name="connsiteX2" fmla="*/ 998899 w 998899"/>
                <a:gd name="connsiteY2" fmla="*/ 0 h 132473"/>
                <a:gd name="connsiteX3" fmla="*/ 622616 w 998899"/>
                <a:gd name="connsiteY3" fmla="*/ 124007 h 132473"/>
                <a:gd name="connsiteX4" fmla="*/ 0 w 998899"/>
                <a:gd name="connsiteY4" fmla="*/ 132473 h 132473"/>
                <a:gd name="connsiteX0" fmla="*/ 0 w 1051287"/>
                <a:gd name="connsiteY0" fmla="*/ 143055 h 143055"/>
                <a:gd name="connsiteX1" fmla="*/ 414383 w 1051287"/>
                <a:gd name="connsiteY1" fmla="*/ 3175 h 143055"/>
                <a:gd name="connsiteX2" fmla="*/ 1051287 w 1051287"/>
                <a:gd name="connsiteY2" fmla="*/ 0 h 143055"/>
                <a:gd name="connsiteX3" fmla="*/ 675004 w 1051287"/>
                <a:gd name="connsiteY3" fmla="*/ 124007 h 143055"/>
                <a:gd name="connsiteX4" fmla="*/ 0 w 1051287"/>
                <a:gd name="connsiteY4" fmla="*/ 143055 h 143055"/>
                <a:gd name="connsiteX0" fmla="*/ 0 w 1065574"/>
                <a:gd name="connsiteY0" fmla="*/ 158928 h 158928"/>
                <a:gd name="connsiteX1" fmla="*/ 414383 w 1065574"/>
                <a:gd name="connsiteY1" fmla="*/ 19048 h 158928"/>
                <a:gd name="connsiteX2" fmla="*/ 1065574 w 1065574"/>
                <a:gd name="connsiteY2" fmla="*/ 0 h 158928"/>
                <a:gd name="connsiteX3" fmla="*/ 675004 w 1065574"/>
                <a:gd name="connsiteY3" fmla="*/ 139880 h 158928"/>
                <a:gd name="connsiteX4" fmla="*/ 0 w 1065574"/>
                <a:gd name="connsiteY4" fmla="*/ 158928 h 158928"/>
                <a:gd name="connsiteX0" fmla="*/ 0 w 1081449"/>
                <a:gd name="connsiteY0" fmla="*/ 155401 h 155401"/>
                <a:gd name="connsiteX1" fmla="*/ 414383 w 1081449"/>
                <a:gd name="connsiteY1" fmla="*/ 15521 h 155401"/>
                <a:gd name="connsiteX2" fmla="*/ 1081449 w 1081449"/>
                <a:gd name="connsiteY2" fmla="*/ 0 h 155401"/>
                <a:gd name="connsiteX3" fmla="*/ 675004 w 1081449"/>
                <a:gd name="connsiteY3" fmla="*/ 136353 h 155401"/>
                <a:gd name="connsiteX4" fmla="*/ 0 w 1081449"/>
                <a:gd name="connsiteY4" fmla="*/ 155401 h 155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1449" h="155401">
                  <a:moveTo>
                    <a:pt x="0" y="155401"/>
                  </a:moveTo>
                  <a:lnTo>
                    <a:pt x="414383" y="15521"/>
                  </a:lnTo>
                  <a:lnTo>
                    <a:pt x="1081449" y="0"/>
                  </a:lnTo>
                  <a:lnTo>
                    <a:pt x="675004" y="136353"/>
                  </a:lnTo>
                  <a:lnTo>
                    <a:pt x="0" y="155401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Parallelogramm 4">
              <a:extLst>
                <a:ext uri="{FF2B5EF4-FFF2-40B4-BE49-F238E27FC236}">
                  <a16:creationId xmlns:a16="http://schemas.microsoft.com/office/drawing/2014/main" id="{99F2F3A6-2CEA-4877-9005-F9946E872DB6}"/>
                </a:ext>
              </a:extLst>
            </p:cNvPr>
            <p:cNvSpPr/>
            <p:nvPr/>
          </p:nvSpPr>
          <p:spPr>
            <a:xfrm rot="752011">
              <a:off x="4295012" y="1302228"/>
              <a:ext cx="631444" cy="361281"/>
            </a:xfrm>
            <a:custGeom>
              <a:avLst/>
              <a:gdLst>
                <a:gd name="connsiteX0" fmla="*/ 0 w 485775"/>
                <a:gd name="connsiteY0" fmla="*/ 273978 h 273978"/>
                <a:gd name="connsiteX1" fmla="*/ 68495 w 485775"/>
                <a:gd name="connsiteY1" fmla="*/ 0 h 273978"/>
                <a:gd name="connsiteX2" fmla="*/ 485775 w 485775"/>
                <a:gd name="connsiteY2" fmla="*/ 0 h 273978"/>
                <a:gd name="connsiteX3" fmla="*/ 417281 w 485775"/>
                <a:gd name="connsiteY3" fmla="*/ 273978 h 273978"/>
                <a:gd name="connsiteX4" fmla="*/ 0 w 485775"/>
                <a:gd name="connsiteY4" fmla="*/ 273978 h 273978"/>
                <a:gd name="connsiteX0" fmla="*/ 0 w 485775"/>
                <a:gd name="connsiteY0" fmla="*/ 343208 h 343208"/>
                <a:gd name="connsiteX1" fmla="*/ 189710 w 485775"/>
                <a:gd name="connsiteY1" fmla="*/ 0 h 343208"/>
                <a:gd name="connsiteX2" fmla="*/ 485775 w 485775"/>
                <a:gd name="connsiteY2" fmla="*/ 69230 h 343208"/>
                <a:gd name="connsiteX3" fmla="*/ 417281 w 485775"/>
                <a:gd name="connsiteY3" fmla="*/ 343208 h 343208"/>
                <a:gd name="connsiteX4" fmla="*/ 0 w 485775"/>
                <a:gd name="connsiteY4" fmla="*/ 343208 h 343208"/>
                <a:gd name="connsiteX0" fmla="*/ 0 w 515736"/>
                <a:gd name="connsiteY0" fmla="*/ 340112 h 343208"/>
                <a:gd name="connsiteX1" fmla="*/ 219671 w 515736"/>
                <a:gd name="connsiteY1" fmla="*/ 0 h 343208"/>
                <a:gd name="connsiteX2" fmla="*/ 515736 w 515736"/>
                <a:gd name="connsiteY2" fmla="*/ 69230 h 343208"/>
                <a:gd name="connsiteX3" fmla="*/ 447242 w 515736"/>
                <a:gd name="connsiteY3" fmla="*/ 343208 h 343208"/>
                <a:gd name="connsiteX4" fmla="*/ 0 w 515736"/>
                <a:gd name="connsiteY4" fmla="*/ 340112 h 343208"/>
                <a:gd name="connsiteX0" fmla="*/ 0 w 631444"/>
                <a:gd name="connsiteY0" fmla="*/ 340112 h 343208"/>
                <a:gd name="connsiteX1" fmla="*/ 219671 w 631444"/>
                <a:gd name="connsiteY1" fmla="*/ 0 h 343208"/>
                <a:gd name="connsiteX2" fmla="*/ 631444 w 631444"/>
                <a:gd name="connsiteY2" fmla="*/ 33749 h 343208"/>
                <a:gd name="connsiteX3" fmla="*/ 447242 w 631444"/>
                <a:gd name="connsiteY3" fmla="*/ 343208 h 343208"/>
                <a:gd name="connsiteX4" fmla="*/ 0 w 631444"/>
                <a:gd name="connsiteY4" fmla="*/ 340112 h 343208"/>
                <a:gd name="connsiteX0" fmla="*/ 0 w 631444"/>
                <a:gd name="connsiteY0" fmla="*/ 340112 h 359389"/>
                <a:gd name="connsiteX1" fmla="*/ 219671 w 631444"/>
                <a:gd name="connsiteY1" fmla="*/ 0 h 359389"/>
                <a:gd name="connsiteX2" fmla="*/ 631444 w 631444"/>
                <a:gd name="connsiteY2" fmla="*/ 33749 h 359389"/>
                <a:gd name="connsiteX3" fmla="*/ 506132 w 631444"/>
                <a:gd name="connsiteY3" fmla="*/ 359389 h 359389"/>
                <a:gd name="connsiteX4" fmla="*/ 0 w 631444"/>
                <a:gd name="connsiteY4" fmla="*/ 340112 h 359389"/>
                <a:gd name="connsiteX0" fmla="*/ 0 w 631444"/>
                <a:gd name="connsiteY0" fmla="*/ 340112 h 354223"/>
                <a:gd name="connsiteX1" fmla="*/ 219671 w 631444"/>
                <a:gd name="connsiteY1" fmla="*/ 0 h 354223"/>
                <a:gd name="connsiteX2" fmla="*/ 631444 w 631444"/>
                <a:gd name="connsiteY2" fmla="*/ 33749 h 354223"/>
                <a:gd name="connsiteX3" fmla="*/ 507424 w 631444"/>
                <a:gd name="connsiteY3" fmla="*/ 354223 h 354223"/>
                <a:gd name="connsiteX4" fmla="*/ 0 w 631444"/>
                <a:gd name="connsiteY4" fmla="*/ 340112 h 354223"/>
                <a:gd name="connsiteX0" fmla="*/ 0 w 631444"/>
                <a:gd name="connsiteY0" fmla="*/ 342179 h 356290"/>
                <a:gd name="connsiteX1" fmla="*/ 228969 w 631444"/>
                <a:gd name="connsiteY1" fmla="*/ 0 h 356290"/>
                <a:gd name="connsiteX2" fmla="*/ 631444 w 631444"/>
                <a:gd name="connsiteY2" fmla="*/ 35816 h 356290"/>
                <a:gd name="connsiteX3" fmla="*/ 507424 w 631444"/>
                <a:gd name="connsiteY3" fmla="*/ 356290 h 356290"/>
                <a:gd name="connsiteX4" fmla="*/ 0 w 631444"/>
                <a:gd name="connsiteY4" fmla="*/ 342179 h 356290"/>
                <a:gd name="connsiteX0" fmla="*/ 0 w 631444"/>
                <a:gd name="connsiteY0" fmla="*/ 333395 h 347506"/>
                <a:gd name="connsiteX1" fmla="*/ 211406 w 631444"/>
                <a:gd name="connsiteY1" fmla="*/ 0 h 347506"/>
                <a:gd name="connsiteX2" fmla="*/ 631444 w 631444"/>
                <a:gd name="connsiteY2" fmla="*/ 27032 h 347506"/>
                <a:gd name="connsiteX3" fmla="*/ 507424 w 631444"/>
                <a:gd name="connsiteY3" fmla="*/ 347506 h 347506"/>
                <a:gd name="connsiteX4" fmla="*/ 0 w 631444"/>
                <a:gd name="connsiteY4" fmla="*/ 333395 h 347506"/>
                <a:gd name="connsiteX0" fmla="*/ 0 w 631444"/>
                <a:gd name="connsiteY0" fmla="*/ 347170 h 361281"/>
                <a:gd name="connsiteX1" fmla="*/ 214847 w 631444"/>
                <a:gd name="connsiteY1" fmla="*/ 0 h 361281"/>
                <a:gd name="connsiteX2" fmla="*/ 631444 w 631444"/>
                <a:gd name="connsiteY2" fmla="*/ 40807 h 361281"/>
                <a:gd name="connsiteX3" fmla="*/ 507424 w 631444"/>
                <a:gd name="connsiteY3" fmla="*/ 361281 h 361281"/>
                <a:gd name="connsiteX4" fmla="*/ 0 w 631444"/>
                <a:gd name="connsiteY4" fmla="*/ 347170 h 3612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1444" h="361281">
                  <a:moveTo>
                    <a:pt x="0" y="347170"/>
                  </a:moveTo>
                  <a:lnTo>
                    <a:pt x="214847" y="0"/>
                  </a:lnTo>
                  <a:lnTo>
                    <a:pt x="631444" y="40807"/>
                  </a:lnTo>
                  <a:lnTo>
                    <a:pt x="507424" y="361281"/>
                  </a:lnTo>
                  <a:lnTo>
                    <a:pt x="0" y="34717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Parallelogramm 5">
              <a:extLst>
                <a:ext uri="{FF2B5EF4-FFF2-40B4-BE49-F238E27FC236}">
                  <a16:creationId xmlns:a16="http://schemas.microsoft.com/office/drawing/2014/main" id="{4C80575D-AA87-4699-90BC-5A343914C7A5}"/>
                </a:ext>
              </a:extLst>
            </p:cNvPr>
            <p:cNvSpPr/>
            <p:nvPr/>
          </p:nvSpPr>
          <p:spPr>
            <a:xfrm>
              <a:off x="4762170" y="1412875"/>
              <a:ext cx="836071" cy="286851"/>
            </a:xfrm>
            <a:custGeom>
              <a:avLst/>
              <a:gdLst>
                <a:gd name="connsiteX0" fmla="*/ 0 w 848054"/>
                <a:gd name="connsiteY0" fmla="*/ 289232 h 289232"/>
                <a:gd name="connsiteX1" fmla="*/ 72308 w 848054"/>
                <a:gd name="connsiteY1" fmla="*/ 0 h 289232"/>
                <a:gd name="connsiteX2" fmla="*/ 848054 w 848054"/>
                <a:gd name="connsiteY2" fmla="*/ 0 h 289232"/>
                <a:gd name="connsiteX3" fmla="*/ 775746 w 848054"/>
                <a:gd name="connsiteY3" fmla="*/ 289232 h 289232"/>
                <a:gd name="connsiteX4" fmla="*/ 0 w 848054"/>
                <a:gd name="connsiteY4" fmla="*/ 289232 h 289232"/>
                <a:gd name="connsiteX0" fmla="*/ 0 w 848054"/>
                <a:gd name="connsiteY0" fmla="*/ 289232 h 289232"/>
                <a:gd name="connsiteX1" fmla="*/ 162796 w 848054"/>
                <a:gd name="connsiteY1" fmla="*/ 0 h 289232"/>
                <a:gd name="connsiteX2" fmla="*/ 848054 w 848054"/>
                <a:gd name="connsiteY2" fmla="*/ 0 h 289232"/>
                <a:gd name="connsiteX3" fmla="*/ 775746 w 848054"/>
                <a:gd name="connsiteY3" fmla="*/ 289232 h 289232"/>
                <a:gd name="connsiteX4" fmla="*/ 0 w 848054"/>
                <a:gd name="connsiteY4" fmla="*/ 289232 h 289232"/>
                <a:gd name="connsiteX0" fmla="*/ 0 w 864723"/>
                <a:gd name="connsiteY0" fmla="*/ 289232 h 289232"/>
                <a:gd name="connsiteX1" fmla="*/ 179465 w 864723"/>
                <a:gd name="connsiteY1" fmla="*/ 0 h 289232"/>
                <a:gd name="connsiteX2" fmla="*/ 864723 w 864723"/>
                <a:gd name="connsiteY2" fmla="*/ 0 h 289232"/>
                <a:gd name="connsiteX3" fmla="*/ 792415 w 864723"/>
                <a:gd name="connsiteY3" fmla="*/ 289232 h 289232"/>
                <a:gd name="connsiteX4" fmla="*/ 0 w 864723"/>
                <a:gd name="connsiteY4" fmla="*/ 289232 h 289232"/>
                <a:gd name="connsiteX0" fmla="*/ 0 w 862342"/>
                <a:gd name="connsiteY0" fmla="*/ 282088 h 289232"/>
                <a:gd name="connsiteX1" fmla="*/ 177084 w 862342"/>
                <a:gd name="connsiteY1" fmla="*/ 0 h 289232"/>
                <a:gd name="connsiteX2" fmla="*/ 862342 w 862342"/>
                <a:gd name="connsiteY2" fmla="*/ 0 h 289232"/>
                <a:gd name="connsiteX3" fmla="*/ 790034 w 862342"/>
                <a:gd name="connsiteY3" fmla="*/ 289232 h 289232"/>
                <a:gd name="connsiteX4" fmla="*/ 0 w 862342"/>
                <a:gd name="connsiteY4" fmla="*/ 282088 h 289232"/>
                <a:gd name="connsiteX0" fmla="*/ 0 w 864723"/>
                <a:gd name="connsiteY0" fmla="*/ 291613 h 291613"/>
                <a:gd name="connsiteX1" fmla="*/ 179465 w 864723"/>
                <a:gd name="connsiteY1" fmla="*/ 0 h 291613"/>
                <a:gd name="connsiteX2" fmla="*/ 864723 w 864723"/>
                <a:gd name="connsiteY2" fmla="*/ 0 h 291613"/>
                <a:gd name="connsiteX3" fmla="*/ 792415 w 864723"/>
                <a:gd name="connsiteY3" fmla="*/ 289232 h 291613"/>
                <a:gd name="connsiteX4" fmla="*/ 0 w 864723"/>
                <a:gd name="connsiteY4" fmla="*/ 291613 h 291613"/>
                <a:gd name="connsiteX0" fmla="*/ 0 w 867104"/>
                <a:gd name="connsiteY0" fmla="*/ 284470 h 289232"/>
                <a:gd name="connsiteX1" fmla="*/ 181846 w 867104"/>
                <a:gd name="connsiteY1" fmla="*/ 0 h 289232"/>
                <a:gd name="connsiteX2" fmla="*/ 867104 w 867104"/>
                <a:gd name="connsiteY2" fmla="*/ 0 h 289232"/>
                <a:gd name="connsiteX3" fmla="*/ 794796 w 867104"/>
                <a:gd name="connsiteY3" fmla="*/ 289232 h 289232"/>
                <a:gd name="connsiteX4" fmla="*/ 0 w 867104"/>
                <a:gd name="connsiteY4" fmla="*/ 284470 h 289232"/>
                <a:gd name="connsiteX0" fmla="*/ 0 w 794796"/>
                <a:gd name="connsiteY0" fmla="*/ 286852 h 291614"/>
                <a:gd name="connsiteX1" fmla="*/ 181846 w 794796"/>
                <a:gd name="connsiteY1" fmla="*/ 2382 h 291614"/>
                <a:gd name="connsiteX2" fmla="*/ 712323 w 794796"/>
                <a:gd name="connsiteY2" fmla="*/ 0 h 291614"/>
                <a:gd name="connsiteX3" fmla="*/ 794796 w 794796"/>
                <a:gd name="connsiteY3" fmla="*/ 291614 h 291614"/>
                <a:gd name="connsiteX4" fmla="*/ 0 w 794796"/>
                <a:gd name="connsiteY4" fmla="*/ 286852 h 291614"/>
                <a:gd name="connsiteX0" fmla="*/ 0 w 794796"/>
                <a:gd name="connsiteY0" fmla="*/ 284471 h 289233"/>
                <a:gd name="connsiteX1" fmla="*/ 181846 w 794796"/>
                <a:gd name="connsiteY1" fmla="*/ 1 h 289233"/>
                <a:gd name="connsiteX2" fmla="*/ 698035 w 794796"/>
                <a:gd name="connsiteY2" fmla="*/ 0 h 289233"/>
                <a:gd name="connsiteX3" fmla="*/ 794796 w 794796"/>
                <a:gd name="connsiteY3" fmla="*/ 289233 h 289233"/>
                <a:gd name="connsiteX4" fmla="*/ 0 w 794796"/>
                <a:gd name="connsiteY4" fmla="*/ 284471 h 289233"/>
                <a:gd name="connsiteX0" fmla="*/ 0 w 794796"/>
                <a:gd name="connsiteY0" fmla="*/ 286852 h 289233"/>
                <a:gd name="connsiteX1" fmla="*/ 181846 w 794796"/>
                <a:gd name="connsiteY1" fmla="*/ 1 h 289233"/>
                <a:gd name="connsiteX2" fmla="*/ 698035 w 794796"/>
                <a:gd name="connsiteY2" fmla="*/ 0 h 289233"/>
                <a:gd name="connsiteX3" fmla="*/ 794796 w 794796"/>
                <a:gd name="connsiteY3" fmla="*/ 289233 h 289233"/>
                <a:gd name="connsiteX4" fmla="*/ 0 w 794796"/>
                <a:gd name="connsiteY4" fmla="*/ 286852 h 289233"/>
                <a:gd name="connsiteX0" fmla="*/ 0 w 832896"/>
                <a:gd name="connsiteY0" fmla="*/ 286852 h 289233"/>
                <a:gd name="connsiteX1" fmla="*/ 181846 w 832896"/>
                <a:gd name="connsiteY1" fmla="*/ 1 h 289233"/>
                <a:gd name="connsiteX2" fmla="*/ 698035 w 832896"/>
                <a:gd name="connsiteY2" fmla="*/ 0 h 289233"/>
                <a:gd name="connsiteX3" fmla="*/ 832896 w 832896"/>
                <a:gd name="connsiteY3" fmla="*/ 289233 h 289233"/>
                <a:gd name="connsiteX4" fmla="*/ 0 w 832896"/>
                <a:gd name="connsiteY4" fmla="*/ 286852 h 289233"/>
                <a:gd name="connsiteX0" fmla="*/ 0 w 832896"/>
                <a:gd name="connsiteY0" fmla="*/ 286851 h 289232"/>
                <a:gd name="connsiteX1" fmla="*/ 181846 w 832896"/>
                <a:gd name="connsiteY1" fmla="*/ 0 h 289232"/>
                <a:gd name="connsiteX2" fmla="*/ 693272 w 832896"/>
                <a:gd name="connsiteY2" fmla="*/ 19049 h 289232"/>
                <a:gd name="connsiteX3" fmla="*/ 832896 w 832896"/>
                <a:gd name="connsiteY3" fmla="*/ 289232 h 289232"/>
                <a:gd name="connsiteX4" fmla="*/ 0 w 832896"/>
                <a:gd name="connsiteY4" fmla="*/ 286851 h 289232"/>
                <a:gd name="connsiteX0" fmla="*/ 0 w 832896"/>
                <a:gd name="connsiteY0" fmla="*/ 286851 h 289232"/>
                <a:gd name="connsiteX1" fmla="*/ 181846 w 832896"/>
                <a:gd name="connsiteY1" fmla="*/ 0 h 289232"/>
                <a:gd name="connsiteX2" fmla="*/ 698035 w 832896"/>
                <a:gd name="connsiteY2" fmla="*/ 28574 h 289232"/>
                <a:gd name="connsiteX3" fmla="*/ 832896 w 832896"/>
                <a:gd name="connsiteY3" fmla="*/ 289232 h 289232"/>
                <a:gd name="connsiteX4" fmla="*/ 0 w 832896"/>
                <a:gd name="connsiteY4" fmla="*/ 286851 h 289232"/>
                <a:gd name="connsiteX0" fmla="*/ 0 w 832896"/>
                <a:gd name="connsiteY0" fmla="*/ 286851 h 289232"/>
                <a:gd name="connsiteX1" fmla="*/ 181846 w 832896"/>
                <a:gd name="connsiteY1" fmla="*/ 0 h 289232"/>
                <a:gd name="connsiteX2" fmla="*/ 698035 w 832896"/>
                <a:gd name="connsiteY2" fmla="*/ 9524 h 289232"/>
                <a:gd name="connsiteX3" fmla="*/ 832896 w 832896"/>
                <a:gd name="connsiteY3" fmla="*/ 289232 h 289232"/>
                <a:gd name="connsiteX4" fmla="*/ 0 w 832896"/>
                <a:gd name="connsiteY4" fmla="*/ 286851 h 289232"/>
                <a:gd name="connsiteX0" fmla="*/ 0 w 836071"/>
                <a:gd name="connsiteY0" fmla="*/ 286851 h 286851"/>
                <a:gd name="connsiteX1" fmla="*/ 181846 w 836071"/>
                <a:gd name="connsiteY1" fmla="*/ 0 h 286851"/>
                <a:gd name="connsiteX2" fmla="*/ 698035 w 836071"/>
                <a:gd name="connsiteY2" fmla="*/ 9524 h 286851"/>
                <a:gd name="connsiteX3" fmla="*/ 836071 w 836071"/>
                <a:gd name="connsiteY3" fmla="*/ 279707 h 286851"/>
                <a:gd name="connsiteX4" fmla="*/ 0 w 836071"/>
                <a:gd name="connsiteY4" fmla="*/ 286851 h 286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6071" h="286851">
                  <a:moveTo>
                    <a:pt x="0" y="286851"/>
                  </a:moveTo>
                  <a:lnTo>
                    <a:pt x="181846" y="0"/>
                  </a:lnTo>
                  <a:lnTo>
                    <a:pt x="698035" y="9524"/>
                  </a:lnTo>
                  <a:lnTo>
                    <a:pt x="836071" y="279707"/>
                  </a:lnTo>
                  <a:lnTo>
                    <a:pt x="0" y="286851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D4E85D46-0063-4C90-A175-5770FD0AB714}"/>
                </a:ext>
              </a:extLst>
            </p:cNvPr>
            <p:cNvSpPr/>
            <p:nvPr/>
          </p:nvSpPr>
          <p:spPr>
            <a:xfrm rot="19825021">
              <a:off x="5873857" y="1278442"/>
              <a:ext cx="222942" cy="1986130"/>
            </a:xfrm>
            <a:custGeom>
              <a:avLst/>
              <a:gdLst>
                <a:gd name="connsiteX0" fmla="*/ 0 w 222272"/>
                <a:gd name="connsiteY0" fmla="*/ 0 h 1701801"/>
                <a:gd name="connsiteX1" fmla="*/ 222272 w 222272"/>
                <a:gd name="connsiteY1" fmla="*/ 0 h 1701801"/>
                <a:gd name="connsiteX2" fmla="*/ 222272 w 222272"/>
                <a:gd name="connsiteY2" fmla="*/ 1701801 h 1701801"/>
                <a:gd name="connsiteX3" fmla="*/ 0 w 222272"/>
                <a:gd name="connsiteY3" fmla="*/ 1701801 h 1701801"/>
                <a:gd name="connsiteX4" fmla="*/ 0 w 222272"/>
                <a:gd name="connsiteY4" fmla="*/ 0 h 1701801"/>
                <a:gd name="connsiteX0" fmla="*/ 0 w 222272"/>
                <a:gd name="connsiteY0" fmla="*/ 121682 h 1823483"/>
                <a:gd name="connsiteX1" fmla="*/ 220156 w 222272"/>
                <a:gd name="connsiteY1" fmla="*/ 0 h 1823483"/>
                <a:gd name="connsiteX2" fmla="*/ 222272 w 222272"/>
                <a:gd name="connsiteY2" fmla="*/ 1823483 h 1823483"/>
                <a:gd name="connsiteX3" fmla="*/ 0 w 222272"/>
                <a:gd name="connsiteY3" fmla="*/ 1823483 h 1823483"/>
                <a:gd name="connsiteX4" fmla="*/ 0 w 222272"/>
                <a:gd name="connsiteY4" fmla="*/ 121682 h 1823483"/>
                <a:gd name="connsiteX0" fmla="*/ 69540 w 222272"/>
                <a:gd name="connsiteY0" fmla="*/ 0 h 1969002"/>
                <a:gd name="connsiteX1" fmla="*/ 220156 w 222272"/>
                <a:gd name="connsiteY1" fmla="*/ 145519 h 1969002"/>
                <a:gd name="connsiteX2" fmla="*/ 222272 w 222272"/>
                <a:gd name="connsiteY2" fmla="*/ 1969002 h 1969002"/>
                <a:gd name="connsiteX3" fmla="*/ 0 w 222272"/>
                <a:gd name="connsiteY3" fmla="*/ 1969002 h 1969002"/>
                <a:gd name="connsiteX4" fmla="*/ 69540 w 222272"/>
                <a:gd name="connsiteY4" fmla="*/ 0 h 1969002"/>
                <a:gd name="connsiteX0" fmla="*/ 69540 w 222272"/>
                <a:gd name="connsiteY0" fmla="*/ 0 h 1969002"/>
                <a:gd name="connsiteX1" fmla="*/ 220156 w 222272"/>
                <a:gd name="connsiteY1" fmla="*/ 145519 h 1969002"/>
                <a:gd name="connsiteX2" fmla="*/ 222272 w 222272"/>
                <a:gd name="connsiteY2" fmla="*/ 1969002 h 1969002"/>
                <a:gd name="connsiteX3" fmla="*/ 0 w 222272"/>
                <a:gd name="connsiteY3" fmla="*/ 1969002 h 1969002"/>
                <a:gd name="connsiteX4" fmla="*/ 69540 w 222272"/>
                <a:gd name="connsiteY4" fmla="*/ 0 h 1969002"/>
                <a:gd name="connsiteX0" fmla="*/ 68871 w 222272"/>
                <a:gd name="connsiteY0" fmla="*/ 0 h 1996764"/>
                <a:gd name="connsiteX1" fmla="*/ 220156 w 222272"/>
                <a:gd name="connsiteY1" fmla="*/ 173281 h 1996764"/>
                <a:gd name="connsiteX2" fmla="*/ 222272 w 222272"/>
                <a:gd name="connsiteY2" fmla="*/ 1996764 h 1996764"/>
                <a:gd name="connsiteX3" fmla="*/ 0 w 222272"/>
                <a:gd name="connsiteY3" fmla="*/ 1996764 h 1996764"/>
                <a:gd name="connsiteX4" fmla="*/ 68871 w 222272"/>
                <a:gd name="connsiteY4" fmla="*/ 0 h 1996764"/>
                <a:gd name="connsiteX0" fmla="*/ 69541 w 222942"/>
                <a:gd name="connsiteY0" fmla="*/ 0 h 1996764"/>
                <a:gd name="connsiteX1" fmla="*/ 220826 w 222942"/>
                <a:gd name="connsiteY1" fmla="*/ 173281 h 1996764"/>
                <a:gd name="connsiteX2" fmla="*/ 222942 w 222942"/>
                <a:gd name="connsiteY2" fmla="*/ 1996764 h 1996764"/>
                <a:gd name="connsiteX3" fmla="*/ 0 w 222942"/>
                <a:gd name="connsiteY3" fmla="*/ 1969003 h 1996764"/>
                <a:gd name="connsiteX4" fmla="*/ 69541 w 222942"/>
                <a:gd name="connsiteY4" fmla="*/ 0 h 1996764"/>
                <a:gd name="connsiteX0" fmla="*/ 69541 w 222942"/>
                <a:gd name="connsiteY0" fmla="*/ 0 h 1996764"/>
                <a:gd name="connsiteX1" fmla="*/ 220826 w 222942"/>
                <a:gd name="connsiteY1" fmla="*/ 173281 h 1996764"/>
                <a:gd name="connsiteX2" fmla="*/ 222942 w 222942"/>
                <a:gd name="connsiteY2" fmla="*/ 1996764 h 1996764"/>
                <a:gd name="connsiteX3" fmla="*/ 0 w 222942"/>
                <a:gd name="connsiteY3" fmla="*/ 1969003 h 1996764"/>
                <a:gd name="connsiteX4" fmla="*/ 69541 w 222942"/>
                <a:gd name="connsiteY4" fmla="*/ 0 h 1996764"/>
                <a:gd name="connsiteX0" fmla="*/ 68420 w 222942"/>
                <a:gd name="connsiteY0" fmla="*/ 0 h 1975496"/>
                <a:gd name="connsiteX1" fmla="*/ 220826 w 222942"/>
                <a:gd name="connsiteY1" fmla="*/ 152013 h 1975496"/>
                <a:gd name="connsiteX2" fmla="*/ 222942 w 222942"/>
                <a:gd name="connsiteY2" fmla="*/ 1975496 h 1975496"/>
                <a:gd name="connsiteX3" fmla="*/ 0 w 222942"/>
                <a:gd name="connsiteY3" fmla="*/ 1947735 h 1975496"/>
                <a:gd name="connsiteX4" fmla="*/ 68420 w 222942"/>
                <a:gd name="connsiteY4" fmla="*/ 0 h 1975496"/>
                <a:gd name="connsiteX0" fmla="*/ 68420 w 223258"/>
                <a:gd name="connsiteY0" fmla="*/ 0 h 1975496"/>
                <a:gd name="connsiteX1" fmla="*/ 223069 w 223258"/>
                <a:gd name="connsiteY1" fmla="*/ 109475 h 1975496"/>
                <a:gd name="connsiteX2" fmla="*/ 222942 w 223258"/>
                <a:gd name="connsiteY2" fmla="*/ 1975496 h 1975496"/>
                <a:gd name="connsiteX3" fmla="*/ 0 w 223258"/>
                <a:gd name="connsiteY3" fmla="*/ 1947735 h 1975496"/>
                <a:gd name="connsiteX4" fmla="*/ 68420 w 223258"/>
                <a:gd name="connsiteY4" fmla="*/ 0 h 1975496"/>
                <a:gd name="connsiteX0" fmla="*/ 68420 w 223258"/>
                <a:gd name="connsiteY0" fmla="*/ 0 h 1975496"/>
                <a:gd name="connsiteX1" fmla="*/ 223069 w 223258"/>
                <a:gd name="connsiteY1" fmla="*/ 109475 h 1975496"/>
                <a:gd name="connsiteX2" fmla="*/ 222942 w 223258"/>
                <a:gd name="connsiteY2" fmla="*/ 1975496 h 1975496"/>
                <a:gd name="connsiteX3" fmla="*/ 0 w 223258"/>
                <a:gd name="connsiteY3" fmla="*/ 1947735 h 1975496"/>
                <a:gd name="connsiteX4" fmla="*/ 68420 w 223258"/>
                <a:gd name="connsiteY4" fmla="*/ 0 h 1975496"/>
                <a:gd name="connsiteX0" fmla="*/ 68420 w 222942"/>
                <a:gd name="connsiteY0" fmla="*/ 0 h 1975496"/>
                <a:gd name="connsiteX1" fmla="*/ 220048 w 222942"/>
                <a:gd name="connsiteY1" fmla="*/ 85855 h 1975496"/>
                <a:gd name="connsiteX2" fmla="*/ 222942 w 222942"/>
                <a:gd name="connsiteY2" fmla="*/ 1975496 h 1975496"/>
                <a:gd name="connsiteX3" fmla="*/ 0 w 222942"/>
                <a:gd name="connsiteY3" fmla="*/ 1947735 h 1975496"/>
                <a:gd name="connsiteX4" fmla="*/ 68420 w 222942"/>
                <a:gd name="connsiteY4" fmla="*/ 0 h 1975496"/>
                <a:gd name="connsiteX0" fmla="*/ 68981 w 222942"/>
                <a:gd name="connsiteY0" fmla="*/ 0 h 1986130"/>
                <a:gd name="connsiteX1" fmla="*/ 220048 w 222942"/>
                <a:gd name="connsiteY1" fmla="*/ 96489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  <a:gd name="connsiteX0" fmla="*/ 68981 w 222942"/>
                <a:gd name="connsiteY0" fmla="*/ 0 h 1986130"/>
                <a:gd name="connsiteX1" fmla="*/ 201800 w 222942"/>
                <a:gd name="connsiteY1" fmla="*/ 118988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  <a:gd name="connsiteX0" fmla="*/ 68981 w 222942"/>
                <a:gd name="connsiteY0" fmla="*/ 0 h 1986130"/>
                <a:gd name="connsiteX1" fmla="*/ 212326 w 222942"/>
                <a:gd name="connsiteY1" fmla="*/ 81152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  <a:gd name="connsiteX0" fmla="*/ 68981 w 222942"/>
                <a:gd name="connsiteY0" fmla="*/ 0 h 1986130"/>
                <a:gd name="connsiteX1" fmla="*/ 212326 w 222942"/>
                <a:gd name="connsiteY1" fmla="*/ 81152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  <a:gd name="connsiteX0" fmla="*/ 68981 w 222942"/>
                <a:gd name="connsiteY0" fmla="*/ 0 h 1986130"/>
                <a:gd name="connsiteX1" fmla="*/ 212326 w 222942"/>
                <a:gd name="connsiteY1" fmla="*/ 81152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  <a:gd name="connsiteX0" fmla="*/ 68981 w 222942"/>
                <a:gd name="connsiteY0" fmla="*/ 0 h 1986130"/>
                <a:gd name="connsiteX1" fmla="*/ 212326 w 222942"/>
                <a:gd name="connsiteY1" fmla="*/ 81152 h 1986130"/>
                <a:gd name="connsiteX2" fmla="*/ 222942 w 222942"/>
                <a:gd name="connsiteY2" fmla="*/ 1986130 h 1986130"/>
                <a:gd name="connsiteX3" fmla="*/ 0 w 222942"/>
                <a:gd name="connsiteY3" fmla="*/ 1958369 h 1986130"/>
                <a:gd name="connsiteX4" fmla="*/ 68981 w 222942"/>
                <a:gd name="connsiteY4" fmla="*/ 0 h 1986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42" h="1986130">
                  <a:moveTo>
                    <a:pt x="68981" y="0"/>
                  </a:moveTo>
                  <a:cubicBezTo>
                    <a:pt x="154037" y="48211"/>
                    <a:pt x="137718" y="37048"/>
                    <a:pt x="212326" y="81152"/>
                  </a:cubicBezTo>
                  <a:cubicBezTo>
                    <a:pt x="213031" y="688980"/>
                    <a:pt x="222237" y="1378302"/>
                    <a:pt x="222942" y="1986130"/>
                  </a:cubicBezTo>
                  <a:lnTo>
                    <a:pt x="0" y="1958369"/>
                  </a:lnTo>
                  <a:lnTo>
                    <a:pt x="6898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BD8B230E-AEDF-4F76-A9CD-9C8F66C24CDF}"/>
                </a:ext>
              </a:extLst>
            </p:cNvPr>
            <p:cNvSpPr/>
            <p:nvPr/>
          </p:nvSpPr>
          <p:spPr>
            <a:xfrm>
              <a:off x="4352926" y="1687820"/>
              <a:ext cx="2009774" cy="1478517"/>
            </a:xfrm>
            <a:custGeom>
              <a:avLst/>
              <a:gdLst>
                <a:gd name="connsiteX0" fmla="*/ 0 w 1995487"/>
                <a:gd name="connsiteY0" fmla="*/ 1488042 h 1488042"/>
                <a:gd name="connsiteX1" fmla="*/ 405343 w 1995487"/>
                <a:gd name="connsiteY1" fmla="*/ 0 h 1488042"/>
                <a:gd name="connsiteX2" fmla="*/ 1590144 w 1995487"/>
                <a:gd name="connsiteY2" fmla="*/ 0 h 1488042"/>
                <a:gd name="connsiteX3" fmla="*/ 1995487 w 1995487"/>
                <a:gd name="connsiteY3" fmla="*/ 1488042 h 1488042"/>
                <a:gd name="connsiteX4" fmla="*/ 0 w 1995487"/>
                <a:gd name="connsiteY4" fmla="*/ 1488042 h 1488042"/>
                <a:gd name="connsiteX0" fmla="*/ 0 w 1995487"/>
                <a:gd name="connsiteY0" fmla="*/ 1497567 h 1497567"/>
                <a:gd name="connsiteX1" fmla="*/ 405343 w 1995487"/>
                <a:gd name="connsiteY1" fmla="*/ 9525 h 1497567"/>
                <a:gd name="connsiteX2" fmla="*/ 1199619 w 1995487"/>
                <a:gd name="connsiteY2" fmla="*/ 0 h 1497567"/>
                <a:gd name="connsiteX3" fmla="*/ 1995487 w 1995487"/>
                <a:gd name="connsiteY3" fmla="*/ 1497567 h 1497567"/>
                <a:gd name="connsiteX4" fmla="*/ 0 w 1995487"/>
                <a:gd name="connsiteY4" fmla="*/ 1497567 h 1497567"/>
                <a:gd name="connsiteX0" fmla="*/ 0 w 1995487"/>
                <a:gd name="connsiteY0" fmla="*/ 1502329 h 1502329"/>
                <a:gd name="connsiteX1" fmla="*/ 405343 w 1995487"/>
                <a:gd name="connsiteY1" fmla="*/ 14287 h 1502329"/>
                <a:gd name="connsiteX2" fmla="*/ 1228194 w 1995487"/>
                <a:gd name="connsiteY2" fmla="*/ 0 h 1502329"/>
                <a:gd name="connsiteX3" fmla="*/ 1995487 w 1995487"/>
                <a:gd name="connsiteY3" fmla="*/ 1502329 h 1502329"/>
                <a:gd name="connsiteX4" fmla="*/ 0 w 1995487"/>
                <a:gd name="connsiteY4" fmla="*/ 1502329 h 1502329"/>
                <a:gd name="connsiteX0" fmla="*/ 0 w 2009774"/>
                <a:gd name="connsiteY0" fmla="*/ 1502329 h 1502329"/>
                <a:gd name="connsiteX1" fmla="*/ 405343 w 2009774"/>
                <a:gd name="connsiteY1" fmla="*/ 14287 h 1502329"/>
                <a:gd name="connsiteX2" fmla="*/ 1228194 w 2009774"/>
                <a:gd name="connsiteY2" fmla="*/ 0 h 1502329"/>
                <a:gd name="connsiteX3" fmla="*/ 2009774 w 2009774"/>
                <a:gd name="connsiteY3" fmla="*/ 1478516 h 1502329"/>
                <a:gd name="connsiteX4" fmla="*/ 0 w 2009774"/>
                <a:gd name="connsiteY4" fmla="*/ 1502329 h 1502329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28194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04381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37719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9774" h="1478517">
                  <a:moveTo>
                    <a:pt x="0" y="1478517"/>
                  </a:moveTo>
                  <a:lnTo>
                    <a:pt x="405343" y="14287"/>
                  </a:lnTo>
                  <a:lnTo>
                    <a:pt x="1237719" y="0"/>
                  </a:lnTo>
                  <a:lnTo>
                    <a:pt x="2009774" y="1478516"/>
                  </a:lnTo>
                  <a:lnTo>
                    <a:pt x="0" y="1478517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Trapezoid 7">
              <a:extLst>
                <a:ext uri="{FF2B5EF4-FFF2-40B4-BE49-F238E27FC236}">
                  <a16:creationId xmlns:a16="http://schemas.microsoft.com/office/drawing/2014/main" id="{4079357E-F182-4068-9BE0-E69CC4615FF2}"/>
                </a:ext>
              </a:extLst>
            </p:cNvPr>
            <p:cNvSpPr/>
            <p:nvPr/>
          </p:nvSpPr>
          <p:spPr>
            <a:xfrm flipV="1">
              <a:off x="4352926" y="3170227"/>
              <a:ext cx="2009774" cy="1475342"/>
            </a:xfrm>
            <a:custGeom>
              <a:avLst/>
              <a:gdLst>
                <a:gd name="connsiteX0" fmla="*/ 0 w 1995487"/>
                <a:gd name="connsiteY0" fmla="*/ 1488042 h 1488042"/>
                <a:gd name="connsiteX1" fmla="*/ 405343 w 1995487"/>
                <a:gd name="connsiteY1" fmla="*/ 0 h 1488042"/>
                <a:gd name="connsiteX2" fmla="*/ 1590144 w 1995487"/>
                <a:gd name="connsiteY2" fmla="*/ 0 h 1488042"/>
                <a:gd name="connsiteX3" fmla="*/ 1995487 w 1995487"/>
                <a:gd name="connsiteY3" fmla="*/ 1488042 h 1488042"/>
                <a:gd name="connsiteX4" fmla="*/ 0 w 1995487"/>
                <a:gd name="connsiteY4" fmla="*/ 1488042 h 1488042"/>
                <a:gd name="connsiteX0" fmla="*/ 0 w 1995487"/>
                <a:gd name="connsiteY0" fmla="*/ 1497567 h 1497567"/>
                <a:gd name="connsiteX1" fmla="*/ 405343 w 1995487"/>
                <a:gd name="connsiteY1" fmla="*/ 9525 h 1497567"/>
                <a:gd name="connsiteX2" fmla="*/ 1199619 w 1995487"/>
                <a:gd name="connsiteY2" fmla="*/ 0 h 1497567"/>
                <a:gd name="connsiteX3" fmla="*/ 1995487 w 1995487"/>
                <a:gd name="connsiteY3" fmla="*/ 1497567 h 1497567"/>
                <a:gd name="connsiteX4" fmla="*/ 0 w 1995487"/>
                <a:gd name="connsiteY4" fmla="*/ 1497567 h 1497567"/>
                <a:gd name="connsiteX0" fmla="*/ 0 w 1995487"/>
                <a:gd name="connsiteY0" fmla="*/ 1502329 h 1502329"/>
                <a:gd name="connsiteX1" fmla="*/ 405343 w 1995487"/>
                <a:gd name="connsiteY1" fmla="*/ 14287 h 1502329"/>
                <a:gd name="connsiteX2" fmla="*/ 1228194 w 1995487"/>
                <a:gd name="connsiteY2" fmla="*/ 0 h 1502329"/>
                <a:gd name="connsiteX3" fmla="*/ 1995487 w 1995487"/>
                <a:gd name="connsiteY3" fmla="*/ 1502329 h 1502329"/>
                <a:gd name="connsiteX4" fmla="*/ 0 w 1995487"/>
                <a:gd name="connsiteY4" fmla="*/ 1502329 h 1502329"/>
                <a:gd name="connsiteX0" fmla="*/ 0 w 2009774"/>
                <a:gd name="connsiteY0" fmla="*/ 1502329 h 1502329"/>
                <a:gd name="connsiteX1" fmla="*/ 405343 w 2009774"/>
                <a:gd name="connsiteY1" fmla="*/ 14287 h 1502329"/>
                <a:gd name="connsiteX2" fmla="*/ 1228194 w 2009774"/>
                <a:gd name="connsiteY2" fmla="*/ 0 h 1502329"/>
                <a:gd name="connsiteX3" fmla="*/ 2009774 w 2009774"/>
                <a:gd name="connsiteY3" fmla="*/ 1478516 h 1502329"/>
                <a:gd name="connsiteX4" fmla="*/ 0 w 2009774"/>
                <a:gd name="connsiteY4" fmla="*/ 1502329 h 1502329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28194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04381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237719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8517 h 1478517"/>
                <a:gd name="connsiteX1" fmla="*/ 405343 w 2009774"/>
                <a:gd name="connsiteY1" fmla="*/ 14287 h 1478517"/>
                <a:gd name="connsiteX2" fmla="*/ 1313919 w 2009774"/>
                <a:gd name="connsiteY2" fmla="*/ 0 h 1478517"/>
                <a:gd name="connsiteX3" fmla="*/ 2009774 w 2009774"/>
                <a:gd name="connsiteY3" fmla="*/ 1478516 h 1478517"/>
                <a:gd name="connsiteX4" fmla="*/ 0 w 2009774"/>
                <a:gd name="connsiteY4" fmla="*/ 1478517 h 1478517"/>
                <a:gd name="connsiteX0" fmla="*/ 0 w 2009774"/>
                <a:gd name="connsiteY0" fmla="*/ 1475342 h 1475342"/>
                <a:gd name="connsiteX1" fmla="*/ 405343 w 2009774"/>
                <a:gd name="connsiteY1" fmla="*/ 11112 h 1475342"/>
                <a:gd name="connsiteX2" fmla="*/ 1342494 w 2009774"/>
                <a:gd name="connsiteY2" fmla="*/ 0 h 1475342"/>
                <a:gd name="connsiteX3" fmla="*/ 2009774 w 2009774"/>
                <a:gd name="connsiteY3" fmla="*/ 1475341 h 1475342"/>
                <a:gd name="connsiteX4" fmla="*/ 0 w 2009774"/>
                <a:gd name="connsiteY4" fmla="*/ 1475342 h 1475342"/>
                <a:gd name="connsiteX0" fmla="*/ 0 w 2009774"/>
                <a:gd name="connsiteY0" fmla="*/ 1475342 h 1475342"/>
                <a:gd name="connsiteX1" fmla="*/ 405343 w 2009774"/>
                <a:gd name="connsiteY1" fmla="*/ 11112 h 1475342"/>
                <a:gd name="connsiteX2" fmla="*/ 1355194 w 2009774"/>
                <a:gd name="connsiteY2" fmla="*/ 0 h 1475342"/>
                <a:gd name="connsiteX3" fmla="*/ 2009774 w 2009774"/>
                <a:gd name="connsiteY3" fmla="*/ 1475341 h 1475342"/>
                <a:gd name="connsiteX4" fmla="*/ 0 w 2009774"/>
                <a:gd name="connsiteY4" fmla="*/ 1475342 h 1475342"/>
                <a:gd name="connsiteX0" fmla="*/ 0 w 2009774"/>
                <a:gd name="connsiteY0" fmla="*/ 1475342 h 1475342"/>
                <a:gd name="connsiteX1" fmla="*/ 414868 w 2009774"/>
                <a:gd name="connsiteY1" fmla="*/ 11112 h 1475342"/>
                <a:gd name="connsiteX2" fmla="*/ 1355194 w 2009774"/>
                <a:gd name="connsiteY2" fmla="*/ 0 h 1475342"/>
                <a:gd name="connsiteX3" fmla="*/ 2009774 w 2009774"/>
                <a:gd name="connsiteY3" fmla="*/ 1475341 h 1475342"/>
                <a:gd name="connsiteX4" fmla="*/ 0 w 2009774"/>
                <a:gd name="connsiteY4" fmla="*/ 1475342 h 1475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9774" h="1475342">
                  <a:moveTo>
                    <a:pt x="0" y="1475342"/>
                  </a:moveTo>
                  <a:lnTo>
                    <a:pt x="414868" y="11112"/>
                  </a:lnTo>
                  <a:lnTo>
                    <a:pt x="1355194" y="0"/>
                  </a:lnTo>
                  <a:lnTo>
                    <a:pt x="2009774" y="1475341"/>
                  </a:lnTo>
                  <a:lnTo>
                    <a:pt x="0" y="1475342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Parallelogramm 9">
              <a:extLst>
                <a:ext uri="{FF2B5EF4-FFF2-40B4-BE49-F238E27FC236}">
                  <a16:creationId xmlns:a16="http://schemas.microsoft.com/office/drawing/2014/main" id="{1AD06844-D38B-4721-8F9D-66D26FB0B384}"/>
                </a:ext>
              </a:extLst>
            </p:cNvPr>
            <p:cNvSpPr/>
            <p:nvPr/>
          </p:nvSpPr>
          <p:spPr>
            <a:xfrm>
              <a:off x="3427412" y="1564177"/>
              <a:ext cx="1330325" cy="1598123"/>
            </a:xfrm>
            <a:custGeom>
              <a:avLst/>
              <a:gdLst>
                <a:gd name="connsiteX0" fmla="*/ 0 w 717550"/>
                <a:gd name="connsiteY0" fmla="*/ 1147273 h 1147273"/>
                <a:gd name="connsiteX1" fmla="*/ 338138 w 717550"/>
                <a:gd name="connsiteY1" fmla="*/ 0 h 1147273"/>
                <a:gd name="connsiteX2" fmla="*/ 717550 w 717550"/>
                <a:gd name="connsiteY2" fmla="*/ 0 h 1147273"/>
                <a:gd name="connsiteX3" fmla="*/ 379412 w 717550"/>
                <a:gd name="connsiteY3" fmla="*/ 1147273 h 1147273"/>
                <a:gd name="connsiteX4" fmla="*/ 0 w 717550"/>
                <a:gd name="connsiteY4" fmla="*/ 1147273 h 1147273"/>
                <a:gd name="connsiteX0" fmla="*/ 0 w 862012"/>
                <a:gd name="connsiteY0" fmla="*/ 1147273 h 1242523"/>
                <a:gd name="connsiteX1" fmla="*/ 338138 w 862012"/>
                <a:gd name="connsiteY1" fmla="*/ 0 h 1242523"/>
                <a:gd name="connsiteX2" fmla="*/ 717550 w 862012"/>
                <a:gd name="connsiteY2" fmla="*/ 0 h 1242523"/>
                <a:gd name="connsiteX3" fmla="*/ 862012 w 862012"/>
                <a:gd name="connsiteY3" fmla="*/ 1242523 h 1242523"/>
                <a:gd name="connsiteX4" fmla="*/ 0 w 862012"/>
                <a:gd name="connsiteY4" fmla="*/ 1147273 h 1242523"/>
                <a:gd name="connsiteX0" fmla="*/ 0 w 1263650"/>
                <a:gd name="connsiteY0" fmla="*/ 1388573 h 1483823"/>
                <a:gd name="connsiteX1" fmla="*/ 338138 w 1263650"/>
                <a:gd name="connsiteY1" fmla="*/ 241300 h 1483823"/>
                <a:gd name="connsiteX2" fmla="*/ 1263650 w 1263650"/>
                <a:gd name="connsiteY2" fmla="*/ 0 h 1483823"/>
                <a:gd name="connsiteX3" fmla="*/ 862012 w 1263650"/>
                <a:gd name="connsiteY3" fmla="*/ 1483823 h 1483823"/>
                <a:gd name="connsiteX4" fmla="*/ 0 w 1263650"/>
                <a:gd name="connsiteY4" fmla="*/ 1388573 h 1483823"/>
                <a:gd name="connsiteX0" fmla="*/ 0 w 1263650"/>
                <a:gd name="connsiteY0" fmla="*/ 1490173 h 1585423"/>
                <a:gd name="connsiteX1" fmla="*/ 788988 w 1263650"/>
                <a:gd name="connsiteY1" fmla="*/ 0 h 1585423"/>
                <a:gd name="connsiteX2" fmla="*/ 1263650 w 1263650"/>
                <a:gd name="connsiteY2" fmla="*/ 101600 h 1585423"/>
                <a:gd name="connsiteX3" fmla="*/ 862012 w 1263650"/>
                <a:gd name="connsiteY3" fmla="*/ 1585423 h 1585423"/>
                <a:gd name="connsiteX4" fmla="*/ 0 w 1263650"/>
                <a:gd name="connsiteY4" fmla="*/ 1490173 h 1585423"/>
                <a:gd name="connsiteX0" fmla="*/ 0 w 1263650"/>
                <a:gd name="connsiteY0" fmla="*/ 1490173 h 1585423"/>
                <a:gd name="connsiteX1" fmla="*/ 788988 w 1263650"/>
                <a:gd name="connsiteY1" fmla="*/ 0 h 1585423"/>
                <a:gd name="connsiteX2" fmla="*/ 1263650 w 1263650"/>
                <a:gd name="connsiteY2" fmla="*/ 120650 h 1585423"/>
                <a:gd name="connsiteX3" fmla="*/ 862012 w 1263650"/>
                <a:gd name="connsiteY3" fmla="*/ 1585423 h 1585423"/>
                <a:gd name="connsiteX4" fmla="*/ 0 w 1263650"/>
                <a:gd name="connsiteY4" fmla="*/ 1490173 h 1585423"/>
                <a:gd name="connsiteX0" fmla="*/ 0 w 1320800"/>
                <a:gd name="connsiteY0" fmla="*/ 1483823 h 1585423"/>
                <a:gd name="connsiteX1" fmla="*/ 846138 w 1320800"/>
                <a:gd name="connsiteY1" fmla="*/ 0 h 1585423"/>
                <a:gd name="connsiteX2" fmla="*/ 1320800 w 1320800"/>
                <a:gd name="connsiteY2" fmla="*/ 120650 h 1585423"/>
                <a:gd name="connsiteX3" fmla="*/ 919162 w 1320800"/>
                <a:gd name="connsiteY3" fmla="*/ 1585423 h 1585423"/>
                <a:gd name="connsiteX4" fmla="*/ 0 w 1320800"/>
                <a:gd name="connsiteY4" fmla="*/ 1483823 h 1585423"/>
                <a:gd name="connsiteX0" fmla="*/ 0 w 1320800"/>
                <a:gd name="connsiteY0" fmla="*/ 1496523 h 1598123"/>
                <a:gd name="connsiteX1" fmla="*/ 836613 w 1320800"/>
                <a:gd name="connsiteY1" fmla="*/ 0 h 1598123"/>
                <a:gd name="connsiteX2" fmla="*/ 1320800 w 1320800"/>
                <a:gd name="connsiteY2" fmla="*/ 133350 h 1598123"/>
                <a:gd name="connsiteX3" fmla="*/ 919162 w 1320800"/>
                <a:gd name="connsiteY3" fmla="*/ 1598123 h 1598123"/>
                <a:gd name="connsiteX4" fmla="*/ 0 w 1320800"/>
                <a:gd name="connsiteY4" fmla="*/ 1496523 h 1598123"/>
                <a:gd name="connsiteX0" fmla="*/ 0 w 1320800"/>
                <a:gd name="connsiteY0" fmla="*/ 1496523 h 1598123"/>
                <a:gd name="connsiteX1" fmla="*/ 830263 w 1320800"/>
                <a:gd name="connsiteY1" fmla="*/ 0 h 1598123"/>
                <a:gd name="connsiteX2" fmla="*/ 1320800 w 1320800"/>
                <a:gd name="connsiteY2" fmla="*/ 133350 h 1598123"/>
                <a:gd name="connsiteX3" fmla="*/ 919162 w 1320800"/>
                <a:gd name="connsiteY3" fmla="*/ 1598123 h 1598123"/>
                <a:gd name="connsiteX4" fmla="*/ 0 w 1320800"/>
                <a:gd name="connsiteY4" fmla="*/ 1496523 h 1598123"/>
                <a:gd name="connsiteX0" fmla="*/ 0 w 1330325"/>
                <a:gd name="connsiteY0" fmla="*/ 1502873 h 1598123"/>
                <a:gd name="connsiteX1" fmla="*/ 839788 w 1330325"/>
                <a:gd name="connsiteY1" fmla="*/ 0 h 1598123"/>
                <a:gd name="connsiteX2" fmla="*/ 1330325 w 1330325"/>
                <a:gd name="connsiteY2" fmla="*/ 133350 h 1598123"/>
                <a:gd name="connsiteX3" fmla="*/ 928687 w 1330325"/>
                <a:gd name="connsiteY3" fmla="*/ 1598123 h 1598123"/>
                <a:gd name="connsiteX4" fmla="*/ 0 w 1330325"/>
                <a:gd name="connsiteY4" fmla="*/ 1502873 h 15981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0325" h="1598123">
                  <a:moveTo>
                    <a:pt x="0" y="1502873"/>
                  </a:moveTo>
                  <a:lnTo>
                    <a:pt x="839788" y="0"/>
                  </a:lnTo>
                  <a:lnTo>
                    <a:pt x="1330325" y="133350"/>
                  </a:lnTo>
                  <a:lnTo>
                    <a:pt x="928687" y="1598123"/>
                  </a:lnTo>
                  <a:lnTo>
                    <a:pt x="0" y="1502873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Parallelogramm 10">
              <a:extLst>
                <a:ext uri="{FF2B5EF4-FFF2-40B4-BE49-F238E27FC236}">
                  <a16:creationId xmlns:a16="http://schemas.microsoft.com/office/drawing/2014/main" id="{AC71A45D-AE9B-4FAF-8A27-83771C64EDCE}"/>
                </a:ext>
              </a:extLst>
            </p:cNvPr>
            <p:cNvSpPr/>
            <p:nvPr/>
          </p:nvSpPr>
          <p:spPr>
            <a:xfrm flipH="1">
              <a:off x="3434040" y="3066325"/>
              <a:ext cx="1330048" cy="1562825"/>
            </a:xfrm>
            <a:custGeom>
              <a:avLst/>
              <a:gdLst>
                <a:gd name="connsiteX0" fmla="*/ 0 w 891898"/>
                <a:gd name="connsiteY0" fmla="*/ 1305650 h 1305650"/>
                <a:gd name="connsiteX1" fmla="*/ 222975 w 891898"/>
                <a:gd name="connsiteY1" fmla="*/ 0 h 1305650"/>
                <a:gd name="connsiteX2" fmla="*/ 891898 w 891898"/>
                <a:gd name="connsiteY2" fmla="*/ 0 h 1305650"/>
                <a:gd name="connsiteX3" fmla="*/ 668924 w 891898"/>
                <a:gd name="connsiteY3" fmla="*/ 1305650 h 1305650"/>
                <a:gd name="connsiteX4" fmla="*/ 0 w 891898"/>
                <a:gd name="connsiteY4" fmla="*/ 1305650 h 1305650"/>
                <a:gd name="connsiteX0" fmla="*/ 0 w 1139548"/>
                <a:gd name="connsiteY0" fmla="*/ 1432650 h 1432650"/>
                <a:gd name="connsiteX1" fmla="*/ 222975 w 1139548"/>
                <a:gd name="connsiteY1" fmla="*/ 127000 h 1432650"/>
                <a:gd name="connsiteX2" fmla="*/ 1139548 w 1139548"/>
                <a:gd name="connsiteY2" fmla="*/ 0 h 1432650"/>
                <a:gd name="connsiteX3" fmla="*/ 668924 w 1139548"/>
                <a:gd name="connsiteY3" fmla="*/ 1432650 h 1432650"/>
                <a:gd name="connsiteX4" fmla="*/ 0 w 1139548"/>
                <a:gd name="connsiteY4" fmla="*/ 1432650 h 1432650"/>
                <a:gd name="connsiteX0" fmla="*/ 0 w 1139548"/>
                <a:gd name="connsiteY0" fmla="*/ 1432650 h 1432650"/>
                <a:gd name="connsiteX1" fmla="*/ 203925 w 1139548"/>
                <a:gd name="connsiteY1" fmla="*/ 101600 h 1432650"/>
                <a:gd name="connsiteX2" fmla="*/ 1139548 w 1139548"/>
                <a:gd name="connsiteY2" fmla="*/ 0 h 1432650"/>
                <a:gd name="connsiteX3" fmla="*/ 668924 w 1139548"/>
                <a:gd name="connsiteY3" fmla="*/ 1432650 h 1432650"/>
                <a:gd name="connsiteX4" fmla="*/ 0 w 1139548"/>
                <a:gd name="connsiteY4" fmla="*/ 1432650 h 1432650"/>
                <a:gd name="connsiteX0" fmla="*/ 0 w 1349098"/>
                <a:gd name="connsiteY0" fmla="*/ 1591400 h 1591400"/>
                <a:gd name="connsiteX1" fmla="*/ 413475 w 1349098"/>
                <a:gd name="connsiteY1" fmla="*/ 101600 h 1591400"/>
                <a:gd name="connsiteX2" fmla="*/ 1349098 w 1349098"/>
                <a:gd name="connsiteY2" fmla="*/ 0 h 1591400"/>
                <a:gd name="connsiteX3" fmla="*/ 878474 w 1349098"/>
                <a:gd name="connsiteY3" fmla="*/ 1432650 h 1591400"/>
                <a:gd name="connsiteX4" fmla="*/ 0 w 1349098"/>
                <a:gd name="connsiteY4" fmla="*/ 1591400 h 1591400"/>
                <a:gd name="connsiteX0" fmla="*/ 0 w 1349098"/>
                <a:gd name="connsiteY0" fmla="*/ 1591400 h 1591400"/>
                <a:gd name="connsiteX1" fmla="*/ 413475 w 1349098"/>
                <a:gd name="connsiteY1" fmla="*/ 101600 h 1591400"/>
                <a:gd name="connsiteX2" fmla="*/ 1349098 w 1349098"/>
                <a:gd name="connsiteY2" fmla="*/ 0 h 1591400"/>
                <a:gd name="connsiteX3" fmla="*/ 535574 w 1349098"/>
                <a:gd name="connsiteY3" fmla="*/ 1458050 h 1591400"/>
                <a:gd name="connsiteX4" fmla="*/ 0 w 1349098"/>
                <a:gd name="connsiteY4" fmla="*/ 1591400 h 1591400"/>
                <a:gd name="connsiteX0" fmla="*/ 0 w 1342748"/>
                <a:gd name="connsiteY0" fmla="*/ 1566000 h 1566000"/>
                <a:gd name="connsiteX1" fmla="*/ 407125 w 1342748"/>
                <a:gd name="connsiteY1" fmla="*/ 101600 h 1566000"/>
                <a:gd name="connsiteX2" fmla="*/ 1342748 w 1342748"/>
                <a:gd name="connsiteY2" fmla="*/ 0 h 1566000"/>
                <a:gd name="connsiteX3" fmla="*/ 529224 w 1342748"/>
                <a:gd name="connsiteY3" fmla="*/ 1458050 h 1566000"/>
                <a:gd name="connsiteX4" fmla="*/ 0 w 1342748"/>
                <a:gd name="connsiteY4" fmla="*/ 1566000 h 1566000"/>
                <a:gd name="connsiteX0" fmla="*/ 0 w 1330048"/>
                <a:gd name="connsiteY0" fmla="*/ 1562825 h 1562825"/>
                <a:gd name="connsiteX1" fmla="*/ 407125 w 1330048"/>
                <a:gd name="connsiteY1" fmla="*/ 98425 h 1562825"/>
                <a:gd name="connsiteX2" fmla="*/ 1330048 w 1330048"/>
                <a:gd name="connsiteY2" fmla="*/ 0 h 1562825"/>
                <a:gd name="connsiteX3" fmla="*/ 529224 w 1330048"/>
                <a:gd name="connsiteY3" fmla="*/ 1454875 h 1562825"/>
                <a:gd name="connsiteX4" fmla="*/ 0 w 1330048"/>
                <a:gd name="connsiteY4" fmla="*/ 1562825 h 1562825"/>
                <a:gd name="connsiteX0" fmla="*/ 0 w 1330048"/>
                <a:gd name="connsiteY0" fmla="*/ 1562825 h 1562825"/>
                <a:gd name="connsiteX1" fmla="*/ 407125 w 1330048"/>
                <a:gd name="connsiteY1" fmla="*/ 98425 h 1562825"/>
                <a:gd name="connsiteX2" fmla="*/ 1330048 w 1330048"/>
                <a:gd name="connsiteY2" fmla="*/ 0 h 1562825"/>
                <a:gd name="connsiteX3" fmla="*/ 516524 w 1330048"/>
                <a:gd name="connsiteY3" fmla="*/ 1477100 h 1562825"/>
                <a:gd name="connsiteX4" fmla="*/ 0 w 1330048"/>
                <a:gd name="connsiteY4" fmla="*/ 1562825 h 1562825"/>
                <a:gd name="connsiteX0" fmla="*/ 0 w 1330048"/>
                <a:gd name="connsiteY0" fmla="*/ 1562825 h 1562825"/>
                <a:gd name="connsiteX1" fmla="*/ 407125 w 1330048"/>
                <a:gd name="connsiteY1" fmla="*/ 98425 h 1562825"/>
                <a:gd name="connsiteX2" fmla="*/ 1330048 w 1330048"/>
                <a:gd name="connsiteY2" fmla="*/ 0 h 1562825"/>
                <a:gd name="connsiteX3" fmla="*/ 519699 w 1330048"/>
                <a:gd name="connsiteY3" fmla="*/ 1483450 h 1562825"/>
                <a:gd name="connsiteX4" fmla="*/ 0 w 1330048"/>
                <a:gd name="connsiteY4" fmla="*/ 1562825 h 156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0048" h="1562825">
                  <a:moveTo>
                    <a:pt x="0" y="1562825"/>
                  </a:moveTo>
                  <a:lnTo>
                    <a:pt x="407125" y="98425"/>
                  </a:lnTo>
                  <a:lnTo>
                    <a:pt x="1330048" y="0"/>
                  </a:lnTo>
                  <a:lnTo>
                    <a:pt x="519699" y="1483450"/>
                  </a:lnTo>
                  <a:lnTo>
                    <a:pt x="0" y="1562825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Parallelogramm 11">
              <a:extLst>
                <a:ext uri="{FF2B5EF4-FFF2-40B4-BE49-F238E27FC236}">
                  <a16:creationId xmlns:a16="http://schemas.microsoft.com/office/drawing/2014/main" id="{3735F700-75B4-463A-B571-8D85B8145AE5}"/>
                </a:ext>
              </a:extLst>
            </p:cNvPr>
            <p:cNvSpPr/>
            <p:nvPr/>
          </p:nvSpPr>
          <p:spPr>
            <a:xfrm flipH="1">
              <a:off x="4240352" y="4546600"/>
              <a:ext cx="704850" cy="375930"/>
            </a:xfrm>
            <a:custGeom>
              <a:avLst/>
              <a:gdLst>
                <a:gd name="connsiteX0" fmla="*/ 0 w 495300"/>
                <a:gd name="connsiteY0" fmla="*/ 541030 h 541030"/>
                <a:gd name="connsiteX1" fmla="*/ 123825 w 495300"/>
                <a:gd name="connsiteY1" fmla="*/ 0 h 541030"/>
                <a:gd name="connsiteX2" fmla="*/ 495300 w 495300"/>
                <a:gd name="connsiteY2" fmla="*/ 0 h 541030"/>
                <a:gd name="connsiteX3" fmla="*/ 371475 w 495300"/>
                <a:gd name="connsiteY3" fmla="*/ 541030 h 541030"/>
                <a:gd name="connsiteX4" fmla="*/ 0 w 495300"/>
                <a:gd name="connsiteY4" fmla="*/ 541030 h 541030"/>
                <a:gd name="connsiteX0" fmla="*/ 0 w 628650"/>
                <a:gd name="connsiteY0" fmla="*/ 636280 h 636280"/>
                <a:gd name="connsiteX1" fmla="*/ 123825 w 628650"/>
                <a:gd name="connsiteY1" fmla="*/ 95250 h 636280"/>
                <a:gd name="connsiteX2" fmla="*/ 628650 w 628650"/>
                <a:gd name="connsiteY2" fmla="*/ 0 h 636280"/>
                <a:gd name="connsiteX3" fmla="*/ 371475 w 628650"/>
                <a:gd name="connsiteY3" fmla="*/ 636280 h 636280"/>
                <a:gd name="connsiteX4" fmla="*/ 0 w 628650"/>
                <a:gd name="connsiteY4" fmla="*/ 636280 h 636280"/>
                <a:gd name="connsiteX0" fmla="*/ 0 w 628650"/>
                <a:gd name="connsiteY0" fmla="*/ 636280 h 636280"/>
                <a:gd name="connsiteX1" fmla="*/ 123825 w 628650"/>
                <a:gd name="connsiteY1" fmla="*/ 95250 h 636280"/>
                <a:gd name="connsiteX2" fmla="*/ 628650 w 628650"/>
                <a:gd name="connsiteY2" fmla="*/ 0 h 636280"/>
                <a:gd name="connsiteX3" fmla="*/ 409575 w 628650"/>
                <a:gd name="connsiteY3" fmla="*/ 306080 h 636280"/>
                <a:gd name="connsiteX4" fmla="*/ 0 w 628650"/>
                <a:gd name="connsiteY4" fmla="*/ 636280 h 636280"/>
                <a:gd name="connsiteX0" fmla="*/ 0 w 704850"/>
                <a:gd name="connsiteY0" fmla="*/ 388630 h 388630"/>
                <a:gd name="connsiteX1" fmla="*/ 200025 w 704850"/>
                <a:gd name="connsiteY1" fmla="*/ 95250 h 388630"/>
                <a:gd name="connsiteX2" fmla="*/ 704850 w 704850"/>
                <a:gd name="connsiteY2" fmla="*/ 0 h 388630"/>
                <a:gd name="connsiteX3" fmla="*/ 485775 w 704850"/>
                <a:gd name="connsiteY3" fmla="*/ 306080 h 388630"/>
                <a:gd name="connsiteX4" fmla="*/ 0 w 704850"/>
                <a:gd name="connsiteY4" fmla="*/ 388630 h 388630"/>
                <a:gd name="connsiteX0" fmla="*/ 0 w 704850"/>
                <a:gd name="connsiteY0" fmla="*/ 375930 h 375930"/>
                <a:gd name="connsiteX1" fmla="*/ 200025 w 704850"/>
                <a:gd name="connsiteY1" fmla="*/ 82550 h 375930"/>
                <a:gd name="connsiteX2" fmla="*/ 704850 w 704850"/>
                <a:gd name="connsiteY2" fmla="*/ 0 h 375930"/>
                <a:gd name="connsiteX3" fmla="*/ 485775 w 704850"/>
                <a:gd name="connsiteY3" fmla="*/ 293380 h 375930"/>
                <a:gd name="connsiteX4" fmla="*/ 0 w 704850"/>
                <a:gd name="connsiteY4" fmla="*/ 375930 h 375930"/>
                <a:gd name="connsiteX0" fmla="*/ 0 w 704850"/>
                <a:gd name="connsiteY0" fmla="*/ 375930 h 375930"/>
                <a:gd name="connsiteX1" fmla="*/ 177800 w 704850"/>
                <a:gd name="connsiteY1" fmla="*/ 82550 h 375930"/>
                <a:gd name="connsiteX2" fmla="*/ 704850 w 704850"/>
                <a:gd name="connsiteY2" fmla="*/ 0 h 375930"/>
                <a:gd name="connsiteX3" fmla="*/ 485775 w 704850"/>
                <a:gd name="connsiteY3" fmla="*/ 293380 h 375930"/>
                <a:gd name="connsiteX4" fmla="*/ 0 w 704850"/>
                <a:gd name="connsiteY4" fmla="*/ 375930 h 37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4850" h="375930">
                  <a:moveTo>
                    <a:pt x="0" y="375930"/>
                  </a:moveTo>
                  <a:lnTo>
                    <a:pt x="177800" y="82550"/>
                  </a:lnTo>
                  <a:lnTo>
                    <a:pt x="704850" y="0"/>
                  </a:lnTo>
                  <a:lnTo>
                    <a:pt x="485775" y="293380"/>
                  </a:lnTo>
                  <a:lnTo>
                    <a:pt x="0" y="37593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Parallelogramm 13">
              <a:extLst>
                <a:ext uri="{FF2B5EF4-FFF2-40B4-BE49-F238E27FC236}">
                  <a16:creationId xmlns:a16="http://schemas.microsoft.com/office/drawing/2014/main" id="{43713DBD-0473-4CD1-A954-6345F687EE4A}"/>
                </a:ext>
              </a:extLst>
            </p:cNvPr>
            <p:cNvSpPr/>
            <p:nvPr/>
          </p:nvSpPr>
          <p:spPr>
            <a:xfrm>
              <a:off x="4765141" y="4635744"/>
              <a:ext cx="936798" cy="289168"/>
            </a:xfrm>
            <a:custGeom>
              <a:avLst/>
              <a:gdLst>
                <a:gd name="connsiteX0" fmla="*/ 0 w 666388"/>
                <a:gd name="connsiteY0" fmla="*/ 267737 h 267737"/>
                <a:gd name="connsiteX1" fmla="*/ 66934 w 666388"/>
                <a:gd name="connsiteY1" fmla="*/ 0 h 267737"/>
                <a:gd name="connsiteX2" fmla="*/ 666388 w 666388"/>
                <a:gd name="connsiteY2" fmla="*/ 0 h 267737"/>
                <a:gd name="connsiteX3" fmla="*/ 599454 w 666388"/>
                <a:gd name="connsiteY3" fmla="*/ 267737 h 267737"/>
                <a:gd name="connsiteX4" fmla="*/ 0 w 666388"/>
                <a:gd name="connsiteY4" fmla="*/ 267737 h 267737"/>
                <a:gd name="connsiteX0" fmla="*/ 197385 w 863773"/>
                <a:gd name="connsiteY0" fmla="*/ 286787 h 286787"/>
                <a:gd name="connsiteX1" fmla="*/ 0 w 863773"/>
                <a:gd name="connsiteY1" fmla="*/ 0 h 286787"/>
                <a:gd name="connsiteX2" fmla="*/ 863773 w 863773"/>
                <a:gd name="connsiteY2" fmla="*/ 19050 h 286787"/>
                <a:gd name="connsiteX3" fmla="*/ 796839 w 863773"/>
                <a:gd name="connsiteY3" fmla="*/ 286787 h 286787"/>
                <a:gd name="connsiteX4" fmla="*/ 197385 w 863773"/>
                <a:gd name="connsiteY4" fmla="*/ 286787 h 286787"/>
                <a:gd name="connsiteX0" fmla="*/ 197385 w 863773"/>
                <a:gd name="connsiteY0" fmla="*/ 289168 h 289168"/>
                <a:gd name="connsiteX1" fmla="*/ 0 w 863773"/>
                <a:gd name="connsiteY1" fmla="*/ 0 h 289168"/>
                <a:gd name="connsiteX2" fmla="*/ 863773 w 863773"/>
                <a:gd name="connsiteY2" fmla="*/ 19050 h 289168"/>
                <a:gd name="connsiteX3" fmla="*/ 796839 w 863773"/>
                <a:gd name="connsiteY3" fmla="*/ 286787 h 289168"/>
                <a:gd name="connsiteX4" fmla="*/ 197385 w 863773"/>
                <a:gd name="connsiteY4" fmla="*/ 289168 h 289168"/>
                <a:gd name="connsiteX0" fmla="*/ 197385 w 863773"/>
                <a:gd name="connsiteY0" fmla="*/ 289168 h 289168"/>
                <a:gd name="connsiteX1" fmla="*/ 0 w 863773"/>
                <a:gd name="connsiteY1" fmla="*/ 0 h 289168"/>
                <a:gd name="connsiteX2" fmla="*/ 863773 w 863773"/>
                <a:gd name="connsiteY2" fmla="*/ 19050 h 289168"/>
                <a:gd name="connsiteX3" fmla="*/ 825414 w 863773"/>
                <a:gd name="connsiteY3" fmla="*/ 289168 h 289168"/>
                <a:gd name="connsiteX4" fmla="*/ 197385 w 863773"/>
                <a:gd name="connsiteY4" fmla="*/ 289168 h 289168"/>
                <a:gd name="connsiteX0" fmla="*/ 197385 w 911398"/>
                <a:gd name="connsiteY0" fmla="*/ 289168 h 289168"/>
                <a:gd name="connsiteX1" fmla="*/ 0 w 911398"/>
                <a:gd name="connsiteY1" fmla="*/ 0 h 289168"/>
                <a:gd name="connsiteX2" fmla="*/ 911398 w 911398"/>
                <a:gd name="connsiteY2" fmla="*/ 14287 h 289168"/>
                <a:gd name="connsiteX3" fmla="*/ 825414 w 911398"/>
                <a:gd name="connsiteY3" fmla="*/ 289168 h 289168"/>
                <a:gd name="connsiteX4" fmla="*/ 197385 w 911398"/>
                <a:gd name="connsiteY4" fmla="*/ 289168 h 289168"/>
                <a:gd name="connsiteX0" fmla="*/ 197385 w 911398"/>
                <a:gd name="connsiteY0" fmla="*/ 289168 h 289168"/>
                <a:gd name="connsiteX1" fmla="*/ 0 w 911398"/>
                <a:gd name="connsiteY1" fmla="*/ 0 h 289168"/>
                <a:gd name="connsiteX2" fmla="*/ 911398 w 911398"/>
                <a:gd name="connsiteY2" fmla="*/ 14287 h 289168"/>
                <a:gd name="connsiteX3" fmla="*/ 825414 w 911398"/>
                <a:gd name="connsiteY3" fmla="*/ 289168 h 289168"/>
                <a:gd name="connsiteX4" fmla="*/ 197385 w 911398"/>
                <a:gd name="connsiteY4" fmla="*/ 289168 h 289168"/>
                <a:gd name="connsiteX0" fmla="*/ 197385 w 946323"/>
                <a:gd name="connsiteY0" fmla="*/ 289168 h 289168"/>
                <a:gd name="connsiteX1" fmla="*/ 0 w 946323"/>
                <a:gd name="connsiteY1" fmla="*/ 0 h 289168"/>
                <a:gd name="connsiteX2" fmla="*/ 946323 w 946323"/>
                <a:gd name="connsiteY2" fmla="*/ 11112 h 289168"/>
                <a:gd name="connsiteX3" fmla="*/ 825414 w 946323"/>
                <a:gd name="connsiteY3" fmla="*/ 289168 h 289168"/>
                <a:gd name="connsiteX4" fmla="*/ 197385 w 946323"/>
                <a:gd name="connsiteY4" fmla="*/ 289168 h 289168"/>
                <a:gd name="connsiteX0" fmla="*/ 191035 w 939973"/>
                <a:gd name="connsiteY0" fmla="*/ 289168 h 289168"/>
                <a:gd name="connsiteX1" fmla="*/ 0 w 939973"/>
                <a:gd name="connsiteY1" fmla="*/ 0 h 289168"/>
                <a:gd name="connsiteX2" fmla="*/ 939973 w 939973"/>
                <a:gd name="connsiteY2" fmla="*/ 11112 h 289168"/>
                <a:gd name="connsiteX3" fmla="*/ 819064 w 939973"/>
                <a:gd name="connsiteY3" fmla="*/ 289168 h 289168"/>
                <a:gd name="connsiteX4" fmla="*/ 191035 w 939973"/>
                <a:gd name="connsiteY4" fmla="*/ 289168 h 289168"/>
                <a:gd name="connsiteX0" fmla="*/ 187860 w 936798"/>
                <a:gd name="connsiteY0" fmla="*/ 289168 h 289168"/>
                <a:gd name="connsiteX1" fmla="*/ 0 w 936798"/>
                <a:gd name="connsiteY1" fmla="*/ 0 h 289168"/>
                <a:gd name="connsiteX2" fmla="*/ 936798 w 936798"/>
                <a:gd name="connsiteY2" fmla="*/ 11112 h 289168"/>
                <a:gd name="connsiteX3" fmla="*/ 815889 w 936798"/>
                <a:gd name="connsiteY3" fmla="*/ 289168 h 289168"/>
                <a:gd name="connsiteX4" fmla="*/ 187860 w 936798"/>
                <a:gd name="connsiteY4" fmla="*/ 289168 h 289168"/>
                <a:gd name="connsiteX0" fmla="*/ 175160 w 924098"/>
                <a:gd name="connsiteY0" fmla="*/ 289168 h 289168"/>
                <a:gd name="connsiteX1" fmla="*/ 0 w 924098"/>
                <a:gd name="connsiteY1" fmla="*/ 0 h 289168"/>
                <a:gd name="connsiteX2" fmla="*/ 924098 w 924098"/>
                <a:gd name="connsiteY2" fmla="*/ 11112 h 289168"/>
                <a:gd name="connsiteX3" fmla="*/ 803189 w 924098"/>
                <a:gd name="connsiteY3" fmla="*/ 289168 h 289168"/>
                <a:gd name="connsiteX4" fmla="*/ 175160 w 924098"/>
                <a:gd name="connsiteY4" fmla="*/ 289168 h 289168"/>
                <a:gd name="connsiteX0" fmla="*/ 187860 w 936798"/>
                <a:gd name="connsiteY0" fmla="*/ 289168 h 289168"/>
                <a:gd name="connsiteX1" fmla="*/ 0 w 936798"/>
                <a:gd name="connsiteY1" fmla="*/ 0 h 289168"/>
                <a:gd name="connsiteX2" fmla="*/ 936798 w 936798"/>
                <a:gd name="connsiteY2" fmla="*/ 11112 h 289168"/>
                <a:gd name="connsiteX3" fmla="*/ 815889 w 936798"/>
                <a:gd name="connsiteY3" fmla="*/ 289168 h 289168"/>
                <a:gd name="connsiteX4" fmla="*/ 187860 w 936798"/>
                <a:gd name="connsiteY4" fmla="*/ 289168 h 289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798" h="289168">
                  <a:moveTo>
                    <a:pt x="187860" y="289168"/>
                  </a:moveTo>
                  <a:lnTo>
                    <a:pt x="0" y="0"/>
                  </a:lnTo>
                  <a:lnTo>
                    <a:pt x="936798" y="11112"/>
                  </a:lnTo>
                  <a:lnTo>
                    <a:pt x="815889" y="289168"/>
                  </a:lnTo>
                  <a:lnTo>
                    <a:pt x="187860" y="289168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Parallelogramm 14">
              <a:extLst>
                <a:ext uri="{FF2B5EF4-FFF2-40B4-BE49-F238E27FC236}">
                  <a16:creationId xmlns:a16="http://schemas.microsoft.com/office/drawing/2014/main" id="{8452983F-C941-487E-906B-BB4A20935787}"/>
                </a:ext>
              </a:extLst>
            </p:cNvPr>
            <p:cNvSpPr/>
            <p:nvPr/>
          </p:nvSpPr>
          <p:spPr>
            <a:xfrm>
              <a:off x="5582841" y="3072674"/>
              <a:ext cx="996672" cy="1855480"/>
            </a:xfrm>
            <a:custGeom>
              <a:avLst/>
              <a:gdLst>
                <a:gd name="connsiteX0" fmla="*/ 0 w 437872"/>
                <a:gd name="connsiteY0" fmla="*/ 1493530 h 1493530"/>
                <a:gd name="connsiteX1" fmla="*/ 109468 w 437872"/>
                <a:gd name="connsiteY1" fmla="*/ 0 h 1493530"/>
                <a:gd name="connsiteX2" fmla="*/ 437872 w 437872"/>
                <a:gd name="connsiteY2" fmla="*/ 0 h 1493530"/>
                <a:gd name="connsiteX3" fmla="*/ 328404 w 437872"/>
                <a:gd name="connsiteY3" fmla="*/ 1493530 h 1493530"/>
                <a:gd name="connsiteX4" fmla="*/ 0 w 437872"/>
                <a:gd name="connsiteY4" fmla="*/ 1493530 h 1493530"/>
                <a:gd name="connsiteX0" fmla="*/ 0 w 437872"/>
                <a:gd name="connsiteY0" fmla="*/ 1522105 h 1522105"/>
                <a:gd name="connsiteX1" fmla="*/ 90418 w 437872"/>
                <a:gd name="connsiteY1" fmla="*/ 0 h 1522105"/>
                <a:gd name="connsiteX2" fmla="*/ 437872 w 437872"/>
                <a:gd name="connsiteY2" fmla="*/ 28575 h 1522105"/>
                <a:gd name="connsiteX3" fmla="*/ 328404 w 437872"/>
                <a:gd name="connsiteY3" fmla="*/ 1522105 h 1522105"/>
                <a:gd name="connsiteX4" fmla="*/ 0 w 437872"/>
                <a:gd name="connsiteY4" fmla="*/ 1522105 h 1522105"/>
                <a:gd name="connsiteX0" fmla="*/ 0 w 328404"/>
                <a:gd name="connsiteY0" fmla="*/ 1611005 h 1611005"/>
                <a:gd name="connsiteX1" fmla="*/ 90418 w 328404"/>
                <a:gd name="connsiteY1" fmla="*/ 88900 h 1611005"/>
                <a:gd name="connsiteX2" fmla="*/ 304522 w 328404"/>
                <a:gd name="connsiteY2" fmla="*/ 0 h 1611005"/>
                <a:gd name="connsiteX3" fmla="*/ 328404 w 328404"/>
                <a:gd name="connsiteY3" fmla="*/ 1611005 h 1611005"/>
                <a:gd name="connsiteX4" fmla="*/ 0 w 328404"/>
                <a:gd name="connsiteY4" fmla="*/ 1611005 h 1611005"/>
                <a:gd name="connsiteX0" fmla="*/ 0 w 328404"/>
                <a:gd name="connsiteY0" fmla="*/ 1611005 h 1611005"/>
                <a:gd name="connsiteX1" fmla="*/ 90418 w 328404"/>
                <a:gd name="connsiteY1" fmla="*/ 92075 h 1611005"/>
                <a:gd name="connsiteX2" fmla="*/ 304522 w 328404"/>
                <a:gd name="connsiteY2" fmla="*/ 0 h 1611005"/>
                <a:gd name="connsiteX3" fmla="*/ 328404 w 328404"/>
                <a:gd name="connsiteY3" fmla="*/ 1611005 h 1611005"/>
                <a:gd name="connsiteX4" fmla="*/ 0 w 328404"/>
                <a:gd name="connsiteY4" fmla="*/ 1611005 h 1611005"/>
                <a:gd name="connsiteX0" fmla="*/ 0 w 1014204"/>
                <a:gd name="connsiteY0" fmla="*/ 1852305 h 1852305"/>
                <a:gd name="connsiteX1" fmla="*/ 776218 w 1014204"/>
                <a:gd name="connsiteY1" fmla="*/ 92075 h 1852305"/>
                <a:gd name="connsiteX2" fmla="*/ 990322 w 1014204"/>
                <a:gd name="connsiteY2" fmla="*/ 0 h 1852305"/>
                <a:gd name="connsiteX3" fmla="*/ 1014204 w 1014204"/>
                <a:gd name="connsiteY3" fmla="*/ 1611005 h 1852305"/>
                <a:gd name="connsiteX4" fmla="*/ 0 w 1014204"/>
                <a:gd name="connsiteY4" fmla="*/ 1852305 h 1852305"/>
                <a:gd name="connsiteX0" fmla="*/ 0 w 990322"/>
                <a:gd name="connsiteY0" fmla="*/ 1852305 h 1852305"/>
                <a:gd name="connsiteX1" fmla="*/ 776218 w 990322"/>
                <a:gd name="connsiteY1" fmla="*/ 92075 h 1852305"/>
                <a:gd name="connsiteX2" fmla="*/ 990322 w 990322"/>
                <a:gd name="connsiteY2" fmla="*/ 0 h 1852305"/>
                <a:gd name="connsiteX3" fmla="*/ 303004 w 990322"/>
                <a:gd name="connsiteY3" fmla="*/ 1528455 h 1852305"/>
                <a:gd name="connsiteX4" fmla="*/ 0 w 990322"/>
                <a:gd name="connsiteY4" fmla="*/ 1852305 h 1852305"/>
                <a:gd name="connsiteX0" fmla="*/ 0 w 983972"/>
                <a:gd name="connsiteY0" fmla="*/ 1830080 h 1830080"/>
                <a:gd name="connsiteX1" fmla="*/ 769868 w 983972"/>
                <a:gd name="connsiteY1" fmla="*/ 92075 h 1830080"/>
                <a:gd name="connsiteX2" fmla="*/ 983972 w 983972"/>
                <a:gd name="connsiteY2" fmla="*/ 0 h 1830080"/>
                <a:gd name="connsiteX3" fmla="*/ 296654 w 983972"/>
                <a:gd name="connsiteY3" fmla="*/ 1528455 h 1830080"/>
                <a:gd name="connsiteX4" fmla="*/ 0 w 983972"/>
                <a:gd name="connsiteY4" fmla="*/ 1830080 h 1830080"/>
                <a:gd name="connsiteX0" fmla="*/ 0 w 996672"/>
                <a:gd name="connsiteY0" fmla="*/ 1855480 h 1855480"/>
                <a:gd name="connsiteX1" fmla="*/ 782568 w 996672"/>
                <a:gd name="connsiteY1" fmla="*/ 92075 h 1855480"/>
                <a:gd name="connsiteX2" fmla="*/ 996672 w 996672"/>
                <a:gd name="connsiteY2" fmla="*/ 0 h 1855480"/>
                <a:gd name="connsiteX3" fmla="*/ 309354 w 996672"/>
                <a:gd name="connsiteY3" fmla="*/ 1528455 h 1855480"/>
                <a:gd name="connsiteX4" fmla="*/ 0 w 996672"/>
                <a:gd name="connsiteY4" fmla="*/ 1855480 h 1855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6672" h="1855480">
                  <a:moveTo>
                    <a:pt x="0" y="1855480"/>
                  </a:moveTo>
                  <a:lnTo>
                    <a:pt x="782568" y="92075"/>
                  </a:lnTo>
                  <a:lnTo>
                    <a:pt x="996672" y="0"/>
                  </a:lnTo>
                  <a:lnTo>
                    <a:pt x="309354" y="1528455"/>
                  </a:lnTo>
                  <a:lnTo>
                    <a:pt x="0" y="185548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72895AED-2C74-4FD7-A10F-0DAB97FFB252}"/>
              </a:ext>
            </a:extLst>
          </p:cNvPr>
          <p:cNvGrpSpPr/>
          <p:nvPr/>
        </p:nvGrpSpPr>
        <p:grpSpPr>
          <a:xfrm>
            <a:off x="2552850" y="505936"/>
            <a:ext cx="1924200" cy="1927253"/>
            <a:chOff x="2552850" y="505936"/>
            <a:chExt cx="1924200" cy="192725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72046B76-0FC1-48A6-98A1-B6A90EB95A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900" y="613464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3BD35D04-500F-498A-8600-57688F73AA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3000" y="8585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Ellipse 2">
              <a:extLst>
                <a:ext uri="{FF2B5EF4-FFF2-40B4-BE49-F238E27FC236}">
                  <a16:creationId xmlns:a16="http://schemas.microsoft.com/office/drawing/2014/main" id="{AC507503-20EB-4FCD-ACF3-DDE6520C9C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0900" y="5059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D420B081-B78B-4E33-A1FF-4392AEE21B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6550" y="178518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EB0A733B-AC08-4A4E-B332-FD0A8F55DFC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29050" y="1372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01CA122D-7795-4DE9-A6F1-6AE4C8FAEA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8650" y="1522058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2534C76-6B82-4B47-A2E3-AE67F2B829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9100" y="1753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5E67A471-9D19-48A6-A6C7-1420297CA45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850" y="10012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F87ED9EA-95D5-4552-99B4-5A3ECDD9800F}"/>
              </a:ext>
            </a:extLst>
          </p:cNvPr>
          <p:cNvGrpSpPr/>
          <p:nvPr/>
        </p:nvGrpSpPr>
        <p:grpSpPr>
          <a:xfrm>
            <a:off x="5315512" y="497672"/>
            <a:ext cx="1924200" cy="1927253"/>
            <a:chOff x="2552850" y="505936"/>
            <a:chExt cx="1924200" cy="1927253"/>
          </a:xfrm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FD657C1C-E896-44FC-809F-ABF825C37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900" y="613464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6A6365B5-F0F1-4995-8A84-2AB0317D1C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3000" y="8585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DBD3A9B3-1068-4339-A405-A1308F8D3B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0900" y="5059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A9BE0DA1-0899-4EF1-A4D9-AACC2C250D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6550" y="178518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F075FDE0-E913-4E39-ACC5-709908207F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29050" y="1372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29028326-03A9-4ACD-810D-74899E50B9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8650" y="1522058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BFF336B2-B886-412D-899B-28AC6A80BD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9100" y="1753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50B10C85-E981-4921-AE32-6538411E1C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850" y="10012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3011D94-56A7-4066-9A65-8C9FA15C72CD}"/>
              </a:ext>
            </a:extLst>
          </p:cNvPr>
          <p:cNvGrpSpPr/>
          <p:nvPr/>
        </p:nvGrpSpPr>
        <p:grpSpPr>
          <a:xfrm rot="19334215">
            <a:off x="3906975" y="4292027"/>
            <a:ext cx="1924200" cy="1927253"/>
            <a:chOff x="2552850" y="505936"/>
            <a:chExt cx="1924200" cy="1927253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445D49C9-4145-4D24-AC54-31EED05EFF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900" y="613464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A8A06B44-1D07-402B-861D-69A5A9AB67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3000" y="8585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9550A14C-695A-480A-AB71-E2F2C7BBD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0900" y="5059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AE48A3E7-F58B-46F0-8FC7-9E1CC6E636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6550" y="178518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B9DA9CA1-36A7-49C7-BC2A-203C036B2C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29050" y="1372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01EF1EF8-5AC7-4097-935D-37B06DF61B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8650" y="1522058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409D2DFC-F807-4557-8506-7E34BF950A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9100" y="1753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45118D63-DF56-415D-8044-E0A99A99F0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850" y="10012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C24E28DE-1557-4193-8A41-EEFF5A1ACD9D}"/>
              </a:ext>
            </a:extLst>
          </p:cNvPr>
          <p:cNvGrpSpPr/>
          <p:nvPr/>
        </p:nvGrpSpPr>
        <p:grpSpPr>
          <a:xfrm rot="20063815">
            <a:off x="1106953" y="4175560"/>
            <a:ext cx="1924200" cy="1927253"/>
            <a:chOff x="2552850" y="505936"/>
            <a:chExt cx="1924200" cy="1927253"/>
          </a:xfrm>
        </p:grpSpPr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3386D89F-D21D-482D-81F4-C2E556C8A7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900" y="613464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B7F16EFA-1A77-4A31-8CCD-FFF17C89A8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3000" y="8585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6CA9D67E-74F4-4F08-BEE7-9BC3F3D56C3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0900" y="5059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40C66C3D-8E60-4D7C-9DF7-7A827C306E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6550" y="178518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5971D876-E22C-4A4C-BD00-90273E8D281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29050" y="1372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A7C875F2-0E8C-4848-A57F-74302F787E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8650" y="1522058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3EE1775D-9120-4E87-B5DD-3B691698077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9100" y="1753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25FCD530-5F40-48FD-98CB-5A9349F4F2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850" y="10012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57A90A11-434E-4480-8A95-A10722657275}"/>
              </a:ext>
            </a:extLst>
          </p:cNvPr>
          <p:cNvGrpSpPr/>
          <p:nvPr/>
        </p:nvGrpSpPr>
        <p:grpSpPr>
          <a:xfrm rot="18609832">
            <a:off x="6561995" y="4212357"/>
            <a:ext cx="1924200" cy="1927253"/>
            <a:chOff x="2552850" y="505936"/>
            <a:chExt cx="1924200" cy="1927253"/>
          </a:xfrm>
        </p:grpSpPr>
        <p:sp>
          <p:nvSpPr>
            <p:cNvPr id="40" name="Ellipse 39">
              <a:extLst>
                <a:ext uri="{FF2B5EF4-FFF2-40B4-BE49-F238E27FC236}">
                  <a16:creationId xmlns:a16="http://schemas.microsoft.com/office/drawing/2014/main" id="{2FC88549-D4CC-4D32-A9C4-AB388556D7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900" y="613464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2F4B7702-C3C1-44F7-8AA2-17D1D95FC6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753000" y="8585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06B04814-D4E0-4ECC-B370-D9C1D634DA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0900" y="5059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Ellipse 42">
              <a:extLst>
                <a:ext uri="{FF2B5EF4-FFF2-40B4-BE49-F238E27FC236}">
                  <a16:creationId xmlns:a16="http://schemas.microsoft.com/office/drawing/2014/main" id="{F936463E-6D1C-4104-9142-5092AA701A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76550" y="178518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9AA35382-C71E-45D2-B990-A7EC1DE662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29050" y="1372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EB57D1BC-EE0D-4FCA-9D94-1F337042E8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38650" y="1522058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1C51E538-E85C-4D9D-BF59-ACF205F105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9100" y="17537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BF99AF70-C022-4423-9006-037277AFCC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52850" y="100123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2B0DB2D3-A653-49EA-ACA9-5F7F9204B325}"/>
              </a:ext>
            </a:extLst>
          </p:cNvPr>
          <p:cNvGrpSpPr/>
          <p:nvPr/>
        </p:nvGrpSpPr>
        <p:grpSpPr>
          <a:xfrm>
            <a:off x="1441167" y="1993110"/>
            <a:ext cx="1126605" cy="1882041"/>
            <a:chOff x="1441167" y="1993110"/>
            <a:chExt cx="1126605" cy="1882041"/>
          </a:xfrm>
        </p:grpSpPr>
        <p:sp>
          <p:nvSpPr>
            <p:cNvPr id="48" name="Ellipse 47">
              <a:extLst>
                <a:ext uri="{FF2B5EF4-FFF2-40B4-BE49-F238E27FC236}">
                  <a16:creationId xmlns:a16="http://schemas.microsoft.com/office/drawing/2014/main" id="{01AF1413-A80C-40FE-80DB-13905D108B08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226489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85AEEAF5-58B5-44FC-B4F5-04645B2D4410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26862" y="322715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B5E8C55-54E6-4BD2-AFFE-F7144D028076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441167" y="286851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DE07CEF-CB4C-45AD-BE00-434799BC5D76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3218737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9983BB34-6382-4872-8A00-0E26BB6410F5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54053" y="200301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5EFDCEDC-1FD2-4357-B759-658249A4562A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878336" y="1993110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59" name="Gruppieren 58">
              <a:extLst>
                <a:ext uri="{FF2B5EF4-FFF2-40B4-BE49-F238E27FC236}">
                  <a16:creationId xmlns:a16="http://schemas.microsoft.com/office/drawing/2014/main" id="{0CFEEAD3-AD07-4B5F-89BF-D01326DF5FF1}"/>
                </a:ext>
              </a:extLst>
            </p:cNvPr>
            <p:cNvGrpSpPr/>
            <p:nvPr/>
          </p:nvGrpSpPr>
          <p:grpSpPr>
            <a:xfrm rot="15960000">
              <a:off x="1471202" y="2410411"/>
              <a:ext cx="1074392" cy="1118749"/>
              <a:chOff x="2910034" y="2905060"/>
              <a:chExt cx="1074392" cy="1118749"/>
            </a:xfrm>
          </p:grpSpPr>
          <p:sp>
            <p:nvSpPr>
              <p:cNvPr id="60" name="Flussdiagramm: Verzögerung 55">
                <a:extLst>
                  <a:ext uri="{FF2B5EF4-FFF2-40B4-BE49-F238E27FC236}">
                    <a16:creationId xmlns:a16="http://schemas.microsoft.com/office/drawing/2014/main" id="{C93A3CEC-00E5-4CC9-AE20-B1CAD5BC80D6}"/>
                  </a:ext>
                </a:extLst>
              </p:cNvPr>
              <p:cNvSpPr/>
              <p:nvPr/>
            </p:nvSpPr>
            <p:spPr>
              <a:xfrm rot="18994618">
                <a:off x="3357230" y="2905060"/>
                <a:ext cx="627196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96"/>
                  <a:gd name="connsiteY0" fmla="*/ 108803 h 687410"/>
                  <a:gd name="connsiteX1" fmla="*/ 297747 w 627196"/>
                  <a:gd name="connsiteY1" fmla="*/ 0 h 687410"/>
                  <a:gd name="connsiteX2" fmla="*/ 627090 w 627196"/>
                  <a:gd name="connsiteY2" fmla="*/ 353387 h 687410"/>
                  <a:gd name="connsiteX3" fmla="*/ 280300 w 627196"/>
                  <a:gd name="connsiteY3" fmla="*/ 687410 h 687410"/>
                  <a:gd name="connsiteX4" fmla="*/ 0 w 627196"/>
                  <a:gd name="connsiteY4" fmla="*/ 573386 h 687410"/>
                  <a:gd name="connsiteX5" fmla="*/ 0 w 627196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196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2061" y="195242"/>
                      <a:pt x="627090" y="353387"/>
                    </a:cubicBezTo>
                    <a:cubicBezTo>
                      <a:pt x="632119" y="51153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ussdiagramm: Verzögerung 55">
                <a:extLst>
                  <a:ext uri="{FF2B5EF4-FFF2-40B4-BE49-F238E27FC236}">
                    <a16:creationId xmlns:a16="http://schemas.microsoft.com/office/drawing/2014/main" id="{E13B9A71-859A-44F8-A91F-53CAF8E412F9}"/>
                  </a:ext>
                </a:extLst>
              </p:cNvPr>
              <p:cNvSpPr/>
              <p:nvPr/>
            </p:nvSpPr>
            <p:spPr>
              <a:xfrm rot="8160000">
                <a:off x="2910034" y="3336399"/>
                <a:ext cx="627090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090"/>
                  <a:gd name="connsiteY0" fmla="*/ 108803 h 687410"/>
                  <a:gd name="connsiteX1" fmla="*/ 297747 w 627090"/>
                  <a:gd name="connsiteY1" fmla="*/ 0 h 687410"/>
                  <a:gd name="connsiteX2" fmla="*/ 627090 w 627090"/>
                  <a:gd name="connsiteY2" fmla="*/ 353387 h 687410"/>
                  <a:gd name="connsiteX3" fmla="*/ 280300 w 627090"/>
                  <a:gd name="connsiteY3" fmla="*/ 687410 h 687410"/>
                  <a:gd name="connsiteX4" fmla="*/ 0 w 627090"/>
                  <a:gd name="connsiteY4" fmla="*/ 573386 h 687410"/>
                  <a:gd name="connsiteX5" fmla="*/ 0 w 627090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090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7521" y="193392"/>
                      <a:pt x="627090" y="353387"/>
                    </a:cubicBezTo>
                    <a:cubicBezTo>
                      <a:pt x="626659" y="51338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4648B79F-0D95-41AD-B688-4AF5055D4EBB}"/>
              </a:ext>
            </a:extLst>
          </p:cNvPr>
          <p:cNvGrpSpPr/>
          <p:nvPr/>
        </p:nvGrpSpPr>
        <p:grpSpPr>
          <a:xfrm>
            <a:off x="2865098" y="2579061"/>
            <a:ext cx="1126878" cy="1907350"/>
            <a:chOff x="2865098" y="2579061"/>
            <a:chExt cx="1126878" cy="1907350"/>
          </a:xfrm>
        </p:grpSpPr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0EDD9EF4-3B49-45BB-94D5-901F2D22F9DA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972726" y="257906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718633A7-2DF5-446F-BAD1-D372757FE5F1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334714" y="2695312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CB723664-5019-46DE-B0D8-792B1C2A5396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865098" y="306431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7081227C-EC88-4CD5-B4DF-98F998C6B0F6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343976" y="353330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A51E040A-B85A-45AD-8763-ACB428611545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865766" y="379731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10809203-24DB-4063-9D4C-080562C8371B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200453" y="38384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58" name="Gruppieren 57">
              <a:extLst>
                <a:ext uri="{FF2B5EF4-FFF2-40B4-BE49-F238E27FC236}">
                  <a16:creationId xmlns:a16="http://schemas.microsoft.com/office/drawing/2014/main" id="{5D68DAE5-6C9F-4603-9366-256B7D79E804}"/>
                </a:ext>
              </a:extLst>
            </p:cNvPr>
            <p:cNvGrpSpPr/>
            <p:nvPr/>
          </p:nvGrpSpPr>
          <p:grpSpPr>
            <a:xfrm>
              <a:off x="2883799" y="2973396"/>
              <a:ext cx="1074392" cy="1118749"/>
              <a:chOff x="2910034" y="2905060"/>
              <a:chExt cx="1074392" cy="1118749"/>
            </a:xfrm>
          </p:grpSpPr>
          <p:sp>
            <p:nvSpPr>
              <p:cNvPr id="56" name="Flussdiagramm: Verzögerung 55">
                <a:extLst>
                  <a:ext uri="{FF2B5EF4-FFF2-40B4-BE49-F238E27FC236}">
                    <a16:creationId xmlns:a16="http://schemas.microsoft.com/office/drawing/2014/main" id="{E02080F3-2B5E-4E0E-8389-6A1A11FC65F7}"/>
                  </a:ext>
                </a:extLst>
              </p:cNvPr>
              <p:cNvSpPr/>
              <p:nvPr/>
            </p:nvSpPr>
            <p:spPr>
              <a:xfrm rot="18994618">
                <a:off x="3357230" y="2905060"/>
                <a:ext cx="627196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96"/>
                  <a:gd name="connsiteY0" fmla="*/ 108803 h 687410"/>
                  <a:gd name="connsiteX1" fmla="*/ 297747 w 627196"/>
                  <a:gd name="connsiteY1" fmla="*/ 0 h 687410"/>
                  <a:gd name="connsiteX2" fmla="*/ 627090 w 627196"/>
                  <a:gd name="connsiteY2" fmla="*/ 353387 h 687410"/>
                  <a:gd name="connsiteX3" fmla="*/ 280300 w 627196"/>
                  <a:gd name="connsiteY3" fmla="*/ 687410 h 687410"/>
                  <a:gd name="connsiteX4" fmla="*/ 0 w 627196"/>
                  <a:gd name="connsiteY4" fmla="*/ 573386 h 687410"/>
                  <a:gd name="connsiteX5" fmla="*/ 0 w 627196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196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2061" y="195242"/>
                      <a:pt x="627090" y="353387"/>
                    </a:cubicBezTo>
                    <a:cubicBezTo>
                      <a:pt x="632119" y="51153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Flussdiagramm: Verzögerung 55">
                <a:extLst>
                  <a:ext uri="{FF2B5EF4-FFF2-40B4-BE49-F238E27FC236}">
                    <a16:creationId xmlns:a16="http://schemas.microsoft.com/office/drawing/2014/main" id="{028E9A5C-1DE9-4D88-84B7-481CF2EA7D00}"/>
                  </a:ext>
                </a:extLst>
              </p:cNvPr>
              <p:cNvSpPr/>
              <p:nvPr/>
            </p:nvSpPr>
            <p:spPr>
              <a:xfrm rot="8160000">
                <a:off x="2910034" y="3336399"/>
                <a:ext cx="627090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090"/>
                  <a:gd name="connsiteY0" fmla="*/ 108803 h 687410"/>
                  <a:gd name="connsiteX1" fmla="*/ 297747 w 627090"/>
                  <a:gd name="connsiteY1" fmla="*/ 0 h 687410"/>
                  <a:gd name="connsiteX2" fmla="*/ 627090 w 627090"/>
                  <a:gd name="connsiteY2" fmla="*/ 353387 h 687410"/>
                  <a:gd name="connsiteX3" fmla="*/ 280300 w 627090"/>
                  <a:gd name="connsiteY3" fmla="*/ 687410 h 687410"/>
                  <a:gd name="connsiteX4" fmla="*/ 0 w 627090"/>
                  <a:gd name="connsiteY4" fmla="*/ 573386 h 687410"/>
                  <a:gd name="connsiteX5" fmla="*/ 0 w 627090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090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7521" y="193392"/>
                      <a:pt x="627090" y="353387"/>
                    </a:cubicBezTo>
                    <a:cubicBezTo>
                      <a:pt x="626659" y="51338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4D357E75-B097-4FC6-92A0-C1B0E59ABDFD}"/>
              </a:ext>
            </a:extLst>
          </p:cNvPr>
          <p:cNvGrpSpPr/>
          <p:nvPr/>
        </p:nvGrpSpPr>
        <p:grpSpPr>
          <a:xfrm>
            <a:off x="4298515" y="2021172"/>
            <a:ext cx="1126605" cy="1882041"/>
            <a:chOff x="1441167" y="1993110"/>
            <a:chExt cx="1126605" cy="1882041"/>
          </a:xfrm>
        </p:grpSpPr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F9AF8F99-5D9A-4981-8589-09AEF202DA12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226489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920B4E54-0416-4057-9CF9-F1A74F53F32B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26862" y="322715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FF5A31AF-FC58-412E-8B97-37A5BBB3E83C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441167" y="286851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E71E235B-AC51-44D6-B9E7-900BAE6E8F07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3218737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C33413F2-212B-4B77-96A1-54CD5182B778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54053" y="200301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05233E1B-B2EC-468C-93E6-6CE74980308F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878336" y="1993110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76" name="Gruppieren 75">
              <a:extLst>
                <a:ext uri="{FF2B5EF4-FFF2-40B4-BE49-F238E27FC236}">
                  <a16:creationId xmlns:a16="http://schemas.microsoft.com/office/drawing/2014/main" id="{E8BC937B-4853-4A31-B082-22D88EC04412}"/>
                </a:ext>
              </a:extLst>
            </p:cNvPr>
            <p:cNvGrpSpPr/>
            <p:nvPr/>
          </p:nvGrpSpPr>
          <p:grpSpPr>
            <a:xfrm rot="15960000">
              <a:off x="1471202" y="2410411"/>
              <a:ext cx="1074392" cy="1118749"/>
              <a:chOff x="2910034" y="2905060"/>
              <a:chExt cx="1074392" cy="1118749"/>
            </a:xfrm>
          </p:grpSpPr>
          <p:sp>
            <p:nvSpPr>
              <p:cNvPr id="77" name="Flussdiagramm: Verzögerung 55">
                <a:extLst>
                  <a:ext uri="{FF2B5EF4-FFF2-40B4-BE49-F238E27FC236}">
                    <a16:creationId xmlns:a16="http://schemas.microsoft.com/office/drawing/2014/main" id="{197718E4-9917-4BBD-9F27-9A507DCEF67F}"/>
                  </a:ext>
                </a:extLst>
              </p:cNvPr>
              <p:cNvSpPr/>
              <p:nvPr/>
            </p:nvSpPr>
            <p:spPr>
              <a:xfrm rot="18994618">
                <a:off x="3357230" y="2905060"/>
                <a:ext cx="627196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96"/>
                  <a:gd name="connsiteY0" fmla="*/ 108803 h 687410"/>
                  <a:gd name="connsiteX1" fmla="*/ 297747 w 627196"/>
                  <a:gd name="connsiteY1" fmla="*/ 0 h 687410"/>
                  <a:gd name="connsiteX2" fmla="*/ 627090 w 627196"/>
                  <a:gd name="connsiteY2" fmla="*/ 353387 h 687410"/>
                  <a:gd name="connsiteX3" fmla="*/ 280300 w 627196"/>
                  <a:gd name="connsiteY3" fmla="*/ 687410 h 687410"/>
                  <a:gd name="connsiteX4" fmla="*/ 0 w 627196"/>
                  <a:gd name="connsiteY4" fmla="*/ 573386 h 687410"/>
                  <a:gd name="connsiteX5" fmla="*/ 0 w 627196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196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2061" y="195242"/>
                      <a:pt x="627090" y="353387"/>
                    </a:cubicBezTo>
                    <a:cubicBezTo>
                      <a:pt x="632119" y="51153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Flussdiagramm: Verzögerung 55">
                <a:extLst>
                  <a:ext uri="{FF2B5EF4-FFF2-40B4-BE49-F238E27FC236}">
                    <a16:creationId xmlns:a16="http://schemas.microsoft.com/office/drawing/2014/main" id="{974C4C09-F75F-4DBE-8C9D-CA45146778B2}"/>
                  </a:ext>
                </a:extLst>
              </p:cNvPr>
              <p:cNvSpPr/>
              <p:nvPr/>
            </p:nvSpPr>
            <p:spPr>
              <a:xfrm rot="8160000">
                <a:off x="2910034" y="3336399"/>
                <a:ext cx="627090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090"/>
                  <a:gd name="connsiteY0" fmla="*/ 108803 h 687410"/>
                  <a:gd name="connsiteX1" fmla="*/ 297747 w 627090"/>
                  <a:gd name="connsiteY1" fmla="*/ 0 h 687410"/>
                  <a:gd name="connsiteX2" fmla="*/ 627090 w 627090"/>
                  <a:gd name="connsiteY2" fmla="*/ 353387 h 687410"/>
                  <a:gd name="connsiteX3" fmla="*/ 280300 w 627090"/>
                  <a:gd name="connsiteY3" fmla="*/ 687410 h 687410"/>
                  <a:gd name="connsiteX4" fmla="*/ 0 w 627090"/>
                  <a:gd name="connsiteY4" fmla="*/ 573386 h 687410"/>
                  <a:gd name="connsiteX5" fmla="*/ 0 w 627090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090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7521" y="193392"/>
                      <a:pt x="627090" y="353387"/>
                    </a:cubicBezTo>
                    <a:cubicBezTo>
                      <a:pt x="626659" y="51338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4C399565-A8E6-4E8D-AE9D-FF7BE26488CB}"/>
              </a:ext>
            </a:extLst>
          </p:cNvPr>
          <p:cNvGrpSpPr/>
          <p:nvPr/>
        </p:nvGrpSpPr>
        <p:grpSpPr>
          <a:xfrm>
            <a:off x="5751603" y="2568610"/>
            <a:ext cx="1126878" cy="1907350"/>
            <a:chOff x="2865098" y="2579061"/>
            <a:chExt cx="1126878" cy="1907350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20AB3132-5AAF-4B7F-8F23-5FCE697B8301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972726" y="257906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2" name="Ellipse 81">
              <a:extLst>
                <a:ext uri="{FF2B5EF4-FFF2-40B4-BE49-F238E27FC236}">
                  <a16:creationId xmlns:a16="http://schemas.microsoft.com/office/drawing/2014/main" id="{8B68C6C7-8CE6-4C1A-B046-3EF1E9B30595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334714" y="2695312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9E51B12B-99AB-4D1B-8787-7DF87CF708B7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865098" y="306431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50471E7D-1EAE-4E79-81F8-EA53498034B4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343976" y="353330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52EF704E-3C2E-4313-B760-4AD2973C25E3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2865766" y="379731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E865E93F-C6C3-4458-9E96-B42CB36E8918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3200453" y="383841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87" name="Gruppieren 86">
              <a:extLst>
                <a:ext uri="{FF2B5EF4-FFF2-40B4-BE49-F238E27FC236}">
                  <a16:creationId xmlns:a16="http://schemas.microsoft.com/office/drawing/2014/main" id="{799BD112-9AD7-41B5-A9A3-78285EAD4DCB}"/>
                </a:ext>
              </a:extLst>
            </p:cNvPr>
            <p:cNvGrpSpPr/>
            <p:nvPr/>
          </p:nvGrpSpPr>
          <p:grpSpPr>
            <a:xfrm>
              <a:off x="2883799" y="2973396"/>
              <a:ext cx="1074392" cy="1118749"/>
              <a:chOff x="2910034" y="2905060"/>
              <a:chExt cx="1074392" cy="1118749"/>
            </a:xfrm>
          </p:grpSpPr>
          <p:sp>
            <p:nvSpPr>
              <p:cNvPr id="88" name="Flussdiagramm: Verzögerung 55">
                <a:extLst>
                  <a:ext uri="{FF2B5EF4-FFF2-40B4-BE49-F238E27FC236}">
                    <a16:creationId xmlns:a16="http://schemas.microsoft.com/office/drawing/2014/main" id="{DC837DED-22FC-44CF-8804-7FCD6FEABD17}"/>
                  </a:ext>
                </a:extLst>
              </p:cNvPr>
              <p:cNvSpPr/>
              <p:nvPr/>
            </p:nvSpPr>
            <p:spPr>
              <a:xfrm rot="18994618">
                <a:off x="3357230" y="2905060"/>
                <a:ext cx="627196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96"/>
                  <a:gd name="connsiteY0" fmla="*/ 108803 h 687410"/>
                  <a:gd name="connsiteX1" fmla="*/ 297747 w 627196"/>
                  <a:gd name="connsiteY1" fmla="*/ 0 h 687410"/>
                  <a:gd name="connsiteX2" fmla="*/ 627090 w 627196"/>
                  <a:gd name="connsiteY2" fmla="*/ 353387 h 687410"/>
                  <a:gd name="connsiteX3" fmla="*/ 280300 w 627196"/>
                  <a:gd name="connsiteY3" fmla="*/ 687410 h 687410"/>
                  <a:gd name="connsiteX4" fmla="*/ 0 w 627196"/>
                  <a:gd name="connsiteY4" fmla="*/ 573386 h 687410"/>
                  <a:gd name="connsiteX5" fmla="*/ 0 w 627196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196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2061" y="195242"/>
                      <a:pt x="627090" y="353387"/>
                    </a:cubicBezTo>
                    <a:cubicBezTo>
                      <a:pt x="632119" y="51153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Flussdiagramm: Verzögerung 55">
                <a:extLst>
                  <a:ext uri="{FF2B5EF4-FFF2-40B4-BE49-F238E27FC236}">
                    <a16:creationId xmlns:a16="http://schemas.microsoft.com/office/drawing/2014/main" id="{3191A76E-1DFA-4A95-950A-08140DC0AF8D}"/>
                  </a:ext>
                </a:extLst>
              </p:cNvPr>
              <p:cNvSpPr/>
              <p:nvPr/>
            </p:nvSpPr>
            <p:spPr>
              <a:xfrm rot="8160000">
                <a:off x="2910034" y="3336399"/>
                <a:ext cx="627090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090"/>
                  <a:gd name="connsiteY0" fmla="*/ 108803 h 687410"/>
                  <a:gd name="connsiteX1" fmla="*/ 297747 w 627090"/>
                  <a:gd name="connsiteY1" fmla="*/ 0 h 687410"/>
                  <a:gd name="connsiteX2" fmla="*/ 627090 w 627090"/>
                  <a:gd name="connsiteY2" fmla="*/ 353387 h 687410"/>
                  <a:gd name="connsiteX3" fmla="*/ 280300 w 627090"/>
                  <a:gd name="connsiteY3" fmla="*/ 687410 h 687410"/>
                  <a:gd name="connsiteX4" fmla="*/ 0 w 627090"/>
                  <a:gd name="connsiteY4" fmla="*/ 573386 h 687410"/>
                  <a:gd name="connsiteX5" fmla="*/ 0 w 627090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090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7521" y="193392"/>
                      <a:pt x="627090" y="353387"/>
                    </a:cubicBezTo>
                    <a:cubicBezTo>
                      <a:pt x="626659" y="51338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942587D2-A3D5-4F0A-9B64-8DE48DF0532D}"/>
              </a:ext>
            </a:extLst>
          </p:cNvPr>
          <p:cNvGrpSpPr/>
          <p:nvPr/>
        </p:nvGrpSpPr>
        <p:grpSpPr>
          <a:xfrm>
            <a:off x="7081610" y="1981915"/>
            <a:ext cx="1126605" cy="1882041"/>
            <a:chOff x="1441167" y="1993110"/>
            <a:chExt cx="1126605" cy="1882041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5CA8C0B6-ADD9-40CB-9E66-30EF5F4B424A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2264893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379F98A0-59CD-47DB-BD20-970435730500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26862" y="3227151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C26D302D-2BF7-4890-8CFF-53F30B1CE51D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441167" y="2868519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6E38B57F-3B1B-4D36-834D-75AC09623FC5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915677" y="3218737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F9583E91-F17D-456F-B48C-A523B1F60413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554053" y="2003016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B4C436B9-38A3-469C-800D-5998C47A4123}"/>
                </a:ext>
              </a:extLst>
            </p:cNvPr>
            <p:cNvSpPr>
              <a:spLocks noChangeAspect="1"/>
            </p:cNvSpPr>
            <p:nvPr/>
          </p:nvSpPr>
          <p:spPr>
            <a:xfrm rot="18609832">
              <a:off x="1878336" y="1993110"/>
              <a:ext cx="648000" cy="648000"/>
            </a:xfrm>
            <a:prstGeom prst="ellipse">
              <a:avLst/>
            </a:prstGeom>
            <a:solidFill>
              <a:schemeClr val="accent5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97" name="Gruppieren 96">
              <a:extLst>
                <a:ext uri="{FF2B5EF4-FFF2-40B4-BE49-F238E27FC236}">
                  <a16:creationId xmlns:a16="http://schemas.microsoft.com/office/drawing/2014/main" id="{63EAF349-911C-4E2C-AE52-3D64381E5617}"/>
                </a:ext>
              </a:extLst>
            </p:cNvPr>
            <p:cNvGrpSpPr/>
            <p:nvPr/>
          </p:nvGrpSpPr>
          <p:grpSpPr>
            <a:xfrm rot="15960000">
              <a:off x="1471202" y="2410411"/>
              <a:ext cx="1074392" cy="1118749"/>
              <a:chOff x="2910034" y="2905060"/>
              <a:chExt cx="1074392" cy="1118749"/>
            </a:xfrm>
          </p:grpSpPr>
          <p:sp>
            <p:nvSpPr>
              <p:cNvPr id="98" name="Flussdiagramm: Verzögerung 55">
                <a:extLst>
                  <a:ext uri="{FF2B5EF4-FFF2-40B4-BE49-F238E27FC236}">
                    <a16:creationId xmlns:a16="http://schemas.microsoft.com/office/drawing/2014/main" id="{61553501-395D-4CC3-91E1-564795B290C5}"/>
                  </a:ext>
                </a:extLst>
              </p:cNvPr>
              <p:cNvSpPr/>
              <p:nvPr/>
            </p:nvSpPr>
            <p:spPr>
              <a:xfrm rot="18994618">
                <a:off x="3357230" y="2905060"/>
                <a:ext cx="627196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96"/>
                  <a:gd name="connsiteY0" fmla="*/ 108803 h 687410"/>
                  <a:gd name="connsiteX1" fmla="*/ 297747 w 627196"/>
                  <a:gd name="connsiteY1" fmla="*/ 0 h 687410"/>
                  <a:gd name="connsiteX2" fmla="*/ 627090 w 627196"/>
                  <a:gd name="connsiteY2" fmla="*/ 353387 h 687410"/>
                  <a:gd name="connsiteX3" fmla="*/ 280300 w 627196"/>
                  <a:gd name="connsiteY3" fmla="*/ 687410 h 687410"/>
                  <a:gd name="connsiteX4" fmla="*/ 0 w 627196"/>
                  <a:gd name="connsiteY4" fmla="*/ 573386 h 687410"/>
                  <a:gd name="connsiteX5" fmla="*/ 0 w 627196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196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2061" y="195242"/>
                      <a:pt x="627090" y="353387"/>
                    </a:cubicBezTo>
                    <a:cubicBezTo>
                      <a:pt x="632119" y="51153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Flussdiagramm: Verzögerung 55">
                <a:extLst>
                  <a:ext uri="{FF2B5EF4-FFF2-40B4-BE49-F238E27FC236}">
                    <a16:creationId xmlns:a16="http://schemas.microsoft.com/office/drawing/2014/main" id="{401AB204-FFE0-4A7E-A4D5-DFDE7FDF27B0}"/>
                  </a:ext>
                </a:extLst>
              </p:cNvPr>
              <p:cNvSpPr/>
              <p:nvPr/>
            </p:nvSpPr>
            <p:spPr>
              <a:xfrm rot="8160000">
                <a:off x="2910034" y="3336399"/>
                <a:ext cx="627090" cy="687410"/>
              </a:xfrm>
              <a:custGeom>
                <a:avLst/>
                <a:gdLst>
                  <a:gd name="connsiteX0" fmla="*/ 0 w 645282"/>
                  <a:gd name="connsiteY0" fmla="*/ 0 h 464583"/>
                  <a:gd name="connsiteX1" fmla="*/ 322641 w 645282"/>
                  <a:gd name="connsiteY1" fmla="*/ 0 h 464583"/>
                  <a:gd name="connsiteX2" fmla="*/ 645282 w 645282"/>
                  <a:gd name="connsiteY2" fmla="*/ 232292 h 464583"/>
                  <a:gd name="connsiteX3" fmla="*/ 322641 w 645282"/>
                  <a:gd name="connsiteY3" fmla="*/ 464584 h 464583"/>
                  <a:gd name="connsiteX4" fmla="*/ 0 w 645282"/>
                  <a:gd name="connsiteY4" fmla="*/ 464583 h 464583"/>
                  <a:gd name="connsiteX5" fmla="*/ 0 w 645282"/>
                  <a:gd name="connsiteY5" fmla="*/ 0 h 464583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45366"/>
                  <a:gd name="connsiteY0" fmla="*/ 108803 h 573387"/>
                  <a:gd name="connsiteX1" fmla="*/ 297747 w 645366"/>
                  <a:gd name="connsiteY1" fmla="*/ 0 h 573387"/>
                  <a:gd name="connsiteX2" fmla="*/ 645282 w 645366"/>
                  <a:gd name="connsiteY2" fmla="*/ 341095 h 573387"/>
                  <a:gd name="connsiteX3" fmla="*/ 322641 w 645366"/>
                  <a:gd name="connsiteY3" fmla="*/ 573387 h 573387"/>
                  <a:gd name="connsiteX4" fmla="*/ 0 w 645366"/>
                  <a:gd name="connsiteY4" fmla="*/ 573386 h 573387"/>
                  <a:gd name="connsiteX5" fmla="*/ 0 w 645366"/>
                  <a:gd name="connsiteY5" fmla="*/ 108803 h 573387"/>
                  <a:gd name="connsiteX0" fmla="*/ 0 w 627186"/>
                  <a:gd name="connsiteY0" fmla="*/ 108803 h 573387"/>
                  <a:gd name="connsiteX1" fmla="*/ 297747 w 627186"/>
                  <a:gd name="connsiteY1" fmla="*/ 0 h 573387"/>
                  <a:gd name="connsiteX2" fmla="*/ 627090 w 627186"/>
                  <a:gd name="connsiteY2" fmla="*/ 353387 h 573387"/>
                  <a:gd name="connsiteX3" fmla="*/ 322641 w 627186"/>
                  <a:gd name="connsiteY3" fmla="*/ 573387 h 573387"/>
                  <a:gd name="connsiteX4" fmla="*/ 0 w 627186"/>
                  <a:gd name="connsiteY4" fmla="*/ 573386 h 573387"/>
                  <a:gd name="connsiteX5" fmla="*/ 0 w 627186"/>
                  <a:gd name="connsiteY5" fmla="*/ 108803 h 573387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130"/>
                  <a:gd name="connsiteY0" fmla="*/ 108803 h 687410"/>
                  <a:gd name="connsiteX1" fmla="*/ 297747 w 627130"/>
                  <a:gd name="connsiteY1" fmla="*/ 0 h 687410"/>
                  <a:gd name="connsiteX2" fmla="*/ 627090 w 627130"/>
                  <a:gd name="connsiteY2" fmla="*/ 353387 h 687410"/>
                  <a:gd name="connsiteX3" fmla="*/ 280300 w 627130"/>
                  <a:gd name="connsiteY3" fmla="*/ 687410 h 687410"/>
                  <a:gd name="connsiteX4" fmla="*/ 0 w 627130"/>
                  <a:gd name="connsiteY4" fmla="*/ 573386 h 687410"/>
                  <a:gd name="connsiteX5" fmla="*/ 0 w 627130"/>
                  <a:gd name="connsiteY5" fmla="*/ 108803 h 687410"/>
                  <a:gd name="connsiteX0" fmla="*/ 0 w 627090"/>
                  <a:gd name="connsiteY0" fmla="*/ 108803 h 687410"/>
                  <a:gd name="connsiteX1" fmla="*/ 297747 w 627090"/>
                  <a:gd name="connsiteY1" fmla="*/ 0 h 687410"/>
                  <a:gd name="connsiteX2" fmla="*/ 627090 w 627090"/>
                  <a:gd name="connsiteY2" fmla="*/ 353387 h 687410"/>
                  <a:gd name="connsiteX3" fmla="*/ 280300 w 627090"/>
                  <a:gd name="connsiteY3" fmla="*/ 687410 h 687410"/>
                  <a:gd name="connsiteX4" fmla="*/ 0 w 627090"/>
                  <a:gd name="connsiteY4" fmla="*/ 573386 h 687410"/>
                  <a:gd name="connsiteX5" fmla="*/ 0 w 627090"/>
                  <a:gd name="connsiteY5" fmla="*/ 108803 h 6874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27090" h="687410">
                    <a:moveTo>
                      <a:pt x="0" y="108803"/>
                    </a:moveTo>
                    <a:cubicBezTo>
                      <a:pt x="104150" y="46572"/>
                      <a:pt x="190200" y="0"/>
                      <a:pt x="297747" y="0"/>
                    </a:cubicBezTo>
                    <a:cubicBezTo>
                      <a:pt x="475937" y="0"/>
                      <a:pt x="627521" y="193392"/>
                      <a:pt x="627090" y="353387"/>
                    </a:cubicBezTo>
                    <a:cubicBezTo>
                      <a:pt x="626659" y="513382"/>
                      <a:pt x="458490" y="687410"/>
                      <a:pt x="280300" y="687410"/>
                    </a:cubicBezTo>
                    <a:cubicBezTo>
                      <a:pt x="180692" y="669785"/>
                      <a:pt x="84909" y="668899"/>
                      <a:pt x="0" y="573386"/>
                    </a:cubicBezTo>
                    <a:lnTo>
                      <a:pt x="0" y="108803"/>
                    </a:lnTo>
                    <a:close/>
                  </a:path>
                </a:pathLst>
              </a:custGeom>
              <a:solidFill>
                <a:schemeClr val="accent5"/>
              </a:solidFill>
              <a:ln w="222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6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088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97694C5E-C3D7-4F31-BE66-6F243D1B2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4" y="19050"/>
            <a:ext cx="2257425" cy="686431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FFB34E3D-48EF-4253-9A6B-62D98A0148FB}"/>
              </a:ext>
            </a:extLst>
          </p:cNvPr>
          <p:cNvGrpSpPr/>
          <p:nvPr/>
        </p:nvGrpSpPr>
        <p:grpSpPr>
          <a:xfrm>
            <a:off x="4119154" y="19050"/>
            <a:ext cx="1462496" cy="6686550"/>
            <a:chOff x="4119154" y="19050"/>
            <a:chExt cx="1462496" cy="6686550"/>
          </a:xfrm>
        </p:grpSpPr>
        <p:sp>
          <p:nvSpPr>
            <p:cNvPr id="3" name="Parallelogramm 2">
              <a:extLst>
                <a:ext uri="{FF2B5EF4-FFF2-40B4-BE49-F238E27FC236}">
                  <a16:creationId xmlns:a16="http://schemas.microsoft.com/office/drawing/2014/main" id="{F03FAB68-1F66-41E1-B42A-835BDADE3412}"/>
                </a:ext>
              </a:extLst>
            </p:cNvPr>
            <p:cNvSpPr/>
            <p:nvPr/>
          </p:nvSpPr>
          <p:spPr>
            <a:xfrm>
              <a:off x="4222750" y="19050"/>
              <a:ext cx="1358900" cy="1276350"/>
            </a:xfrm>
            <a:custGeom>
              <a:avLst/>
              <a:gdLst>
                <a:gd name="connsiteX0" fmla="*/ 0 w 1104900"/>
                <a:gd name="connsiteY0" fmla="*/ 714375 h 714375"/>
                <a:gd name="connsiteX1" fmla="*/ 178594 w 1104900"/>
                <a:gd name="connsiteY1" fmla="*/ 0 h 714375"/>
                <a:gd name="connsiteX2" fmla="*/ 1104900 w 1104900"/>
                <a:gd name="connsiteY2" fmla="*/ 0 h 714375"/>
                <a:gd name="connsiteX3" fmla="*/ 926306 w 1104900"/>
                <a:gd name="connsiteY3" fmla="*/ 714375 h 714375"/>
                <a:gd name="connsiteX4" fmla="*/ 0 w 1104900"/>
                <a:gd name="connsiteY4" fmla="*/ 714375 h 714375"/>
                <a:gd name="connsiteX0" fmla="*/ 0 w 1139825"/>
                <a:gd name="connsiteY0" fmla="*/ 298450 h 714375"/>
                <a:gd name="connsiteX1" fmla="*/ 213519 w 1139825"/>
                <a:gd name="connsiteY1" fmla="*/ 0 h 714375"/>
                <a:gd name="connsiteX2" fmla="*/ 1139825 w 1139825"/>
                <a:gd name="connsiteY2" fmla="*/ 0 h 714375"/>
                <a:gd name="connsiteX3" fmla="*/ 961231 w 1139825"/>
                <a:gd name="connsiteY3" fmla="*/ 714375 h 714375"/>
                <a:gd name="connsiteX4" fmla="*/ 0 w 1139825"/>
                <a:gd name="connsiteY4" fmla="*/ 298450 h 714375"/>
                <a:gd name="connsiteX0" fmla="*/ 0 w 1139825"/>
                <a:gd name="connsiteY0" fmla="*/ 609600 h 1025525"/>
                <a:gd name="connsiteX1" fmla="*/ 588169 w 1139825"/>
                <a:gd name="connsiteY1" fmla="*/ 0 h 1025525"/>
                <a:gd name="connsiteX2" fmla="*/ 1139825 w 1139825"/>
                <a:gd name="connsiteY2" fmla="*/ 311150 h 1025525"/>
                <a:gd name="connsiteX3" fmla="*/ 961231 w 1139825"/>
                <a:gd name="connsiteY3" fmla="*/ 1025525 h 1025525"/>
                <a:gd name="connsiteX4" fmla="*/ 0 w 1139825"/>
                <a:gd name="connsiteY4" fmla="*/ 609600 h 1025525"/>
                <a:gd name="connsiteX0" fmla="*/ 0 w 1358900"/>
                <a:gd name="connsiteY0" fmla="*/ 860425 h 1276350"/>
                <a:gd name="connsiteX1" fmla="*/ 588169 w 1358900"/>
                <a:gd name="connsiteY1" fmla="*/ 250825 h 1276350"/>
                <a:gd name="connsiteX2" fmla="*/ 1358900 w 1358900"/>
                <a:gd name="connsiteY2" fmla="*/ 0 h 1276350"/>
                <a:gd name="connsiteX3" fmla="*/ 961231 w 1358900"/>
                <a:gd name="connsiteY3" fmla="*/ 1276350 h 1276350"/>
                <a:gd name="connsiteX4" fmla="*/ 0 w 1358900"/>
                <a:gd name="connsiteY4" fmla="*/ 860425 h 127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58900" h="1276350">
                  <a:moveTo>
                    <a:pt x="0" y="860425"/>
                  </a:moveTo>
                  <a:lnTo>
                    <a:pt x="588169" y="250825"/>
                  </a:lnTo>
                  <a:lnTo>
                    <a:pt x="1358900" y="0"/>
                  </a:lnTo>
                  <a:lnTo>
                    <a:pt x="961231" y="1276350"/>
                  </a:lnTo>
                  <a:lnTo>
                    <a:pt x="0" y="860425"/>
                  </a:lnTo>
                  <a:close/>
                </a:path>
              </a:pathLst>
            </a:custGeom>
            <a:noFill/>
            <a:ln w="60325">
              <a:solidFill>
                <a:schemeClr val="tx1"/>
              </a:solidFill>
              <a:beve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27D86561-3129-4C4F-BB2E-01E27B29A94F}"/>
                </a:ext>
              </a:extLst>
            </p:cNvPr>
            <p:cNvCxnSpPr>
              <a:stCxn id="3" idx="0"/>
            </p:cNvCxnSpPr>
            <p:nvPr/>
          </p:nvCxnSpPr>
          <p:spPr>
            <a:xfrm flipH="1">
              <a:off x="4119154" y="879475"/>
              <a:ext cx="103596" cy="415925"/>
            </a:xfrm>
            <a:prstGeom prst="line">
              <a:avLst/>
            </a:prstGeom>
            <a:ln w="60325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F582293E-CC97-4669-96CE-43AEF7B1A6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19154" y="508000"/>
              <a:ext cx="1310096" cy="787402"/>
            </a:xfrm>
            <a:prstGeom prst="line">
              <a:avLst/>
            </a:prstGeom>
            <a:ln w="60325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>
              <a:extLst>
                <a:ext uri="{FF2B5EF4-FFF2-40B4-BE49-F238E27FC236}">
                  <a16:creationId xmlns:a16="http://schemas.microsoft.com/office/drawing/2014/main" id="{E9062555-F8A5-43D6-88DC-6901784265A4}"/>
                </a:ext>
              </a:extLst>
            </p:cNvPr>
            <p:cNvCxnSpPr>
              <a:cxnSpLocks/>
              <a:stCxn id="3" idx="2"/>
            </p:cNvCxnSpPr>
            <p:nvPr/>
          </p:nvCxnSpPr>
          <p:spPr>
            <a:xfrm>
              <a:off x="5581650" y="19050"/>
              <a:ext cx="0" cy="6686550"/>
            </a:xfrm>
            <a:prstGeom prst="line">
              <a:avLst/>
            </a:prstGeom>
            <a:ln w="60325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3E4A593C-1241-4A3A-9389-2E0ACAC04E6F}"/>
                </a:ext>
              </a:extLst>
            </p:cNvPr>
            <p:cNvCxnSpPr/>
            <p:nvPr/>
          </p:nvCxnSpPr>
          <p:spPr>
            <a:xfrm>
              <a:off x="4119154" y="1295400"/>
              <a:ext cx="0" cy="5400675"/>
            </a:xfrm>
            <a:prstGeom prst="line">
              <a:avLst/>
            </a:prstGeom>
            <a:ln w="60325">
              <a:solidFill>
                <a:schemeClr val="tx1"/>
              </a:solidFill>
              <a:bevel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0B61D160-5734-4F4F-B509-B4BDF6400FFC}"/>
                </a:ext>
              </a:extLst>
            </p:cNvPr>
            <p:cNvCxnSpPr>
              <a:stCxn id="3" idx="3"/>
            </p:cNvCxnSpPr>
            <p:nvPr/>
          </p:nvCxnSpPr>
          <p:spPr>
            <a:xfrm flipH="1">
              <a:off x="5181600" y="1295400"/>
              <a:ext cx="2381" cy="5410200"/>
            </a:xfrm>
            <a:prstGeom prst="line">
              <a:avLst/>
            </a:prstGeom>
            <a:ln w="60325">
              <a:solidFill>
                <a:schemeClr val="tx1"/>
              </a:solidFill>
              <a:bevel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559BA1C5-789E-4D23-BCA8-0F74E6A6F5AA}"/>
                </a:ext>
              </a:extLst>
            </p:cNvPr>
            <p:cNvCxnSpPr>
              <a:stCxn id="3" idx="1"/>
            </p:cNvCxnSpPr>
            <p:nvPr/>
          </p:nvCxnSpPr>
          <p:spPr>
            <a:xfrm flipH="1">
              <a:off x="4800600" y="269875"/>
              <a:ext cx="10319" cy="6426200"/>
            </a:xfrm>
            <a:prstGeom prst="line">
              <a:avLst/>
            </a:prstGeom>
            <a:ln w="73025" cap="flat" cmpd="sng" algn="ctr">
              <a:solidFill>
                <a:schemeClr val="tx1"/>
              </a:solidFill>
              <a:prstDash val="dash"/>
              <a:bevel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618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D933AE0-5060-4E61-B811-964C1C5C9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23" y="-88900"/>
            <a:ext cx="3705709" cy="22541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2CF41152-68C8-44B3-8B10-99030143F0C3}"/>
              </a:ext>
            </a:extLst>
          </p:cNvPr>
          <p:cNvSpPr>
            <a:spLocks noChangeAspect="1"/>
          </p:cNvSpPr>
          <p:nvPr/>
        </p:nvSpPr>
        <p:spPr>
          <a:xfrm>
            <a:off x="2076750" y="248240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EE6A11A-235E-47E1-A447-E7C0B6170D51}"/>
              </a:ext>
            </a:extLst>
          </p:cNvPr>
          <p:cNvSpPr>
            <a:spLocks noChangeAspect="1"/>
          </p:cNvSpPr>
          <p:nvPr/>
        </p:nvSpPr>
        <p:spPr>
          <a:xfrm>
            <a:off x="3581550" y="280640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8326D0E-46BC-4FEA-AE53-C73A24EBEFF4}"/>
              </a:ext>
            </a:extLst>
          </p:cNvPr>
          <p:cNvSpPr>
            <a:spLocks noChangeAspect="1"/>
          </p:cNvSpPr>
          <p:nvPr/>
        </p:nvSpPr>
        <p:spPr>
          <a:xfrm>
            <a:off x="5346850" y="184120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C6DF50F-47B7-40A2-8CFE-0BE7BAEA019F}"/>
              </a:ext>
            </a:extLst>
          </p:cNvPr>
          <p:cNvSpPr>
            <a:spLocks noChangeAspect="1"/>
          </p:cNvSpPr>
          <p:nvPr/>
        </p:nvSpPr>
        <p:spPr>
          <a:xfrm>
            <a:off x="7239150" y="431770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EEBD80C-F99C-4AEB-9279-80496B34D1BA}"/>
              </a:ext>
            </a:extLst>
          </p:cNvPr>
          <p:cNvSpPr>
            <a:spLocks noChangeAspect="1"/>
          </p:cNvSpPr>
          <p:nvPr/>
        </p:nvSpPr>
        <p:spPr>
          <a:xfrm>
            <a:off x="5219098" y="334630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1D37E60-5D4E-4569-8E70-C4F70B41EB05}"/>
              </a:ext>
            </a:extLst>
          </p:cNvPr>
          <p:cNvSpPr>
            <a:spLocks noChangeAspect="1"/>
          </p:cNvSpPr>
          <p:nvPr/>
        </p:nvSpPr>
        <p:spPr>
          <a:xfrm>
            <a:off x="3461200" y="4312539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9398E0B0-9010-47E1-9FF5-722EE3AC0430}"/>
              </a:ext>
            </a:extLst>
          </p:cNvPr>
          <p:cNvCxnSpPr>
            <a:cxnSpLocks/>
            <a:stCxn id="3" idx="6"/>
            <a:endCxn id="4" idx="2"/>
          </p:cNvCxnSpPr>
          <p:nvPr/>
        </p:nvCxnSpPr>
        <p:spPr>
          <a:xfrm>
            <a:off x="2724750" y="2806400"/>
            <a:ext cx="856800" cy="324000"/>
          </a:xfrm>
          <a:prstGeom prst="line">
            <a:avLst/>
          </a:prstGeom>
          <a:ln w="47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036977AB-77E5-430B-8611-4019EFD54196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 flipV="1">
            <a:off x="4229550" y="2165200"/>
            <a:ext cx="1117300" cy="9652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999ADF02-DC12-49B4-8555-73801010A7AD}"/>
              </a:ext>
            </a:extLst>
          </p:cNvPr>
          <p:cNvCxnSpPr>
            <a:stCxn id="5" idx="6"/>
            <a:endCxn id="6" idx="1"/>
          </p:cNvCxnSpPr>
          <p:nvPr/>
        </p:nvCxnSpPr>
        <p:spPr>
          <a:xfrm>
            <a:off x="5994850" y="2165200"/>
            <a:ext cx="1339197" cy="2247397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879056C9-8DCD-477F-85D4-01304557E6A8}"/>
              </a:ext>
            </a:extLst>
          </p:cNvPr>
          <p:cNvCxnSpPr>
            <a:cxnSpLocks/>
            <a:stCxn id="6" idx="2"/>
            <a:endCxn id="7" idx="6"/>
          </p:cNvCxnSpPr>
          <p:nvPr/>
        </p:nvCxnSpPr>
        <p:spPr>
          <a:xfrm flipH="1" flipV="1">
            <a:off x="5867098" y="3670300"/>
            <a:ext cx="1372052" cy="971400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94B5109-9DE9-4159-A0D6-7D3D6206D9B3}"/>
              </a:ext>
            </a:extLst>
          </p:cNvPr>
          <p:cNvCxnSpPr>
            <a:cxnSpLocks/>
            <a:stCxn id="7" idx="2"/>
            <a:endCxn id="8" idx="6"/>
          </p:cNvCxnSpPr>
          <p:nvPr/>
        </p:nvCxnSpPr>
        <p:spPr>
          <a:xfrm flipH="1">
            <a:off x="4109200" y="3670300"/>
            <a:ext cx="1109898" cy="96623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8AC2F59B-653C-439A-B174-15BA88E06864}"/>
              </a:ext>
            </a:extLst>
          </p:cNvPr>
          <p:cNvCxnSpPr>
            <a:cxnSpLocks/>
            <a:stCxn id="8" idx="1"/>
            <a:endCxn id="3" idx="4"/>
          </p:cNvCxnSpPr>
          <p:nvPr/>
        </p:nvCxnSpPr>
        <p:spPr>
          <a:xfrm flipH="1" flipV="1">
            <a:off x="2400750" y="3130400"/>
            <a:ext cx="1155347" cy="127703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88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120F238A-27E3-4E0D-9564-7B0445DD8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2038" y="-339872"/>
            <a:ext cx="3555847" cy="21666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9FF2A03A-5550-4E2B-AEA0-A2DEF6F812F9}"/>
              </a:ext>
            </a:extLst>
          </p:cNvPr>
          <p:cNvSpPr>
            <a:spLocks noChangeAspect="1"/>
          </p:cNvSpPr>
          <p:nvPr/>
        </p:nvSpPr>
        <p:spPr>
          <a:xfrm>
            <a:off x="2419702" y="2586106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91325A8-C428-4B82-A15B-5C2D152C9828}"/>
              </a:ext>
            </a:extLst>
          </p:cNvPr>
          <p:cNvSpPr>
            <a:spLocks noChangeAspect="1"/>
          </p:cNvSpPr>
          <p:nvPr/>
        </p:nvSpPr>
        <p:spPr>
          <a:xfrm>
            <a:off x="4508501" y="174101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19E7F5AD-98B4-4DEF-8BD3-4BED21CFB402}"/>
              </a:ext>
            </a:extLst>
          </p:cNvPr>
          <p:cNvSpPr>
            <a:spLocks noChangeAspect="1"/>
          </p:cNvSpPr>
          <p:nvPr/>
        </p:nvSpPr>
        <p:spPr>
          <a:xfrm>
            <a:off x="5829301" y="256651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1F5EA56-AC08-4792-B824-D8450F527E6E}"/>
              </a:ext>
            </a:extLst>
          </p:cNvPr>
          <p:cNvSpPr>
            <a:spLocks noChangeAspect="1"/>
          </p:cNvSpPr>
          <p:nvPr/>
        </p:nvSpPr>
        <p:spPr>
          <a:xfrm>
            <a:off x="7391401" y="161401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FD2CA2C-353F-459C-B1DC-EC51E1F3029D}"/>
              </a:ext>
            </a:extLst>
          </p:cNvPr>
          <p:cNvSpPr>
            <a:spLocks noChangeAspect="1"/>
          </p:cNvSpPr>
          <p:nvPr/>
        </p:nvSpPr>
        <p:spPr>
          <a:xfrm>
            <a:off x="5715001" y="4560410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E30ED15-7A59-4898-A479-309413A6BA8D}"/>
              </a:ext>
            </a:extLst>
          </p:cNvPr>
          <p:cNvSpPr>
            <a:spLocks noChangeAspect="1"/>
          </p:cNvSpPr>
          <p:nvPr/>
        </p:nvSpPr>
        <p:spPr>
          <a:xfrm>
            <a:off x="4266899" y="3374698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4233FB0-7289-494C-AFE0-CB25C3ADC75C}"/>
              </a:ext>
            </a:extLst>
          </p:cNvPr>
          <p:cNvSpPr>
            <a:spLocks noChangeAspect="1"/>
          </p:cNvSpPr>
          <p:nvPr/>
        </p:nvSpPr>
        <p:spPr>
          <a:xfrm>
            <a:off x="2254101" y="4445342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E20D7BA3-D828-404A-98E7-F8E67D8C70F9}"/>
              </a:ext>
            </a:extLst>
          </p:cNvPr>
          <p:cNvCxnSpPr>
            <a:cxnSpLocks/>
            <a:stCxn id="3" idx="7"/>
            <a:endCxn id="4" idx="2"/>
          </p:cNvCxnSpPr>
          <p:nvPr/>
        </p:nvCxnSpPr>
        <p:spPr>
          <a:xfrm flipV="1">
            <a:off x="2972805" y="2065010"/>
            <a:ext cx="1535696" cy="615993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48A18108-851B-4752-89A8-2ECC7A22B7DD}"/>
              </a:ext>
            </a:extLst>
          </p:cNvPr>
          <p:cNvCxnSpPr>
            <a:cxnSpLocks/>
            <a:stCxn id="4" idx="6"/>
            <a:endCxn id="5" idx="1"/>
          </p:cNvCxnSpPr>
          <p:nvPr/>
        </p:nvCxnSpPr>
        <p:spPr>
          <a:xfrm>
            <a:off x="5156501" y="2065010"/>
            <a:ext cx="767697" cy="596397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CF6050AE-1D2F-4E06-9D68-7ED778493DE0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6382404" y="2167113"/>
            <a:ext cx="1103894" cy="49429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9A3CFD60-26DB-44A3-9648-521C96FEA10F}"/>
              </a:ext>
            </a:extLst>
          </p:cNvPr>
          <p:cNvCxnSpPr>
            <a:stCxn id="6" idx="4"/>
            <a:endCxn id="7" idx="7"/>
          </p:cNvCxnSpPr>
          <p:nvPr/>
        </p:nvCxnSpPr>
        <p:spPr>
          <a:xfrm flipH="1">
            <a:off x="6268104" y="2262010"/>
            <a:ext cx="1447297" cy="2393297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24BC4FE-5BCE-4405-B3C6-138CE1D0FD64}"/>
              </a:ext>
            </a:extLst>
          </p:cNvPr>
          <p:cNvCxnSpPr>
            <a:stCxn id="7" idx="1"/>
            <a:endCxn id="8" idx="6"/>
          </p:cNvCxnSpPr>
          <p:nvPr/>
        </p:nvCxnSpPr>
        <p:spPr>
          <a:xfrm flipH="1" flipV="1">
            <a:off x="4914899" y="3698698"/>
            <a:ext cx="894999" cy="956609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DBD219BE-2209-4D9C-9F34-3B82B7A5CD11}"/>
              </a:ext>
            </a:extLst>
          </p:cNvPr>
          <p:cNvCxnSpPr>
            <a:cxnSpLocks/>
            <a:stCxn id="8" idx="2"/>
            <a:endCxn id="9" idx="6"/>
          </p:cNvCxnSpPr>
          <p:nvPr/>
        </p:nvCxnSpPr>
        <p:spPr>
          <a:xfrm flipH="1">
            <a:off x="2902101" y="3698698"/>
            <a:ext cx="1364798" cy="1070644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4DFCF53E-8D91-4DF7-8E8A-D1E044B69593}"/>
              </a:ext>
            </a:extLst>
          </p:cNvPr>
          <p:cNvCxnSpPr>
            <a:cxnSpLocks/>
            <a:stCxn id="9" idx="0"/>
            <a:endCxn id="3" idx="4"/>
          </p:cNvCxnSpPr>
          <p:nvPr/>
        </p:nvCxnSpPr>
        <p:spPr>
          <a:xfrm flipV="1">
            <a:off x="2578101" y="3234106"/>
            <a:ext cx="165601" cy="1211236"/>
          </a:xfrm>
          <a:prstGeom prst="line">
            <a:avLst/>
          </a:prstGeom>
          <a:ln w="476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379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D42AB6D8-225A-4B7B-B66D-84DCB9F8652F}"/>
              </a:ext>
            </a:extLst>
          </p:cNvPr>
          <p:cNvSpPr>
            <a:spLocks noChangeAspect="1"/>
          </p:cNvSpPr>
          <p:nvPr/>
        </p:nvSpPr>
        <p:spPr>
          <a:xfrm>
            <a:off x="2445102" y="2719088"/>
            <a:ext cx="648000" cy="648000"/>
          </a:xfrm>
          <a:prstGeom prst="ellipse">
            <a:avLst/>
          </a:prstGeom>
          <a:solidFill>
            <a:srgbClr val="FFC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4E1EA61-81DB-421A-83DB-73567048B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1" y="463097"/>
            <a:ext cx="8851900" cy="180188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7C23CFFB-12DC-472E-B190-5C48D821340E}"/>
              </a:ext>
            </a:extLst>
          </p:cNvPr>
          <p:cNvSpPr>
            <a:spLocks noChangeAspect="1"/>
          </p:cNvSpPr>
          <p:nvPr/>
        </p:nvSpPr>
        <p:spPr>
          <a:xfrm>
            <a:off x="2915002" y="3068488"/>
            <a:ext cx="648000" cy="648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B6DDC9E8-03F4-47E7-B81C-CC2F2B11B105}"/>
              </a:ext>
            </a:extLst>
          </p:cNvPr>
          <p:cNvSpPr>
            <a:spLocks noChangeAspect="1"/>
          </p:cNvSpPr>
          <p:nvPr/>
        </p:nvSpPr>
        <p:spPr>
          <a:xfrm>
            <a:off x="3454602" y="3070076"/>
            <a:ext cx="648000" cy="648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AB64B4B6-C5CF-4745-9DE1-C67034AAA175}"/>
              </a:ext>
            </a:extLst>
          </p:cNvPr>
          <p:cNvSpPr>
            <a:spLocks noChangeAspect="1"/>
          </p:cNvSpPr>
          <p:nvPr/>
        </p:nvSpPr>
        <p:spPr>
          <a:xfrm>
            <a:off x="1975202" y="2963787"/>
            <a:ext cx="648000" cy="648000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2E1AE8F-D4BA-4CFD-B088-E4540F551E6B}"/>
              </a:ext>
            </a:extLst>
          </p:cNvPr>
          <p:cNvSpPr>
            <a:spLocks noChangeAspect="1"/>
          </p:cNvSpPr>
          <p:nvPr/>
        </p:nvSpPr>
        <p:spPr>
          <a:xfrm>
            <a:off x="4247364" y="2963787"/>
            <a:ext cx="648000" cy="648000"/>
          </a:xfrm>
          <a:prstGeom prst="ellipse">
            <a:avLst/>
          </a:prstGeom>
          <a:solidFill>
            <a:srgbClr val="FFC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0C4FD2A0-A32C-4DE0-83E5-44A752AB4055}"/>
              </a:ext>
            </a:extLst>
          </p:cNvPr>
          <p:cNvSpPr>
            <a:spLocks noChangeAspect="1"/>
          </p:cNvSpPr>
          <p:nvPr/>
        </p:nvSpPr>
        <p:spPr>
          <a:xfrm>
            <a:off x="4763752" y="3105000"/>
            <a:ext cx="648000" cy="648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863143F-A860-44F5-990F-74A6251E93B9}"/>
              </a:ext>
            </a:extLst>
          </p:cNvPr>
          <p:cNvSpPr>
            <a:spLocks noChangeAspect="1"/>
          </p:cNvSpPr>
          <p:nvPr/>
        </p:nvSpPr>
        <p:spPr>
          <a:xfrm>
            <a:off x="6096114" y="3105000"/>
            <a:ext cx="648000" cy="648000"/>
          </a:xfrm>
          <a:prstGeom prst="ellipse">
            <a:avLst/>
          </a:prstGeom>
          <a:solidFill>
            <a:srgbClr val="FFC000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88D631-92B6-44E2-B534-FA10D86ECBBA}"/>
              </a:ext>
            </a:extLst>
          </p:cNvPr>
          <p:cNvSpPr>
            <a:spLocks noChangeAspect="1"/>
          </p:cNvSpPr>
          <p:nvPr/>
        </p:nvSpPr>
        <p:spPr>
          <a:xfrm>
            <a:off x="5704016" y="2877364"/>
            <a:ext cx="648000" cy="648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C57165D-7077-48A1-AA85-7976033595D4}"/>
              </a:ext>
            </a:extLst>
          </p:cNvPr>
          <p:cNvSpPr>
            <a:spLocks noChangeAspect="1"/>
          </p:cNvSpPr>
          <p:nvPr/>
        </p:nvSpPr>
        <p:spPr>
          <a:xfrm>
            <a:off x="6612502" y="2986242"/>
            <a:ext cx="648000" cy="6480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D7F4905A-D12D-4155-9179-B43A2A343A2A}"/>
              </a:ext>
            </a:extLst>
          </p:cNvPr>
          <p:cNvCxnSpPr>
            <a:cxnSpLocks/>
            <a:stCxn id="3" idx="2"/>
          </p:cNvCxnSpPr>
          <p:nvPr/>
        </p:nvCxnSpPr>
        <p:spPr>
          <a:xfrm flipH="1" flipV="1">
            <a:off x="406401" y="3272896"/>
            <a:ext cx="1568801" cy="14891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3CB1675-E842-4FBE-B882-037334D79269}"/>
              </a:ext>
            </a:extLst>
          </p:cNvPr>
          <p:cNvCxnSpPr>
            <a:cxnSpLocks/>
            <a:endCxn id="13" idx="6"/>
          </p:cNvCxnSpPr>
          <p:nvPr/>
        </p:nvCxnSpPr>
        <p:spPr>
          <a:xfrm flipH="1">
            <a:off x="7260502" y="3301396"/>
            <a:ext cx="1680776" cy="8846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934A4574-CE74-4394-A1A3-18D9152945D2}"/>
              </a:ext>
            </a:extLst>
          </p:cNvPr>
          <p:cNvSpPr>
            <a:spLocks noChangeAspect="1"/>
          </p:cNvSpPr>
          <p:nvPr/>
        </p:nvSpPr>
        <p:spPr>
          <a:xfrm>
            <a:off x="3791183" y="2662242"/>
            <a:ext cx="648000" cy="64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0095DDD-6FEA-46C1-A867-45A53CD2542F}"/>
              </a:ext>
            </a:extLst>
          </p:cNvPr>
          <p:cNvSpPr>
            <a:spLocks noChangeAspect="1"/>
          </p:cNvSpPr>
          <p:nvPr/>
        </p:nvSpPr>
        <p:spPr>
          <a:xfrm>
            <a:off x="5238478" y="2649727"/>
            <a:ext cx="648000" cy="648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449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AC7663A-E9E6-4FCA-ADFD-DB12B33B2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26" y="-653350"/>
            <a:ext cx="7378699" cy="26280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CA608ACD-72F3-4B30-9DC1-86DFD88E2CD6}"/>
              </a:ext>
            </a:extLst>
          </p:cNvPr>
          <p:cNvSpPr>
            <a:spLocks noChangeAspect="1"/>
          </p:cNvSpPr>
          <p:nvPr/>
        </p:nvSpPr>
        <p:spPr>
          <a:xfrm>
            <a:off x="1333501" y="2570087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248F620-C80F-456B-9235-56599822313A}"/>
              </a:ext>
            </a:extLst>
          </p:cNvPr>
          <p:cNvSpPr>
            <a:spLocks noChangeAspect="1"/>
          </p:cNvSpPr>
          <p:nvPr/>
        </p:nvSpPr>
        <p:spPr>
          <a:xfrm rot="20512880">
            <a:off x="2171701" y="3454400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9DC90CF-B31A-4905-AAAB-F1DF23689778}"/>
              </a:ext>
            </a:extLst>
          </p:cNvPr>
          <p:cNvSpPr>
            <a:spLocks noChangeAspect="1"/>
          </p:cNvSpPr>
          <p:nvPr/>
        </p:nvSpPr>
        <p:spPr>
          <a:xfrm rot="-660000">
            <a:off x="3200401" y="3911600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3C0DBE1-0783-49CA-A859-A2A0E99D1C9B}"/>
              </a:ext>
            </a:extLst>
          </p:cNvPr>
          <p:cNvSpPr>
            <a:spLocks noChangeAspect="1"/>
          </p:cNvSpPr>
          <p:nvPr/>
        </p:nvSpPr>
        <p:spPr>
          <a:xfrm>
            <a:off x="4254200" y="2570087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9C22649-B21D-454D-977A-BF73187DF1DE}"/>
              </a:ext>
            </a:extLst>
          </p:cNvPr>
          <p:cNvCxnSpPr>
            <a:cxnSpLocks/>
            <a:stCxn id="3" idx="3"/>
          </p:cNvCxnSpPr>
          <p:nvPr/>
        </p:nvCxnSpPr>
        <p:spPr>
          <a:xfrm flipH="1">
            <a:off x="1168400" y="3123190"/>
            <a:ext cx="259998" cy="30581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2C1653B-B8B7-4681-80D2-86B47A9A5E88}"/>
              </a:ext>
            </a:extLst>
          </p:cNvPr>
          <p:cNvCxnSpPr>
            <a:cxnSpLocks/>
            <a:stCxn id="3" idx="5"/>
            <a:endCxn id="4" idx="1"/>
          </p:cNvCxnSpPr>
          <p:nvPr/>
        </p:nvCxnSpPr>
        <p:spPr>
          <a:xfrm>
            <a:off x="1886604" y="3123190"/>
            <a:ext cx="320106" cy="50871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94E89BC-F5C9-493E-B3F6-5497463B8DCA}"/>
              </a:ext>
            </a:extLst>
          </p:cNvPr>
          <p:cNvCxnSpPr>
            <a:cxnSpLocks/>
            <a:stCxn id="4" idx="5"/>
            <a:endCxn id="5" idx="1"/>
          </p:cNvCxnSpPr>
          <p:nvPr/>
        </p:nvCxnSpPr>
        <p:spPr>
          <a:xfrm>
            <a:off x="2784692" y="3924895"/>
            <a:ext cx="471100" cy="12952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E90ED6D7-D221-4E20-93A6-ECEC7128844C}"/>
              </a:ext>
            </a:extLst>
          </p:cNvPr>
          <p:cNvCxnSpPr>
            <a:stCxn id="5" idx="7"/>
            <a:endCxn id="6" idx="3"/>
          </p:cNvCxnSpPr>
          <p:nvPr/>
        </p:nvCxnSpPr>
        <p:spPr>
          <a:xfrm flipV="1">
            <a:off x="3705580" y="3123190"/>
            <a:ext cx="643517" cy="843801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>
            <a:extLst>
              <a:ext uri="{FF2B5EF4-FFF2-40B4-BE49-F238E27FC236}">
                <a16:creationId xmlns:a16="http://schemas.microsoft.com/office/drawing/2014/main" id="{DAAC10C3-BBFA-4D75-8A93-9BABB4DD31E3}"/>
              </a:ext>
            </a:extLst>
          </p:cNvPr>
          <p:cNvSpPr>
            <a:spLocks noChangeAspect="1"/>
          </p:cNvSpPr>
          <p:nvPr/>
        </p:nvSpPr>
        <p:spPr>
          <a:xfrm rot="20512880">
            <a:off x="5094052" y="3412304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3CDB7E6F-D39C-4499-B747-30442ACFB822}"/>
              </a:ext>
            </a:extLst>
          </p:cNvPr>
          <p:cNvSpPr>
            <a:spLocks noChangeAspect="1"/>
          </p:cNvSpPr>
          <p:nvPr/>
        </p:nvSpPr>
        <p:spPr>
          <a:xfrm rot="-660000">
            <a:off x="6122752" y="3869504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C6B0A627-6586-476F-8664-146DB455EA83}"/>
              </a:ext>
            </a:extLst>
          </p:cNvPr>
          <p:cNvCxnSpPr>
            <a:cxnSpLocks/>
            <a:stCxn id="6" idx="5"/>
            <a:endCxn id="39" idx="1"/>
          </p:cNvCxnSpPr>
          <p:nvPr/>
        </p:nvCxnSpPr>
        <p:spPr>
          <a:xfrm>
            <a:off x="4807303" y="3123190"/>
            <a:ext cx="321758" cy="466619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C46A44CD-C6BF-4B99-BFE1-088C49184610}"/>
              </a:ext>
            </a:extLst>
          </p:cNvPr>
          <p:cNvCxnSpPr>
            <a:cxnSpLocks/>
            <a:stCxn id="39" idx="5"/>
            <a:endCxn id="40" idx="1"/>
          </p:cNvCxnSpPr>
          <p:nvPr/>
        </p:nvCxnSpPr>
        <p:spPr>
          <a:xfrm>
            <a:off x="5707043" y="3882799"/>
            <a:ext cx="471100" cy="129526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7B11F3CD-DAAA-46F3-9F26-53B41E8BC334}"/>
              </a:ext>
            </a:extLst>
          </p:cNvPr>
          <p:cNvCxnSpPr>
            <a:cxnSpLocks/>
            <a:stCxn id="40" idx="7"/>
            <a:endCxn id="45" idx="3"/>
          </p:cNvCxnSpPr>
          <p:nvPr/>
        </p:nvCxnSpPr>
        <p:spPr>
          <a:xfrm flipV="1">
            <a:off x="6627931" y="3123190"/>
            <a:ext cx="695443" cy="80170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lipse 44">
            <a:extLst>
              <a:ext uri="{FF2B5EF4-FFF2-40B4-BE49-F238E27FC236}">
                <a16:creationId xmlns:a16="http://schemas.microsoft.com/office/drawing/2014/main" id="{18DEE3E2-AC19-404E-BCC5-5388397643FA}"/>
              </a:ext>
            </a:extLst>
          </p:cNvPr>
          <p:cNvSpPr>
            <a:spLocks noChangeAspect="1"/>
          </p:cNvSpPr>
          <p:nvPr/>
        </p:nvSpPr>
        <p:spPr>
          <a:xfrm>
            <a:off x="7228477" y="2570087"/>
            <a:ext cx="648000" cy="648000"/>
          </a:xfrm>
          <a:prstGeom prst="ellipse">
            <a:avLst/>
          </a:prstGeom>
          <a:solidFill>
            <a:schemeClr val="tx2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AABB7176-61CE-4B93-8802-73CFB85C20CB}"/>
              </a:ext>
            </a:extLst>
          </p:cNvPr>
          <p:cNvCxnSpPr>
            <a:cxnSpLocks/>
            <a:stCxn id="45" idx="5"/>
          </p:cNvCxnSpPr>
          <p:nvPr/>
        </p:nvCxnSpPr>
        <p:spPr>
          <a:xfrm>
            <a:off x="7781580" y="3123190"/>
            <a:ext cx="320106" cy="508715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363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ihandform: Form 72">
            <a:extLst>
              <a:ext uri="{FF2B5EF4-FFF2-40B4-BE49-F238E27FC236}">
                <a16:creationId xmlns:a16="http://schemas.microsoft.com/office/drawing/2014/main" id="{61FE5635-EE8E-4D94-86A1-A54EECC1E2DF}"/>
              </a:ext>
            </a:extLst>
          </p:cNvPr>
          <p:cNvSpPr/>
          <p:nvPr/>
        </p:nvSpPr>
        <p:spPr>
          <a:xfrm>
            <a:off x="3204935" y="4148138"/>
            <a:ext cx="4630130" cy="1438275"/>
          </a:xfrm>
          <a:custGeom>
            <a:avLst/>
            <a:gdLst>
              <a:gd name="connsiteX0" fmla="*/ 382889 w 5470083"/>
              <a:gd name="connsiteY0" fmla="*/ 1467667 h 1573703"/>
              <a:gd name="connsiteX1" fmla="*/ 382889 w 5470083"/>
              <a:gd name="connsiteY1" fmla="*/ 1358129 h 1573703"/>
              <a:gd name="connsiteX2" fmla="*/ 1387776 w 5470083"/>
              <a:gd name="connsiteY2" fmla="*/ 1053329 h 1573703"/>
              <a:gd name="connsiteX3" fmla="*/ 2349801 w 5470083"/>
              <a:gd name="connsiteY3" fmla="*/ 538979 h 1573703"/>
              <a:gd name="connsiteX4" fmla="*/ 5007276 w 5470083"/>
              <a:gd name="connsiteY4" fmla="*/ 29392 h 1573703"/>
              <a:gd name="connsiteX5" fmla="*/ 5007276 w 5470083"/>
              <a:gd name="connsiteY5" fmla="*/ 1462904 h 1573703"/>
              <a:gd name="connsiteX6" fmla="*/ 382889 w 5470083"/>
              <a:gd name="connsiteY6" fmla="*/ 1467667 h 1573703"/>
              <a:gd name="connsiteX0" fmla="*/ 382889 w 5470083"/>
              <a:gd name="connsiteY0" fmla="*/ 1467667 h 1573703"/>
              <a:gd name="connsiteX1" fmla="*/ 382889 w 5470083"/>
              <a:gd name="connsiteY1" fmla="*/ 1358129 h 1573703"/>
              <a:gd name="connsiteX2" fmla="*/ 1387776 w 5470083"/>
              <a:gd name="connsiteY2" fmla="*/ 1053329 h 1573703"/>
              <a:gd name="connsiteX3" fmla="*/ 2349801 w 5470083"/>
              <a:gd name="connsiteY3" fmla="*/ 538979 h 1573703"/>
              <a:gd name="connsiteX4" fmla="*/ 5007276 w 5470083"/>
              <a:gd name="connsiteY4" fmla="*/ 29392 h 1573703"/>
              <a:gd name="connsiteX5" fmla="*/ 5007276 w 5470083"/>
              <a:gd name="connsiteY5" fmla="*/ 1462904 h 1573703"/>
              <a:gd name="connsiteX6" fmla="*/ 382889 w 5470083"/>
              <a:gd name="connsiteY6" fmla="*/ 1467667 h 1573703"/>
              <a:gd name="connsiteX0" fmla="*/ 74260 w 5161454"/>
              <a:gd name="connsiteY0" fmla="*/ 1467667 h 1573703"/>
              <a:gd name="connsiteX1" fmla="*/ 74260 w 5161454"/>
              <a:gd name="connsiteY1" fmla="*/ 1358129 h 1573703"/>
              <a:gd name="connsiteX2" fmla="*/ 1079147 w 5161454"/>
              <a:gd name="connsiteY2" fmla="*/ 1053329 h 1573703"/>
              <a:gd name="connsiteX3" fmla="*/ 2041172 w 5161454"/>
              <a:gd name="connsiteY3" fmla="*/ 538979 h 1573703"/>
              <a:gd name="connsiteX4" fmla="*/ 4698647 w 5161454"/>
              <a:gd name="connsiteY4" fmla="*/ 29392 h 1573703"/>
              <a:gd name="connsiteX5" fmla="*/ 4698647 w 5161454"/>
              <a:gd name="connsiteY5" fmla="*/ 1462904 h 1573703"/>
              <a:gd name="connsiteX6" fmla="*/ 74260 w 5161454"/>
              <a:gd name="connsiteY6" fmla="*/ 1467667 h 1573703"/>
              <a:gd name="connsiteX0" fmla="*/ 74260 w 5161454"/>
              <a:gd name="connsiteY0" fmla="*/ 1467667 h 1567157"/>
              <a:gd name="connsiteX1" fmla="*/ 74260 w 5161454"/>
              <a:gd name="connsiteY1" fmla="*/ 1358129 h 1567157"/>
              <a:gd name="connsiteX2" fmla="*/ 1079147 w 5161454"/>
              <a:gd name="connsiteY2" fmla="*/ 1053329 h 1567157"/>
              <a:gd name="connsiteX3" fmla="*/ 2041172 w 5161454"/>
              <a:gd name="connsiteY3" fmla="*/ 538979 h 1567157"/>
              <a:gd name="connsiteX4" fmla="*/ 4698647 w 5161454"/>
              <a:gd name="connsiteY4" fmla="*/ 29392 h 1567157"/>
              <a:gd name="connsiteX5" fmla="*/ 4698647 w 5161454"/>
              <a:gd name="connsiteY5" fmla="*/ 1462904 h 1567157"/>
              <a:gd name="connsiteX6" fmla="*/ 74260 w 5161454"/>
              <a:gd name="connsiteY6" fmla="*/ 1467667 h 1567157"/>
              <a:gd name="connsiteX0" fmla="*/ 74260 w 5161454"/>
              <a:gd name="connsiteY0" fmla="*/ 1467667 h 1567157"/>
              <a:gd name="connsiteX1" fmla="*/ 74260 w 5161454"/>
              <a:gd name="connsiteY1" fmla="*/ 1358129 h 1567157"/>
              <a:gd name="connsiteX2" fmla="*/ 1079147 w 5161454"/>
              <a:gd name="connsiteY2" fmla="*/ 1053329 h 1567157"/>
              <a:gd name="connsiteX3" fmla="*/ 2041172 w 5161454"/>
              <a:gd name="connsiteY3" fmla="*/ 538979 h 1567157"/>
              <a:gd name="connsiteX4" fmla="*/ 4698647 w 5161454"/>
              <a:gd name="connsiteY4" fmla="*/ 29392 h 1567157"/>
              <a:gd name="connsiteX5" fmla="*/ 4698647 w 5161454"/>
              <a:gd name="connsiteY5" fmla="*/ 1462904 h 1567157"/>
              <a:gd name="connsiteX6" fmla="*/ 74260 w 5161454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8129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62892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3367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3367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67667 h 1567157"/>
              <a:gd name="connsiteX1" fmla="*/ 229 w 5087423"/>
              <a:gd name="connsiteY1" fmla="*/ 1353367 h 1567157"/>
              <a:gd name="connsiteX2" fmla="*/ 1005116 w 5087423"/>
              <a:gd name="connsiteY2" fmla="*/ 1053329 h 1567157"/>
              <a:gd name="connsiteX3" fmla="*/ 1967141 w 5087423"/>
              <a:gd name="connsiteY3" fmla="*/ 538979 h 1567157"/>
              <a:gd name="connsiteX4" fmla="*/ 4624616 w 5087423"/>
              <a:gd name="connsiteY4" fmla="*/ 29392 h 1567157"/>
              <a:gd name="connsiteX5" fmla="*/ 4624616 w 5087423"/>
              <a:gd name="connsiteY5" fmla="*/ 1462904 h 1567157"/>
              <a:gd name="connsiteX6" fmla="*/ 229 w 5087423"/>
              <a:gd name="connsiteY6" fmla="*/ 1467667 h 1567157"/>
              <a:gd name="connsiteX0" fmla="*/ 229 w 5087423"/>
              <a:gd name="connsiteY0" fmla="*/ 1438275 h 1537765"/>
              <a:gd name="connsiteX1" fmla="*/ 229 w 5087423"/>
              <a:gd name="connsiteY1" fmla="*/ 1323975 h 1537765"/>
              <a:gd name="connsiteX2" fmla="*/ 1005116 w 5087423"/>
              <a:gd name="connsiteY2" fmla="*/ 1023937 h 1537765"/>
              <a:gd name="connsiteX3" fmla="*/ 1967141 w 5087423"/>
              <a:gd name="connsiteY3" fmla="*/ 509587 h 1537765"/>
              <a:gd name="connsiteX4" fmla="*/ 4624616 w 5087423"/>
              <a:gd name="connsiteY4" fmla="*/ 0 h 1537765"/>
              <a:gd name="connsiteX5" fmla="*/ 4624616 w 5087423"/>
              <a:gd name="connsiteY5" fmla="*/ 1433512 h 1537765"/>
              <a:gd name="connsiteX6" fmla="*/ 229 w 5087423"/>
              <a:gd name="connsiteY6" fmla="*/ 1438275 h 1537765"/>
              <a:gd name="connsiteX0" fmla="*/ 229 w 5087423"/>
              <a:gd name="connsiteY0" fmla="*/ 1438275 h 1537765"/>
              <a:gd name="connsiteX1" fmla="*/ 229 w 5087423"/>
              <a:gd name="connsiteY1" fmla="*/ 1323975 h 1537765"/>
              <a:gd name="connsiteX2" fmla="*/ 1005116 w 5087423"/>
              <a:gd name="connsiteY2" fmla="*/ 1023937 h 1537765"/>
              <a:gd name="connsiteX3" fmla="*/ 1967141 w 5087423"/>
              <a:gd name="connsiteY3" fmla="*/ 509587 h 1537765"/>
              <a:gd name="connsiteX4" fmla="*/ 4624616 w 5087423"/>
              <a:gd name="connsiteY4" fmla="*/ 0 h 1537765"/>
              <a:gd name="connsiteX5" fmla="*/ 4624616 w 5087423"/>
              <a:gd name="connsiteY5" fmla="*/ 1433512 h 1537765"/>
              <a:gd name="connsiteX6" fmla="*/ 229 w 5087423"/>
              <a:gd name="connsiteY6" fmla="*/ 1438275 h 1537765"/>
              <a:gd name="connsiteX0" fmla="*/ 229 w 5087423"/>
              <a:gd name="connsiteY0" fmla="*/ 1438275 h 1537765"/>
              <a:gd name="connsiteX1" fmla="*/ 229 w 5087423"/>
              <a:gd name="connsiteY1" fmla="*/ 1323975 h 1537765"/>
              <a:gd name="connsiteX2" fmla="*/ 1005116 w 5087423"/>
              <a:gd name="connsiteY2" fmla="*/ 1023937 h 1537765"/>
              <a:gd name="connsiteX3" fmla="*/ 1967141 w 5087423"/>
              <a:gd name="connsiteY3" fmla="*/ 509587 h 1537765"/>
              <a:gd name="connsiteX4" fmla="*/ 4624616 w 5087423"/>
              <a:gd name="connsiteY4" fmla="*/ 0 h 1537765"/>
              <a:gd name="connsiteX5" fmla="*/ 4624616 w 5087423"/>
              <a:gd name="connsiteY5" fmla="*/ 1433512 h 1537765"/>
              <a:gd name="connsiteX6" fmla="*/ 229 w 5087423"/>
              <a:gd name="connsiteY6" fmla="*/ 1438275 h 1537765"/>
              <a:gd name="connsiteX0" fmla="*/ 229 w 4969293"/>
              <a:gd name="connsiteY0" fmla="*/ 1438275 h 1537765"/>
              <a:gd name="connsiteX1" fmla="*/ 229 w 4969293"/>
              <a:gd name="connsiteY1" fmla="*/ 1323975 h 1537765"/>
              <a:gd name="connsiteX2" fmla="*/ 1005116 w 4969293"/>
              <a:gd name="connsiteY2" fmla="*/ 1023937 h 1537765"/>
              <a:gd name="connsiteX3" fmla="*/ 1967141 w 4969293"/>
              <a:gd name="connsiteY3" fmla="*/ 509587 h 1537765"/>
              <a:gd name="connsiteX4" fmla="*/ 4624616 w 4969293"/>
              <a:gd name="connsiteY4" fmla="*/ 0 h 1537765"/>
              <a:gd name="connsiteX5" fmla="*/ 4624616 w 4969293"/>
              <a:gd name="connsiteY5" fmla="*/ 1433512 h 1537765"/>
              <a:gd name="connsiteX6" fmla="*/ 229 w 4969293"/>
              <a:gd name="connsiteY6" fmla="*/ 1438275 h 1537765"/>
              <a:gd name="connsiteX0" fmla="*/ 229 w 4969293"/>
              <a:gd name="connsiteY0" fmla="*/ 1438275 h 1537765"/>
              <a:gd name="connsiteX1" fmla="*/ 229 w 4969293"/>
              <a:gd name="connsiteY1" fmla="*/ 1323975 h 1537765"/>
              <a:gd name="connsiteX2" fmla="*/ 1005116 w 4969293"/>
              <a:gd name="connsiteY2" fmla="*/ 1023937 h 1537765"/>
              <a:gd name="connsiteX3" fmla="*/ 1967141 w 4969293"/>
              <a:gd name="connsiteY3" fmla="*/ 509587 h 1537765"/>
              <a:gd name="connsiteX4" fmla="*/ 4624616 w 4969293"/>
              <a:gd name="connsiteY4" fmla="*/ 0 h 1537765"/>
              <a:gd name="connsiteX5" fmla="*/ 4624616 w 4969293"/>
              <a:gd name="connsiteY5" fmla="*/ 1433512 h 1537765"/>
              <a:gd name="connsiteX6" fmla="*/ 229 w 4969293"/>
              <a:gd name="connsiteY6" fmla="*/ 1438275 h 1537765"/>
              <a:gd name="connsiteX0" fmla="*/ 229 w 4969293"/>
              <a:gd name="connsiteY0" fmla="*/ 1438275 h 1438275"/>
              <a:gd name="connsiteX1" fmla="*/ 229 w 4969293"/>
              <a:gd name="connsiteY1" fmla="*/ 1323975 h 1438275"/>
              <a:gd name="connsiteX2" fmla="*/ 1005116 w 4969293"/>
              <a:gd name="connsiteY2" fmla="*/ 1023937 h 1438275"/>
              <a:gd name="connsiteX3" fmla="*/ 1967141 w 4969293"/>
              <a:gd name="connsiteY3" fmla="*/ 509587 h 1438275"/>
              <a:gd name="connsiteX4" fmla="*/ 4624616 w 4969293"/>
              <a:gd name="connsiteY4" fmla="*/ 0 h 1438275"/>
              <a:gd name="connsiteX5" fmla="*/ 4624616 w 4969293"/>
              <a:gd name="connsiteY5" fmla="*/ 1433512 h 1438275"/>
              <a:gd name="connsiteX6" fmla="*/ 229 w 4969293"/>
              <a:gd name="connsiteY6" fmla="*/ 1438275 h 1438275"/>
              <a:gd name="connsiteX0" fmla="*/ 229 w 4629926"/>
              <a:gd name="connsiteY0" fmla="*/ 1438275 h 1438275"/>
              <a:gd name="connsiteX1" fmla="*/ 229 w 4629926"/>
              <a:gd name="connsiteY1" fmla="*/ 1323975 h 1438275"/>
              <a:gd name="connsiteX2" fmla="*/ 1005116 w 4629926"/>
              <a:gd name="connsiteY2" fmla="*/ 1023937 h 1438275"/>
              <a:gd name="connsiteX3" fmla="*/ 1967141 w 4629926"/>
              <a:gd name="connsiteY3" fmla="*/ 509587 h 1438275"/>
              <a:gd name="connsiteX4" fmla="*/ 4624616 w 4629926"/>
              <a:gd name="connsiteY4" fmla="*/ 0 h 1438275"/>
              <a:gd name="connsiteX5" fmla="*/ 4624616 w 4629926"/>
              <a:gd name="connsiteY5" fmla="*/ 1433512 h 1438275"/>
              <a:gd name="connsiteX6" fmla="*/ 229 w 4629926"/>
              <a:gd name="connsiteY6" fmla="*/ 1438275 h 1438275"/>
              <a:gd name="connsiteX0" fmla="*/ 229 w 4626997"/>
              <a:gd name="connsiteY0" fmla="*/ 1438275 h 1438275"/>
              <a:gd name="connsiteX1" fmla="*/ 229 w 4626997"/>
              <a:gd name="connsiteY1" fmla="*/ 1323975 h 1438275"/>
              <a:gd name="connsiteX2" fmla="*/ 1005116 w 4626997"/>
              <a:gd name="connsiteY2" fmla="*/ 1023937 h 1438275"/>
              <a:gd name="connsiteX3" fmla="*/ 1967141 w 4626997"/>
              <a:gd name="connsiteY3" fmla="*/ 509587 h 1438275"/>
              <a:gd name="connsiteX4" fmla="*/ 4619853 w 4626997"/>
              <a:gd name="connsiteY4" fmla="*/ 0 h 1438275"/>
              <a:gd name="connsiteX5" fmla="*/ 4624616 w 4626997"/>
              <a:gd name="connsiteY5" fmla="*/ 1433512 h 1438275"/>
              <a:gd name="connsiteX6" fmla="*/ 229 w 4626997"/>
              <a:gd name="connsiteY6" fmla="*/ 1438275 h 1438275"/>
              <a:gd name="connsiteX0" fmla="*/ 229 w 4630130"/>
              <a:gd name="connsiteY0" fmla="*/ 1438275 h 1438275"/>
              <a:gd name="connsiteX1" fmla="*/ 229 w 4630130"/>
              <a:gd name="connsiteY1" fmla="*/ 1323975 h 1438275"/>
              <a:gd name="connsiteX2" fmla="*/ 1005116 w 4630130"/>
              <a:gd name="connsiteY2" fmla="*/ 1023937 h 1438275"/>
              <a:gd name="connsiteX3" fmla="*/ 1967141 w 4630130"/>
              <a:gd name="connsiteY3" fmla="*/ 509587 h 1438275"/>
              <a:gd name="connsiteX4" fmla="*/ 4619853 w 4630130"/>
              <a:gd name="connsiteY4" fmla="*/ 0 h 1438275"/>
              <a:gd name="connsiteX5" fmla="*/ 4629379 w 4630130"/>
              <a:gd name="connsiteY5" fmla="*/ 1419224 h 1438275"/>
              <a:gd name="connsiteX6" fmla="*/ 229 w 4630130"/>
              <a:gd name="connsiteY6" fmla="*/ 1438275 h 143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30130" h="1438275">
                <a:moveTo>
                  <a:pt x="229" y="1438275"/>
                </a:moveTo>
                <a:cubicBezTo>
                  <a:pt x="1023" y="1382713"/>
                  <a:pt x="-564" y="1385888"/>
                  <a:pt x="229" y="1323975"/>
                </a:cubicBezTo>
                <a:cubicBezTo>
                  <a:pt x="196285" y="1281112"/>
                  <a:pt x="679678" y="1167606"/>
                  <a:pt x="1005116" y="1023937"/>
                </a:cubicBezTo>
                <a:cubicBezTo>
                  <a:pt x="1385322" y="1056482"/>
                  <a:pt x="1828234" y="718343"/>
                  <a:pt x="1967141" y="509587"/>
                </a:cubicBezTo>
                <a:cubicBezTo>
                  <a:pt x="2510066" y="672306"/>
                  <a:pt x="3989616" y="341313"/>
                  <a:pt x="4619853" y="0"/>
                </a:cubicBezTo>
                <a:cubicBezTo>
                  <a:pt x="4630965" y="392112"/>
                  <a:pt x="4630967" y="1026318"/>
                  <a:pt x="4629379" y="1419224"/>
                </a:cubicBezTo>
                <a:lnTo>
                  <a:pt x="229" y="1438275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71" name="Freihandform: Form 70">
            <a:extLst>
              <a:ext uri="{FF2B5EF4-FFF2-40B4-BE49-F238E27FC236}">
                <a16:creationId xmlns:a16="http://schemas.microsoft.com/office/drawing/2014/main" id="{B6100B1E-4775-4448-AE40-12EAEEA31A84}"/>
              </a:ext>
            </a:extLst>
          </p:cNvPr>
          <p:cNvSpPr/>
          <p:nvPr/>
        </p:nvSpPr>
        <p:spPr>
          <a:xfrm>
            <a:off x="5175680" y="541539"/>
            <a:ext cx="2663975" cy="4159215"/>
          </a:xfrm>
          <a:custGeom>
            <a:avLst/>
            <a:gdLst>
              <a:gd name="connsiteX0" fmla="*/ 11702 w 2889438"/>
              <a:gd name="connsiteY0" fmla="*/ 4384675 h 4647717"/>
              <a:gd name="connsiteX1" fmla="*/ 1698459 w 2889438"/>
              <a:gd name="connsiteY1" fmla="*/ 576154 h 4647717"/>
              <a:gd name="connsiteX2" fmla="*/ 1947034 w 2889438"/>
              <a:gd name="connsiteY2" fmla="*/ 265436 h 4647717"/>
              <a:gd name="connsiteX3" fmla="*/ 2675003 w 2889438"/>
              <a:gd name="connsiteY3" fmla="*/ 283191 h 4647717"/>
              <a:gd name="connsiteX4" fmla="*/ 2657247 w 2889438"/>
              <a:gd name="connsiteY4" fmla="*/ 3869770 h 4647717"/>
              <a:gd name="connsiteX5" fmla="*/ 11702 w 2889438"/>
              <a:gd name="connsiteY5" fmla="*/ 4384675 h 4647717"/>
              <a:gd name="connsiteX0" fmla="*/ 11702 w 2889438"/>
              <a:gd name="connsiteY0" fmla="*/ 4384675 h 4647717"/>
              <a:gd name="connsiteX1" fmla="*/ 1698459 w 2889438"/>
              <a:gd name="connsiteY1" fmla="*/ 576154 h 4647717"/>
              <a:gd name="connsiteX2" fmla="*/ 1947034 w 2889438"/>
              <a:gd name="connsiteY2" fmla="*/ 265436 h 4647717"/>
              <a:gd name="connsiteX3" fmla="*/ 2675003 w 2889438"/>
              <a:gd name="connsiteY3" fmla="*/ 283191 h 4647717"/>
              <a:gd name="connsiteX4" fmla="*/ 2657247 w 2889438"/>
              <a:gd name="connsiteY4" fmla="*/ 3869770 h 4647717"/>
              <a:gd name="connsiteX5" fmla="*/ 11702 w 2889438"/>
              <a:gd name="connsiteY5" fmla="*/ 4384675 h 4647717"/>
              <a:gd name="connsiteX0" fmla="*/ 11702 w 2889438"/>
              <a:gd name="connsiteY0" fmla="*/ 4384675 h 4433228"/>
              <a:gd name="connsiteX1" fmla="*/ 1698459 w 2889438"/>
              <a:gd name="connsiteY1" fmla="*/ 576154 h 4433228"/>
              <a:gd name="connsiteX2" fmla="*/ 1947034 w 2889438"/>
              <a:gd name="connsiteY2" fmla="*/ 265436 h 4433228"/>
              <a:gd name="connsiteX3" fmla="*/ 2675003 w 2889438"/>
              <a:gd name="connsiteY3" fmla="*/ 283191 h 4433228"/>
              <a:gd name="connsiteX4" fmla="*/ 2657247 w 2889438"/>
              <a:gd name="connsiteY4" fmla="*/ 3869770 h 4433228"/>
              <a:gd name="connsiteX5" fmla="*/ 11702 w 2889438"/>
              <a:gd name="connsiteY5" fmla="*/ 4384675 h 4433228"/>
              <a:gd name="connsiteX0" fmla="*/ 11702 w 2889438"/>
              <a:gd name="connsiteY0" fmla="*/ 4391025 h 4437547"/>
              <a:gd name="connsiteX1" fmla="*/ 1698459 w 2889438"/>
              <a:gd name="connsiteY1" fmla="*/ 576154 h 4437547"/>
              <a:gd name="connsiteX2" fmla="*/ 1947034 w 2889438"/>
              <a:gd name="connsiteY2" fmla="*/ 265436 h 4437547"/>
              <a:gd name="connsiteX3" fmla="*/ 2675003 w 2889438"/>
              <a:gd name="connsiteY3" fmla="*/ 283191 h 4437547"/>
              <a:gd name="connsiteX4" fmla="*/ 2657247 w 2889438"/>
              <a:gd name="connsiteY4" fmla="*/ 3869770 h 4437547"/>
              <a:gd name="connsiteX5" fmla="*/ 11702 w 2889438"/>
              <a:gd name="connsiteY5" fmla="*/ 4391025 h 4437547"/>
              <a:gd name="connsiteX0" fmla="*/ 0 w 2877736"/>
              <a:gd name="connsiteY0" fmla="*/ 4391025 h 4437547"/>
              <a:gd name="connsiteX1" fmla="*/ 1686757 w 2877736"/>
              <a:gd name="connsiteY1" fmla="*/ 576154 h 4437547"/>
              <a:gd name="connsiteX2" fmla="*/ 1935332 w 2877736"/>
              <a:gd name="connsiteY2" fmla="*/ 265436 h 4437547"/>
              <a:gd name="connsiteX3" fmla="*/ 2663301 w 2877736"/>
              <a:gd name="connsiteY3" fmla="*/ 283191 h 4437547"/>
              <a:gd name="connsiteX4" fmla="*/ 2645545 w 2877736"/>
              <a:gd name="connsiteY4" fmla="*/ 3869770 h 4437547"/>
              <a:gd name="connsiteX5" fmla="*/ 0 w 2877736"/>
              <a:gd name="connsiteY5" fmla="*/ 4391025 h 4437547"/>
              <a:gd name="connsiteX0" fmla="*/ 0 w 2877736"/>
              <a:gd name="connsiteY0" fmla="*/ 4391025 h 4437547"/>
              <a:gd name="connsiteX1" fmla="*/ 1686757 w 2877736"/>
              <a:gd name="connsiteY1" fmla="*/ 576154 h 4437547"/>
              <a:gd name="connsiteX2" fmla="*/ 1935332 w 2877736"/>
              <a:gd name="connsiteY2" fmla="*/ 265436 h 4437547"/>
              <a:gd name="connsiteX3" fmla="*/ 2663301 w 2877736"/>
              <a:gd name="connsiteY3" fmla="*/ 283191 h 4437547"/>
              <a:gd name="connsiteX4" fmla="*/ 2645545 w 2877736"/>
              <a:gd name="connsiteY4" fmla="*/ 3869770 h 4437547"/>
              <a:gd name="connsiteX5" fmla="*/ 0 w 2877736"/>
              <a:gd name="connsiteY5" fmla="*/ 4391025 h 4437547"/>
              <a:gd name="connsiteX0" fmla="*/ 0 w 2877736"/>
              <a:gd name="connsiteY0" fmla="*/ 4391025 h 4400748"/>
              <a:gd name="connsiteX1" fmla="*/ 1686757 w 2877736"/>
              <a:gd name="connsiteY1" fmla="*/ 576154 h 4400748"/>
              <a:gd name="connsiteX2" fmla="*/ 1935332 w 2877736"/>
              <a:gd name="connsiteY2" fmla="*/ 265436 h 4400748"/>
              <a:gd name="connsiteX3" fmla="*/ 2663301 w 2877736"/>
              <a:gd name="connsiteY3" fmla="*/ 283191 h 4400748"/>
              <a:gd name="connsiteX4" fmla="*/ 2645545 w 2877736"/>
              <a:gd name="connsiteY4" fmla="*/ 3869770 h 4400748"/>
              <a:gd name="connsiteX5" fmla="*/ 0 w 2877736"/>
              <a:gd name="connsiteY5" fmla="*/ 4391025 h 4400748"/>
              <a:gd name="connsiteX0" fmla="*/ 0 w 2877736"/>
              <a:gd name="connsiteY0" fmla="*/ 4391025 h 4424213"/>
              <a:gd name="connsiteX1" fmla="*/ 1686757 w 2877736"/>
              <a:gd name="connsiteY1" fmla="*/ 576154 h 4424213"/>
              <a:gd name="connsiteX2" fmla="*/ 1935332 w 2877736"/>
              <a:gd name="connsiteY2" fmla="*/ 265436 h 4424213"/>
              <a:gd name="connsiteX3" fmla="*/ 2663301 w 2877736"/>
              <a:gd name="connsiteY3" fmla="*/ 283191 h 4424213"/>
              <a:gd name="connsiteX4" fmla="*/ 2645545 w 2877736"/>
              <a:gd name="connsiteY4" fmla="*/ 3869770 h 4424213"/>
              <a:gd name="connsiteX5" fmla="*/ 0 w 2877736"/>
              <a:gd name="connsiteY5" fmla="*/ 4391025 h 4424213"/>
              <a:gd name="connsiteX0" fmla="*/ 0 w 2873557"/>
              <a:gd name="connsiteY0" fmla="*/ 4391025 h 4424005"/>
              <a:gd name="connsiteX1" fmla="*/ 1686757 w 2873557"/>
              <a:gd name="connsiteY1" fmla="*/ 576154 h 4424005"/>
              <a:gd name="connsiteX2" fmla="*/ 1935332 w 2873557"/>
              <a:gd name="connsiteY2" fmla="*/ 265436 h 4424005"/>
              <a:gd name="connsiteX3" fmla="*/ 2663301 w 2873557"/>
              <a:gd name="connsiteY3" fmla="*/ 283191 h 4424005"/>
              <a:gd name="connsiteX4" fmla="*/ 2639195 w 2873557"/>
              <a:gd name="connsiteY4" fmla="*/ 3866595 h 4424005"/>
              <a:gd name="connsiteX5" fmla="*/ 0 w 2873557"/>
              <a:gd name="connsiteY5" fmla="*/ 4391025 h 4424005"/>
              <a:gd name="connsiteX0" fmla="*/ 0 w 2873557"/>
              <a:gd name="connsiteY0" fmla="*/ 4391025 h 4426284"/>
              <a:gd name="connsiteX1" fmla="*/ 1686757 w 2873557"/>
              <a:gd name="connsiteY1" fmla="*/ 576154 h 4426284"/>
              <a:gd name="connsiteX2" fmla="*/ 1935332 w 2873557"/>
              <a:gd name="connsiteY2" fmla="*/ 265436 h 4426284"/>
              <a:gd name="connsiteX3" fmla="*/ 2663301 w 2873557"/>
              <a:gd name="connsiteY3" fmla="*/ 283191 h 4426284"/>
              <a:gd name="connsiteX4" fmla="*/ 2639195 w 2873557"/>
              <a:gd name="connsiteY4" fmla="*/ 3866595 h 4426284"/>
              <a:gd name="connsiteX5" fmla="*/ 0 w 2873557"/>
              <a:gd name="connsiteY5" fmla="*/ 4391025 h 4426284"/>
              <a:gd name="connsiteX0" fmla="*/ 0 w 2867357"/>
              <a:gd name="connsiteY0" fmla="*/ 4391025 h 4425148"/>
              <a:gd name="connsiteX1" fmla="*/ 1686757 w 2867357"/>
              <a:gd name="connsiteY1" fmla="*/ 576154 h 4425148"/>
              <a:gd name="connsiteX2" fmla="*/ 1935332 w 2867357"/>
              <a:gd name="connsiteY2" fmla="*/ 265436 h 4425148"/>
              <a:gd name="connsiteX3" fmla="*/ 2663301 w 2867357"/>
              <a:gd name="connsiteY3" fmla="*/ 283191 h 4425148"/>
              <a:gd name="connsiteX4" fmla="*/ 2629670 w 2867357"/>
              <a:gd name="connsiteY4" fmla="*/ 3850720 h 4425148"/>
              <a:gd name="connsiteX5" fmla="*/ 0 w 2867357"/>
              <a:gd name="connsiteY5" fmla="*/ 4391025 h 4425148"/>
              <a:gd name="connsiteX0" fmla="*/ 0 w 2879839"/>
              <a:gd name="connsiteY0" fmla="*/ 4391025 h 4427244"/>
              <a:gd name="connsiteX1" fmla="*/ 1686757 w 2879839"/>
              <a:gd name="connsiteY1" fmla="*/ 576154 h 4427244"/>
              <a:gd name="connsiteX2" fmla="*/ 1935332 w 2879839"/>
              <a:gd name="connsiteY2" fmla="*/ 265436 h 4427244"/>
              <a:gd name="connsiteX3" fmla="*/ 2663301 w 2879839"/>
              <a:gd name="connsiteY3" fmla="*/ 283191 h 4427244"/>
              <a:gd name="connsiteX4" fmla="*/ 2648720 w 2879839"/>
              <a:gd name="connsiteY4" fmla="*/ 3879295 h 4427244"/>
              <a:gd name="connsiteX5" fmla="*/ 0 w 2879839"/>
              <a:gd name="connsiteY5" fmla="*/ 4391025 h 4427244"/>
              <a:gd name="connsiteX0" fmla="*/ 0 w 2879839"/>
              <a:gd name="connsiteY0" fmla="*/ 4391025 h 4424651"/>
              <a:gd name="connsiteX1" fmla="*/ 1686757 w 2879839"/>
              <a:gd name="connsiteY1" fmla="*/ 576154 h 4424651"/>
              <a:gd name="connsiteX2" fmla="*/ 1935332 w 2879839"/>
              <a:gd name="connsiteY2" fmla="*/ 265436 h 4424651"/>
              <a:gd name="connsiteX3" fmla="*/ 2663301 w 2879839"/>
              <a:gd name="connsiteY3" fmla="*/ 283191 h 4424651"/>
              <a:gd name="connsiteX4" fmla="*/ 2648720 w 2879839"/>
              <a:gd name="connsiteY4" fmla="*/ 3879295 h 4424651"/>
              <a:gd name="connsiteX5" fmla="*/ 0 w 2879839"/>
              <a:gd name="connsiteY5" fmla="*/ 4391025 h 4424651"/>
              <a:gd name="connsiteX0" fmla="*/ 0 w 2717656"/>
              <a:gd name="connsiteY0" fmla="*/ 4391025 h 4424651"/>
              <a:gd name="connsiteX1" fmla="*/ 1686757 w 2717656"/>
              <a:gd name="connsiteY1" fmla="*/ 576154 h 4424651"/>
              <a:gd name="connsiteX2" fmla="*/ 1935332 w 2717656"/>
              <a:gd name="connsiteY2" fmla="*/ 265436 h 4424651"/>
              <a:gd name="connsiteX3" fmla="*/ 2663301 w 2717656"/>
              <a:gd name="connsiteY3" fmla="*/ 283191 h 4424651"/>
              <a:gd name="connsiteX4" fmla="*/ 2648720 w 2717656"/>
              <a:gd name="connsiteY4" fmla="*/ 3879295 h 4424651"/>
              <a:gd name="connsiteX5" fmla="*/ 0 w 2717656"/>
              <a:gd name="connsiteY5" fmla="*/ 4391025 h 4424651"/>
              <a:gd name="connsiteX0" fmla="*/ 0 w 2717656"/>
              <a:gd name="connsiteY0" fmla="*/ 4391025 h 4424651"/>
              <a:gd name="connsiteX1" fmla="*/ 1686757 w 2717656"/>
              <a:gd name="connsiteY1" fmla="*/ 576154 h 4424651"/>
              <a:gd name="connsiteX2" fmla="*/ 1935332 w 2717656"/>
              <a:gd name="connsiteY2" fmla="*/ 265436 h 4424651"/>
              <a:gd name="connsiteX3" fmla="*/ 2663301 w 2717656"/>
              <a:gd name="connsiteY3" fmla="*/ 283191 h 4424651"/>
              <a:gd name="connsiteX4" fmla="*/ 2648720 w 2717656"/>
              <a:gd name="connsiteY4" fmla="*/ 3879295 h 4424651"/>
              <a:gd name="connsiteX5" fmla="*/ 0 w 2717656"/>
              <a:gd name="connsiteY5" fmla="*/ 4391025 h 4424651"/>
              <a:gd name="connsiteX0" fmla="*/ 0 w 2663975"/>
              <a:gd name="connsiteY0" fmla="*/ 4391025 h 4424651"/>
              <a:gd name="connsiteX1" fmla="*/ 1686757 w 2663975"/>
              <a:gd name="connsiteY1" fmla="*/ 576154 h 4424651"/>
              <a:gd name="connsiteX2" fmla="*/ 1935332 w 2663975"/>
              <a:gd name="connsiteY2" fmla="*/ 265436 h 4424651"/>
              <a:gd name="connsiteX3" fmla="*/ 2663301 w 2663975"/>
              <a:gd name="connsiteY3" fmla="*/ 283191 h 4424651"/>
              <a:gd name="connsiteX4" fmla="*/ 2648720 w 2663975"/>
              <a:gd name="connsiteY4" fmla="*/ 3879295 h 4424651"/>
              <a:gd name="connsiteX5" fmla="*/ 0 w 2663975"/>
              <a:gd name="connsiteY5" fmla="*/ 4391025 h 4424651"/>
              <a:gd name="connsiteX0" fmla="*/ 0 w 2663975"/>
              <a:gd name="connsiteY0" fmla="*/ 4211585 h 4245211"/>
              <a:gd name="connsiteX1" fmla="*/ 1686757 w 2663975"/>
              <a:gd name="connsiteY1" fmla="*/ 396714 h 4245211"/>
              <a:gd name="connsiteX2" fmla="*/ 1935332 w 2663975"/>
              <a:gd name="connsiteY2" fmla="*/ 85996 h 4245211"/>
              <a:gd name="connsiteX3" fmla="*/ 2663301 w 2663975"/>
              <a:gd name="connsiteY3" fmla="*/ 103751 h 4245211"/>
              <a:gd name="connsiteX4" fmla="*/ 2648720 w 2663975"/>
              <a:gd name="connsiteY4" fmla="*/ 3699855 h 4245211"/>
              <a:gd name="connsiteX5" fmla="*/ 0 w 2663975"/>
              <a:gd name="connsiteY5" fmla="*/ 4211585 h 4245211"/>
              <a:gd name="connsiteX0" fmla="*/ 0 w 2663975"/>
              <a:gd name="connsiteY0" fmla="*/ 4211585 h 4245211"/>
              <a:gd name="connsiteX1" fmla="*/ 1686757 w 2663975"/>
              <a:gd name="connsiteY1" fmla="*/ 396714 h 4245211"/>
              <a:gd name="connsiteX2" fmla="*/ 1935332 w 2663975"/>
              <a:gd name="connsiteY2" fmla="*/ 85996 h 4245211"/>
              <a:gd name="connsiteX3" fmla="*/ 2663301 w 2663975"/>
              <a:gd name="connsiteY3" fmla="*/ 103751 h 4245211"/>
              <a:gd name="connsiteX4" fmla="*/ 2648720 w 2663975"/>
              <a:gd name="connsiteY4" fmla="*/ 3699855 h 4245211"/>
              <a:gd name="connsiteX5" fmla="*/ 0 w 2663975"/>
              <a:gd name="connsiteY5" fmla="*/ 4211585 h 4245211"/>
              <a:gd name="connsiteX0" fmla="*/ 0 w 2663975"/>
              <a:gd name="connsiteY0" fmla="*/ 4211585 h 4245211"/>
              <a:gd name="connsiteX1" fmla="*/ 1686757 w 2663975"/>
              <a:gd name="connsiteY1" fmla="*/ 396714 h 4245211"/>
              <a:gd name="connsiteX2" fmla="*/ 1935332 w 2663975"/>
              <a:gd name="connsiteY2" fmla="*/ 85996 h 4245211"/>
              <a:gd name="connsiteX3" fmla="*/ 2663301 w 2663975"/>
              <a:gd name="connsiteY3" fmla="*/ 103751 h 4245211"/>
              <a:gd name="connsiteX4" fmla="*/ 2648720 w 2663975"/>
              <a:gd name="connsiteY4" fmla="*/ 3699855 h 4245211"/>
              <a:gd name="connsiteX5" fmla="*/ 0 w 2663975"/>
              <a:gd name="connsiteY5" fmla="*/ 4211585 h 4245211"/>
              <a:gd name="connsiteX0" fmla="*/ 0 w 2663975"/>
              <a:gd name="connsiteY0" fmla="*/ 4163342 h 4196968"/>
              <a:gd name="connsiteX1" fmla="*/ 1686757 w 2663975"/>
              <a:gd name="connsiteY1" fmla="*/ 348471 h 4196968"/>
              <a:gd name="connsiteX2" fmla="*/ 1935332 w 2663975"/>
              <a:gd name="connsiteY2" fmla="*/ 37753 h 4196968"/>
              <a:gd name="connsiteX3" fmla="*/ 2663301 w 2663975"/>
              <a:gd name="connsiteY3" fmla="*/ 55508 h 4196968"/>
              <a:gd name="connsiteX4" fmla="*/ 2648720 w 2663975"/>
              <a:gd name="connsiteY4" fmla="*/ 3651612 h 4196968"/>
              <a:gd name="connsiteX5" fmla="*/ 0 w 2663975"/>
              <a:gd name="connsiteY5" fmla="*/ 4163342 h 4196968"/>
              <a:gd name="connsiteX0" fmla="*/ 0 w 2663975"/>
              <a:gd name="connsiteY0" fmla="*/ 4163342 h 4196968"/>
              <a:gd name="connsiteX1" fmla="*/ 1686757 w 2663975"/>
              <a:gd name="connsiteY1" fmla="*/ 348471 h 4196968"/>
              <a:gd name="connsiteX2" fmla="*/ 1935332 w 2663975"/>
              <a:gd name="connsiteY2" fmla="*/ 37753 h 4196968"/>
              <a:gd name="connsiteX3" fmla="*/ 2663301 w 2663975"/>
              <a:gd name="connsiteY3" fmla="*/ 55508 h 4196968"/>
              <a:gd name="connsiteX4" fmla="*/ 2648720 w 2663975"/>
              <a:gd name="connsiteY4" fmla="*/ 3651612 h 4196968"/>
              <a:gd name="connsiteX5" fmla="*/ 0 w 2663975"/>
              <a:gd name="connsiteY5" fmla="*/ 4163342 h 4196968"/>
              <a:gd name="connsiteX0" fmla="*/ 0 w 2663975"/>
              <a:gd name="connsiteY0" fmla="*/ 4125589 h 4159215"/>
              <a:gd name="connsiteX1" fmla="*/ 1686757 w 2663975"/>
              <a:gd name="connsiteY1" fmla="*/ 310718 h 4159215"/>
              <a:gd name="connsiteX2" fmla="*/ 1935332 w 2663975"/>
              <a:gd name="connsiteY2" fmla="*/ 0 h 4159215"/>
              <a:gd name="connsiteX3" fmla="*/ 2663301 w 2663975"/>
              <a:gd name="connsiteY3" fmla="*/ 177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  <a:gd name="connsiteX0" fmla="*/ 0 w 2663975"/>
              <a:gd name="connsiteY0" fmla="*/ 4125589 h 4159215"/>
              <a:gd name="connsiteX1" fmla="*/ 1686757 w 2663975"/>
              <a:gd name="connsiteY1" fmla="*/ 310718 h 4159215"/>
              <a:gd name="connsiteX2" fmla="*/ 1935332 w 2663975"/>
              <a:gd name="connsiteY2" fmla="*/ 0 h 4159215"/>
              <a:gd name="connsiteX3" fmla="*/ 2663301 w 2663975"/>
              <a:gd name="connsiteY3" fmla="*/ 50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  <a:gd name="connsiteX0" fmla="*/ 0 w 2663975"/>
              <a:gd name="connsiteY0" fmla="*/ 4125589 h 4159215"/>
              <a:gd name="connsiteX1" fmla="*/ 1686757 w 2663975"/>
              <a:gd name="connsiteY1" fmla="*/ 310718 h 4159215"/>
              <a:gd name="connsiteX2" fmla="*/ 1935332 w 2663975"/>
              <a:gd name="connsiteY2" fmla="*/ 0 h 4159215"/>
              <a:gd name="connsiteX3" fmla="*/ 2663301 w 2663975"/>
              <a:gd name="connsiteY3" fmla="*/ 50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  <a:gd name="connsiteX0" fmla="*/ 0 w 2663975"/>
              <a:gd name="connsiteY0" fmla="*/ 4125589 h 4159215"/>
              <a:gd name="connsiteX1" fmla="*/ 1686757 w 2663975"/>
              <a:gd name="connsiteY1" fmla="*/ 323418 h 4159215"/>
              <a:gd name="connsiteX2" fmla="*/ 1935332 w 2663975"/>
              <a:gd name="connsiteY2" fmla="*/ 0 h 4159215"/>
              <a:gd name="connsiteX3" fmla="*/ 2663301 w 2663975"/>
              <a:gd name="connsiteY3" fmla="*/ 50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  <a:gd name="connsiteX0" fmla="*/ 0 w 2663975"/>
              <a:gd name="connsiteY0" fmla="*/ 4125589 h 4159215"/>
              <a:gd name="connsiteX1" fmla="*/ 1686757 w 2663975"/>
              <a:gd name="connsiteY1" fmla="*/ 323418 h 4159215"/>
              <a:gd name="connsiteX2" fmla="*/ 1935332 w 2663975"/>
              <a:gd name="connsiteY2" fmla="*/ 0 h 4159215"/>
              <a:gd name="connsiteX3" fmla="*/ 2663301 w 2663975"/>
              <a:gd name="connsiteY3" fmla="*/ 50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  <a:gd name="connsiteX0" fmla="*/ 0 w 2663975"/>
              <a:gd name="connsiteY0" fmla="*/ 4125589 h 4159215"/>
              <a:gd name="connsiteX1" fmla="*/ 1686757 w 2663975"/>
              <a:gd name="connsiteY1" fmla="*/ 323418 h 4159215"/>
              <a:gd name="connsiteX2" fmla="*/ 1935332 w 2663975"/>
              <a:gd name="connsiteY2" fmla="*/ 0 h 4159215"/>
              <a:gd name="connsiteX3" fmla="*/ 2663301 w 2663975"/>
              <a:gd name="connsiteY3" fmla="*/ 5055 h 4159215"/>
              <a:gd name="connsiteX4" fmla="*/ 2648720 w 2663975"/>
              <a:gd name="connsiteY4" fmla="*/ 3613859 h 4159215"/>
              <a:gd name="connsiteX5" fmla="*/ 0 w 2663975"/>
              <a:gd name="connsiteY5" fmla="*/ 4125589 h 4159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3975" h="4159215">
                <a:moveTo>
                  <a:pt x="0" y="4125589"/>
                </a:moveTo>
                <a:cubicBezTo>
                  <a:pt x="218027" y="3627453"/>
                  <a:pt x="1376902" y="1020541"/>
                  <a:pt x="1686757" y="323418"/>
                </a:cubicBezTo>
                <a:cubicBezTo>
                  <a:pt x="1839449" y="161283"/>
                  <a:pt x="1847187" y="213927"/>
                  <a:pt x="1935332" y="0"/>
                </a:cubicBezTo>
                <a:cubicBezTo>
                  <a:pt x="2107614" y="3560"/>
                  <a:pt x="2268707" y="4408"/>
                  <a:pt x="2663301" y="5055"/>
                </a:cubicBezTo>
                <a:cubicBezTo>
                  <a:pt x="2659750" y="605777"/>
                  <a:pt x="2673504" y="2837780"/>
                  <a:pt x="2648720" y="3613859"/>
                </a:cubicBezTo>
                <a:cubicBezTo>
                  <a:pt x="2039737" y="3914323"/>
                  <a:pt x="588423" y="4271300"/>
                  <a:pt x="0" y="4125589"/>
                </a:cubicBezTo>
                <a:close/>
              </a:path>
            </a:pathLst>
          </a:custGeom>
          <a:solidFill>
            <a:srgbClr val="FFC000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67" name="Freihandform: Form 66">
            <a:extLst>
              <a:ext uri="{FF2B5EF4-FFF2-40B4-BE49-F238E27FC236}">
                <a16:creationId xmlns:a16="http://schemas.microsoft.com/office/drawing/2014/main" id="{45445420-E93E-4C54-8F3B-296945C29627}"/>
              </a:ext>
            </a:extLst>
          </p:cNvPr>
          <p:cNvSpPr/>
          <p:nvPr/>
        </p:nvSpPr>
        <p:spPr>
          <a:xfrm>
            <a:off x="3205808" y="542926"/>
            <a:ext cx="3899842" cy="4943475"/>
          </a:xfrm>
          <a:custGeom>
            <a:avLst/>
            <a:gdLst>
              <a:gd name="connsiteX0" fmla="*/ 328920 w 4524707"/>
              <a:gd name="connsiteY0" fmla="*/ 374080 h 5621136"/>
              <a:gd name="connsiteX1" fmla="*/ 4253220 w 4524707"/>
              <a:gd name="connsiteY1" fmla="*/ 383605 h 5621136"/>
              <a:gd name="connsiteX2" fmla="*/ 3976995 w 4524707"/>
              <a:gd name="connsiteY2" fmla="*/ 669355 h 5621136"/>
              <a:gd name="connsiteX3" fmla="*/ 2291070 w 4524707"/>
              <a:gd name="connsiteY3" fmla="*/ 4517455 h 5621136"/>
              <a:gd name="connsiteX4" fmla="*/ 1357620 w 4524707"/>
              <a:gd name="connsiteY4" fmla="*/ 5022280 h 5621136"/>
              <a:gd name="connsiteX5" fmla="*/ 338445 w 4524707"/>
              <a:gd name="connsiteY5" fmla="*/ 5317555 h 5621136"/>
              <a:gd name="connsiteX6" fmla="*/ 328920 w 4524707"/>
              <a:gd name="connsiteY6" fmla="*/ 374080 h 5621136"/>
              <a:gd name="connsiteX0" fmla="*/ 328920 w 4524707"/>
              <a:gd name="connsiteY0" fmla="*/ 374080 h 5621136"/>
              <a:gd name="connsiteX1" fmla="*/ 4253220 w 4524707"/>
              <a:gd name="connsiteY1" fmla="*/ 383605 h 5621136"/>
              <a:gd name="connsiteX2" fmla="*/ 3976995 w 4524707"/>
              <a:gd name="connsiteY2" fmla="*/ 669355 h 5621136"/>
              <a:gd name="connsiteX3" fmla="*/ 2291070 w 4524707"/>
              <a:gd name="connsiteY3" fmla="*/ 4517455 h 5621136"/>
              <a:gd name="connsiteX4" fmla="*/ 1357620 w 4524707"/>
              <a:gd name="connsiteY4" fmla="*/ 5022280 h 5621136"/>
              <a:gd name="connsiteX5" fmla="*/ 338445 w 4524707"/>
              <a:gd name="connsiteY5" fmla="*/ 5317555 h 5621136"/>
              <a:gd name="connsiteX6" fmla="*/ 328920 w 4524707"/>
              <a:gd name="connsiteY6" fmla="*/ 374080 h 5621136"/>
              <a:gd name="connsiteX0" fmla="*/ 63914 w 4259701"/>
              <a:gd name="connsiteY0" fmla="*/ 374080 h 5621136"/>
              <a:gd name="connsiteX1" fmla="*/ 3988214 w 4259701"/>
              <a:gd name="connsiteY1" fmla="*/ 383605 h 5621136"/>
              <a:gd name="connsiteX2" fmla="*/ 3711989 w 4259701"/>
              <a:gd name="connsiteY2" fmla="*/ 669355 h 5621136"/>
              <a:gd name="connsiteX3" fmla="*/ 2026064 w 4259701"/>
              <a:gd name="connsiteY3" fmla="*/ 4517455 h 5621136"/>
              <a:gd name="connsiteX4" fmla="*/ 1092614 w 4259701"/>
              <a:gd name="connsiteY4" fmla="*/ 5022280 h 5621136"/>
              <a:gd name="connsiteX5" fmla="*/ 73439 w 4259701"/>
              <a:gd name="connsiteY5" fmla="*/ 5317555 h 5621136"/>
              <a:gd name="connsiteX6" fmla="*/ 63914 w 4259701"/>
              <a:gd name="connsiteY6" fmla="*/ 374080 h 5621136"/>
              <a:gd name="connsiteX0" fmla="*/ 63914 w 4259701"/>
              <a:gd name="connsiteY0" fmla="*/ 91215 h 5338271"/>
              <a:gd name="connsiteX1" fmla="*/ 3988214 w 4259701"/>
              <a:gd name="connsiteY1" fmla="*/ 100740 h 5338271"/>
              <a:gd name="connsiteX2" fmla="*/ 3711989 w 4259701"/>
              <a:gd name="connsiteY2" fmla="*/ 386490 h 5338271"/>
              <a:gd name="connsiteX3" fmla="*/ 2026064 w 4259701"/>
              <a:gd name="connsiteY3" fmla="*/ 4234590 h 5338271"/>
              <a:gd name="connsiteX4" fmla="*/ 1092614 w 4259701"/>
              <a:gd name="connsiteY4" fmla="*/ 4739415 h 5338271"/>
              <a:gd name="connsiteX5" fmla="*/ 73439 w 4259701"/>
              <a:gd name="connsiteY5" fmla="*/ 5034690 h 5338271"/>
              <a:gd name="connsiteX6" fmla="*/ 63914 w 4259701"/>
              <a:gd name="connsiteY6" fmla="*/ 91215 h 5338271"/>
              <a:gd name="connsiteX0" fmla="*/ 63914 w 3988214"/>
              <a:gd name="connsiteY0" fmla="*/ 61924 h 5308980"/>
              <a:gd name="connsiteX1" fmla="*/ 3988214 w 3988214"/>
              <a:gd name="connsiteY1" fmla="*/ 71449 h 5308980"/>
              <a:gd name="connsiteX2" fmla="*/ 3711989 w 3988214"/>
              <a:gd name="connsiteY2" fmla="*/ 357199 h 5308980"/>
              <a:gd name="connsiteX3" fmla="*/ 2026064 w 3988214"/>
              <a:gd name="connsiteY3" fmla="*/ 4205299 h 5308980"/>
              <a:gd name="connsiteX4" fmla="*/ 1092614 w 3988214"/>
              <a:gd name="connsiteY4" fmla="*/ 4710124 h 5308980"/>
              <a:gd name="connsiteX5" fmla="*/ 73439 w 3988214"/>
              <a:gd name="connsiteY5" fmla="*/ 5005399 h 5308980"/>
              <a:gd name="connsiteX6" fmla="*/ 63914 w 3988214"/>
              <a:gd name="connsiteY6" fmla="*/ 61924 h 5308980"/>
              <a:gd name="connsiteX0" fmla="*/ 63914 w 3988214"/>
              <a:gd name="connsiteY0" fmla="*/ 40249 h 5287305"/>
              <a:gd name="connsiteX1" fmla="*/ 3988214 w 3988214"/>
              <a:gd name="connsiteY1" fmla="*/ 49774 h 5287305"/>
              <a:gd name="connsiteX2" fmla="*/ 3711989 w 3988214"/>
              <a:gd name="connsiteY2" fmla="*/ 335524 h 5287305"/>
              <a:gd name="connsiteX3" fmla="*/ 2026064 w 3988214"/>
              <a:gd name="connsiteY3" fmla="*/ 4183624 h 5287305"/>
              <a:gd name="connsiteX4" fmla="*/ 1092614 w 3988214"/>
              <a:gd name="connsiteY4" fmla="*/ 4688449 h 5287305"/>
              <a:gd name="connsiteX5" fmla="*/ 73439 w 3988214"/>
              <a:gd name="connsiteY5" fmla="*/ 4983724 h 5287305"/>
              <a:gd name="connsiteX6" fmla="*/ 63914 w 3988214"/>
              <a:gd name="connsiteY6" fmla="*/ 40249 h 5287305"/>
              <a:gd name="connsiteX0" fmla="*/ 63914 w 3988214"/>
              <a:gd name="connsiteY0" fmla="*/ 0 h 5247056"/>
              <a:gd name="connsiteX1" fmla="*/ 3988214 w 3988214"/>
              <a:gd name="connsiteY1" fmla="*/ 9525 h 5247056"/>
              <a:gd name="connsiteX2" fmla="*/ 3711989 w 3988214"/>
              <a:gd name="connsiteY2" fmla="*/ 295275 h 5247056"/>
              <a:gd name="connsiteX3" fmla="*/ 2026064 w 3988214"/>
              <a:gd name="connsiteY3" fmla="*/ 4143375 h 5247056"/>
              <a:gd name="connsiteX4" fmla="*/ 1092614 w 3988214"/>
              <a:gd name="connsiteY4" fmla="*/ 4648200 h 5247056"/>
              <a:gd name="connsiteX5" fmla="*/ 73439 w 3988214"/>
              <a:gd name="connsiteY5" fmla="*/ 4943475 h 5247056"/>
              <a:gd name="connsiteX6" fmla="*/ 63914 w 3988214"/>
              <a:gd name="connsiteY6" fmla="*/ 0 h 5247056"/>
              <a:gd name="connsiteX0" fmla="*/ 63914 w 3988214"/>
              <a:gd name="connsiteY0" fmla="*/ 0 h 5247056"/>
              <a:gd name="connsiteX1" fmla="*/ 3988214 w 3988214"/>
              <a:gd name="connsiteY1" fmla="*/ 9525 h 5247056"/>
              <a:gd name="connsiteX2" fmla="*/ 3721514 w 3988214"/>
              <a:gd name="connsiteY2" fmla="*/ 307975 h 5247056"/>
              <a:gd name="connsiteX3" fmla="*/ 2026064 w 3988214"/>
              <a:gd name="connsiteY3" fmla="*/ 4143375 h 5247056"/>
              <a:gd name="connsiteX4" fmla="*/ 1092614 w 3988214"/>
              <a:gd name="connsiteY4" fmla="*/ 4648200 h 5247056"/>
              <a:gd name="connsiteX5" fmla="*/ 73439 w 3988214"/>
              <a:gd name="connsiteY5" fmla="*/ 4943475 h 5247056"/>
              <a:gd name="connsiteX6" fmla="*/ 63914 w 398821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1514 w 3969164"/>
              <a:gd name="connsiteY2" fmla="*/ 3079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1514 w 3969164"/>
              <a:gd name="connsiteY2" fmla="*/ 3079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1514 w 3969164"/>
              <a:gd name="connsiteY2" fmla="*/ 3079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1514 w 3969164"/>
              <a:gd name="connsiteY2" fmla="*/ 3079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6064 w 3969164"/>
              <a:gd name="connsiteY3" fmla="*/ 4143375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9239 w 3969164"/>
              <a:gd name="connsiteY3" fmla="*/ 4127500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9239 w 3969164"/>
              <a:gd name="connsiteY3" fmla="*/ 4127500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9239 w 3969164"/>
              <a:gd name="connsiteY3" fmla="*/ 4127500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3914 w 3969164"/>
              <a:gd name="connsiteY0" fmla="*/ 0 h 5247056"/>
              <a:gd name="connsiteX1" fmla="*/ 3969164 w 3969164"/>
              <a:gd name="connsiteY1" fmla="*/ 3175 h 5247056"/>
              <a:gd name="connsiteX2" fmla="*/ 3724689 w 3969164"/>
              <a:gd name="connsiteY2" fmla="*/ 320675 h 5247056"/>
              <a:gd name="connsiteX3" fmla="*/ 2029239 w 3969164"/>
              <a:gd name="connsiteY3" fmla="*/ 4127500 h 5247056"/>
              <a:gd name="connsiteX4" fmla="*/ 1092614 w 3969164"/>
              <a:gd name="connsiteY4" fmla="*/ 4648200 h 5247056"/>
              <a:gd name="connsiteX5" fmla="*/ 73439 w 3969164"/>
              <a:gd name="connsiteY5" fmla="*/ 4943475 h 5247056"/>
              <a:gd name="connsiteX6" fmla="*/ 63914 w 3969164"/>
              <a:gd name="connsiteY6" fmla="*/ 0 h 5247056"/>
              <a:gd name="connsiteX0" fmla="*/ 62504 w 3967754"/>
              <a:gd name="connsiteY0" fmla="*/ 0 h 5242765"/>
              <a:gd name="connsiteX1" fmla="*/ 3967754 w 3967754"/>
              <a:gd name="connsiteY1" fmla="*/ 3175 h 5242765"/>
              <a:gd name="connsiteX2" fmla="*/ 3723279 w 3967754"/>
              <a:gd name="connsiteY2" fmla="*/ 320675 h 5242765"/>
              <a:gd name="connsiteX3" fmla="*/ 2027829 w 3967754"/>
              <a:gd name="connsiteY3" fmla="*/ 4127500 h 5242765"/>
              <a:gd name="connsiteX4" fmla="*/ 1072154 w 3967754"/>
              <a:gd name="connsiteY4" fmla="*/ 4632325 h 5242765"/>
              <a:gd name="connsiteX5" fmla="*/ 72029 w 3967754"/>
              <a:gd name="connsiteY5" fmla="*/ 4943475 h 5242765"/>
              <a:gd name="connsiteX6" fmla="*/ 62504 w 3967754"/>
              <a:gd name="connsiteY6" fmla="*/ 0 h 5242765"/>
              <a:gd name="connsiteX0" fmla="*/ 62504 w 3967754"/>
              <a:gd name="connsiteY0" fmla="*/ 0 h 5242765"/>
              <a:gd name="connsiteX1" fmla="*/ 3967754 w 3967754"/>
              <a:gd name="connsiteY1" fmla="*/ 3175 h 5242765"/>
              <a:gd name="connsiteX2" fmla="*/ 3723279 w 3967754"/>
              <a:gd name="connsiteY2" fmla="*/ 320675 h 5242765"/>
              <a:gd name="connsiteX3" fmla="*/ 2027829 w 3967754"/>
              <a:gd name="connsiteY3" fmla="*/ 4127500 h 5242765"/>
              <a:gd name="connsiteX4" fmla="*/ 1072154 w 3967754"/>
              <a:gd name="connsiteY4" fmla="*/ 4632325 h 5242765"/>
              <a:gd name="connsiteX5" fmla="*/ 72029 w 3967754"/>
              <a:gd name="connsiteY5" fmla="*/ 4943475 h 5242765"/>
              <a:gd name="connsiteX6" fmla="*/ 62504 w 3967754"/>
              <a:gd name="connsiteY6" fmla="*/ 0 h 5242765"/>
              <a:gd name="connsiteX0" fmla="*/ 62504 w 3967754"/>
              <a:gd name="connsiteY0" fmla="*/ 0 h 5242765"/>
              <a:gd name="connsiteX1" fmla="*/ 3967754 w 3967754"/>
              <a:gd name="connsiteY1" fmla="*/ 3175 h 5242765"/>
              <a:gd name="connsiteX2" fmla="*/ 3723279 w 3967754"/>
              <a:gd name="connsiteY2" fmla="*/ 320675 h 5242765"/>
              <a:gd name="connsiteX3" fmla="*/ 2027829 w 3967754"/>
              <a:gd name="connsiteY3" fmla="*/ 4127500 h 5242765"/>
              <a:gd name="connsiteX4" fmla="*/ 1072154 w 3967754"/>
              <a:gd name="connsiteY4" fmla="*/ 4632325 h 5242765"/>
              <a:gd name="connsiteX5" fmla="*/ 72029 w 3967754"/>
              <a:gd name="connsiteY5" fmla="*/ 4943475 h 5242765"/>
              <a:gd name="connsiteX6" fmla="*/ 62504 w 3967754"/>
              <a:gd name="connsiteY6" fmla="*/ 0 h 5242765"/>
              <a:gd name="connsiteX0" fmla="*/ 62504 w 3967754"/>
              <a:gd name="connsiteY0" fmla="*/ 0 h 4943475"/>
              <a:gd name="connsiteX1" fmla="*/ 3967754 w 3967754"/>
              <a:gd name="connsiteY1" fmla="*/ 3175 h 4943475"/>
              <a:gd name="connsiteX2" fmla="*/ 3723279 w 3967754"/>
              <a:gd name="connsiteY2" fmla="*/ 320675 h 4943475"/>
              <a:gd name="connsiteX3" fmla="*/ 2027829 w 3967754"/>
              <a:gd name="connsiteY3" fmla="*/ 4127500 h 4943475"/>
              <a:gd name="connsiteX4" fmla="*/ 1072154 w 3967754"/>
              <a:gd name="connsiteY4" fmla="*/ 4632325 h 4943475"/>
              <a:gd name="connsiteX5" fmla="*/ 72029 w 3967754"/>
              <a:gd name="connsiteY5" fmla="*/ 4943475 h 4943475"/>
              <a:gd name="connsiteX6" fmla="*/ 62504 w 3967754"/>
              <a:gd name="connsiteY6" fmla="*/ 0 h 4943475"/>
              <a:gd name="connsiteX0" fmla="*/ 0 w 3905250"/>
              <a:gd name="connsiteY0" fmla="*/ 0 h 4943475"/>
              <a:gd name="connsiteX1" fmla="*/ 3905250 w 3905250"/>
              <a:gd name="connsiteY1" fmla="*/ 3175 h 4943475"/>
              <a:gd name="connsiteX2" fmla="*/ 3660775 w 3905250"/>
              <a:gd name="connsiteY2" fmla="*/ 320675 h 4943475"/>
              <a:gd name="connsiteX3" fmla="*/ 1965325 w 3905250"/>
              <a:gd name="connsiteY3" fmla="*/ 4127500 h 4943475"/>
              <a:gd name="connsiteX4" fmla="*/ 1009650 w 3905250"/>
              <a:gd name="connsiteY4" fmla="*/ 4632325 h 4943475"/>
              <a:gd name="connsiteX5" fmla="*/ 9525 w 3905250"/>
              <a:gd name="connsiteY5" fmla="*/ 4943475 h 4943475"/>
              <a:gd name="connsiteX6" fmla="*/ 0 w 3905250"/>
              <a:gd name="connsiteY6" fmla="*/ 0 h 4943475"/>
              <a:gd name="connsiteX0" fmla="*/ 3175 w 3895725"/>
              <a:gd name="connsiteY0" fmla="*/ 0 h 4943475"/>
              <a:gd name="connsiteX1" fmla="*/ 3895725 w 3895725"/>
              <a:gd name="connsiteY1" fmla="*/ 3175 h 4943475"/>
              <a:gd name="connsiteX2" fmla="*/ 3651250 w 3895725"/>
              <a:gd name="connsiteY2" fmla="*/ 320675 h 4943475"/>
              <a:gd name="connsiteX3" fmla="*/ 1955800 w 3895725"/>
              <a:gd name="connsiteY3" fmla="*/ 4127500 h 4943475"/>
              <a:gd name="connsiteX4" fmla="*/ 1000125 w 3895725"/>
              <a:gd name="connsiteY4" fmla="*/ 4632325 h 4943475"/>
              <a:gd name="connsiteX5" fmla="*/ 0 w 3895725"/>
              <a:gd name="connsiteY5" fmla="*/ 4943475 h 4943475"/>
              <a:gd name="connsiteX6" fmla="*/ 3175 w 3895725"/>
              <a:gd name="connsiteY6" fmla="*/ 0 h 4943475"/>
              <a:gd name="connsiteX0" fmla="*/ 7292 w 3899842"/>
              <a:gd name="connsiteY0" fmla="*/ 0 h 4943475"/>
              <a:gd name="connsiteX1" fmla="*/ 3899842 w 3899842"/>
              <a:gd name="connsiteY1" fmla="*/ 3175 h 4943475"/>
              <a:gd name="connsiteX2" fmla="*/ 3655367 w 3899842"/>
              <a:gd name="connsiteY2" fmla="*/ 320675 h 4943475"/>
              <a:gd name="connsiteX3" fmla="*/ 1959917 w 3899842"/>
              <a:gd name="connsiteY3" fmla="*/ 4127500 h 4943475"/>
              <a:gd name="connsiteX4" fmla="*/ 1004242 w 3899842"/>
              <a:gd name="connsiteY4" fmla="*/ 4632325 h 4943475"/>
              <a:gd name="connsiteX5" fmla="*/ 4117 w 3899842"/>
              <a:gd name="connsiteY5" fmla="*/ 4943475 h 4943475"/>
              <a:gd name="connsiteX6" fmla="*/ 7292 w 3899842"/>
              <a:gd name="connsiteY6" fmla="*/ 0 h 4943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99842" h="4943475">
                <a:moveTo>
                  <a:pt x="7292" y="0"/>
                </a:moveTo>
                <a:lnTo>
                  <a:pt x="3899842" y="3175"/>
                </a:lnTo>
                <a:cubicBezTo>
                  <a:pt x="3853804" y="130175"/>
                  <a:pt x="3768079" y="212725"/>
                  <a:pt x="3655367" y="320675"/>
                </a:cubicBezTo>
                <a:cubicBezTo>
                  <a:pt x="3353742" y="1016000"/>
                  <a:pt x="2303346" y="3368146"/>
                  <a:pt x="1959917" y="4127500"/>
                </a:cubicBezTo>
                <a:cubicBezTo>
                  <a:pt x="1587913" y="4585229"/>
                  <a:pt x="1116954" y="4657725"/>
                  <a:pt x="1004242" y="4632325"/>
                </a:cubicBezTo>
                <a:cubicBezTo>
                  <a:pt x="678805" y="4765675"/>
                  <a:pt x="207317" y="4880504"/>
                  <a:pt x="4117" y="4943475"/>
                </a:cubicBezTo>
                <a:cubicBezTo>
                  <a:pt x="4117" y="4152371"/>
                  <a:pt x="-6996" y="1016000"/>
                  <a:pt x="7292" y="0"/>
                </a:cubicBezTo>
                <a:close/>
              </a:path>
            </a:pathLst>
          </a:custGeom>
          <a:solidFill>
            <a:schemeClr val="accent5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98EF8ED-53CC-4340-9EB3-B9F1E0EF9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357" y="513896"/>
            <a:ext cx="2870867" cy="267140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D174AD66-8999-465E-B7A0-A2B1C8605FBC}"/>
              </a:ext>
            </a:extLst>
          </p:cNvPr>
          <p:cNvSpPr/>
          <p:nvPr/>
        </p:nvSpPr>
        <p:spPr>
          <a:xfrm>
            <a:off x="3200876" y="4150360"/>
            <a:ext cx="4626134" cy="1321753"/>
          </a:xfrm>
          <a:custGeom>
            <a:avLst/>
            <a:gdLst>
              <a:gd name="connsiteX0" fmla="*/ 0 w 4472940"/>
              <a:gd name="connsiteY0" fmla="*/ 1234440 h 1234440"/>
              <a:gd name="connsiteX1" fmla="*/ 1036320 w 4472940"/>
              <a:gd name="connsiteY1" fmla="*/ 960120 h 1234440"/>
              <a:gd name="connsiteX2" fmla="*/ 1996440 w 4472940"/>
              <a:gd name="connsiteY2" fmla="*/ 457200 h 1234440"/>
              <a:gd name="connsiteX3" fmla="*/ 4472940 w 4472940"/>
              <a:gd name="connsiteY3" fmla="*/ 0 h 1234440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441984"/>
              <a:gd name="connsiteY0" fmla="*/ 1258253 h 1258253"/>
              <a:gd name="connsiteX1" fmla="*/ 1005364 w 4441984"/>
              <a:gd name="connsiteY1" fmla="*/ 960120 h 1258253"/>
              <a:gd name="connsiteX2" fmla="*/ 1965484 w 4441984"/>
              <a:gd name="connsiteY2" fmla="*/ 457200 h 1258253"/>
              <a:gd name="connsiteX3" fmla="*/ 4441984 w 4441984"/>
              <a:gd name="connsiteY3" fmla="*/ 0 h 1258253"/>
              <a:gd name="connsiteX0" fmla="*/ 0 w 4626134"/>
              <a:gd name="connsiteY0" fmla="*/ 1321753 h 1321753"/>
              <a:gd name="connsiteX1" fmla="*/ 1005364 w 4626134"/>
              <a:gd name="connsiteY1" fmla="*/ 1023620 h 1321753"/>
              <a:gd name="connsiteX2" fmla="*/ 1965484 w 4626134"/>
              <a:gd name="connsiteY2" fmla="*/ 520700 h 1321753"/>
              <a:gd name="connsiteX3" fmla="*/ 4626134 w 4626134"/>
              <a:gd name="connsiteY3" fmla="*/ 0 h 1321753"/>
              <a:gd name="connsiteX0" fmla="*/ 0 w 4626134"/>
              <a:gd name="connsiteY0" fmla="*/ 1321753 h 1321753"/>
              <a:gd name="connsiteX1" fmla="*/ 1005364 w 4626134"/>
              <a:gd name="connsiteY1" fmla="*/ 1023620 h 1321753"/>
              <a:gd name="connsiteX2" fmla="*/ 1965484 w 4626134"/>
              <a:gd name="connsiteY2" fmla="*/ 520700 h 1321753"/>
              <a:gd name="connsiteX3" fmla="*/ 4626134 w 4626134"/>
              <a:gd name="connsiteY3" fmla="*/ 0 h 1321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26134" h="1321753">
                <a:moveTo>
                  <a:pt x="0" y="1321753"/>
                </a:moveTo>
                <a:cubicBezTo>
                  <a:pt x="351790" y="1249363"/>
                  <a:pt x="730171" y="1135697"/>
                  <a:pt x="1005364" y="1023620"/>
                </a:cubicBezTo>
                <a:cubicBezTo>
                  <a:pt x="1251982" y="1054418"/>
                  <a:pt x="1716564" y="859314"/>
                  <a:pt x="1965484" y="520700"/>
                </a:cubicBezTo>
                <a:cubicBezTo>
                  <a:pt x="2536666" y="616268"/>
                  <a:pt x="3633787" y="448627"/>
                  <a:pt x="4626134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CDB5163-27B2-4939-A743-02467176A929}"/>
              </a:ext>
            </a:extLst>
          </p:cNvPr>
          <p:cNvCxnSpPr>
            <a:stCxn id="7" idx="1"/>
          </p:cNvCxnSpPr>
          <p:nvPr/>
        </p:nvCxnSpPr>
        <p:spPr>
          <a:xfrm flipV="1">
            <a:off x="4206240" y="853440"/>
            <a:ext cx="2651760" cy="43205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D08B71EB-24D0-4C01-8B98-5061AF0CA66C}"/>
              </a:ext>
            </a:extLst>
          </p:cNvPr>
          <p:cNvCxnSpPr>
            <a:stCxn id="7" idx="2"/>
          </p:cNvCxnSpPr>
          <p:nvPr/>
        </p:nvCxnSpPr>
        <p:spPr>
          <a:xfrm flipV="1">
            <a:off x="5166360" y="861060"/>
            <a:ext cx="1699260" cy="381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C153CEDD-628C-405A-93FA-2BD702E84A11}"/>
              </a:ext>
            </a:extLst>
          </p:cNvPr>
          <p:cNvSpPr/>
          <p:nvPr/>
        </p:nvSpPr>
        <p:spPr>
          <a:xfrm>
            <a:off x="6858000" y="541338"/>
            <a:ext cx="249238" cy="312737"/>
          </a:xfrm>
          <a:custGeom>
            <a:avLst/>
            <a:gdLst>
              <a:gd name="connsiteX0" fmla="*/ 0 w 269875"/>
              <a:gd name="connsiteY0" fmla="*/ 384175 h 384175"/>
              <a:gd name="connsiteX1" fmla="*/ 269875 w 269875"/>
              <a:gd name="connsiteY1" fmla="*/ 0 h 384175"/>
              <a:gd name="connsiteX0" fmla="*/ 0 w 269875"/>
              <a:gd name="connsiteY0" fmla="*/ 384175 h 384175"/>
              <a:gd name="connsiteX1" fmla="*/ 269875 w 269875"/>
              <a:gd name="connsiteY1" fmla="*/ 0 h 384175"/>
              <a:gd name="connsiteX0" fmla="*/ 0 w 269875"/>
              <a:gd name="connsiteY0" fmla="*/ 384175 h 384175"/>
              <a:gd name="connsiteX1" fmla="*/ 269875 w 269875"/>
              <a:gd name="connsiteY1" fmla="*/ 0 h 384175"/>
              <a:gd name="connsiteX0" fmla="*/ 0 w 273050"/>
              <a:gd name="connsiteY0" fmla="*/ 374650 h 374650"/>
              <a:gd name="connsiteX1" fmla="*/ 273050 w 273050"/>
              <a:gd name="connsiteY1" fmla="*/ 0 h 374650"/>
              <a:gd name="connsiteX0" fmla="*/ 0 w 249238"/>
              <a:gd name="connsiteY0" fmla="*/ 312737 h 312737"/>
              <a:gd name="connsiteX1" fmla="*/ 249238 w 249238"/>
              <a:gd name="connsiteY1" fmla="*/ 0 h 312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9238" h="312737">
                <a:moveTo>
                  <a:pt x="0" y="312737"/>
                </a:moveTo>
                <a:cubicBezTo>
                  <a:pt x="124883" y="216429"/>
                  <a:pt x="203730" y="159808"/>
                  <a:pt x="249238" y="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FA6530E-D7F3-44BB-A6D5-EC0F239588CF}"/>
              </a:ext>
            </a:extLst>
          </p:cNvPr>
          <p:cNvGrpSpPr/>
          <p:nvPr/>
        </p:nvGrpSpPr>
        <p:grpSpPr>
          <a:xfrm>
            <a:off x="2354483" y="-9324"/>
            <a:ext cx="6289690" cy="6122223"/>
            <a:chOff x="2354483" y="-9324"/>
            <a:chExt cx="6289690" cy="6122223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C75D40F3-0FD0-4BEB-9E51-07D20607D2D5}"/>
                </a:ext>
              </a:extLst>
            </p:cNvPr>
            <p:cNvGrpSpPr/>
            <p:nvPr/>
          </p:nvGrpSpPr>
          <p:grpSpPr>
            <a:xfrm>
              <a:off x="2354483" y="-9324"/>
              <a:ext cx="845917" cy="5597324"/>
              <a:chOff x="2354483" y="-9324"/>
              <a:chExt cx="845917" cy="5597324"/>
            </a:xfrm>
          </p:grpSpPr>
          <p:cxnSp>
            <p:nvCxnSpPr>
              <p:cNvPr id="4" name="Gerade Verbindung mit Pfeil 3">
                <a:extLst>
                  <a:ext uri="{FF2B5EF4-FFF2-40B4-BE49-F238E27FC236}">
                    <a16:creationId xmlns:a16="http://schemas.microsoft.com/office/drawing/2014/main" id="{E0C61811-1EDB-466E-93A2-22D17A5A1883}"/>
                  </a:ext>
                </a:extLst>
              </p:cNvPr>
              <p:cNvCxnSpPr/>
              <p:nvPr/>
            </p:nvCxnSpPr>
            <p:spPr>
              <a:xfrm flipV="1">
                <a:off x="3200400" y="279400"/>
                <a:ext cx="0" cy="530860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B2FA87DB-CF22-4E28-AC68-C8532B36E800}"/>
                  </a:ext>
                </a:extLst>
              </p:cNvPr>
              <p:cNvSpPr txBox="1"/>
              <p:nvPr/>
            </p:nvSpPr>
            <p:spPr>
              <a:xfrm>
                <a:off x="2354483" y="-9324"/>
                <a:ext cx="8306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400" dirty="0"/>
                  <a:t>Druck</a:t>
                </a:r>
              </a:p>
              <a:p>
                <a:pPr algn="ctr"/>
                <a:r>
                  <a:rPr lang="de-DE" sz="1400" dirty="0"/>
                  <a:t>[log bar]</a:t>
                </a:r>
              </a:p>
            </p:txBody>
          </p:sp>
        </p:grp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68DD4114-74DE-4BA6-8E12-21E7AC6E9B98}"/>
                </a:ext>
              </a:extLst>
            </p:cNvPr>
            <p:cNvGrpSpPr/>
            <p:nvPr/>
          </p:nvGrpSpPr>
          <p:grpSpPr>
            <a:xfrm>
              <a:off x="3185160" y="5580380"/>
              <a:ext cx="5459013" cy="532519"/>
              <a:chOff x="3185160" y="5580380"/>
              <a:chExt cx="5459013" cy="532519"/>
            </a:xfrm>
          </p:grpSpPr>
          <p:cxnSp>
            <p:nvCxnSpPr>
              <p:cNvPr id="6" name="Gerade Verbindung mit Pfeil 5">
                <a:extLst>
                  <a:ext uri="{FF2B5EF4-FFF2-40B4-BE49-F238E27FC236}">
                    <a16:creationId xmlns:a16="http://schemas.microsoft.com/office/drawing/2014/main" id="{5EB358CD-BCE4-497F-85FA-142BC41DBC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85160" y="5580380"/>
                <a:ext cx="5001759" cy="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B8762C4-3062-49CA-BDBF-14329153D682}"/>
                  </a:ext>
                </a:extLst>
              </p:cNvPr>
              <p:cNvSpPr txBox="1"/>
              <p:nvPr/>
            </p:nvSpPr>
            <p:spPr>
              <a:xfrm>
                <a:off x="7556055" y="5589679"/>
                <a:ext cx="10881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1400" dirty="0"/>
                  <a:t>Temperatur</a:t>
                </a:r>
              </a:p>
              <a:p>
                <a:pPr algn="ctr"/>
                <a:r>
                  <a:rPr lang="de-DE" sz="1400" dirty="0"/>
                  <a:t>[°C]</a:t>
                </a:r>
              </a:p>
            </p:txBody>
          </p:sp>
        </p:grp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8127D62E-E406-4604-B59F-9CE4CBB7D846}"/>
              </a:ext>
            </a:extLst>
          </p:cNvPr>
          <p:cNvSpPr txBox="1"/>
          <p:nvPr/>
        </p:nvSpPr>
        <p:spPr>
          <a:xfrm>
            <a:off x="2426947" y="71284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1400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2FECE073-E98E-44C5-953C-685CEE37B32F}"/>
              </a:ext>
            </a:extLst>
          </p:cNvPr>
          <p:cNvCxnSpPr>
            <a:cxnSpLocks/>
            <a:stCxn id="18" idx="3"/>
            <a:endCxn id="12" idx="0"/>
          </p:cNvCxnSpPr>
          <p:nvPr/>
        </p:nvCxnSpPr>
        <p:spPr>
          <a:xfrm flipV="1">
            <a:off x="3009158" y="854075"/>
            <a:ext cx="3848842" cy="12663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5A3BFD1F-ACE6-4A46-B300-7EF6E547F0EF}"/>
              </a:ext>
            </a:extLst>
          </p:cNvPr>
          <p:cNvSpPr txBox="1"/>
          <p:nvPr/>
        </p:nvSpPr>
        <p:spPr>
          <a:xfrm>
            <a:off x="6648226" y="567450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154</a:t>
            </a:r>
          </a:p>
        </p:txBody>
      </p: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8E952004-D1BE-4C13-8E57-6B81A62B5D08}"/>
              </a:ext>
            </a:extLst>
          </p:cNvPr>
          <p:cNvCxnSpPr>
            <a:cxnSpLocks/>
            <a:stCxn id="23" idx="0"/>
            <a:endCxn id="12" idx="0"/>
          </p:cNvCxnSpPr>
          <p:nvPr/>
        </p:nvCxnSpPr>
        <p:spPr>
          <a:xfrm flipH="1" flipV="1">
            <a:off x="6858000" y="854075"/>
            <a:ext cx="31638" cy="4820434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522C238-EA32-4695-B197-955ABA66FB4B}"/>
              </a:ext>
            </a:extLst>
          </p:cNvPr>
          <p:cNvSpPr txBox="1"/>
          <p:nvPr/>
        </p:nvSpPr>
        <p:spPr>
          <a:xfrm>
            <a:off x="2079095" y="4517171"/>
            <a:ext cx="930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0,000018</a:t>
            </a: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4DE7A81-2676-4956-8837-AFF342BF8C3D}"/>
              </a:ext>
            </a:extLst>
          </p:cNvPr>
          <p:cNvCxnSpPr>
            <a:cxnSpLocks/>
            <a:stCxn id="30" idx="3"/>
            <a:endCxn id="7" idx="2"/>
          </p:cNvCxnSpPr>
          <p:nvPr/>
        </p:nvCxnSpPr>
        <p:spPr>
          <a:xfrm>
            <a:off x="3009158" y="4671060"/>
            <a:ext cx="2157202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2CB3AFF0-500C-47EB-9E53-53C7F309340D}"/>
              </a:ext>
            </a:extLst>
          </p:cNvPr>
          <p:cNvSpPr txBox="1"/>
          <p:nvPr/>
        </p:nvSpPr>
        <p:spPr>
          <a:xfrm>
            <a:off x="4857076" y="5674509"/>
            <a:ext cx="6185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119,6</a:t>
            </a:r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F86E3151-D44F-48EB-A767-5725DB1E8D4D}"/>
              </a:ext>
            </a:extLst>
          </p:cNvPr>
          <p:cNvCxnSpPr>
            <a:cxnSpLocks/>
            <a:stCxn id="36" idx="0"/>
            <a:endCxn id="7" idx="2"/>
          </p:cNvCxnSpPr>
          <p:nvPr/>
        </p:nvCxnSpPr>
        <p:spPr>
          <a:xfrm flipV="1">
            <a:off x="5166360" y="4671060"/>
            <a:ext cx="0" cy="1003449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E2549DBB-56CB-4522-85B6-6FDEE8195273}"/>
              </a:ext>
            </a:extLst>
          </p:cNvPr>
          <p:cNvSpPr txBox="1"/>
          <p:nvPr/>
        </p:nvSpPr>
        <p:spPr>
          <a:xfrm>
            <a:off x="1979709" y="5023901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0,0000038</a:t>
            </a:r>
          </a:p>
        </p:txBody>
      </p: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7A23409A-7797-4AAC-8D1C-FBDB3ADB83DF}"/>
              </a:ext>
            </a:extLst>
          </p:cNvPr>
          <p:cNvCxnSpPr>
            <a:cxnSpLocks/>
            <a:stCxn id="41" idx="3"/>
            <a:endCxn id="7" idx="1"/>
          </p:cNvCxnSpPr>
          <p:nvPr/>
        </p:nvCxnSpPr>
        <p:spPr>
          <a:xfrm flipV="1">
            <a:off x="3009158" y="5173980"/>
            <a:ext cx="1197082" cy="381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B80A9039-A57A-403C-AA46-8D170A8351DB}"/>
              </a:ext>
            </a:extLst>
          </p:cNvPr>
          <p:cNvSpPr txBox="1"/>
          <p:nvPr/>
        </p:nvSpPr>
        <p:spPr>
          <a:xfrm flipH="1">
            <a:off x="3941191" y="5678984"/>
            <a:ext cx="530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/>
              <a:t>95,6</a:t>
            </a:r>
          </a:p>
        </p:txBody>
      </p:sp>
      <p:cxnSp>
        <p:nvCxnSpPr>
          <p:cNvPr id="47" name="Gerader Verbinder 46">
            <a:extLst>
              <a:ext uri="{FF2B5EF4-FFF2-40B4-BE49-F238E27FC236}">
                <a16:creationId xmlns:a16="http://schemas.microsoft.com/office/drawing/2014/main" id="{E3AA12FD-99C6-4B77-B5E4-7FD39FAA17CE}"/>
              </a:ext>
            </a:extLst>
          </p:cNvPr>
          <p:cNvCxnSpPr>
            <a:cxnSpLocks/>
            <a:stCxn id="46" idx="0"/>
          </p:cNvCxnSpPr>
          <p:nvPr/>
        </p:nvCxnSpPr>
        <p:spPr>
          <a:xfrm flipV="1">
            <a:off x="4206240" y="5204252"/>
            <a:ext cx="0" cy="474732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feld 68">
            <a:extLst>
              <a:ext uri="{FF2B5EF4-FFF2-40B4-BE49-F238E27FC236}">
                <a16:creationId xmlns:a16="http://schemas.microsoft.com/office/drawing/2014/main" id="{FC6C0C98-8F9E-4198-A69C-9300D83993E2}"/>
              </a:ext>
            </a:extLst>
          </p:cNvPr>
          <p:cNvSpPr txBox="1"/>
          <p:nvPr/>
        </p:nvSpPr>
        <p:spPr>
          <a:xfrm>
            <a:off x="3760373" y="1727200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rhombischer</a:t>
            </a:r>
          </a:p>
          <a:p>
            <a:pPr algn="l"/>
            <a:r>
              <a:rPr lang="de-DE" sz="1400" dirty="0"/>
              <a:t>Schwefel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D8F67C3-5A51-4797-B05F-AA5F4CA3ECA8}"/>
              </a:ext>
            </a:extLst>
          </p:cNvPr>
          <p:cNvSpPr txBox="1"/>
          <p:nvPr/>
        </p:nvSpPr>
        <p:spPr>
          <a:xfrm rot="17804558">
            <a:off x="4667663" y="3858676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monoklin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2482A31-ADAC-4769-82AE-7FFE0E6CACBB}"/>
              </a:ext>
            </a:extLst>
          </p:cNvPr>
          <p:cNvSpPr txBox="1"/>
          <p:nvPr/>
        </p:nvSpPr>
        <p:spPr>
          <a:xfrm>
            <a:off x="6907293" y="2084340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flüssiger</a:t>
            </a:r>
          </a:p>
          <a:p>
            <a:pPr algn="l"/>
            <a:r>
              <a:rPr lang="de-DE" sz="1400" dirty="0"/>
              <a:t>Schwefel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0183C33F-72CF-4AC8-9B95-AC7D7F2412EE}"/>
              </a:ext>
            </a:extLst>
          </p:cNvPr>
          <p:cNvSpPr txBox="1"/>
          <p:nvPr/>
        </p:nvSpPr>
        <p:spPr>
          <a:xfrm>
            <a:off x="5495889" y="4911174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gasförmiger</a:t>
            </a:r>
          </a:p>
          <a:p>
            <a:pPr algn="l"/>
            <a:r>
              <a:rPr lang="de-DE" sz="1400" dirty="0"/>
              <a:t>Schwefel</a:t>
            </a:r>
          </a:p>
        </p:txBody>
      </p:sp>
    </p:spTree>
    <p:extLst>
      <p:ext uri="{BB962C8B-B14F-4D97-AF65-F5344CB8AC3E}">
        <p14:creationId xmlns:p14="http://schemas.microsoft.com/office/powerpoint/2010/main" val="4677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</Words>
  <Application>Microsoft Office PowerPoint</Application>
  <PresentationFormat>A4-Papier (210 x 297 mm)</PresentationFormat>
  <Paragraphs>17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Schönberner, Regina Maria</cp:lastModifiedBy>
  <cp:revision>14</cp:revision>
  <dcterms:created xsi:type="dcterms:W3CDTF">2020-07-16T09:33:05Z</dcterms:created>
  <dcterms:modified xsi:type="dcterms:W3CDTF">2021-03-30T06:44:18Z</dcterms:modified>
</cp:coreProperties>
</file>