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9CFB98-4507-4621-A0A5-5D1A8DA76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C6DB10E-5BDE-4180-8233-DBD68B1896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F1962E-C252-4C9F-A861-836EC0214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0FCF48-F897-48C2-AB4B-CD64F4EEA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BCBEA4-CCC1-4469-BE27-61D79C4D1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85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BB46BA-EDC9-4424-B90E-4E4C8FD12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29D75ED-CB0E-443E-A8FE-D47ACB03B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E21795-FA75-4717-BBA2-F2704E4A7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C9E78A-A73F-4705-BC2B-F1A72BD97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622248-6950-442C-B12A-4CEDA7A4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46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F6FFC4-4E51-4F6C-9319-966EF4241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C2A89C6-FCAA-414B-8E1E-033D98D01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0FA7BF-0793-4E61-825D-7C708FE84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2C2578-4426-41C3-AAB1-6B9E5755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99C046-E8DF-4281-B2A4-00EEE8F35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877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B0248-D3C6-45B9-A512-0EFFC826C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839C7E-E876-4685-84F5-65A92902F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86A6C5-132D-4AA1-94A3-8A425CE4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BD2C9B-5381-4950-945F-5C47DB31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448544-222E-4809-A323-D7C29A968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12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68FEC0-96D3-4D26-962F-C0B735EB3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620E34-BF2D-40B5-855D-52EB9AF40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E59E3F-7EA0-46FF-8941-D2933C919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4E7A49-B7C3-4804-B9A9-5A44C50B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A49243-03E8-4B72-A255-5140F9C6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22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06CA18-73E6-47A6-85E4-FAD9A48A3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50E34E-BF46-46EF-A33F-92B0311DA9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BEB2F98-6BDC-4CF0-808D-E64A078F7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94C57A8-C349-452C-8917-88E8EA096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3E4C98-3619-4610-A337-91F0460B6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E776124-8A4C-4CA7-BA95-DF2E04A6F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1348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78EFA-6D77-401A-83C9-8AEC4416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86F6E8-EE5E-46F6-A8A0-05A323037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0311CA-6A07-4EC3-98F0-1B11EA93E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8F2240D-E65B-423B-9E30-BD813F6A1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7A7E7FF-00C5-4349-957B-94E28DA60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E4233F-CFD5-4E94-8462-B6E622E5D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8D0D91A-A38E-41D2-887C-63CDF0C96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F17DA7D-B7AA-4A1A-84C1-E797089E7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20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25F2A-6FFD-4B1A-8B28-5D01B705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A26AFA5-61C8-4DB0-ACF2-BE6C78844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C80618-C2FA-44F4-8846-DD22FD6E5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727B4B-ACFA-4FB2-ACF8-AAF67D63C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161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23A765B-E2CE-460D-9FE0-B6AB29DF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10AC3B1-878B-4433-99B2-49DD33844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1DC2E0-EE45-45E4-ACCB-902F2DBC8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58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C857F6-806C-4C8B-9B72-385C21E6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D23BB6-0777-426C-9E3A-421EC62B9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3EC1F21-5D1A-4EC2-A2A8-EFBAD0778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B7B0F6-A7B4-4E7E-85C8-72AEB705E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B5E410-3F3A-4A23-B1E4-BDDA88D6C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B849F6-9F5A-4F6D-A65F-D7C1B1FA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814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9D49E-829E-48FF-B440-2C46F3EAB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6EF0C81-51E2-4267-AF9C-B6176AF5D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89C407-6DA1-47E5-9144-D2A1CB877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18B445F-0337-48DD-A7B5-2A6C993F6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D8950C-2DAF-44DB-B7B6-63D17DEC8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3D028D-6512-44EC-86AD-D3C9794F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836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46FF92B-246D-4018-8AB1-DA2EA278A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81426A-1C40-420E-9D4E-A0F82144C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9F2114-F2E0-4C22-A576-3E86D92D45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66ED5-A6AE-4B64-8B48-679408FEAA95}" type="datetimeFigureOut">
              <a:rPr lang="de-DE" smtClean="0"/>
              <a:t>18.02.2019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AA1B72-A4FC-406A-BC34-DA672B077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5E5F41-3F73-4202-AEC2-AABB84068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B0777-E2D1-4517-B019-DC33B92F46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024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549821-CA2C-4A38-8402-00F70C717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489" y="-134698"/>
            <a:ext cx="10515600" cy="1325563"/>
          </a:xfrm>
        </p:spPr>
        <p:txBody>
          <a:bodyPr>
            <a:normAutofit/>
          </a:bodyPr>
          <a:lstStyle/>
          <a:p>
            <a:r>
              <a:rPr lang="de-DE" sz="3600" b="1" dirty="0"/>
              <a:t>Muzine (Schleimstoffe) 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6F7040FA-689D-461F-9DE7-983E51345149}"/>
              </a:ext>
            </a:extLst>
          </p:cNvPr>
          <p:cNvGrpSpPr/>
          <p:nvPr/>
        </p:nvGrpSpPr>
        <p:grpSpPr>
          <a:xfrm>
            <a:off x="1501522" y="1416626"/>
            <a:ext cx="337065" cy="1573180"/>
            <a:chOff x="1501522" y="1416626"/>
            <a:chExt cx="337065" cy="1573180"/>
          </a:xfrm>
        </p:grpSpPr>
        <p:sp>
          <p:nvSpPr>
            <p:cNvPr id="5" name="Sechseck 4">
              <a:extLst>
                <a:ext uri="{FF2B5EF4-FFF2-40B4-BE49-F238E27FC236}">
                  <a16:creationId xmlns:a16="http://schemas.microsoft.com/office/drawing/2014/main" id="{23914D0B-D0B4-4F25-9A76-66DE75DF80C3}"/>
                </a:ext>
              </a:extLst>
            </p:cNvPr>
            <p:cNvSpPr/>
            <p:nvPr/>
          </p:nvSpPr>
          <p:spPr>
            <a:xfrm rot="5400000">
              <a:off x="1464746" y="1766960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Sechseck 5">
              <a:extLst>
                <a:ext uri="{FF2B5EF4-FFF2-40B4-BE49-F238E27FC236}">
                  <a16:creationId xmlns:a16="http://schemas.microsoft.com/office/drawing/2014/main" id="{F1CBA7C5-CB96-4F5E-9CCA-E76AFD21CCE9}"/>
                </a:ext>
              </a:extLst>
            </p:cNvPr>
            <p:cNvSpPr/>
            <p:nvPr/>
          </p:nvSpPr>
          <p:spPr>
            <a:xfrm rot="5011017">
              <a:off x="1481666" y="2085817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Sechseck 6">
              <a:extLst>
                <a:ext uri="{FF2B5EF4-FFF2-40B4-BE49-F238E27FC236}">
                  <a16:creationId xmlns:a16="http://schemas.microsoft.com/office/drawing/2014/main" id="{3B810371-899B-49E1-98E1-6034E956DD84}"/>
                </a:ext>
              </a:extLst>
            </p:cNvPr>
            <p:cNvSpPr/>
            <p:nvPr/>
          </p:nvSpPr>
          <p:spPr>
            <a:xfrm rot="4906791">
              <a:off x="1540933" y="2396772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Sechseck 7">
              <a:extLst>
                <a:ext uri="{FF2B5EF4-FFF2-40B4-BE49-F238E27FC236}">
                  <a16:creationId xmlns:a16="http://schemas.microsoft.com/office/drawing/2014/main" id="{F52FDB8A-63CB-4777-827E-CF6AD8BB2635}"/>
                </a:ext>
              </a:extLst>
            </p:cNvPr>
            <p:cNvSpPr/>
            <p:nvPr/>
          </p:nvSpPr>
          <p:spPr>
            <a:xfrm rot="5400000">
              <a:off x="1562097" y="2713317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Sechseck 8">
              <a:extLst>
                <a:ext uri="{FF2B5EF4-FFF2-40B4-BE49-F238E27FC236}">
                  <a16:creationId xmlns:a16="http://schemas.microsoft.com/office/drawing/2014/main" id="{86DD9F6F-D782-47B7-88C7-ED9323695C9F}"/>
                </a:ext>
              </a:extLst>
            </p:cNvPr>
            <p:cNvSpPr/>
            <p:nvPr/>
          </p:nvSpPr>
          <p:spPr>
            <a:xfrm rot="5400000">
              <a:off x="1464744" y="1453404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1BB427A2-9F04-49F0-BCB2-AD4A44DAAC12}"/>
              </a:ext>
            </a:extLst>
          </p:cNvPr>
          <p:cNvGrpSpPr/>
          <p:nvPr/>
        </p:nvGrpSpPr>
        <p:grpSpPr>
          <a:xfrm>
            <a:off x="1842548" y="3100133"/>
            <a:ext cx="321738" cy="1554651"/>
            <a:chOff x="1516849" y="1435155"/>
            <a:chExt cx="321738" cy="1554651"/>
          </a:xfrm>
        </p:grpSpPr>
        <p:sp>
          <p:nvSpPr>
            <p:cNvPr id="12" name="Sechseck 11">
              <a:extLst>
                <a:ext uri="{FF2B5EF4-FFF2-40B4-BE49-F238E27FC236}">
                  <a16:creationId xmlns:a16="http://schemas.microsoft.com/office/drawing/2014/main" id="{5304A27B-3924-4D04-B86E-2BC36F66EA84}"/>
                </a:ext>
              </a:extLst>
            </p:cNvPr>
            <p:cNvSpPr/>
            <p:nvPr/>
          </p:nvSpPr>
          <p:spPr>
            <a:xfrm rot="5400000">
              <a:off x="1519768" y="1772951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Sechseck 12">
              <a:extLst>
                <a:ext uri="{FF2B5EF4-FFF2-40B4-BE49-F238E27FC236}">
                  <a16:creationId xmlns:a16="http://schemas.microsoft.com/office/drawing/2014/main" id="{3043A7D2-0C7A-40D9-91E5-0A98B559F738}"/>
                </a:ext>
              </a:extLst>
            </p:cNvPr>
            <p:cNvSpPr/>
            <p:nvPr/>
          </p:nvSpPr>
          <p:spPr>
            <a:xfrm rot="5011017">
              <a:off x="1562096" y="2086500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Sechseck 13">
              <a:extLst>
                <a:ext uri="{FF2B5EF4-FFF2-40B4-BE49-F238E27FC236}">
                  <a16:creationId xmlns:a16="http://schemas.microsoft.com/office/drawing/2014/main" id="{235D9995-C4A8-4280-931A-1A1597C384B9}"/>
                </a:ext>
              </a:extLst>
            </p:cNvPr>
            <p:cNvSpPr/>
            <p:nvPr/>
          </p:nvSpPr>
          <p:spPr>
            <a:xfrm rot="4906791">
              <a:off x="1540933" y="2396772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Sechseck 14">
              <a:extLst>
                <a:ext uri="{FF2B5EF4-FFF2-40B4-BE49-F238E27FC236}">
                  <a16:creationId xmlns:a16="http://schemas.microsoft.com/office/drawing/2014/main" id="{F6924A74-188E-4B43-A5A9-7B79CA6BBE33}"/>
                </a:ext>
              </a:extLst>
            </p:cNvPr>
            <p:cNvSpPr/>
            <p:nvPr/>
          </p:nvSpPr>
          <p:spPr>
            <a:xfrm rot="5400000">
              <a:off x="1562097" y="2713317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Sechseck 15">
              <a:extLst>
                <a:ext uri="{FF2B5EF4-FFF2-40B4-BE49-F238E27FC236}">
                  <a16:creationId xmlns:a16="http://schemas.microsoft.com/office/drawing/2014/main" id="{5AD41B47-3D9A-42AF-BE56-378A28F033E0}"/>
                </a:ext>
              </a:extLst>
            </p:cNvPr>
            <p:cNvSpPr/>
            <p:nvPr/>
          </p:nvSpPr>
          <p:spPr>
            <a:xfrm rot="5400000">
              <a:off x="1480071" y="1471933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7FFFD0C9-B945-4F99-A15A-15032A212E46}"/>
              </a:ext>
            </a:extLst>
          </p:cNvPr>
          <p:cNvGrpSpPr/>
          <p:nvPr/>
        </p:nvGrpSpPr>
        <p:grpSpPr>
          <a:xfrm>
            <a:off x="5050303" y="3052075"/>
            <a:ext cx="356986" cy="1546124"/>
            <a:chOff x="1460436" y="1416626"/>
            <a:chExt cx="356986" cy="1546124"/>
          </a:xfrm>
          <a:solidFill>
            <a:srgbClr val="FF9933"/>
          </a:solidFill>
        </p:grpSpPr>
        <p:sp>
          <p:nvSpPr>
            <p:cNvPr id="18" name="Sechseck 17">
              <a:extLst>
                <a:ext uri="{FF2B5EF4-FFF2-40B4-BE49-F238E27FC236}">
                  <a16:creationId xmlns:a16="http://schemas.microsoft.com/office/drawing/2014/main" id="{EBECECD4-DD88-46A9-8A4D-B7C4FE5A72A9}"/>
                </a:ext>
              </a:extLst>
            </p:cNvPr>
            <p:cNvSpPr/>
            <p:nvPr/>
          </p:nvSpPr>
          <p:spPr>
            <a:xfrm rot="5400000">
              <a:off x="1540932" y="1760494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Sechseck 18">
              <a:extLst>
                <a:ext uri="{FF2B5EF4-FFF2-40B4-BE49-F238E27FC236}">
                  <a16:creationId xmlns:a16="http://schemas.microsoft.com/office/drawing/2014/main" id="{738E9FE1-B389-432B-ABDA-C1D4578B6FC5}"/>
                </a:ext>
              </a:extLst>
            </p:cNvPr>
            <p:cNvSpPr/>
            <p:nvPr/>
          </p:nvSpPr>
          <p:spPr>
            <a:xfrm rot="6750310">
              <a:off x="1463404" y="2069639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Sechseck 19">
              <a:extLst>
                <a:ext uri="{FF2B5EF4-FFF2-40B4-BE49-F238E27FC236}">
                  <a16:creationId xmlns:a16="http://schemas.microsoft.com/office/drawing/2014/main" id="{CB03D877-E7F4-4079-879C-2D864113258A}"/>
                </a:ext>
              </a:extLst>
            </p:cNvPr>
            <p:cNvSpPr/>
            <p:nvPr/>
          </p:nvSpPr>
          <p:spPr>
            <a:xfrm rot="4906791">
              <a:off x="1423658" y="2367890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Sechseck 20">
              <a:extLst>
                <a:ext uri="{FF2B5EF4-FFF2-40B4-BE49-F238E27FC236}">
                  <a16:creationId xmlns:a16="http://schemas.microsoft.com/office/drawing/2014/main" id="{12933BFA-DC9C-405A-90B8-AAFAC5C8B7E4}"/>
                </a:ext>
              </a:extLst>
            </p:cNvPr>
            <p:cNvSpPr/>
            <p:nvPr/>
          </p:nvSpPr>
          <p:spPr>
            <a:xfrm rot="4966534">
              <a:off x="1460780" y="2686261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Sechseck 21">
              <a:extLst>
                <a:ext uri="{FF2B5EF4-FFF2-40B4-BE49-F238E27FC236}">
                  <a16:creationId xmlns:a16="http://schemas.microsoft.com/office/drawing/2014/main" id="{6F124D68-08D4-483E-8B30-5ECC854AA59D}"/>
                </a:ext>
              </a:extLst>
            </p:cNvPr>
            <p:cNvSpPr/>
            <p:nvPr/>
          </p:nvSpPr>
          <p:spPr>
            <a:xfrm rot="3781275">
              <a:off x="1464744" y="1453404"/>
              <a:ext cx="313267" cy="239712"/>
            </a:xfrm>
            <a:prstGeom prst="hexagon">
              <a:avLst>
                <a:gd name="adj" fmla="val 17935"/>
                <a:gd name="vf" fmla="val 115470"/>
              </a:avLst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EDA85E42-10A5-4FD6-AE4B-1A26745BA5FE}"/>
              </a:ext>
            </a:extLst>
          </p:cNvPr>
          <p:cNvGrpSpPr/>
          <p:nvPr/>
        </p:nvGrpSpPr>
        <p:grpSpPr>
          <a:xfrm>
            <a:off x="6093141" y="1543442"/>
            <a:ext cx="356986" cy="1546124"/>
            <a:chOff x="1460436" y="1416626"/>
            <a:chExt cx="356986" cy="1546124"/>
          </a:xfrm>
          <a:solidFill>
            <a:srgbClr val="FF9933"/>
          </a:solidFill>
        </p:grpSpPr>
        <p:sp>
          <p:nvSpPr>
            <p:cNvPr id="25" name="Sechseck 24">
              <a:extLst>
                <a:ext uri="{FF2B5EF4-FFF2-40B4-BE49-F238E27FC236}">
                  <a16:creationId xmlns:a16="http://schemas.microsoft.com/office/drawing/2014/main" id="{BB021CCE-B60E-4621-8360-1F6B232495BD}"/>
                </a:ext>
              </a:extLst>
            </p:cNvPr>
            <p:cNvSpPr/>
            <p:nvPr/>
          </p:nvSpPr>
          <p:spPr>
            <a:xfrm rot="5400000">
              <a:off x="1540932" y="1760494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Sechseck 25">
              <a:extLst>
                <a:ext uri="{FF2B5EF4-FFF2-40B4-BE49-F238E27FC236}">
                  <a16:creationId xmlns:a16="http://schemas.microsoft.com/office/drawing/2014/main" id="{EF0925F0-98F9-40C2-8DF5-001068944B18}"/>
                </a:ext>
              </a:extLst>
            </p:cNvPr>
            <p:cNvSpPr/>
            <p:nvPr/>
          </p:nvSpPr>
          <p:spPr>
            <a:xfrm rot="6750310">
              <a:off x="1463404" y="2069639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Sechseck 26">
              <a:extLst>
                <a:ext uri="{FF2B5EF4-FFF2-40B4-BE49-F238E27FC236}">
                  <a16:creationId xmlns:a16="http://schemas.microsoft.com/office/drawing/2014/main" id="{8955D349-E5B8-4A19-A382-AD63D6DEFB10}"/>
                </a:ext>
              </a:extLst>
            </p:cNvPr>
            <p:cNvSpPr/>
            <p:nvPr/>
          </p:nvSpPr>
          <p:spPr>
            <a:xfrm rot="4906791">
              <a:off x="1423658" y="2367890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Sechseck 27">
              <a:extLst>
                <a:ext uri="{FF2B5EF4-FFF2-40B4-BE49-F238E27FC236}">
                  <a16:creationId xmlns:a16="http://schemas.microsoft.com/office/drawing/2014/main" id="{2BAC9768-74BC-49D1-B1A5-F3D915609013}"/>
                </a:ext>
              </a:extLst>
            </p:cNvPr>
            <p:cNvSpPr/>
            <p:nvPr/>
          </p:nvSpPr>
          <p:spPr>
            <a:xfrm rot="4966534">
              <a:off x="1460780" y="2686261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Sechseck 28">
              <a:extLst>
                <a:ext uri="{FF2B5EF4-FFF2-40B4-BE49-F238E27FC236}">
                  <a16:creationId xmlns:a16="http://schemas.microsoft.com/office/drawing/2014/main" id="{8F19DD9C-5CB5-4980-A430-320BDEB9969A}"/>
                </a:ext>
              </a:extLst>
            </p:cNvPr>
            <p:cNvSpPr/>
            <p:nvPr/>
          </p:nvSpPr>
          <p:spPr>
            <a:xfrm rot="3781275">
              <a:off x="1464744" y="1453404"/>
              <a:ext cx="313267" cy="239712"/>
            </a:xfrm>
            <a:prstGeom prst="hexagon">
              <a:avLst>
                <a:gd name="adj" fmla="val 17935"/>
                <a:gd name="vf" fmla="val 115470"/>
              </a:avLst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1C291C14-138D-450F-823B-F844F3D79214}"/>
              </a:ext>
            </a:extLst>
          </p:cNvPr>
          <p:cNvGrpSpPr/>
          <p:nvPr/>
        </p:nvGrpSpPr>
        <p:grpSpPr>
          <a:xfrm>
            <a:off x="7700369" y="3206609"/>
            <a:ext cx="356986" cy="1546124"/>
            <a:chOff x="1460436" y="1416626"/>
            <a:chExt cx="356986" cy="1546124"/>
          </a:xfrm>
          <a:solidFill>
            <a:srgbClr val="FF9933"/>
          </a:solidFill>
        </p:grpSpPr>
        <p:sp>
          <p:nvSpPr>
            <p:cNvPr id="31" name="Sechseck 30">
              <a:extLst>
                <a:ext uri="{FF2B5EF4-FFF2-40B4-BE49-F238E27FC236}">
                  <a16:creationId xmlns:a16="http://schemas.microsoft.com/office/drawing/2014/main" id="{E7D33C49-1A22-4674-AF03-A2F5285E65AD}"/>
                </a:ext>
              </a:extLst>
            </p:cNvPr>
            <p:cNvSpPr/>
            <p:nvPr/>
          </p:nvSpPr>
          <p:spPr>
            <a:xfrm rot="5400000">
              <a:off x="1540932" y="1760494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Sechseck 31">
              <a:extLst>
                <a:ext uri="{FF2B5EF4-FFF2-40B4-BE49-F238E27FC236}">
                  <a16:creationId xmlns:a16="http://schemas.microsoft.com/office/drawing/2014/main" id="{86C1FD73-ADC6-49EC-AAC5-81EAF33F5D27}"/>
                </a:ext>
              </a:extLst>
            </p:cNvPr>
            <p:cNvSpPr/>
            <p:nvPr/>
          </p:nvSpPr>
          <p:spPr>
            <a:xfrm rot="6750310">
              <a:off x="1463404" y="2069639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Sechseck 32">
              <a:extLst>
                <a:ext uri="{FF2B5EF4-FFF2-40B4-BE49-F238E27FC236}">
                  <a16:creationId xmlns:a16="http://schemas.microsoft.com/office/drawing/2014/main" id="{D0910D2D-0206-4241-8583-6539893F1AED}"/>
                </a:ext>
              </a:extLst>
            </p:cNvPr>
            <p:cNvSpPr/>
            <p:nvPr/>
          </p:nvSpPr>
          <p:spPr>
            <a:xfrm rot="4906791">
              <a:off x="1423658" y="2367890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Sechseck 33">
              <a:extLst>
                <a:ext uri="{FF2B5EF4-FFF2-40B4-BE49-F238E27FC236}">
                  <a16:creationId xmlns:a16="http://schemas.microsoft.com/office/drawing/2014/main" id="{5C98AABF-EB8E-4C2C-858D-BD74A2D983B3}"/>
                </a:ext>
              </a:extLst>
            </p:cNvPr>
            <p:cNvSpPr/>
            <p:nvPr/>
          </p:nvSpPr>
          <p:spPr>
            <a:xfrm rot="4966534">
              <a:off x="1460780" y="2686261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Sechseck 34">
              <a:extLst>
                <a:ext uri="{FF2B5EF4-FFF2-40B4-BE49-F238E27FC236}">
                  <a16:creationId xmlns:a16="http://schemas.microsoft.com/office/drawing/2014/main" id="{12F7711E-5E2D-4F13-91E0-56DACFC47569}"/>
                </a:ext>
              </a:extLst>
            </p:cNvPr>
            <p:cNvSpPr/>
            <p:nvPr/>
          </p:nvSpPr>
          <p:spPr>
            <a:xfrm rot="3781275">
              <a:off x="1464744" y="1453404"/>
              <a:ext cx="313267" cy="239712"/>
            </a:xfrm>
            <a:prstGeom prst="hexagon">
              <a:avLst>
                <a:gd name="adj" fmla="val 17935"/>
                <a:gd name="vf" fmla="val 115470"/>
              </a:avLst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54533F26-8866-407F-9900-C8B963E2AFD7}"/>
              </a:ext>
            </a:extLst>
          </p:cNvPr>
          <p:cNvGrpSpPr/>
          <p:nvPr/>
        </p:nvGrpSpPr>
        <p:grpSpPr>
          <a:xfrm>
            <a:off x="2968286" y="1713322"/>
            <a:ext cx="356986" cy="1546124"/>
            <a:chOff x="1460436" y="1416626"/>
            <a:chExt cx="356986" cy="1546124"/>
          </a:xfrm>
        </p:grpSpPr>
        <p:sp>
          <p:nvSpPr>
            <p:cNvPr id="37" name="Sechseck 36">
              <a:extLst>
                <a:ext uri="{FF2B5EF4-FFF2-40B4-BE49-F238E27FC236}">
                  <a16:creationId xmlns:a16="http://schemas.microsoft.com/office/drawing/2014/main" id="{78BAD584-4BA5-4064-8912-96F182C7FB41}"/>
                </a:ext>
              </a:extLst>
            </p:cNvPr>
            <p:cNvSpPr/>
            <p:nvPr/>
          </p:nvSpPr>
          <p:spPr>
            <a:xfrm rot="5400000">
              <a:off x="1540932" y="1760494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Sechseck 37">
              <a:extLst>
                <a:ext uri="{FF2B5EF4-FFF2-40B4-BE49-F238E27FC236}">
                  <a16:creationId xmlns:a16="http://schemas.microsoft.com/office/drawing/2014/main" id="{FE556597-B4BD-4992-B8EE-46D44E4CDC23}"/>
                </a:ext>
              </a:extLst>
            </p:cNvPr>
            <p:cNvSpPr/>
            <p:nvPr/>
          </p:nvSpPr>
          <p:spPr>
            <a:xfrm rot="6750310">
              <a:off x="1463404" y="2069639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Sechseck 38">
              <a:extLst>
                <a:ext uri="{FF2B5EF4-FFF2-40B4-BE49-F238E27FC236}">
                  <a16:creationId xmlns:a16="http://schemas.microsoft.com/office/drawing/2014/main" id="{FB1A99DE-DF48-46EA-B214-B660F0E6B8A1}"/>
                </a:ext>
              </a:extLst>
            </p:cNvPr>
            <p:cNvSpPr/>
            <p:nvPr/>
          </p:nvSpPr>
          <p:spPr>
            <a:xfrm rot="4906791">
              <a:off x="1423658" y="2367890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Sechseck 39">
              <a:extLst>
                <a:ext uri="{FF2B5EF4-FFF2-40B4-BE49-F238E27FC236}">
                  <a16:creationId xmlns:a16="http://schemas.microsoft.com/office/drawing/2014/main" id="{EE405196-850A-4782-8041-0060D2DA430D}"/>
                </a:ext>
              </a:extLst>
            </p:cNvPr>
            <p:cNvSpPr/>
            <p:nvPr/>
          </p:nvSpPr>
          <p:spPr>
            <a:xfrm rot="4966534">
              <a:off x="1460780" y="2686261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Sechseck 40">
              <a:extLst>
                <a:ext uri="{FF2B5EF4-FFF2-40B4-BE49-F238E27FC236}">
                  <a16:creationId xmlns:a16="http://schemas.microsoft.com/office/drawing/2014/main" id="{FBDBD678-1880-4B3F-950B-9A861A8E6C27}"/>
                </a:ext>
              </a:extLst>
            </p:cNvPr>
            <p:cNvSpPr/>
            <p:nvPr/>
          </p:nvSpPr>
          <p:spPr>
            <a:xfrm rot="3781275">
              <a:off x="1464744" y="1453404"/>
              <a:ext cx="313267" cy="239712"/>
            </a:xfrm>
            <a:prstGeom prst="hexagon">
              <a:avLst>
                <a:gd name="adj" fmla="val 17935"/>
                <a:gd name="vf" fmla="val 115470"/>
              </a:avLst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67A56B22-38A7-42DF-A1A8-EF252209ADC1}"/>
              </a:ext>
            </a:extLst>
          </p:cNvPr>
          <p:cNvGrpSpPr/>
          <p:nvPr/>
        </p:nvGrpSpPr>
        <p:grpSpPr>
          <a:xfrm>
            <a:off x="9952769" y="3359165"/>
            <a:ext cx="356986" cy="1546124"/>
            <a:chOff x="1460436" y="1416626"/>
            <a:chExt cx="356986" cy="1546124"/>
          </a:xfrm>
          <a:solidFill>
            <a:srgbClr val="FF9933"/>
          </a:solidFill>
        </p:grpSpPr>
        <p:sp>
          <p:nvSpPr>
            <p:cNvPr id="43" name="Sechseck 42">
              <a:extLst>
                <a:ext uri="{FF2B5EF4-FFF2-40B4-BE49-F238E27FC236}">
                  <a16:creationId xmlns:a16="http://schemas.microsoft.com/office/drawing/2014/main" id="{A4781BD5-9518-4DE9-B13B-D6E1A66E6A22}"/>
                </a:ext>
              </a:extLst>
            </p:cNvPr>
            <p:cNvSpPr/>
            <p:nvPr/>
          </p:nvSpPr>
          <p:spPr>
            <a:xfrm rot="5400000">
              <a:off x="1540932" y="1760494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Sechseck 43">
              <a:extLst>
                <a:ext uri="{FF2B5EF4-FFF2-40B4-BE49-F238E27FC236}">
                  <a16:creationId xmlns:a16="http://schemas.microsoft.com/office/drawing/2014/main" id="{ADD56DD5-79DF-49A2-8030-F11198AE8A4D}"/>
                </a:ext>
              </a:extLst>
            </p:cNvPr>
            <p:cNvSpPr/>
            <p:nvPr/>
          </p:nvSpPr>
          <p:spPr>
            <a:xfrm rot="6750310">
              <a:off x="1463404" y="2069639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Sechseck 44">
              <a:extLst>
                <a:ext uri="{FF2B5EF4-FFF2-40B4-BE49-F238E27FC236}">
                  <a16:creationId xmlns:a16="http://schemas.microsoft.com/office/drawing/2014/main" id="{8685B48E-461C-48CE-9811-7196F1521F83}"/>
                </a:ext>
              </a:extLst>
            </p:cNvPr>
            <p:cNvSpPr/>
            <p:nvPr/>
          </p:nvSpPr>
          <p:spPr>
            <a:xfrm rot="4906791">
              <a:off x="1423658" y="2367890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Sechseck 45">
              <a:extLst>
                <a:ext uri="{FF2B5EF4-FFF2-40B4-BE49-F238E27FC236}">
                  <a16:creationId xmlns:a16="http://schemas.microsoft.com/office/drawing/2014/main" id="{86A097F2-39A6-499A-B6BC-9A893687C0BD}"/>
                </a:ext>
              </a:extLst>
            </p:cNvPr>
            <p:cNvSpPr/>
            <p:nvPr/>
          </p:nvSpPr>
          <p:spPr>
            <a:xfrm rot="4966534">
              <a:off x="1460780" y="2686261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Sechseck 46">
              <a:extLst>
                <a:ext uri="{FF2B5EF4-FFF2-40B4-BE49-F238E27FC236}">
                  <a16:creationId xmlns:a16="http://schemas.microsoft.com/office/drawing/2014/main" id="{B6520908-FED3-4170-AA98-AD49AAEBBA7B}"/>
                </a:ext>
              </a:extLst>
            </p:cNvPr>
            <p:cNvSpPr/>
            <p:nvPr/>
          </p:nvSpPr>
          <p:spPr>
            <a:xfrm rot="3781275">
              <a:off x="1464744" y="1453404"/>
              <a:ext cx="313267" cy="239712"/>
            </a:xfrm>
            <a:prstGeom prst="hexagon">
              <a:avLst>
                <a:gd name="adj" fmla="val 17935"/>
                <a:gd name="vf" fmla="val 115470"/>
              </a:avLst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BB9FDC38-4042-48C2-94E7-1B70F54E8D70}"/>
              </a:ext>
            </a:extLst>
          </p:cNvPr>
          <p:cNvGrpSpPr/>
          <p:nvPr/>
        </p:nvGrpSpPr>
        <p:grpSpPr>
          <a:xfrm>
            <a:off x="3593538" y="3383470"/>
            <a:ext cx="337065" cy="1573180"/>
            <a:chOff x="1501522" y="1416626"/>
            <a:chExt cx="337065" cy="1573180"/>
          </a:xfrm>
        </p:grpSpPr>
        <p:sp>
          <p:nvSpPr>
            <p:cNvPr id="49" name="Sechseck 48">
              <a:extLst>
                <a:ext uri="{FF2B5EF4-FFF2-40B4-BE49-F238E27FC236}">
                  <a16:creationId xmlns:a16="http://schemas.microsoft.com/office/drawing/2014/main" id="{C88DD008-9B9C-440D-90F7-B1582070516E}"/>
                </a:ext>
              </a:extLst>
            </p:cNvPr>
            <p:cNvSpPr/>
            <p:nvPr/>
          </p:nvSpPr>
          <p:spPr>
            <a:xfrm rot="5400000">
              <a:off x="1464746" y="1766960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Sechseck 49">
              <a:extLst>
                <a:ext uri="{FF2B5EF4-FFF2-40B4-BE49-F238E27FC236}">
                  <a16:creationId xmlns:a16="http://schemas.microsoft.com/office/drawing/2014/main" id="{2AA14EF8-9D95-476A-96F7-443F2A799AB1}"/>
                </a:ext>
              </a:extLst>
            </p:cNvPr>
            <p:cNvSpPr/>
            <p:nvPr/>
          </p:nvSpPr>
          <p:spPr>
            <a:xfrm rot="5011017">
              <a:off x="1481666" y="2085817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Sechseck 50">
              <a:extLst>
                <a:ext uri="{FF2B5EF4-FFF2-40B4-BE49-F238E27FC236}">
                  <a16:creationId xmlns:a16="http://schemas.microsoft.com/office/drawing/2014/main" id="{3B780698-DF76-43E5-B519-D184DF1E4FDF}"/>
                </a:ext>
              </a:extLst>
            </p:cNvPr>
            <p:cNvSpPr/>
            <p:nvPr/>
          </p:nvSpPr>
          <p:spPr>
            <a:xfrm rot="4906791">
              <a:off x="1540933" y="2396772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Sechseck 51">
              <a:extLst>
                <a:ext uri="{FF2B5EF4-FFF2-40B4-BE49-F238E27FC236}">
                  <a16:creationId xmlns:a16="http://schemas.microsoft.com/office/drawing/2014/main" id="{18256EAF-1135-490F-873A-A186E1B6958D}"/>
                </a:ext>
              </a:extLst>
            </p:cNvPr>
            <p:cNvSpPr/>
            <p:nvPr/>
          </p:nvSpPr>
          <p:spPr>
            <a:xfrm rot="5400000">
              <a:off x="1562097" y="2713317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Sechseck 52">
              <a:extLst>
                <a:ext uri="{FF2B5EF4-FFF2-40B4-BE49-F238E27FC236}">
                  <a16:creationId xmlns:a16="http://schemas.microsoft.com/office/drawing/2014/main" id="{709BACD4-6412-4F4E-881C-5CF9B9D5B72C}"/>
                </a:ext>
              </a:extLst>
            </p:cNvPr>
            <p:cNvSpPr/>
            <p:nvPr/>
          </p:nvSpPr>
          <p:spPr>
            <a:xfrm rot="5400000">
              <a:off x="1464744" y="1453404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30516103-2292-45A8-A9A3-48BBC251FD14}"/>
              </a:ext>
            </a:extLst>
          </p:cNvPr>
          <p:cNvGrpSpPr/>
          <p:nvPr/>
        </p:nvGrpSpPr>
        <p:grpSpPr>
          <a:xfrm>
            <a:off x="4023320" y="1585470"/>
            <a:ext cx="337065" cy="1573180"/>
            <a:chOff x="1501522" y="1416626"/>
            <a:chExt cx="337065" cy="1573180"/>
          </a:xfrm>
        </p:grpSpPr>
        <p:sp>
          <p:nvSpPr>
            <p:cNvPr id="55" name="Sechseck 54">
              <a:extLst>
                <a:ext uri="{FF2B5EF4-FFF2-40B4-BE49-F238E27FC236}">
                  <a16:creationId xmlns:a16="http://schemas.microsoft.com/office/drawing/2014/main" id="{D44D4847-91AB-45F1-BBF6-D9AA449E9B85}"/>
                </a:ext>
              </a:extLst>
            </p:cNvPr>
            <p:cNvSpPr/>
            <p:nvPr/>
          </p:nvSpPr>
          <p:spPr>
            <a:xfrm rot="5400000">
              <a:off x="1464746" y="1766960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Sechseck 55">
              <a:extLst>
                <a:ext uri="{FF2B5EF4-FFF2-40B4-BE49-F238E27FC236}">
                  <a16:creationId xmlns:a16="http://schemas.microsoft.com/office/drawing/2014/main" id="{55153E44-C1C1-4855-8138-3B30D1EF7ABE}"/>
                </a:ext>
              </a:extLst>
            </p:cNvPr>
            <p:cNvSpPr/>
            <p:nvPr/>
          </p:nvSpPr>
          <p:spPr>
            <a:xfrm rot="5011017">
              <a:off x="1481666" y="2085817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Sechseck 56">
              <a:extLst>
                <a:ext uri="{FF2B5EF4-FFF2-40B4-BE49-F238E27FC236}">
                  <a16:creationId xmlns:a16="http://schemas.microsoft.com/office/drawing/2014/main" id="{5A154CA6-613E-42B1-AC52-7D2EC74BB016}"/>
                </a:ext>
              </a:extLst>
            </p:cNvPr>
            <p:cNvSpPr/>
            <p:nvPr/>
          </p:nvSpPr>
          <p:spPr>
            <a:xfrm rot="4906791">
              <a:off x="1540933" y="2396772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Sechseck 57">
              <a:extLst>
                <a:ext uri="{FF2B5EF4-FFF2-40B4-BE49-F238E27FC236}">
                  <a16:creationId xmlns:a16="http://schemas.microsoft.com/office/drawing/2014/main" id="{81167DD7-6DA2-4DB8-8CE5-710455CB151F}"/>
                </a:ext>
              </a:extLst>
            </p:cNvPr>
            <p:cNvSpPr/>
            <p:nvPr/>
          </p:nvSpPr>
          <p:spPr>
            <a:xfrm rot="5400000">
              <a:off x="1562097" y="2713317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Sechseck 58">
              <a:extLst>
                <a:ext uri="{FF2B5EF4-FFF2-40B4-BE49-F238E27FC236}">
                  <a16:creationId xmlns:a16="http://schemas.microsoft.com/office/drawing/2014/main" id="{F546F3A2-F32B-4169-B532-2DE82E2FDD7F}"/>
                </a:ext>
              </a:extLst>
            </p:cNvPr>
            <p:cNvSpPr/>
            <p:nvPr/>
          </p:nvSpPr>
          <p:spPr>
            <a:xfrm rot="5400000">
              <a:off x="1464744" y="1453404"/>
              <a:ext cx="313267" cy="239712"/>
            </a:xfrm>
            <a:prstGeom prst="hexagon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4BA9F1B4-226B-436B-9F8A-337349786F53}"/>
              </a:ext>
            </a:extLst>
          </p:cNvPr>
          <p:cNvGrpSpPr/>
          <p:nvPr/>
        </p:nvGrpSpPr>
        <p:grpSpPr>
          <a:xfrm>
            <a:off x="8151743" y="1359170"/>
            <a:ext cx="337065" cy="1573180"/>
            <a:chOff x="1501522" y="1416626"/>
            <a:chExt cx="337065" cy="1573180"/>
          </a:xfrm>
          <a:solidFill>
            <a:srgbClr val="FF9933"/>
          </a:solidFill>
        </p:grpSpPr>
        <p:sp>
          <p:nvSpPr>
            <p:cNvPr id="61" name="Sechseck 60">
              <a:extLst>
                <a:ext uri="{FF2B5EF4-FFF2-40B4-BE49-F238E27FC236}">
                  <a16:creationId xmlns:a16="http://schemas.microsoft.com/office/drawing/2014/main" id="{C15A08B5-ED70-4E12-A847-1D864FD983CA}"/>
                </a:ext>
              </a:extLst>
            </p:cNvPr>
            <p:cNvSpPr/>
            <p:nvPr/>
          </p:nvSpPr>
          <p:spPr>
            <a:xfrm rot="5400000">
              <a:off x="1464746" y="1766960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Sechseck 61">
              <a:extLst>
                <a:ext uri="{FF2B5EF4-FFF2-40B4-BE49-F238E27FC236}">
                  <a16:creationId xmlns:a16="http://schemas.microsoft.com/office/drawing/2014/main" id="{9EDC4D70-F48E-4AD9-8F90-74AC920E1690}"/>
                </a:ext>
              </a:extLst>
            </p:cNvPr>
            <p:cNvSpPr/>
            <p:nvPr/>
          </p:nvSpPr>
          <p:spPr>
            <a:xfrm rot="5011017">
              <a:off x="1481666" y="2085817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Sechseck 62">
              <a:extLst>
                <a:ext uri="{FF2B5EF4-FFF2-40B4-BE49-F238E27FC236}">
                  <a16:creationId xmlns:a16="http://schemas.microsoft.com/office/drawing/2014/main" id="{D39C4D3B-210D-4AAB-99F1-A83BE74427C2}"/>
                </a:ext>
              </a:extLst>
            </p:cNvPr>
            <p:cNvSpPr/>
            <p:nvPr/>
          </p:nvSpPr>
          <p:spPr>
            <a:xfrm rot="4906791">
              <a:off x="1540933" y="2396772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Sechseck 63">
              <a:extLst>
                <a:ext uri="{FF2B5EF4-FFF2-40B4-BE49-F238E27FC236}">
                  <a16:creationId xmlns:a16="http://schemas.microsoft.com/office/drawing/2014/main" id="{B8BBA805-F67F-4F5F-B756-F9017E2BB5C5}"/>
                </a:ext>
              </a:extLst>
            </p:cNvPr>
            <p:cNvSpPr/>
            <p:nvPr/>
          </p:nvSpPr>
          <p:spPr>
            <a:xfrm rot="5400000">
              <a:off x="1562097" y="2713317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Sechseck 64">
              <a:extLst>
                <a:ext uri="{FF2B5EF4-FFF2-40B4-BE49-F238E27FC236}">
                  <a16:creationId xmlns:a16="http://schemas.microsoft.com/office/drawing/2014/main" id="{27792376-44CC-4A13-9D3C-A2610B0B5C8C}"/>
                </a:ext>
              </a:extLst>
            </p:cNvPr>
            <p:cNvSpPr/>
            <p:nvPr/>
          </p:nvSpPr>
          <p:spPr>
            <a:xfrm rot="5400000">
              <a:off x="1464744" y="1453404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95F8A2E4-EBE1-4991-A09D-BF01060942E1}"/>
              </a:ext>
            </a:extLst>
          </p:cNvPr>
          <p:cNvGrpSpPr/>
          <p:nvPr/>
        </p:nvGrpSpPr>
        <p:grpSpPr>
          <a:xfrm>
            <a:off x="9419833" y="1595200"/>
            <a:ext cx="337065" cy="1573180"/>
            <a:chOff x="1501522" y="1416626"/>
            <a:chExt cx="337065" cy="1573180"/>
          </a:xfrm>
          <a:solidFill>
            <a:srgbClr val="FF9933"/>
          </a:solidFill>
        </p:grpSpPr>
        <p:sp>
          <p:nvSpPr>
            <p:cNvPr id="67" name="Sechseck 66">
              <a:extLst>
                <a:ext uri="{FF2B5EF4-FFF2-40B4-BE49-F238E27FC236}">
                  <a16:creationId xmlns:a16="http://schemas.microsoft.com/office/drawing/2014/main" id="{5C293809-819E-41EF-BA74-5C2E376DD0C0}"/>
                </a:ext>
              </a:extLst>
            </p:cNvPr>
            <p:cNvSpPr/>
            <p:nvPr/>
          </p:nvSpPr>
          <p:spPr>
            <a:xfrm rot="5400000">
              <a:off x="1464746" y="1766960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Sechseck 67">
              <a:extLst>
                <a:ext uri="{FF2B5EF4-FFF2-40B4-BE49-F238E27FC236}">
                  <a16:creationId xmlns:a16="http://schemas.microsoft.com/office/drawing/2014/main" id="{57D50CDE-46BF-4305-B622-024F6681ADDD}"/>
                </a:ext>
              </a:extLst>
            </p:cNvPr>
            <p:cNvSpPr/>
            <p:nvPr/>
          </p:nvSpPr>
          <p:spPr>
            <a:xfrm rot="5011017">
              <a:off x="1481666" y="2085817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Sechseck 68">
              <a:extLst>
                <a:ext uri="{FF2B5EF4-FFF2-40B4-BE49-F238E27FC236}">
                  <a16:creationId xmlns:a16="http://schemas.microsoft.com/office/drawing/2014/main" id="{55B3F6F3-0156-4D38-BF0D-1403F2BF00A2}"/>
                </a:ext>
              </a:extLst>
            </p:cNvPr>
            <p:cNvSpPr/>
            <p:nvPr/>
          </p:nvSpPr>
          <p:spPr>
            <a:xfrm rot="4906791">
              <a:off x="1540933" y="2396772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Sechseck 69">
              <a:extLst>
                <a:ext uri="{FF2B5EF4-FFF2-40B4-BE49-F238E27FC236}">
                  <a16:creationId xmlns:a16="http://schemas.microsoft.com/office/drawing/2014/main" id="{24A8416A-7AE9-45F0-89DB-289ED091E94A}"/>
                </a:ext>
              </a:extLst>
            </p:cNvPr>
            <p:cNvSpPr/>
            <p:nvPr/>
          </p:nvSpPr>
          <p:spPr>
            <a:xfrm rot="5400000">
              <a:off x="1562097" y="2713317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Sechseck 70">
              <a:extLst>
                <a:ext uri="{FF2B5EF4-FFF2-40B4-BE49-F238E27FC236}">
                  <a16:creationId xmlns:a16="http://schemas.microsoft.com/office/drawing/2014/main" id="{A0B630C7-6E19-40B8-AF8D-FF9C17DC26C1}"/>
                </a:ext>
              </a:extLst>
            </p:cNvPr>
            <p:cNvSpPr/>
            <p:nvPr/>
          </p:nvSpPr>
          <p:spPr>
            <a:xfrm rot="5400000">
              <a:off x="1464744" y="1453404"/>
              <a:ext cx="313267" cy="239712"/>
            </a:xfrm>
            <a:prstGeom prst="hexagon">
              <a:avLst/>
            </a:prstGeom>
            <a:grpFill/>
            <a:ln>
              <a:solidFill>
                <a:srgbClr val="FF9933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2" name="Textfeld 71">
            <a:extLst>
              <a:ext uri="{FF2B5EF4-FFF2-40B4-BE49-F238E27FC236}">
                <a16:creationId xmlns:a16="http://schemas.microsoft.com/office/drawing/2014/main" id="{5E756000-ACD9-4357-BE54-D6FE69A5FA11}"/>
              </a:ext>
            </a:extLst>
          </p:cNvPr>
          <p:cNvSpPr txBox="1"/>
          <p:nvPr/>
        </p:nvSpPr>
        <p:spPr>
          <a:xfrm>
            <a:off x="10600918" y="2975584"/>
            <a:ext cx="1566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Proteinkern</a:t>
            </a:r>
          </a:p>
          <a:p>
            <a:r>
              <a:rPr lang="de-DE" sz="2000" dirty="0"/>
              <a:t>(</a:t>
            </a:r>
            <a:r>
              <a:rPr lang="de-DE" sz="2000" dirty="0" err="1"/>
              <a:t>Apomuzin</a:t>
            </a:r>
            <a:r>
              <a:rPr lang="de-DE" sz="2000" dirty="0"/>
              <a:t>)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CBDE61DD-512E-4665-AB57-506C7F35EFF4}"/>
              </a:ext>
            </a:extLst>
          </p:cNvPr>
          <p:cNvSpPr txBox="1"/>
          <p:nvPr/>
        </p:nvSpPr>
        <p:spPr>
          <a:xfrm>
            <a:off x="10346685" y="4596100"/>
            <a:ext cx="2014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FF9933"/>
                </a:solidFill>
              </a:rPr>
              <a:t>Polysaccharide</a:t>
            </a:r>
          </a:p>
        </p:txBody>
      </p:sp>
      <p:cxnSp>
        <p:nvCxnSpPr>
          <p:cNvPr id="74" name="Gerader Verbinder 73">
            <a:extLst>
              <a:ext uri="{FF2B5EF4-FFF2-40B4-BE49-F238E27FC236}">
                <a16:creationId xmlns:a16="http://schemas.microsoft.com/office/drawing/2014/main" id="{39F6B3FD-5CB1-47F3-A8D1-CCD8A2D116A1}"/>
              </a:ext>
            </a:extLst>
          </p:cNvPr>
          <p:cNvCxnSpPr/>
          <p:nvPr/>
        </p:nvCxnSpPr>
        <p:spPr>
          <a:xfrm>
            <a:off x="245533" y="928964"/>
            <a:ext cx="11389898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0E66E128-E472-43FB-BD7F-7F9B6FB3624F}"/>
              </a:ext>
            </a:extLst>
          </p:cNvPr>
          <p:cNvSpPr/>
          <p:nvPr/>
        </p:nvSpPr>
        <p:spPr>
          <a:xfrm>
            <a:off x="1147156" y="2975584"/>
            <a:ext cx="9010997" cy="366132"/>
          </a:xfrm>
          <a:custGeom>
            <a:avLst/>
            <a:gdLst>
              <a:gd name="connsiteX0" fmla="*/ 0 w 9010997"/>
              <a:gd name="connsiteY0" fmla="*/ 299631 h 366132"/>
              <a:gd name="connsiteX1" fmla="*/ 748146 w 9010997"/>
              <a:gd name="connsiteY1" fmla="*/ 50249 h 366132"/>
              <a:gd name="connsiteX2" fmla="*/ 2011680 w 9010997"/>
              <a:gd name="connsiteY2" fmla="*/ 349507 h 366132"/>
              <a:gd name="connsiteX3" fmla="*/ 3341717 w 9010997"/>
              <a:gd name="connsiteY3" fmla="*/ 183252 h 366132"/>
              <a:gd name="connsiteX4" fmla="*/ 4172989 w 9010997"/>
              <a:gd name="connsiteY4" fmla="*/ 372 h 366132"/>
              <a:gd name="connsiteX5" fmla="*/ 5536277 w 9010997"/>
              <a:gd name="connsiteY5" fmla="*/ 233129 h 366132"/>
              <a:gd name="connsiteX6" fmla="*/ 6467302 w 9010997"/>
              <a:gd name="connsiteY6" fmla="*/ 233129 h 366132"/>
              <a:gd name="connsiteX7" fmla="*/ 7215448 w 9010997"/>
              <a:gd name="connsiteY7" fmla="*/ 16998 h 366132"/>
              <a:gd name="connsiteX8" fmla="*/ 9010997 w 9010997"/>
              <a:gd name="connsiteY8" fmla="*/ 366132 h 366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10997" h="366132">
                <a:moveTo>
                  <a:pt x="0" y="299631"/>
                </a:moveTo>
                <a:cubicBezTo>
                  <a:pt x="206433" y="170783"/>
                  <a:pt x="412866" y="41936"/>
                  <a:pt x="748146" y="50249"/>
                </a:cubicBezTo>
                <a:cubicBezTo>
                  <a:pt x="1083426" y="58562"/>
                  <a:pt x="1579418" y="327340"/>
                  <a:pt x="2011680" y="349507"/>
                </a:cubicBezTo>
                <a:cubicBezTo>
                  <a:pt x="2443942" y="371674"/>
                  <a:pt x="2981499" y="241441"/>
                  <a:pt x="3341717" y="183252"/>
                </a:cubicBezTo>
                <a:cubicBezTo>
                  <a:pt x="3701935" y="125063"/>
                  <a:pt x="3807229" y="-7941"/>
                  <a:pt x="4172989" y="372"/>
                </a:cubicBezTo>
                <a:cubicBezTo>
                  <a:pt x="4538749" y="8685"/>
                  <a:pt x="5153892" y="194336"/>
                  <a:pt x="5536277" y="233129"/>
                </a:cubicBezTo>
                <a:cubicBezTo>
                  <a:pt x="5918663" y="271922"/>
                  <a:pt x="6187440" y="269151"/>
                  <a:pt x="6467302" y="233129"/>
                </a:cubicBezTo>
                <a:cubicBezTo>
                  <a:pt x="6747164" y="197107"/>
                  <a:pt x="6791499" y="-5169"/>
                  <a:pt x="7215448" y="16998"/>
                </a:cubicBezTo>
                <a:cubicBezTo>
                  <a:pt x="7639397" y="39165"/>
                  <a:pt x="8325197" y="202648"/>
                  <a:pt x="9010997" y="366132"/>
                </a:cubicBezTo>
              </a:path>
            </a:pathLst>
          </a:custGeom>
          <a:ln w="1174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n w="5080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2020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Muzine (Schleimstoffe)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Ronja Braasch</dc:creator>
  <cp:lastModifiedBy>Ronja Braasch</cp:lastModifiedBy>
  <cp:revision>38</cp:revision>
  <dcterms:created xsi:type="dcterms:W3CDTF">2018-04-23T16:25:40Z</dcterms:created>
  <dcterms:modified xsi:type="dcterms:W3CDTF">2019-02-18T10:56:31Z</dcterms:modified>
</cp:coreProperties>
</file>