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orient="horz" pos="2115" userDrawn="1">
          <p15:clr>
            <a:srgbClr val="A4A3A4"/>
          </p15:clr>
        </p15:guide>
        <p15:guide id="4" orient="horz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7" autoAdjust="0"/>
    <p:restoredTop sz="94660"/>
  </p:normalViewPr>
  <p:slideViewPr>
    <p:cSldViewPr snapToGrid="0" showGuides="1">
      <p:cViewPr>
        <p:scale>
          <a:sx n="150" d="100"/>
          <a:sy n="150" d="100"/>
        </p:scale>
        <p:origin x="-2640" y="-822"/>
      </p:cViewPr>
      <p:guideLst>
        <p:guide orient="horz" pos="2160"/>
        <p:guide pos="3120"/>
        <p:guide orient="horz" pos="2115"/>
        <p:guide orient="horz"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ED702E88-845D-4C71-9451-4DFDBC3E9439}"/>
              </a:ext>
            </a:extLst>
          </p:cNvPr>
          <p:cNvSpPr/>
          <p:nvPr/>
        </p:nvSpPr>
        <p:spPr>
          <a:xfrm>
            <a:off x="4719000" y="2979000"/>
            <a:ext cx="468000" cy="900000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R</a:t>
            </a:r>
            <a:r>
              <a:rPr lang="de-DE" sz="16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3010C48-EAE3-4346-81E1-F53884BB9DC0}"/>
              </a:ext>
            </a:extLst>
          </p:cNvPr>
          <p:cNvSpPr/>
          <p:nvPr/>
        </p:nvSpPr>
        <p:spPr>
          <a:xfrm>
            <a:off x="5677275" y="2889000"/>
            <a:ext cx="540000" cy="1080000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R</a:t>
            </a:r>
            <a:r>
              <a:rPr lang="de-DE" sz="1600" baseline="-25000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9" name="Verbinder: gewinkelt 8">
            <a:extLst>
              <a:ext uri="{FF2B5EF4-FFF2-40B4-BE49-F238E27FC236}">
                <a16:creationId xmlns:a16="http://schemas.microsoft.com/office/drawing/2014/main" id="{3396207A-1CCD-4D59-B089-059792E51367}"/>
              </a:ext>
            </a:extLst>
          </p:cNvPr>
          <p:cNvCxnSpPr>
            <a:cxnSpLocks/>
            <a:endCxn id="7" idx="0"/>
          </p:cNvCxnSpPr>
          <p:nvPr/>
        </p:nvCxnSpPr>
        <p:spPr>
          <a:xfrm flipV="1">
            <a:off x="3299460" y="2889000"/>
            <a:ext cx="2647815" cy="460624"/>
          </a:xfrm>
          <a:prstGeom prst="bentConnector4">
            <a:avLst>
              <a:gd name="adj1" fmla="val 8215"/>
              <a:gd name="adj2" fmla="val 138048"/>
            </a:avLst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Verbinder: gewinkelt 11">
            <a:extLst>
              <a:ext uri="{FF2B5EF4-FFF2-40B4-BE49-F238E27FC236}">
                <a16:creationId xmlns:a16="http://schemas.microsoft.com/office/drawing/2014/main" id="{BBC4E4CF-94F1-4B49-8FE7-697C666BD838}"/>
              </a:ext>
            </a:extLst>
          </p:cNvPr>
          <p:cNvCxnSpPr>
            <a:cxnSpLocks/>
            <a:endCxn id="6" idx="0"/>
          </p:cNvCxnSpPr>
          <p:nvPr/>
        </p:nvCxnSpPr>
        <p:spPr>
          <a:xfrm flipV="1">
            <a:off x="3708400" y="2979000"/>
            <a:ext cx="1244600" cy="370624"/>
          </a:xfrm>
          <a:prstGeom prst="bentConnector4">
            <a:avLst>
              <a:gd name="adj1" fmla="val -15523"/>
              <a:gd name="adj2" fmla="val 171960"/>
            </a:avLst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Verbinder: gewinkelt 14">
            <a:extLst>
              <a:ext uri="{FF2B5EF4-FFF2-40B4-BE49-F238E27FC236}">
                <a16:creationId xmlns:a16="http://schemas.microsoft.com/office/drawing/2014/main" id="{1FF0AFB6-CE43-4BD5-A91C-406802E8EAAF}"/>
              </a:ext>
            </a:extLst>
          </p:cNvPr>
          <p:cNvCxnSpPr>
            <a:cxnSpLocks/>
            <a:endCxn id="6" idx="2"/>
          </p:cNvCxnSpPr>
          <p:nvPr/>
        </p:nvCxnSpPr>
        <p:spPr>
          <a:xfrm>
            <a:off x="3902363" y="3465513"/>
            <a:ext cx="1050637" cy="413487"/>
          </a:xfrm>
          <a:prstGeom prst="bentConnector4">
            <a:avLst>
              <a:gd name="adj1" fmla="val -36081"/>
              <a:gd name="adj2" fmla="val 167572"/>
            </a:avLst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Verbinder: gewinkelt 17">
            <a:extLst>
              <a:ext uri="{FF2B5EF4-FFF2-40B4-BE49-F238E27FC236}">
                <a16:creationId xmlns:a16="http://schemas.microsoft.com/office/drawing/2014/main" id="{499BD4F5-DC67-47D1-A87F-C70F5AB5C073}"/>
              </a:ext>
            </a:extLst>
          </p:cNvPr>
          <p:cNvCxnSpPr>
            <a:cxnSpLocks/>
            <a:endCxn id="7" idx="2"/>
          </p:cNvCxnSpPr>
          <p:nvPr/>
        </p:nvCxnSpPr>
        <p:spPr>
          <a:xfrm>
            <a:off x="3078480" y="3465513"/>
            <a:ext cx="2868795" cy="503487"/>
          </a:xfrm>
          <a:prstGeom prst="bentConnector4">
            <a:avLst>
              <a:gd name="adj1" fmla="val 15545"/>
              <a:gd name="adj2" fmla="val 136322"/>
            </a:avLst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Minuszeichen 66">
            <a:extLst>
              <a:ext uri="{FF2B5EF4-FFF2-40B4-BE49-F238E27FC236}">
                <a16:creationId xmlns:a16="http://schemas.microsoft.com/office/drawing/2014/main" id="{2A18C0F2-D00F-4887-B8CD-3F5016B64EE1}"/>
              </a:ext>
            </a:extLst>
          </p:cNvPr>
          <p:cNvSpPr/>
          <p:nvPr/>
        </p:nvSpPr>
        <p:spPr>
          <a:xfrm>
            <a:off x="3164460" y="3194427"/>
            <a:ext cx="270000" cy="90000"/>
          </a:xfrm>
          <a:prstGeom prst="mathMinus">
            <a:avLst/>
          </a:prstGeom>
          <a:solidFill>
            <a:schemeClr val="accent1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68" name="Kreuz 67">
            <a:extLst>
              <a:ext uri="{FF2B5EF4-FFF2-40B4-BE49-F238E27FC236}">
                <a16:creationId xmlns:a16="http://schemas.microsoft.com/office/drawing/2014/main" id="{40072741-332F-4A15-A75D-6824AD6299CD}"/>
              </a:ext>
            </a:extLst>
          </p:cNvPr>
          <p:cNvSpPr/>
          <p:nvPr/>
        </p:nvSpPr>
        <p:spPr>
          <a:xfrm>
            <a:off x="3209460" y="3552282"/>
            <a:ext cx="180000" cy="180000"/>
          </a:xfrm>
          <a:prstGeom prst="plus">
            <a:avLst>
              <a:gd name="adj" fmla="val 46607"/>
            </a:avLst>
          </a:prstGeom>
          <a:solidFill>
            <a:schemeClr val="accent2"/>
          </a:solidFill>
          <a:ln w="222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73B36862-FAEA-4584-8068-D18C8E2626CE}"/>
              </a:ext>
            </a:extLst>
          </p:cNvPr>
          <p:cNvSpPr>
            <a:spLocks noChangeAspect="1"/>
          </p:cNvSpPr>
          <p:nvPr/>
        </p:nvSpPr>
        <p:spPr>
          <a:xfrm>
            <a:off x="4899000" y="2659317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FC231E0D-3B3F-448C-B88B-6A6576976551}"/>
              </a:ext>
            </a:extLst>
          </p:cNvPr>
          <p:cNvSpPr>
            <a:spLocks noChangeAspect="1"/>
          </p:cNvSpPr>
          <p:nvPr/>
        </p:nvSpPr>
        <p:spPr>
          <a:xfrm>
            <a:off x="4899000" y="410370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997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</Words>
  <Application>Microsoft Office PowerPoint</Application>
  <PresentationFormat>A4-Papier (210 x 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12</cp:revision>
  <dcterms:created xsi:type="dcterms:W3CDTF">2020-05-18T07:49:30Z</dcterms:created>
  <dcterms:modified xsi:type="dcterms:W3CDTF">2020-07-10T07:19:31Z</dcterms:modified>
</cp:coreProperties>
</file>