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128" y="2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051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17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2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07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0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8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4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5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9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78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90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906" y="1279209"/>
            <a:ext cx="8640000" cy="486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3C28-CF28-4B09-B2A7-88A4E44AE148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2A9E-EBC1-42C6-AA16-3F0C1AA174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53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F9A379DA-9414-4422-AF24-10FA99833613}"/>
              </a:ext>
            </a:extLst>
          </p:cNvPr>
          <p:cNvSpPr>
            <a:spLocks noChangeAspect="1"/>
          </p:cNvSpPr>
          <p:nvPr/>
        </p:nvSpPr>
        <p:spPr>
          <a:xfrm>
            <a:off x="4068498" y="2529000"/>
            <a:ext cx="1800000" cy="180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D68DE71-E49A-46BA-8F7D-F5C5C31067A4}"/>
              </a:ext>
            </a:extLst>
          </p:cNvPr>
          <p:cNvSpPr>
            <a:spLocks noChangeAspect="1"/>
          </p:cNvSpPr>
          <p:nvPr/>
        </p:nvSpPr>
        <p:spPr>
          <a:xfrm>
            <a:off x="4248498" y="2709000"/>
            <a:ext cx="1440000" cy="144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9487EF7-803A-4B7D-AACA-70B3DDC7C15B}"/>
              </a:ext>
            </a:extLst>
          </p:cNvPr>
          <p:cNvSpPr>
            <a:spLocks noChangeAspect="1"/>
          </p:cNvSpPr>
          <p:nvPr/>
        </p:nvSpPr>
        <p:spPr>
          <a:xfrm>
            <a:off x="4428498" y="288900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42018DD-36DF-4D55-9193-C06B56497D2D}"/>
              </a:ext>
            </a:extLst>
          </p:cNvPr>
          <p:cNvSpPr>
            <a:spLocks noChangeAspect="1"/>
          </p:cNvSpPr>
          <p:nvPr/>
        </p:nvSpPr>
        <p:spPr>
          <a:xfrm>
            <a:off x="4611894" y="3072396"/>
            <a:ext cx="720000" cy="72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EC35A30-FA0C-4F2A-A1BF-43EBC61E06C8}"/>
              </a:ext>
            </a:extLst>
          </p:cNvPr>
          <p:cNvSpPr>
            <a:spLocks noChangeAspect="1"/>
          </p:cNvSpPr>
          <p:nvPr/>
        </p:nvSpPr>
        <p:spPr>
          <a:xfrm>
            <a:off x="4788498" y="3249000"/>
            <a:ext cx="360000" cy="36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58365C-721C-4A35-A166-C1BD20DA93CA}"/>
              </a:ext>
            </a:extLst>
          </p:cNvPr>
          <p:cNvSpPr txBox="1"/>
          <p:nvPr/>
        </p:nvSpPr>
        <p:spPr>
          <a:xfrm>
            <a:off x="3814268" y="1828800"/>
            <a:ext cx="2289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Ruhende Schall-Quelle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2E77973-3631-4A85-BAC4-1ADB1BBE02C1}"/>
              </a:ext>
            </a:extLst>
          </p:cNvPr>
          <p:cNvCxnSpPr>
            <a:stCxn id="7" idx="2"/>
            <a:endCxn id="6" idx="0"/>
          </p:cNvCxnSpPr>
          <p:nvPr/>
        </p:nvCxnSpPr>
        <p:spPr>
          <a:xfrm>
            <a:off x="4958973" y="2167354"/>
            <a:ext cx="9525" cy="108164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1B12DA74-24F6-47B0-BBBE-E99A4EDCFC39}"/>
              </a:ext>
            </a:extLst>
          </p:cNvPr>
          <p:cNvSpPr txBox="1"/>
          <p:nvPr/>
        </p:nvSpPr>
        <p:spPr>
          <a:xfrm>
            <a:off x="3522758" y="4530894"/>
            <a:ext cx="1205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Schallwelle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DBB7F35-B4B2-404C-8F46-AD0B89B83215}"/>
              </a:ext>
            </a:extLst>
          </p:cNvPr>
          <p:cNvCxnSpPr>
            <a:stCxn id="10" idx="0"/>
            <a:endCxn id="2" idx="3"/>
          </p:cNvCxnSpPr>
          <p:nvPr/>
        </p:nvCxnSpPr>
        <p:spPr>
          <a:xfrm flipV="1">
            <a:off x="4125648" y="4065396"/>
            <a:ext cx="206454" cy="46549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47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F9A379DA-9414-4422-AF24-10FA99833613}"/>
              </a:ext>
            </a:extLst>
          </p:cNvPr>
          <p:cNvSpPr>
            <a:spLocks noChangeAspect="1"/>
          </p:cNvSpPr>
          <p:nvPr/>
        </p:nvSpPr>
        <p:spPr>
          <a:xfrm>
            <a:off x="4068498" y="2529000"/>
            <a:ext cx="1800000" cy="180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D68DE71-E49A-46BA-8F7D-F5C5C31067A4}"/>
              </a:ext>
            </a:extLst>
          </p:cNvPr>
          <p:cNvSpPr>
            <a:spLocks noChangeAspect="1"/>
          </p:cNvSpPr>
          <p:nvPr/>
        </p:nvSpPr>
        <p:spPr>
          <a:xfrm>
            <a:off x="4353273" y="2709000"/>
            <a:ext cx="1440000" cy="144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9487EF7-803A-4B7D-AACA-70B3DDC7C15B}"/>
              </a:ext>
            </a:extLst>
          </p:cNvPr>
          <p:cNvSpPr>
            <a:spLocks noChangeAspect="1"/>
          </p:cNvSpPr>
          <p:nvPr/>
        </p:nvSpPr>
        <p:spPr>
          <a:xfrm>
            <a:off x="4611894" y="2889000"/>
            <a:ext cx="1080000" cy="108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42018DD-36DF-4D55-9193-C06B56497D2D}"/>
              </a:ext>
            </a:extLst>
          </p:cNvPr>
          <p:cNvSpPr>
            <a:spLocks noChangeAspect="1"/>
          </p:cNvSpPr>
          <p:nvPr/>
        </p:nvSpPr>
        <p:spPr>
          <a:xfrm>
            <a:off x="4878578" y="3069000"/>
            <a:ext cx="720000" cy="7200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EC35A30-FA0C-4F2A-A1BF-43EBC61E06C8}"/>
              </a:ext>
            </a:extLst>
          </p:cNvPr>
          <p:cNvSpPr>
            <a:spLocks noChangeAspect="1"/>
          </p:cNvSpPr>
          <p:nvPr/>
        </p:nvSpPr>
        <p:spPr>
          <a:xfrm>
            <a:off x="5170944" y="3249000"/>
            <a:ext cx="360000" cy="360000"/>
          </a:xfrm>
          <a:prstGeom prst="ellipse">
            <a:avLst/>
          </a:prstGeom>
          <a:solidFill>
            <a:schemeClr val="tx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err="1">
              <a:solidFill>
                <a:schemeClr val="tx1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58365C-721C-4A35-A166-C1BD20DA93CA}"/>
              </a:ext>
            </a:extLst>
          </p:cNvPr>
          <p:cNvSpPr txBox="1"/>
          <p:nvPr/>
        </p:nvSpPr>
        <p:spPr>
          <a:xfrm>
            <a:off x="3814268" y="1828800"/>
            <a:ext cx="2233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bewegte Schall-Quelle</a:t>
            </a: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82E77973-3631-4A85-BAC4-1ADB1BBE02C1}"/>
              </a:ext>
            </a:extLst>
          </p:cNvPr>
          <p:cNvCxnSpPr>
            <a:stCxn id="7" idx="2"/>
            <a:endCxn id="6" idx="0"/>
          </p:cNvCxnSpPr>
          <p:nvPr/>
        </p:nvCxnSpPr>
        <p:spPr>
          <a:xfrm>
            <a:off x="4930920" y="2167354"/>
            <a:ext cx="420024" cy="108164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1B12DA74-24F6-47B0-BBBE-E99A4EDCFC39}"/>
              </a:ext>
            </a:extLst>
          </p:cNvPr>
          <p:cNvSpPr txBox="1"/>
          <p:nvPr/>
        </p:nvSpPr>
        <p:spPr>
          <a:xfrm>
            <a:off x="3522758" y="4530894"/>
            <a:ext cx="1205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dirty="0"/>
              <a:t>Schallwelle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3DBB7F35-B4B2-404C-8F46-AD0B89B83215}"/>
              </a:ext>
            </a:extLst>
          </p:cNvPr>
          <p:cNvCxnSpPr>
            <a:stCxn id="10" idx="0"/>
            <a:endCxn id="2" idx="3"/>
          </p:cNvCxnSpPr>
          <p:nvPr/>
        </p:nvCxnSpPr>
        <p:spPr>
          <a:xfrm flipV="1">
            <a:off x="4125648" y="4065396"/>
            <a:ext cx="206454" cy="46549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230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3">
      <a:dk1>
        <a:sysClr val="windowText" lastClr="000000"/>
      </a:dk1>
      <a:lt1>
        <a:sysClr val="window" lastClr="FFFFFF"/>
      </a:lt1>
      <a:dk2>
        <a:srgbClr val="5F5F5F"/>
      </a:dk2>
      <a:lt2>
        <a:srgbClr val="E7E6E6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FF6400"/>
      </a:accent6>
      <a:hlink>
        <a:srgbClr val="6600CC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A4-Papier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regina.schoenberner83@gmail.com</cp:lastModifiedBy>
  <cp:revision>11</cp:revision>
  <dcterms:created xsi:type="dcterms:W3CDTF">2020-05-18T07:49:30Z</dcterms:created>
  <dcterms:modified xsi:type="dcterms:W3CDTF">2020-07-14T07:21:46Z</dcterms:modified>
</cp:coreProperties>
</file>