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128" y="2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F9A379DA-9414-4422-AF24-10FA99833613}"/>
              </a:ext>
            </a:extLst>
          </p:cNvPr>
          <p:cNvSpPr>
            <a:spLocks noChangeAspect="1"/>
          </p:cNvSpPr>
          <p:nvPr/>
        </p:nvSpPr>
        <p:spPr>
          <a:xfrm>
            <a:off x="4068498" y="2529000"/>
            <a:ext cx="1800000" cy="180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2D68DE71-E49A-46BA-8F7D-F5C5C31067A4}"/>
              </a:ext>
            </a:extLst>
          </p:cNvPr>
          <p:cNvSpPr>
            <a:spLocks noChangeAspect="1"/>
          </p:cNvSpPr>
          <p:nvPr/>
        </p:nvSpPr>
        <p:spPr>
          <a:xfrm>
            <a:off x="4248498" y="2709000"/>
            <a:ext cx="1440000" cy="144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A9487EF7-803A-4B7D-AACA-70B3DDC7C15B}"/>
              </a:ext>
            </a:extLst>
          </p:cNvPr>
          <p:cNvSpPr>
            <a:spLocks noChangeAspect="1"/>
          </p:cNvSpPr>
          <p:nvPr/>
        </p:nvSpPr>
        <p:spPr>
          <a:xfrm>
            <a:off x="4428498" y="2889000"/>
            <a:ext cx="1080000" cy="108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542018DD-36DF-4D55-9193-C06B56497D2D}"/>
              </a:ext>
            </a:extLst>
          </p:cNvPr>
          <p:cNvSpPr>
            <a:spLocks noChangeAspect="1"/>
          </p:cNvSpPr>
          <p:nvPr/>
        </p:nvSpPr>
        <p:spPr>
          <a:xfrm>
            <a:off x="4611894" y="3072396"/>
            <a:ext cx="720000" cy="72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EC35A30-FA0C-4F2A-A1BF-43EBC61E06C8}"/>
              </a:ext>
            </a:extLst>
          </p:cNvPr>
          <p:cNvSpPr>
            <a:spLocks noChangeAspect="1"/>
          </p:cNvSpPr>
          <p:nvPr/>
        </p:nvSpPr>
        <p:spPr>
          <a:xfrm>
            <a:off x="4788498" y="3249000"/>
            <a:ext cx="360000" cy="36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358365C-721C-4A35-A166-C1BD20DA93CA}"/>
              </a:ext>
            </a:extLst>
          </p:cNvPr>
          <p:cNvSpPr txBox="1"/>
          <p:nvPr/>
        </p:nvSpPr>
        <p:spPr>
          <a:xfrm>
            <a:off x="3814268" y="1828800"/>
            <a:ext cx="22894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Ruhende Schall-Quelle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82E77973-3631-4A85-BAC4-1ADB1BBE02C1}"/>
              </a:ext>
            </a:extLst>
          </p:cNvPr>
          <p:cNvCxnSpPr>
            <a:stCxn id="7" idx="2"/>
            <a:endCxn id="6" idx="0"/>
          </p:cNvCxnSpPr>
          <p:nvPr/>
        </p:nvCxnSpPr>
        <p:spPr>
          <a:xfrm>
            <a:off x="4958973" y="2167354"/>
            <a:ext cx="9525" cy="108164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1B12DA74-24F6-47B0-BBBE-E99A4EDCFC39}"/>
              </a:ext>
            </a:extLst>
          </p:cNvPr>
          <p:cNvSpPr txBox="1"/>
          <p:nvPr/>
        </p:nvSpPr>
        <p:spPr>
          <a:xfrm>
            <a:off x="3522758" y="4530894"/>
            <a:ext cx="1205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Schallwelle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3DBB7F35-B4B2-404C-8F46-AD0B89B83215}"/>
              </a:ext>
            </a:extLst>
          </p:cNvPr>
          <p:cNvCxnSpPr>
            <a:stCxn id="10" idx="0"/>
            <a:endCxn id="2" idx="3"/>
          </p:cNvCxnSpPr>
          <p:nvPr/>
        </p:nvCxnSpPr>
        <p:spPr>
          <a:xfrm flipV="1">
            <a:off x="4125648" y="4065396"/>
            <a:ext cx="206454" cy="46549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47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F9A379DA-9414-4422-AF24-10FA99833613}"/>
              </a:ext>
            </a:extLst>
          </p:cNvPr>
          <p:cNvSpPr>
            <a:spLocks noChangeAspect="1"/>
          </p:cNvSpPr>
          <p:nvPr/>
        </p:nvSpPr>
        <p:spPr>
          <a:xfrm>
            <a:off x="4068498" y="2529000"/>
            <a:ext cx="1800000" cy="180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2D68DE71-E49A-46BA-8F7D-F5C5C31067A4}"/>
              </a:ext>
            </a:extLst>
          </p:cNvPr>
          <p:cNvSpPr>
            <a:spLocks noChangeAspect="1"/>
          </p:cNvSpPr>
          <p:nvPr/>
        </p:nvSpPr>
        <p:spPr>
          <a:xfrm>
            <a:off x="4353273" y="2709000"/>
            <a:ext cx="1440000" cy="144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A9487EF7-803A-4B7D-AACA-70B3DDC7C15B}"/>
              </a:ext>
            </a:extLst>
          </p:cNvPr>
          <p:cNvSpPr>
            <a:spLocks noChangeAspect="1"/>
          </p:cNvSpPr>
          <p:nvPr/>
        </p:nvSpPr>
        <p:spPr>
          <a:xfrm>
            <a:off x="4611894" y="2889000"/>
            <a:ext cx="1080000" cy="108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542018DD-36DF-4D55-9193-C06B56497D2D}"/>
              </a:ext>
            </a:extLst>
          </p:cNvPr>
          <p:cNvSpPr>
            <a:spLocks noChangeAspect="1"/>
          </p:cNvSpPr>
          <p:nvPr/>
        </p:nvSpPr>
        <p:spPr>
          <a:xfrm>
            <a:off x="4878578" y="3069000"/>
            <a:ext cx="720000" cy="72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EC35A30-FA0C-4F2A-A1BF-43EBC61E06C8}"/>
              </a:ext>
            </a:extLst>
          </p:cNvPr>
          <p:cNvSpPr>
            <a:spLocks noChangeAspect="1"/>
          </p:cNvSpPr>
          <p:nvPr/>
        </p:nvSpPr>
        <p:spPr>
          <a:xfrm>
            <a:off x="5170944" y="3249000"/>
            <a:ext cx="360000" cy="36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358365C-721C-4A35-A166-C1BD20DA93CA}"/>
              </a:ext>
            </a:extLst>
          </p:cNvPr>
          <p:cNvSpPr txBox="1"/>
          <p:nvPr/>
        </p:nvSpPr>
        <p:spPr>
          <a:xfrm>
            <a:off x="3814268" y="1828800"/>
            <a:ext cx="2233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bewegte Schall-Quelle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82E77973-3631-4A85-BAC4-1ADB1BBE02C1}"/>
              </a:ext>
            </a:extLst>
          </p:cNvPr>
          <p:cNvCxnSpPr>
            <a:stCxn id="7" idx="2"/>
            <a:endCxn id="6" idx="0"/>
          </p:cNvCxnSpPr>
          <p:nvPr/>
        </p:nvCxnSpPr>
        <p:spPr>
          <a:xfrm>
            <a:off x="4930920" y="2167354"/>
            <a:ext cx="420024" cy="108164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1B12DA74-24F6-47B0-BBBE-E99A4EDCFC39}"/>
              </a:ext>
            </a:extLst>
          </p:cNvPr>
          <p:cNvSpPr txBox="1"/>
          <p:nvPr/>
        </p:nvSpPr>
        <p:spPr>
          <a:xfrm>
            <a:off x="3522758" y="4530894"/>
            <a:ext cx="1205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Schallwelle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3DBB7F35-B4B2-404C-8F46-AD0B89B83215}"/>
              </a:ext>
            </a:extLst>
          </p:cNvPr>
          <p:cNvCxnSpPr>
            <a:stCxn id="10" idx="0"/>
            <a:endCxn id="2" idx="3"/>
          </p:cNvCxnSpPr>
          <p:nvPr/>
        </p:nvCxnSpPr>
        <p:spPr>
          <a:xfrm flipV="1">
            <a:off x="4125648" y="4065396"/>
            <a:ext cx="206454" cy="46549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230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Office PowerPoint</Application>
  <PresentationFormat>A4-Papier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11</cp:revision>
  <dcterms:created xsi:type="dcterms:W3CDTF">2020-05-18T07:49:30Z</dcterms:created>
  <dcterms:modified xsi:type="dcterms:W3CDTF">2020-07-14T07:21:46Z</dcterms:modified>
</cp:coreProperties>
</file>