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5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566" y="258"/>
      </p:cViewPr>
      <p:guideLst>
        <p:guide orient="horz" pos="2160"/>
        <p:guide pos="35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428C7-4DB0-4663-8843-69BC4BFAC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DCE410B-6871-4E64-BCFC-814E46660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92B25A-AD62-4DAC-B7B9-2A8D1A876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5BB0AC-F5E1-4462-8649-BEE6FB0B6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0EB2C1-25D4-4D04-A79A-5835B4A91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86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5F57A-CB63-435B-BA8F-C5A88B400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C40E78-9538-47BE-A1CC-9917C18E5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EDC54F-7DF7-4F6F-93A4-C66667B5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A3A20C-05B3-4C94-AE31-376F674CD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70E35E-F134-4949-BA34-BC432563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08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C88FE7-CE9E-45FA-A4E8-C95704E35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4BFE0EB-CA13-4C6C-8A53-91CFD8066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29A2BE-8D27-42A9-A427-3942843C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AF4629-F37D-4DDE-8A81-7ACC4F7D9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0CE890-0C38-4CCF-9935-DFB2D9AD8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81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43404-774D-4797-863D-62DA9D7C6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2C99F8-0516-4F9C-9CF6-D5DAAD2B5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EDFF84-3214-4CEA-94B3-87545F76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421E91-6F27-4958-AA01-17F82804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1F73F4-8C7B-4A40-8BA3-33EDB899B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83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0EF684-B1F6-4B74-8E7A-57CC995B9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7BE939-9267-40A1-953F-519ADCEC5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6895D5-274F-4FA2-8E7D-2E0A261BD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3E23F8-A8A4-4EAD-893C-9A036D9C8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3E2390-21FA-483C-B788-F6D64D11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806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7C7A29-1B41-4FF8-959B-6EEA7745B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D8541E-A279-43BD-AE8E-42F743538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FB52CC-E86F-4AF9-A5FB-8FB052DC4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53C25D-884A-4C54-930C-FF247A791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26320E-B5C9-4A6E-9E28-1E646561D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81DAA3-E37F-4B21-AB05-3BBD5677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86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2B1A1F-8E8A-49FC-81F8-C218173FD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A7B110-0347-4C2E-81CF-2D4D1D18D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F6041F-0BAB-4F7A-B1D2-42E94E5B4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5B88B3D-CCEA-4827-85E4-D5CAE5EC9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ED866E8-6E56-4A7F-8DD6-B6F247B336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B759A07-0309-49F0-B823-5EC2CAED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7D25C99-98FD-46C1-A8A4-B009B931F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6E63C1B-8726-4BE5-9131-53EB0DDA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917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D3EC1E-2BBB-45D7-85C8-CE1FA0F2F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DE6295C-055F-42F6-9870-DFBA1923A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365EB5-BCF9-478D-AD18-80723A11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5BE4098-C10C-411F-A1EE-67BAFB6A4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32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A792C34-C889-4859-8A1B-7944F22F9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D1BCBF-BACD-49AF-B691-6ADCA512B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F8F94FB-9881-4B75-8A81-7ADBEEB8C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31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950578-8F96-446A-BC92-E10D211EC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61B992-3C9E-49DF-A9FB-AD4E14651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724699-FD1A-4000-A592-B336B32C8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814577-F56B-497F-987A-260557C02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03CACE-2CF6-4F3C-B49D-959A26472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240DE4-1D13-4096-AF58-8405DE25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91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9B779-3BFF-48DC-80A8-8825E0DBF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0BC96C-C37D-4F97-89CC-E0A770B74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21300C-7BD1-4359-88E6-868D434BF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81451B-8B92-444B-BDE5-D0AA8A22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68E6919-5725-4BC9-A339-C87F05DB5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FCB758-3079-4F13-8145-68B2A368E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09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0376848-F051-4F59-9B4B-5B14CCF9D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637E8A-1E1D-4581-A0A0-A8BBF4C76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145D77-974B-487B-9100-AAD49B156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91A52-414C-400D-93D8-2417276788E0}" type="datetimeFigureOut">
              <a:rPr lang="de-DE" smtClean="0"/>
              <a:t>03.12.2020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954A93-83AE-4F06-99CA-FB4B05397C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9634B3-1AD1-421B-916B-3F9B504C1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FA85B-29FE-4003-A6EF-E16D304EBB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33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25">
            <a:extLst>
              <a:ext uri="{FF2B5EF4-FFF2-40B4-BE49-F238E27FC236}">
                <a16:creationId xmlns:a16="http://schemas.microsoft.com/office/drawing/2014/main" id="{BE896216-2918-4C4D-B08D-1CF7E89B82A5}"/>
              </a:ext>
            </a:extLst>
          </p:cNvPr>
          <p:cNvSpPr/>
          <p:nvPr/>
        </p:nvSpPr>
        <p:spPr>
          <a:xfrm>
            <a:off x="4532242" y="1121133"/>
            <a:ext cx="741889" cy="4316636"/>
          </a:xfrm>
          <a:custGeom>
            <a:avLst/>
            <a:gdLst>
              <a:gd name="connsiteX0" fmla="*/ 91442 w 741889"/>
              <a:gd name="connsiteY0" fmla="*/ 0 h 4316636"/>
              <a:gd name="connsiteX1" fmla="*/ 457198 w 741889"/>
              <a:gd name="connsiteY1" fmla="*/ 0 h 4316636"/>
              <a:gd name="connsiteX2" fmla="*/ 548640 w 741889"/>
              <a:gd name="connsiteY2" fmla="*/ 90672 h 4316636"/>
              <a:gd name="connsiteX3" fmla="*/ 547319 w 741889"/>
              <a:gd name="connsiteY3" fmla="*/ 764310 h 4316636"/>
              <a:gd name="connsiteX4" fmla="*/ 696170 w 741889"/>
              <a:gd name="connsiteY4" fmla="*/ 764310 h 4316636"/>
              <a:gd name="connsiteX5" fmla="*/ 696170 w 741889"/>
              <a:gd name="connsiteY5" fmla="*/ 711763 h 4316636"/>
              <a:gd name="connsiteX6" fmla="*/ 703790 w 741889"/>
              <a:gd name="connsiteY6" fmla="*/ 704143 h 4316636"/>
              <a:gd name="connsiteX7" fmla="*/ 734269 w 741889"/>
              <a:gd name="connsiteY7" fmla="*/ 704143 h 4316636"/>
              <a:gd name="connsiteX8" fmla="*/ 741889 w 741889"/>
              <a:gd name="connsiteY8" fmla="*/ 711763 h 4316636"/>
              <a:gd name="connsiteX9" fmla="*/ 741889 w 741889"/>
              <a:gd name="connsiteY9" fmla="*/ 975175 h 4316636"/>
              <a:gd name="connsiteX10" fmla="*/ 734269 w 741889"/>
              <a:gd name="connsiteY10" fmla="*/ 982795 h 4316636"/>
              <a:gd name="connsiteX11" fmla="*/ 703790 w 741889"/>
              <a:gd name="connsiteY11" fmla="*/ 982795 h 4316636"/>
              <a:gd name="connsiteX12" fmla="*/ 696170 w 741889"/>
              <a:gd name="connsiteY12" fmla="*/ 975175 h 4316636"/>
              <a:gd name="connsiteX13" fmla="*/ 696170 w 741889"/>
              <a:gd name="connsiteY13" fmla="*/ 926151 h 4316636"/>
              <a:gd name="connsiteX14" fmla="*/ 547001 w 741889"/>
              <a:gd name="connsiteY14" fmla="*/ 926151 h 4316636"/>
              <a:gd name="connsiteX15" fmla="*/ 540689 w 741889"/>
              <a:gd name="connsiteY15" fmla="*/ 4142980 h 4316636"/>
              <a:gd name="connsiteX16" fmla="*/ 7951 w 741889"/>
              <a:gd name="connsiteY16" fmla="*/ 4142980 h 4316636"/>
              <a:gd name="connsiteX17" fmla="*/ 0 w 741889"/>
              <a:gd name="connsiteY17" fmla="*/ 90672 h 4316636"/>
              <a:gd name="connsiteX18" fmla="*/ 91442 w 741889"/>
              <a:gd name="connsiteY18" fmla="*/ 0 h 4316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41889" h="4316636">
                <a:moveTo>
                  <a:pt x="91442" y="0"/>
                </a:moveTo>
                <a:lnTo>
                  <a:pt x="457198" y="0"/>
                </a:lnTo>
                <a:cubicBezTo>
                  <a:pt x="507700" y="0"/>
                  <a:pt x="548640" y="40596"/>
                  <a:pt x="548640" y="90672"/>
                </a:cubicBezTo>
                <a:lnTo>
                  <a:pt x="547319" y="764310"/>
                </a:lnTo>
                <a:lnTo>
                  <a:pt x="696170" y="764310"/>
                </a:lnTo>
                <a:lnTo>
                  <a:pt x="696170" y="711763"/>
                </a:lnTo>
                <a:cubicBezTo>
                  <a:pt x="696170" y="707555"/>
                  <a:pt x="699582" y="704143"/>
                  <a:pt x="703790" y="704143"/>
                </a:cubicBezTo>
                <a:lnTo>
                  <a:pt x="734269" y="704143"/>
                </a:lnTo>
                <a:cubicBezTo>
                  <a:pt x="738477" y="704143"/>
                  <a:pt x="741889" y="707555"/>
                  <a:pt x="741889" y="711763"/>
                </a:cubicBezTo>
                <a:lnTo>
                  <a:pt x="741889" y="975175"/>
                </a:lnTo>
                <a:cubicBezTo>
                  <a:pt x="741889" y="979383"/>
                  <a:pt x="738477" y="982795"/>
                  <a:pt x="734269" y="982795"/>
                </a:cubicBezTo>
                <a:lnTo>
                  <a:pt x="703790" y="982795"/>
                </a:lnTo>
                <a:cubicBezTo>
                  <a:pt x="699582" y="982795"/>
                  <a:pt x="696170" y="979383"/>
                  <a:pt x="696170" y="975175"/>
                </a:cubicBezTo>
                <a:lnTo>
                  <a:pt x="696170" y="926151"/>
                </a:lnTo>
                <a:lnTo>
                  <a:pt x="547001" y="926151"/>
                </a:lnTo>
                <a:lnTo>
                  <a:pt x="540689" y="4142980"/>
                </a:lnTo>
                <a:cubicBezTo>
                  <a:pt x="528762" y="4374255"/>
                  <a:pt x="3975" y="4374790"/>
                  <a:pt x="7951" y="4142980"/>
                </a:cubicBezTo>
                <a:cubicBezTo>
                  <a:pt x="5301" y="2792211"/>
                  <a:pt x="2650" y="1441441"/>
                  <a:pt x="0" y="90672"/>
                </a:cubicBezTo>
                <a:cubicBezTo>
                  <a:pt x="0" y="40596"/>
                  <a:pt x="40940" y="0"/>
                  <a:pt x="91442" y="0"/>
                </a:cubicBezTo>
                <a:close/>
              </a:path>
            </a:pathLst>
          </a:custGeom>
          <a:gradFill>
            <a:gsLst>
              <a:gs pos="24000">
                <a:schemeClr val="bg1">
                  <a:lumMod val="85000"/>
                </a:schemeClr>
              </a:gs>
              <a:gs pos="23000">
                <a:schemeClr val="bg1"/>
              </a:gs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reihandform 5">
            <a:extLst>
              <a:ext uri="{FF2B5EF4-FFF2-40B4-BE49-F238E27FC236}">
                <a16:creationId xmlns:a16="http://schemas.microsoft.com/office/drawing/2014/main" id="{421F81EE-98CF-44DC-B152-7682006F1A72}"/>
              </a:ext>
            </a:extLst>
          </p:cNvPr>
          <p:cNvSpPr/>
          <p:nvPr/>
        </p:nvSpPr>
        <p:spPr>
          <a:xfrm>
            <a:off x="4595523" y="1232452"/>
            <a:ext cx="421418" cy="4707173"/>
          </a:xfrm>
          <a:custGeom>
            <a:avLst/>
            <a:gdLst>
              <a:gd name="connsiteX0" fmla="*/ 112864 w 421418"/>
              <a:gd name="connsiteY0" fmla="*/ 0 h 4707173"/>
              <a:gd name="connsiteX1" fmla="*/ 308554 w 421418"/>
              <a:gd name="connsiteY1" fmla="*/ 0 h 4707173"/>
              <a:gd name="connsiteX2" fmla="*/ 357477 w 421418"/>
              <a:gd name="connsiteY2" fmla="*/ 48923 h 4707173"/>
              <a:gd name="connsiteX3" fmla="*/ 357477 w 421418"/>
              <a:gd name="connsiteY3" fmla="*/ 4284538 h 4707173"/>
              <a:gd name="connsiteX4" fmla="*/ 343148 w 421418"/>
              <a:gd name="connsiteY4" fmla="*/ 4319132 h 4707173"/>
              <a:gd name="connsiteX5" fmla="*/ 326394 w 421418"/>
              <a:gd name="connsiteY5" fmla="*/ 4326072 h 4707173"/>
              <a:gd name="connsiteX6" fmla="*/ 359703 w 421418"/>
              <a:gd name="connsiteY6" fmla="*/ 4348467 h 4707173"/>
              <a:gd name="connsiteX7" fmla="*/ 421418 w 421418"/>
              <a:gd name="connsiteY7" fmla="*/ 4497048 h 4707173"/>
              <a:gd name="connsiteX8" fmla="*/ 210709 w 421418"/>
              <a:gd name="connsiteY8" fmla="*/ 4707173 h 4707173"/>
              <a:gd name="connsiteX9" fmla="*/ 0 w 421418"/>
              <a:gd name="connsiteY9" fmla="*/ 4497048 h 4707173"/>
              <a:gd name="connsiteX10" fmla="*/ 61716 w 421418"/>
              <a:gd name="connsiteY10" fmla="*/ 4348467 h 4707173"/>
              <a:gd name="connsiteX11" fmla="*/ 95025 w 421418"/>
              <a:gd name="connsiteY11" fmla="*/ 4326072 h 4707173"/>
              <a:gd name="connsiteX12" fmla="*/ 78271 w 421418"/>
              <a:gd name="connsiteY12" fmla="*/ 4319132 h 4707173"/>
              <a:gd name="connsiteX13" fmla="*/ 63941 w 421418"/>
              <a:gd name="connsiteY13" fmla="*/ 4284538 h 4707173"/>
              <a:gd name="connsiteX14" fmla="*/ 63941 w 421418"/>
              <a:gd name="connsiteY14" fmla="*/ 48923 h 4707173"/>
              <a:gd name="connsiteX15" fmla="*/ 112864 w 421418"/>
              <a:gd name="connsiteY15" fmla="*/ 0 h 4707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21418" h="4707173">
                <a:moveTo>
                  <a:pt x="112864" y="0"/>
                </a:moveTo>
                <a:lnTo>
                  <a:pt x="308554" y="0"/>
                </a:lnTo>
                <a:cubicBezTo>
                  <a:pt x="335573" y="0"/>
                  <a:pt x="357477" y="21904"/>
                  <a:pt x="357477" y="48923"/>
                </a:cubicBezTo>
                <a:lnTo>
                  <a:pt x="357477" y="4284538"/>
                </a:lnTo>
                <a:cubicBezTo>
                  <a:pt x="357477" y="4298048"/>
                  <a:pt x="352001" y="4310278"/>
                  <a:pt x="343148" y="4319132"/>
                </a:cubicBezTo>
                <a:lnTo>
                  <a:pt x="326394" y="4326072"/>
                </a:lnTo>
                <a:lnTo>
                  <a:pt x="359703" y="4348467"/>
                </a:lnTo>
                <a:cubicBezTo>
                  <a:pt x="397834" y="4386492"/>
                  <a:pt x="421418" y="4439024"/>
                  <a:pt x="421418" y="4497048"/>
                </a:cubicBezTo>
                <a:cubicBezTo>
                  <a:pt x="421418" y="4613097"/>
                  <a:pt x="327080" y="4707173"/>
                  <a:pt x="210709" y="4707173"/>
                </a:cubicBezTo>
                <a:cubicBezTo>
                  <a:pt x="94338" y="4707173"/>
                  <a:pt x="0" y="4613097"/>
                  <a:pt x="0" y="4497048"/>
                </a:cubicBezTo>
                <a:cubicBezTo>
                  <a:pt x="0" y="4439024"/>
                  <a:pt x="23585" y="4386492"/>
                  <a:pt x="61716" y="4348467"/>
                </a:cubicBezTo>
                <a:lnTo>
                  <a:pt x="95025" y="4326072"/>
                </a:lnTo>
                <a:lnTo>
                  <a:pt x="78271" y="4319132"/>
                </a:lnTo>
                <a:cubicBezTo>
                  <a:pt x="69417" y="4310278"/>
                  <a:pt x="63941" y="4298048"/>
                  <a:pt x="63941" y="4284538"/>
                </a:cubicBezTo>
                <a:lnTo>
                  <a:pt x="63941" y="48923"/>
                </a:lnTo>
                <a:cubicBezTo>
                  <a:pt x="63941" y="21904"/>
                  <a:pt x="85845" y="0"/>
                  <a:pt x="112864" y="0"/>
                </a:cubicBezTo>
                <a:close/>
              </a:path>
            </a:pathLst>
          </a:custGeom>
          <a:gradFill>
            <a:gsLst>
              <a:gs pos="29000">
                <a:schemeClr val="bg1">
                  <a:lumMod val="65000"/>
                </a:schemeClr>
              </a:gs>
              <a:gs pos="28000">
                <a:schemeClr val="bg1"/>
              </a:gs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Mond 7">
            <a:extLst>
              <a:ext uri="{FF2B5EF4-FFF2-40B4-BE49-F238E27FC236}">
                <a16:creationId xmlns:a16="http://schemas.microsoft.com/office/drawing/2014/main" id="{93C83AEB-D5E2-4DEB-83B9-0FD2633621B5}"/>
              </a:ext>
            </a:extLst>
          </p:cNvPr>
          <p:cNvSpPr/>
          <p:nvPr/>
        </p:nvSpPr>
        <p:spPr>
          <a:xfrm rot="16200000">
            <a:off x="4700015" y="5660292"/>
            <a:ext cx="208979" cy="419265"/>
          </a:xfrm>
          <a:custGeom>
            <a:avLst/>
            <a:gdLst>
              <a:gd name="connsiteX0" fmla="*/ 108000 w 108000"/>
              <a:gd name="connsiteY0" fmla="*/ 432000 h 432000"/>
              <a:gd name="connsiteX1" fmla="*/ 0 w 108000"/>
              <a:gd name="connsiteY1" fmla="*/ 216000 h 432000"/>
              <a:gd name="connsiteX2" fmla="*/ 108000 w 108000"/>
              <a:gd name="connsiteY2" fmla="*/ 0 h 432000"/>
              <a:gd name="connsiteX3" fmla="*/ 38585 w 108000"/>
              <a:gd name="connsiteY3" fmla="*/ 216000 h 432000"/>
              <a:gd name="connsiteX4" fmla="*/ 108000 w 108000"/>
              <a:gd name="connsiteY4" fmla="*/ 432000 h 432000"/>
              <a:gd name="connsiteX0" fmla="*/ 165099 w 165099"/>
              <a:gd name="connsiteY0" fmla="*/ 417976 h 417976"/>
              <a:gd name="connsiteX1" fmla="*/ 1001 w 165099"/>
              <a:gd name="connsiteY1" fmla="*/ 216000 h 417976"/>
              <a:gd name="connsiteX2" fmla="*/ 109001 w 165099"/>
              <a:gd name="connsiteY2" fmla="*/ 0 h 417976"/>
              <a:gd name="connsiteX3" fmla="*/ 39586 w 165099"/>
              <a:gd name="connsiteY3" fmla="*/ 216000 h 417976"/>
              <a:gd name="connsiteX4" fmla="*/ 165099 w 165099"/>
              <a:gd name="connsiteY4" fmla="*/ 417976 h 417976"/>
              <a:gd name="connsiteX0" fmla="*/ 165099 w 165099"/>
              <a:gd name="connsiteY0" fmla="*/ 417976 h 417976"/>
              <a:gd name="connsiteX1" fmla="*/ 1001 w 165099"/>
              <a:gd name="connsiteY1" fmla="*/ 216000 h 417976"/>
              <a:gd name="connsiteX2" fmla="*/ 109001 w 165099"/>
              <a:gd name="connsiteY2" fmla="*/ 0 h 417976"/>
              <a:gd name="connsiteX3" fmla="*/ 39586 w 165099"/>
              <a:gd name="connsiteY3" fmla="*/ 216000 h 417976"/>
              <a:gd name="connsiteX4" fmla="*/ 165099 w 165099"/>
              <a:gd name="connsiteY4" fmla="*/ 417976 h 417976"/>
              <a:gd name="connsiteX0" fmla="*/ 164564 w 209443"/>
              <a:gd name="connsiteY0" fmla="*/ 406753 h 406753"/>
              <a:gd name="connsiteX1" fmla="*/ 466 w 209443"/>
              <a:gd name="connsiteY1" fmla="*/ 204777 h 406753"/>
              <a:gd name="connsiteX2" fmla="*/ 209443 w 209443"/>
              <a:gd name="connsiteY2" fmla="*/ 0 h 406753"/>
              <a:gd name="connsiteX3" fmla="*/ 39051 w 209443"/>
              <a:gd name="connsiteY3" fmla="*/ 204777 h 406753"/>
              <a:gd name="connsiteX4" fmla="*/ 164564 w 209443"/>
              <a:gd name="connsiteY4" fmla="*/ 406753 h 406753"/>
              <a:gd name="connsiteX0" fmla="*/ 164564 w 209443"/>
              <a:gd name="connsiteY0" fmla="*/ 408030 h 408030"/>
              <a:gd name="connsiteX1" fmla="*/ 466 w 209443"/>
              <a:gd name="connsiteY1" fmla="*/ 206054 h 408030"/>
              <a:gd name="connsiteX2" fmla="*/ 209443 w 209443"/>
              <a:gd name="connsiteY2" fmla="*/ 1277 h 408030"/>
              <a:gd name="connsiteX3" fmla="*/ 39051 w 209443"/>
              <a:gd name="connsiteY3" fmla="*/ 206054 h 408030"/>
              <a:gd name="connsiteX4" fmla="*/ 164564 w 209443"/>
              <a:gd name="connsiteY4" fmla="*/ 408030 h 408030"/>
              <a:gd name="connsiteX0" fmla="*/ 164564 w 209443"/>
              <a:gd name="connsiteY0" fmla="*/ 408030 h 408030"/>
              <a:gd name="connsiteX1" fmla="*/ 466 w 209443"/>
              <a:gd name="connsiteY1" fmla="*/ 206054 h 408030"/>
              <a:gd name="connsiteX2" fmla="*/ 209443 w 209443"/>
              <a:gd name="connsiteY2" fmla="*/ 1277 h 408030"/>
              <a:gd name="connsiteX3" fmla="*/ 53076 w 209443"/>
              <a:gd name="connsiteY3" fmla="*/ 206057 h 408030"/>
              <a:gd name="connsiteX4" fmla="*/ 164564 w 209443"/>
              <a:gd name="connsiteY4" fmla="*/ 408030 h 408030"/>
              <a:gd name="connsiteX0" fmla="*/ 164564 w 209443"/>
              <a:gd name="connsiteY0" fmla="*/ 408030 h 408030"/>
              <a:gd name="connsiteX1" fmla="*/ 466 w 209443"/>
              <a:gd name="connsiteY1" fmla="*/ 206054 h 408030"/>
              <a:gd name="connsiteX2" fmla="*/ 209443 w 209443"/>
              <a:gd name="connsiteY2" fmla="*/ 1277 h 408030"/>
              <a:gd name="connsiteX3" fmla="*/ 53076 w 209443"/>
              <a:gd name="connsiteY3" fmla="*/ 206057 h 408030"/>
              <a:gd name="connsiteX4" fmla="*/ 164564 w 209443"/>
              <a:gd name="connsiteY4" fmla="*/ 408030 h 408030"/>
              <a:gd name="connsiteX0" fmla="*/ 164131 w 209010"/>
              <a:gd name="connsiteY0" fmla="*/ 408144 h 408144"/>
              <a:gd name="connsiteX1" fmla="*/ 33 w 209010"/>
              <a:gd name="connsiteY1" fmla="*/ 206168 h 408144"/>
              <a:gd name="connsiteX2" fmla="*/ 209010 w 209010"/>
              <a:gd name="connsiteY2" fmla="*/ 1391 h 408144"/>
              <a:gd name="connsiteX3" fmla="*/ 52643 w 209010"/>
              <a:gd name="connsiteY3" fmla="*/ 206171 h 408144"/>
              <a:gd name="connsiteX4" fmla="*/ 164131 w 209010"/>
              <a:gd name="connsiteY4" fmla="*/ 408144 h 408144"/>
              <a:gd name="connsiteX0" fmla="*/ 206174 w 208979"/>
              <a:gd name="connsiteY0" fmla="*/ 419265 h 419265"/>
              <a:gd name="connsiteX1" fmla="*/ 2 w 208979"/>
              <a:gd name="connsiteY1" fmla="*/ 206069 h 419265"/>
              <a:gd name="connsiteX2" fmla="*/ 208979 w 208979"/>
              <a:gd name="connsiteY2" fmla="*/ 1292 h 419265"/>
              <a:gd name="connsiteX3" fmla="*/ 52612 w 208979"/>
              <a:gd name="connsiteY3" fmla="*/ 206072 h 419265"/>
              <a:gd name="connsiteX4" fmla="*/ 206174 w 208979"/>
              <a:gd name="connsiteY4" fmla="*/ 419265 h 419265"/>
              <a:gd name="connsiteX0" fmla="*/ 206174 w 208979"/>
              <a:gd name="connsiteY0" fmla="*/ 419265 h 419265"/>
              <a:gd name="connsiteX1" fmla="*/ 2 w 208979"/>
              <a:gd name="connsiteY1" fmla="*/ 206069 h 419265"/>
              <a:gd name="connsiteX2" fmla="*/ 208979 w 208979"/>
              <a:gd name="connsiteY2" fmla="*/ 1292 h 419265"/>
              <a:gd name="connsiteX3" fmla="*/ 52612 w 208979"/>
              <a:gd name="connsiteY3" fmla="*/ 206072 h 419265"/>
              <a:gd name="connsiteX4" fmla="*/ 206174 w 208979"/>
              <a:gd name="connsiteY4" fmla="*/ 419265 h 419265"/>
              <a:gd name="connsiteX0" fmla="*/ 206174 w 208979"/>
              <a:gd name="connsiteY0" fmla="*/ 419265 h 419265"/>
              <a:gd name="connsiteX1" fmla="*/ 2 w 208979"/>
              <a:gd name="connsiteY1" fmla="*/ 206069 h 419265"/>
              <a:gd name="connsiteX2" fmla="*/ 208979 w 208979"/>
              <a:gd name="connsiteY2" fmla="*/ 1292 h 419265"/>
              <a:gd name="connsiteX3" fmla="*/ 52612 w 208979"/>
              <a:gd name="connsiteY3" fmla="*/ 206072 h 419265"/>
              <a:gd name="connsiteX4" fmla="*/ 206174 w 208979"/>
              <a:gd name="connsiteY4" fmla="*/ 419265 h 419265"/>
              <a:gd name="connsiteX0" fmla="*/ 206174 w 208979"/>
              <a:gd name="connsiteY0" fmla="*/ 419265 h 419265"/>
              <a:gd name="connsiteX1" fmla="*/ 2 w 208979"/>
              <a:gd name="connsiteY1" fmla="*/ 206069 h 419265"/>
              <a:gd name="connsiteX2" fmla="*/ 208979 w 208979"/>
              <a:gd name="connsiteY2" fmla="*/ 1292 h 419265"/>
              <a:gd name="connsiteX3" fmla="*/ 52612 w 208979"/>
              <a:gd name="connsiteY3" fmla="*/ 206072 h 419265"/>
              <a:gd name="connsiteX4" fmla="*/ 206174 w 208979"/>
              <a:gd name="connsiteY4" fmla="*/ 419265 h 41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979" h="419265">
                <a:moveTo>
                  <a:pt x="206174" y="419265"/>
                </a:moveTo>
                <a:cubicBezTo>
                  <a:pt x="59575" y="419269"/>
                  <a:pt x="-465" y="275731"/>
                  <a:pt x="2" y="206069"/>
                </a:cubicBezTo>
                <a:cubicBezTo>
                  <a:pt x="469" y="136407"/>
                  <a:pt x="79210" y="-15537"/>
                  <a:pt x="208979" y="1292"/>
                </a:cubicBezTo>
                <a:cubicBezTo>
                  <a:pt x="127424" y="37100"/>
                  <a:pt x="53079" y="136410"/>
                  <a:pt x="52612" y="206072"/>
                </a:cubicBezTo>
                <a:cubicBezTo>
                  <a:pt x="52145" y="275734"/>
                  <a:pt x="124620" y="389067"/>
                  <a:pt x="206174" y="41926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38FCA3C0-BC47-49CD-8F9E-9A11CDBB50CF}"/>
              </a:ext>
            </a:extLst>
          </p:cNvPr>
          <p:cNvCxnSpPr/>
          <p:nvPr/>
        </p:nvCxnSpPr>
        <p:spPr>
          <a:xfrm>
            <a:off x="4788000" y="1232451"/>
            <a:ext cx="0" cy="414000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08B9F18-681B-4A65-B72D-3D9060F025E7}"/>
              </a:ext>
            </a:extLst>
          </p:cNvPr>
          <p:cNvCxnSpPr/>
          <p:nvPr/>
        </p:nvCxnSpPr>
        <p:spPr>
          <a:xfrm>
            <a:off x="4788000" y="5372451"/>
            <a:ext cx="0" cy="18769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7248D3D0-720B-46D1-A93F-C63CD7304BF3}"/>
              </a:ext>
            </a:extLst>
          </p:cNvPr>
          <p:cNvCxnSpPr/>
          <p:nvPr/>
        </p:nvCxnSpPr>
        <p:spPr>
          <a:xfrm>
            <a:off x="4590000" y="1371600"/>
            <a:ext cx="0" cy="3687097"/>
          </a:xfrm>
          <a:prstGeom prst="line">
            <a:avLst/>
          </a:prstGeom>
          <a:ln w="412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863C04B9-A04E-4CB3-80CE-7BB811C1E944}"/>
              </a:ext>
            </a:extLst>
          </p:cNvPr>
          <p:cNvCxnSpPr/>
          <p:nvPr/>
        </p:nvCxnSpPr>
        <p:spPr>
          <a:xfrm>
            <a:off x="4590000" y="5043948"/>
            <a:ext cx="0" cy="2580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8876B8D8-C5BF-4B1D-A38E-6ED95E4E5FAD}"/>
              </a:ext>
            </a:extLst>
          </p:cNvPr>
          <p:cNvGrpSpPr/>
          <p:nvPr/>
        </p:nvGrpSpPr>
        <p:grpSpPr>
          <a:xfrm>
            <a:off x="4372504" y="933766"/>
            <a:ext cx="864000" cy="466733"/>
            <a:chOff x="4522877" y="915101"/>
            <a:chExt cx="864000" cy="466733"/>
          </a:xfrm>
        </p:grpSpPr>
        <p:sp>
          <p:nvSpPr>
            <p:cNvPr id="12" name="Flussdiagramm: Alternativer Prozess 11">
              <a:extLst>
                <a:ext uri="{FF2B5EF4-FFF2-40B4-BE49-F238E27FC236}">
                  <a16:creationId xmlns:a16="http://schemas.microsoft.com/office/drawing/2014/main" id="{DF678EBB-171A-4863-A50C-239F5BC013D1}"/>
                </a:ext>
              </a:extLst>
            </p:cNvPr>
            <p:cNvSpPr/>
            <p:nvPr/>
          </p:nvSpPr>
          <p:spPr>
            <a:xfrm>
              <a:off x="4522877" y="1057834"/>
              <a:ext cx="864000" cy="324000"/>
            </a:xfrm>
            <a:prstGeom prst="flowChartAlternate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Flussdiagramm: Alternativer Prozess 12">
              <a:extLst>
                <a:ext uri="{FF2B5EF4-FFF2-40B4-BE49-F238E27FC236}">
                  <a16:creationId xmlns:a16="http://schemas.microsoft.com/office/drawing/2014/main" id="{51C4A6CD-A6E2-459D-B98C-0EE840FDB140}"/>
                </a:ext>
              </a:extLst>
            </p:cNvPr>
            <p:cNvSpPr/>
            <p:nvPr/>
          </p:nvSpPr>
          <p:spPr>
            <a:xfrm>
              <a:off x="4739332" y="915101"/>
              <a:ext cx="432000" cy="144000"/>
            </a:xfrm>
            <a:prstGeom prst="flowChartAlternate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9" name="Textfeld 18">
            <a:extLst>
              <a:ext uri="{FF2B5EF4-FFF2-40B4-BE49-F238E27FC236}">
                <a16:creationId xmlns:a16="http://schemas.microsoft.com/office/drawing/2014/main" id="{C641E283-2C74-49A0-ADA2-284C8D93E998}"/>
              </a:ext>
            </a:extLst>
          </p:cNvPr>
          <p:cNvSpPr txBox="1"/>
          <p:nvPr/>
        </p:nvSpPr>
        <p:spPr>
          <a:xfrm>
            <a:off x="5700203" y="3631841"/>
            <a:ext cx="2643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Bezugs-Elektrolyt</a:t>
            </a:r>
          </a:p>
          <a:p>
            <a:r>
              <a:rPr lang="de-DE" sz="1400" dirty="0"/>
              <a:t>(KCl-Lösung an </a:t>
            </a:r>
            <a:r>
              <a:rPr lang="de-DE" sz="1400" dirty="0" err="1"/>
              <a:t>AgCl</a:t>
            </a:r>
            <a:r>
              <a:rPr lang="de-DE" sz="1400" dirty="0"/>
              <a:t> gesättigt)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451F65D0-C7F6-4951-9BAC-C96AD4D161E5}"/>
              </a:ext>
            </a:extLst>
          </p:cNvPr>
          <p:cNvCxnSpPr>
            <a:cxnSpLocks/>
            <a:stCxn id="19" idx="1"/>
          </p:cNvCxnSpPr>
          <p:nvPr/>
        </p:nvCxnSpPr>
        <p:spPr>
          <a:xfrm flipH="1" flipV="1">
            <a:off x="5020959" y="3892073"/>
            <a:ext cx="679244" cy="13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7C8FC82F-CF33-4836-95EB-227ABC850186}"/>
              </a:ext>
            </a:extLst>
          </p:cNvPr>
          <p:cNvSpPr txBox="1"/>
          <p:nvPr/>
        </p:nvSpPr>
        <p:spPr>
          <a:xfrm>
            <a:off x="5709027" y="5150418"/>
            <a:ext cx="2699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Phosphat-Puffer mit KCl-Zusatz</a:t>
            </a:r>
          </a:p>
          <a:p>
            <a:r>
              <a:rPr lang="de-DE" sz="1400" dirty="0"/>
              <a:t>(an </a:t>
            </a:r>
            <a:r>
              <a:rPr lang="de-DE" sz="1400" dirty="0" err="1"/>
              <a:t>AgCl</a:t>
            </a:r>
            <a:r>
              <a:rPr lang="de-DE" sz="1400" dirty="0"/>
              <a:t> gesättigt)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A6DE6459-BBFC-4169-980C-E838582DE9A4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4879443" y="5397602"/>
            <a:ext cx="829584" cy="144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7B4183BE-28A6-4057-92AE-0FB4842D3E44}"/>
              </a:ext>
            </a:extLst>
          </p:cNvPr>
          <p:cNvSpPr txBox="1"/>
          <p:nvPr/>
        </p:nvSpPr>
        <p:spPr>
          <a:xfrm>
            <a:off x="5706331" y="2142689"/>
            <a:ext cx="2276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Ableit-Elektrode (Ag/</a:t>
            </a:r>
            <a:r>
              <a:rPr lang="de-DE" sz="1400" dirty="0" err="1"/>
              <a:t>AgCl</a:t>
            </a:r>
            <a:r>
              <a:rPr lang="de-DE" sz="1400" dirty="0"/>
              <a:t>)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14CB3A6B-BF07-482D-BEC3-00EED55CD870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4810746" y="2296578"/>
            <a:ext cx="895585" cy="141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Flussdiagramm: Alternativer Prozess 24">
            <a:extLst>
              <a:ext uri="{FF2B5EF4-FFF2-40B4-BE49-F238E27FC236}">
                <a16:creationId xmlns:a16="http://schemas.microsoft.com/office/drawing/2014/main" id="{44D0117F-C7A4-419D-937F-D2C3AEF2B90C}"/>
              </a:ext>
            </a:extLst>
          </p:cNvPr>
          <p:cNvSpPr/>
          <p:nvPr/>
        </p:nvSpPr>
        <p:spPr>
          <a:xfrm>
            <a:off x="5040000" y="4876800"/>
            <a:ext cx="72000" cy="1800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B6465FF9-CC3C-4CDC-961D-0439320CEAE1}"/>
              </a:ext>
            </a:extLst>
          </p:cNvPr>
          <p:cNvSpPr txBox="1"/>
          <p:nvPr/>
        </p:nvSpPr>
        <p:spPr>
          <a:xfrm>
            <a:off x="5706331" y="4812911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Diaphragma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695F293B-4DDF-4561-A154-02C589434A08}"/>
              </a:ext>
            </a:extLst>
          </p:cNvPr>
          <p:cNvCxnSpPr>
            <a:stCxn id="26" idx="1"/>
            <a:endCxn id="25" idx="3"/>
          </p:cNvCxnSpPr>
          <p:nvPr/>
        </p:nvCxnSpPr>
        <p:spPr>
          <a:xfrm flipH="1">
            <a:off x="5112000" y="4966800"/>
            <a:ext cx="59433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01EFAF5D-896A-4531-BDCB-A6942063936F}"/>
              </a:ext>
            </a:extLst>
          </p:cNvPr>
          <p:cNvSpPr txBox="1"/>
          <p:nvPr/>
        </p:nvSpPr>
        <p:spPr>
          <a:xfrm>
            <a:off x="5685332" y="5680852"/>
            <a:ext cx="1367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Glas-Membran</a:t>
            </a:r>
          </a:p>
          <a:p>
            <a:r>
              <a:rPr lang="de-DE" sz="1400" dirty="0"/>
              <a:t>(Quell-Schicht)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FC64D154-90B1-4869-B9E6-054261F3444B}"/>
              </a:ext>
            </a:extLst>
          </p:cNvPr>
          <p:cNvCxnSpPr>
            <a:stCxn id="28" idx="1"/>
          </p:cNvCxnSpPr>
          <p:nvPr/>
        </p:nvCxnSpPr>
        <p:spPr>
          <a:xfrm flipH="1" flipV="1">
            <a:off x="4953000" y="5896080"/>
            <a:ext cx="73233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CA404A65-FC10-4E06-9A3D-3C1547E1D2D5}"/>
              </a:ext>
            </a:extLst>
          </p:cNvPr>
          <p:cNvSpPr txBox="1"/>
          <p:nvPr/>
        </p:nvSpPr>
        <p:spPr>
          <a:xfrm>
            <a:off x="5706331" y="2712380"/>
            <a:ext cx="1598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Bezugs-Elektrode</a:t>
            </a:r>
          </a:p>
          <a:p>
            <a:r>
              <a:rPr lang="de-DE" sz="1400" dirty="0"/>
              <a:t>(Ag/</a:t>
            </a:r>
            <a:r>
              <a:rPr lang="de-DE" sz="1400" dirty="0" err="1"/>
              <a:t>AgCl</a:t>
            </a:r>
            <a:r>
              <a:rPr lang="de-DE" sz="1400" dirty="0"/>
              <a:t>)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ED5293DF-4B73-4B75-B864-A8528EA1F684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4588959" y="2973990"/>
            <a:ext cx="11173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787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 Schönberner</dc:creator>
  <cp:lastModifiedBy>Regina Schönberner</cp:lastModifiedBy>
  <cp:revision>3</cp:revision>
  <dcterms:created xsi:type="dcterms:W3CDTF">2020-12-03T10:51:00Z</dcterms:created>
  <dcterms:modified xsi:type="dcterms:W3CDTF">2020-12-03T10:56:50Z</dcterms:modified>
</cp:coreProperties>
</file>