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3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150" y="486"/>
      </p:cViewPr>
      <p:guideLst>
        <p:guide orient="horz" pos="2160"/>
        <p:guide pos="3120"/>
        <p:guide pos="33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162" indent="0" algn="ctr">
              <a:buNone/>
              <a:defRPr sz="2000"/>
            </a:lvl2pPr>
            <a:lvl3pPr marL="914323" indent="0" algn="ctr">
              <a:buNone/>
              <a:defRPr sz="1800"/>
            </a:lvl3pPr>
            <a:lvl4pPr marL="1371486" indent="0" algn="ctr">
              <a:buNone/>
              <a:defRPr sz="1600"/>
            </a:lvl4pPr>
            <a:lvl5pPr marL="1828647" indent="0" algn="ctr">
              <a:buNone/>
              <a:defRPr sz="1600"/>
            </a:lvl5pPr>
            <a:lvl6pPr marL="2285809" indent="0" algn="ctr">
              <a:buNone/>
              <a:defRPr sz="1600"/>
            </a:lvl6pPr>
            <a:lvl7pPr marL="2742970" indent="0" algn="ctr">
              <a:buNone/>
              <a:defRPr sz="1600"/>
            </a:lvl7pPr>
            <a:lvl8pPr marL="3200132" indent="0" algn="ctr">
              <a:buNone/>
              <a:defRPr sz="1600"/>
            </a:lvl8pPr>
            <a:lvl9pPr marL="3657293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2" y="1709740"/>
            <a:ext cx="8543925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2" y="4589467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1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6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3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5" y="1681164"/>
            <a:ext cx="4211340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6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3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5" y="2505076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2" y="987429"/>
            <a:ext cx="501491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2" indent="0">
              <a:buNone/>
              <a:defRPr sz="1400"/>
            </a:lvl2pPr>
            <a:lvl3pPr marL="914323" indent="0">
              <a:buNone/>
              <a:defRPr sz="1200"/>
            </a:lvl3pPr>
            <a:lvl4pPr marL="1371486" indent="0">
              <a:buNone/>
              <a:defRPr sz="1000"/>
            </a:lvl4pPr>
            <a:lvl5pPr marL="1828647" indent="0">
              <a:buNone/>
              <a:defRPr sz="1000"/>
            </a:lvl5pPr>
            <a:lvl6pPr marL="2285809" indent="0">
              <a:buNone/>
              <a:defRPr sz="1000"/>
            </a:lvl6pPr>
            <a:lvl7pPr marL="2742970" indent="0">
              <a:buNone/>
              <a:defRPr sz="1000"/>
            </a:lvl7pPr>
            <a:lvl8pPr marL="3200132" indent="0">
              <a:buNone/>
              <a:defRPr sz="1000"/>
            </a:lvl8pPr>
            <a:lvl9pPr marL="365729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2" y="987429"/>
            <a:ext cx="501491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162" indent="0">
              <a:buNone/>
              <a:defRPr sz="2799"/>
            </a:lvl2pPr>
            <a:lvl3pPr marL="914323" indent="0">
              <a:buNone/>
              <a:defRPr sz="2401"/>
            </a:lvl3pPr>
            <a:lvl4pPr marL="1371486" indent="0">
              <a:buNone/>
              <a:defRPr sz="2000"/>
            </a:lvl4pPr>
            <a:lvl5pPr marL="1828647" indent="0">
              <a:buNone/>
              <a:defRPr sz="2000"/>
            </a:lvl5pPr>
            <a:lvl6pPr marL="2285809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3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2" indent="0">
              <a:buNone/>
              <a:defRPr sz="1400"/>
            </a:lvl2pPr>
            <a:lvl3pPr marL="914323" indent="0">
              <a:buNone/>
              <a:defRPr sz="1200"/>
            </a:lvl3pPr>
            <a:lvl4pPr marL="1371486" indent="0">
              <a:buNone/>
              <a:defRPr sz="1000"/>
            </a:lvl4pPr>
            <a:lvl5pPr marL="1828647" indent="0">
              <a:buNone/>
              <a:defRPr sz="1000"/>
            </a:lvl5pPr>
            <a:lvl6pPr marL="2285809" indent="0">
              <a:buNone/>
              <a:defRPr sz="1000"/>
            </a:lvl6pPr>
            <a:lvl7pPr marL="2742970" indent="0">
              <a:buNone/>
              <a:defRPr sz="1000"/>
            </a:lvl7pPr>
            <a:lvl8pPr marL="3200132" indent="0">
              <a:buNone/>
              <a:defRPr sz="1000"/>
            </a:lvl8pPr>
            <a:lvl9pPr marL="365729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39999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5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3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23" rtl="0" eaLnBrk="1" latinLnBrk="0" hangingPunct="1">
        <a:lnSpc>
          <a:spcPct val="90000"/>
        </a:lnSpc>
        <a:spcBef>
          <a:spcPts val="1000"/>
        </a:spcBef>
        <a:buFontTx/>
        <a:buNone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23" rtl="0" eaLnBrk="1" latinLnBrk="0" hangingPunct="1">
        <a:lnSpc>
          <a:spcPct val="90000"/>
        </a:lnSpc>
        <a:spcBef>
          <a:spcPts val="500"/>
        </a:spcBef>
        <a:buFontTx/>
        <a:buNone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23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323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323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0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2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C39824B-FAD3-459B-A6A3-58BD6E20A0A3}"/>
              </a:ext>
            </a:extLst>
          </p:cNvPr>
          <p:cNvSpPr txBox="1"/>
          <p:nvPr/>
        </p:nvSpPr>
        <p:spPr>
          <a:xfrm>
            <a:off x="3343631" y="562887"/>
            <a:ext cx="3240000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de-DE" sz="1600" b="1" dirty="0"/>
              <a:t>Bio-Polymere (Bsp.: Getreide)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723F9E7-0A9F-4ED6-9E84-132912962218}"/>
              </a:ext>
            </a:extLst>
          </p:cNvPr>
          <p:cNvSpPr txBox="1"/>
          <p:nvPr/>
        </p:nvSpPr>
        <p:spPr>
          <a:xfrm>
            <a:off x="3343631" y="1617707"/>
            <a:ext cx="3240000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de-DE" sz="1600" b="1" dirty="0"/>
              <a:t>Grund-Bausteine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F28123E-3BFE-44D7-8961-815EA15BE722}"/>
              </a:ext>
            </a:extLst>
          </p:cNvPr>
          <p:cNvSpPr txBox="1"/>
          <p:nvPr/>
        </p:nvSpPr>
        <p:spPr>
          <a:xfrm>
            <a:off x="3333000" y="2684821"/>
            <a:ext cx="3240000" cy="37240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de-DE" sz="1600" b="1" dirty="0"/>
              <a:t>CO</a:t>
            </a:r>
            <a:r>
              <a:rPr lang="de-DE" sz="1600" b="1" baseline="-25000" dirty="0"/>
              <a:t>2</a:t>
            </a:r>
            <a:r>
              <a:rPr lang="de-DE" sz="1600" b="1" dirty="0"/>
              <a:t>, H</a:t>
            </a:r>
            <a:r>
              <a:rPr lang="de-DE" sz="1600" b="1" baseline="-25000" dirty="0"/>
              <a:t>2</a:t>
            </a:r>
            <a:r>
              <a:rPr lang="de-DE" sz="1600" b="1" dirty="0"/>
              <a:t>, FS, Carbonsäuren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E9BAB0A-BBF7-4455-B877-A297C71C1C23}"/>
              </a:ext>
            </a:extLst>
          </p:cNvPr>
          <p:cNvSpPr txBox="1"/>
          <p:nvPr/>
        </p:nvSpPr>
        <p:spPr>
          <a:xfrm>
            <a:off x="3343631" y="3739641"/>
            <a:ext cx="3240000" cy="360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de-DE" sz="1600" b="1" dirty="0"/>
              <a:t>CO</a:t>
            </a:r>
            <a:r>
              <a:rPr lang="de-DE" sz="1600" b="1" baseline="-25000" dirty="0"/>
              <a:t>2</a:t>
            </a:r>
            <a:r>
              <a:rPr lang="de-DE" sz="1600" b="1" dirty="0"/>
              <a:t>, H</a:t>
            </a:r>
            <a:r>
              <a:rPr lang="de-DE" sz="1600" b="1" baseline="-25000" dirty="0"/>
              <a:t>2</a:t>
            </a:r>
            <a:r>
              <a:rPr lang="de-DE" sz="1600" b="1" dirty="0"/>
              <a:t>, Essigsäure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95995C3-3269-4487-8586-7B784BD4EDE5}"/>
              </a:ext>
            </a:extLst>
          </p:cNvPr>
          <p:cNvSpPr txBox="1"/>
          <p:nvPr/>
        </p:nvSpPr>
        <p:spPr>
          <a:xfrm>
            <a:off x="3333000" y="4783641"/>
            <a:ext cx="3240000" cy="360000"/>
          </a:xfrm>
          <a:prstGeom prst="rect">
            <a:avLst/>
          </a:prstGeom>
          <a:solidFill>
            <a:schemeClr val="accent2">
              <a:alpha val="7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de-DE" sz="1600" b="1" dirty="0"/>
              <a:t>Methan</a:t>
            </a:r>
          </a:p>
        </p:txBody>
      </p:sp>
      <p:sp>
        <p:nvSpPr>
          <p:cNvPr id="11" name="Pfeil: nach unten 10">
            <a:extLst>
              <a:ext uri="{FF2B5EF4-FFF2-40B4-BE49-F238E27FC236}">
                <a16:creationId xmlns:a16="http://schemas.microsoft.com/office/drawing/2014/main" id="{76BE57DD-52E2-4858-AE5F-160AA7A5C743}"/>
              </a:ext>
            </a:extLst>
          </p:cNvPr>
          <p:cNvSpPr/>
          <p:nvPr/>
        </p:nvSpPr>
        <p:spPr>
          <a:xfrm>
            <a:off x="4779497" y="922887"/>
            <a:ext cx="360000" cy="684000"/>
          </a:xfrm>
          <a:prstGeom prst="downArrow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2" name="Pfeil: nach unten 11">
            <a:extLst>
              <a:ext uri="{FF2B5EF4-FFF2-40B4-BE49-F238E27FC236}">
                <a16:creationId xmlns:a16="http://schemas.microsoft.com/office/drawing/2014/main" id="{A34BBBDC-A9E9-4B0B-B2A0-FC9761A6940C}"/>
              </a:ext>
            </a:extLst>
          </p:cNvPr>
          <p:cNvSpPr/>
          <p:nvPr/>
        </p:nvSpPr>
        <p:spPr>
          <a:xfrm>
            <a:off x="4779497" y="1988527"/>
            <a:ext cx="360000" cy="684000"/>
          </a:xfrm>
          <a:prstGeom prst="downArrow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3" name="Pfeil: nach unten 12">
            <a:extLst>
              <a:ext uri="{FF2B5EF4-FFF2-40B4-BE49-F238E27FC236}">
                <a16:creationId xmlns:a16="http://schemas.microsoft.com/office/drawing/2014/main" id="{1DF40D71-7FDA-417C-836C-E9273D02063A}"/>
              </a:ext>
            </a:extLst>
          </p:cNvPr>
          <p:cNvSpPr/>
          <p:nvPr/>
        </p:nvSpPr>
        <p:spPr>
          <a:xfrm>
            <a:off x="4773000" y="3055641"/>
            <a:ext cx="360000" cy="684000"/>
          </a:xfrm>
          <a:prstGeom prst="downArrow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4" name="Pfeil: nach unten 13">
            <a:extLst>
              <a:ext uri="{FF2B5EF4-FFF2-40B4-BE49-F238E27FC236}">
                <a16:creationId xmlns:a16="http://schemas.microsoft.com/office/drawing/2014/main" id="{DC94A00C-0DF6-43E2-AA33-08AA6A48CBEF}"/>
              </a:ext>
            </a:extLst>
          </p:cNvPr>
          <p:cNvSpPr/>
          <p:nvPr/>
        </p:nvSpPr>
        <p:spPr>
          <a:xfrm>
            <a:off x="4773000" y="4099641"/>
            <a:ext cx="360000" cy="684000"/>
          </a:xfrm>
          <a:prstGeom prst="downArrow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3E7F51A-8888-466B-AD5E-4113B1C87996}"/>
              </a:ext>
            </a:extLst>
          </p:cNvPr>
          <p:cNvSpPr txBox="1"/>
          <p:nvPr/>
        </p:nvSpPr>
        <p:spPr>
          <a:xfrm>
            <a:off x="5313978" y="1094815"/>
            <a:ext cx="1095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Hydrolyse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67A4147-0834-45FB-8039-4645AAAC385B}"/>
              </a:ext>
            </a:extLst>
          </p:cNvPr>
          <p:cNvSpPr txBox="1"/>
          <p:nvPr/>
        </p:nvSpPr>
        <p:spPr>
          <a:xfrm>
            <a:off x="5313978" y="2161250"/>
            <a:ext cx="13933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Fermentation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096DC72-FF95-496D-96DB-91CA40F10E51}"/>
              </a:ext>
            </a:extLst>
          </p:cNvPr>
          <p:cNvSpPr txBox="1"/>
          <p:nvPr/>
        </p:nvSpPr>
        <p:spPr>
          <a:xfrm>
            <a:off x="5326802" y="3228364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Acetogenese</a:t>
            </a:r>
            <a:endParaRPr lang="de-DE" sz="16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D4B81D4-7403-427E-9BE6-9B2322EFFDA8}"/>
              </a:ext>
            </a:extLst>
          </p:cNvPr>
          <p:cNvSpPr txBox="1"/>
          <p:nvPr/>
        </p:nvSpPr>
        <p:spPr>
          <a:xfrm>
            <a:off x="5313363" y="4261738"/>
            <a:ext cx="16546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Methanogenese</a:t>
            </a:r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</Words>
  <Application>Microsoft Office PowerPoint</Application>
  <PresentationFormat>A4-Papier (210 x 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7</cp:revision>
  <dcterms:created xsi:type="dcterms:W3CDTF">2020-05-18T07:49:30Z</dcterms:created>
  <dcterms:modified xsi:type="dcterms:W3CDTF">2020-06-18T16:46:53Z</dcterms:modified>
</cp:coreProperties>
</file>