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2EF5F-90B5-4A57-8694-E8121933E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276F24-B93D-4D93-81D2-425980D64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AC159C-B29B-439E-B51E-E15A7771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2DEE5B-FB76-4BA0-8F5A-C30ABC92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708D12-C217-4616-AC0D-1A18D736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49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CAFEE-5ADC-446E-8A6A-73946C9E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2EF38A-1238-46FC-96EC-C688F4CEA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10B4FF-04B5-40F0-9D4B-1289F6AB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F18F8C-ED1B-4562-BE27-2255224A9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39230-0284-48E9-82AB-B98BC66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49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56F2B86-E74E-4615-A753-92B2865A8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08F23E-61EE-4ED6-B69C-86ABBF59D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D3F919-833C-4861-92D8-BB407DCD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3D4BA7-F2E8-4443-97C5-8C61C7B6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81D4EE-1AD9-45B7-8CDD-1298FB77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6DCCC-9D22-4A60-A430-F32BD661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3DB801-4CE7-4942-AE59-4B3C43780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3A56F-96D1-4A7D-A560-9669B3D1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6CAF94-AC4F-48B6-9993-61A26AC1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0067C1-B1BA-4E05-B592-8A862514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3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EAF5D-97AF-4AB6-AB44-70A8E641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CC9944-4EB8-4BFB-9A77-26FF89A8C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6A1375-9FA0-4953-A758-28B29BDAA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45783-5CA2-4D5B-9830-5677A6BA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43D42D-86FB-48E9-ACA2-2078CFFC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57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6F848-B9D4-4CE8-94A2-9F340DB2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67CA91-296A-46F5-A5C3-28D2C1F0E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763970-223E-456C-9D54-EAB231E42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FFCCFB-9C3D-445E-A69B-2A32047F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10157F-4B5E-403E-A888-65CBA8BC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076596-BC80-4CCF-8D8E-519617A2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64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22251-780D-4FF0-B328-F144D74C6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52198C-1FEF-4E36-9A43-E79D942AA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330621-3916-40B0-8A1B-5AB57F959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17BF23-2DE0-4E81-A149-AA17A8C3C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D749E04-8B2E-4537-BAD6-5C909F8EE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3DCC0B5-0221-4EE9-864C-295AF9BF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FCFF27C-B1F3-4731-9347-A719B50B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5DE25D-4854-466E-B250-E44BBCCC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47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99E-F65D-44CB-8D61-F72D1D5B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0DD48D-C1C6-4D6B-9833-DCF1B035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4DC5C5-6493-46C5-8032-85455E8E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5C053A-E0DA-4D44-AF07-3553BC34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19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577BE4C-9D50-458B-8B6A-7FD7DB21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C7117E0-5325-46BF-8ED4-0A7D2C49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CC162-DDDC-422C-A5E4-27BF47D4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04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E3000-380B-4E0F-8741-90E6AC162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F03549-328B-4453-AD32-ED91B8231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CD80F-99FB-4C88-9E2E-A8E5F1794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4E9FDF-A497-4AE4-88CC-4569C104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592053-A25D-4961-9197-DA5A570F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66D21B-31EC-4758-B7DC-B86E1885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61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6AD06-FE80-44F4-B6DA-9DA6CB9B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B36E750-8737-4D73-AB2F-1ADE97363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6DE429-4F10-40EF-8A59-B6A3FD692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194C6E-E493-41ED-B9A8-F937A72D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DD7B5-1AC4-4A02-83B7-4A1A7BAD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18B5C2-150B-4241-BAC8-0F940E83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22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039B868-144F-47B6-93F2-A4B9A7C4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560456-8D53-4D9C-9D9D-9CDE3E368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20544D-148C-4791-BB00-804CB502E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2E56-DF75-4F66-BFA7-07650707CD49}" type="datetimeFigureOut">
              <a:rPr lang="de-DE" smtClean="0"/>
              <a:t>04.06.2020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445F87-BAE7-4649-92E3-C060AC0CD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CFC8B-27D1-4D5C-906B-8B627A169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1CF56-697C-4F56-97F3-15AA8861F7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96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61F36-BA49-433C-9F53-BD7559726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Nachwachsende Rohstoffe II: Fett-Basis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942E0578-E3E7-4161-9ECE-651D4EAB4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de-DE" dirty="0" err="1"/>
              <a:t>ÜiV</a:t>
            </a:r>
            <a:r>
              <a:rPr lang="de-DE" dirty="0"/>
              <a:t> OC – Veronika Ullrich</a:t>
            </a:r>
          </a:p>
        </p:txBody>
      </p:sp>
    </p:spTree>
    <p:extLst>
      <p:ext uri="{BB962C8B-B14F-4D97-AF65-F5344CB8AC3E}">
        <p14:creationId xmlns:p14="http://schemas.microsoft.com/office/powerpoint/2010/main" val="142307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4DF1C39-7F8B-47FF-BE31-A0B7CBDECB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75215"/>
            <a:ext cx="12182969" cy="365251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15571C8-E228-47D4-8DE9-F01EF2A97641}"/>
              </a:ext>
            </a:extLst>
          </p:cNvPr>
          <p:cNvSpPr txBox="1"/>
          <p:nvPr/>
        </p:nvSpPr>
        <p:spPr>
          <a:xfrm>
            <a:off x="394446" y="4627726"/>
            <a:ext cx="801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Abb. 1: Rapspflanze. https://www.agrar.basf.at/de/Kulturen/Raps/Kultur_Raps.html</a:t>
            </a:r>
          </a:p>
        </p:txBody>
      </p:sp>
    </p:spTree>
    <p:extLst>
      <p:ext uri="{BB962C8B-B14F-4D97-AF65-F5344CB8AC3E}">
        <p14:creationId xmlns:p14="http://schemas.microsoft.com/office/powerpoint/2010/main" val="70940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8ECA9A7-07FD-4FC9-A946-A863894FC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00" y="671883"/>
            <a:ext cx="11624799" cy="551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39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CF65FEFC-6012-4B0B-89AC-A88DDE160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83" y="1986867"/>
            <a:ext cx="11077833" cy="2884265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68E39F6C-FABB-4802-9A3C-F851DFA5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Erucasäure:</a:t>
            </a:r>
          </a:p>
        </p:txBody>
      </p:sp>
    </p:spTree>
    <p:extLst>
      <p:ext uri="{BB962C8B-B14F-4D97-AF65-F5344CB8AC3E}">
        <p14:creationId xmlns:p14="http://schemas.microsoft.com/office/powerpoint/2010/main" val="137449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8F414-1E39-4E29-BFEA-AB2EC8D1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Fettmolekül Raps: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6A6407B6-F4F9-4C02-AB7F-4E3A53834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131" y="1825625"/>
            <a:ext cx="9249737" cy="435133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98AE36D-F8B8-44ED-B2BD-171B322D72D0}"/>
              </a:ext>
            </a:extLst>
          </p:cNvPr>
          <p:cNvSpPr txBox="1"/>
          <p:nvPr/>
        </p:nvSpPr>
        <p:spPr>
          <a:xfrm>
            <a:off x="581891" y="5379753"/>
            <a:ext cx="2994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Alpha-Linolensäure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44DE5DA-7A3A-4C00-8D53-52EFE1A6AE7F}"/>
              </a:ext>
            </a:extLst>
          </p:cNvPr>
          <p:cNvSpPr txBox="1"/>
          <p:nvPr/>
        </p:nvSpPr>
        <p:spPr>
          <a:xfrm>
            <a:off x="8359006" y="6176963"/>
            <a:ext cx="1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0070C0"/>
                </a:solidFill>
              </a:rPr>
              <a:t>Erucasäure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15848E-CFA9-4F93-8C4A-67CAC099220D}"/>
              </a:ext>
            </a:extLst>
          </p:cNvPr>
          <p:cNvSpPr txBox="1"/>
          <p:nvPr/>
        </p:nvSpPr>
        <p:spPr>
          <a:xfrm>
            <a:off x="6965131" y="1167468"/>
            <a:ext cx="2291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AC8300"/>
                </a:solidFill>
              </a:rPr>
              <a:t>Gadoleinsäure</a:t>
            </a:r>
          </a:p>
        </p:txBody>
      </p:sp>
    </p:spTree>
    <p:extLst>
      <p:ext uri="{BB962C8B-B14F-4D97-AF65-F5344CB8AC3E}">
        <p14:creationId xmlns:p14="http://schemas.microsoft.com/office/powerpoint/2010/main" val="72794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28CD3-E200-4392-864B-9D9F66C7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Vom Rapsöl zum Biodiesel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C37D730-E3F9-4FA6-B330-DC38D42A71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278" y="1924802"/>
            <a:ext cx="11111443" cy="300839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8472E4E-CF2A-4417-9048-DCBFB186086F}"/>
              </a:ext>
            </a:extLst>
          </p:cNvPr>
          <p:cNvSpPr txBox="1"/>
          <p:nvPr/>
        </p:nvSpPr>
        <p:spPr>
          <a:xfrm flipH="1">
            <a:off x="1079958" y="5301183"/>
            <a:ext cx="176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Fettmolekül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0C3E6E2-BAAD-4CF4-A182-FB164344F2F4}"/>
              </a:ext>
            </a:extLst>
          </p:cNvPr>
          <p:cNvSpPr txBox="1"/>
          <p:nvPr/>
        </p:nvSpPr>
        <p:spPr>
          <a:xfrm flipH="1">
            <a:off x="4210407" y="5301183"/>
            <a:ext cx="147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Methanol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D68EAF7-BC05-4536-B34F-52533594D883}"/>
              </a:ext>
            </a:extLst>
          </p:cNvPr>
          <p:cNvSpPr txBox="1"/>
          <p:nvPr/>
        </p:nvSpPr>
        <p:spPr>
          <a:xfrm flipH="1">
            <a:off x="7125734" y="5301183"/>
            <a:ext cx="147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Glycerin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7D3834B-C331-442A-A376-51FDA29570E6}"/>
              </a:ext>
            </a:extLst>
          </p:cNvPr>
          <p:cNvSpPr txBox="1"/>
          <p:nvPr/>
        </p:nvSpPr>
        <p:spPr>
          <a:xfrm flipH="1">
            <a:off x="10041059" y="5301183"/>
            <a:ext cx="1046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FAME</a:t>
            </a:r>
            <a:endParaRPr lang="de-DE" dirty="0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F3FD57D9-B5FE-4218-B097-74B29152B68D}"/>
              </a:ext>
            </a:extLst>
          </p:cNvPr>
          <p:cNvGrpSpPr/>
          <p:nvPr/>
        </p:nvGrpSpPr>
        <p:grpSpPr>
          <a:xfrm>
            <a:off x="641445" y="3374409"/>
            <a:ext cx="774510" cy="1351128"/>
            <a:chOff x="641445" y="3374409"/>
            <a:chExt cx="774510" cy="1351128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D33ED2EC-9222-4E53-A0C9-A4488B48213E}"/>
                </a:ext>
              </a:extLst>
            </p:cNvPr>
            <p:cNvCxnSpPr/>
            <p:nvPr/>
          </p:nvCxnSpPr>
          <p:spPr>
            <a:xfrm>
              <a:off x="641445" y="3374409"/>
              <a:ext cx="0" cy="38213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91AD4195-7E46-499B-A9DF-7800B2FA1F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331" y="3835021"/>
              <a:ext cx="311624" cy="1865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BF853A39-2AD9-44DC-A8E0-FE87EC3C8209}"/>
                </a:ext>
              </a:extLst>
            </p:cNvPr>
            <p:cNvCxnSpPr>
              <a:cxnSpLocks/>
            </p:cNvCxnSpPr>
            <p:nvPr/>
          </p:nvCxnSpPr>
          <p:spPr>
            <a:xfrm>
              <a:off x="1104331" y="4551060"/>
              <a:ext cx="311624" cy="17447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EED0297E-E651-4268-AD0D-BF233D371FAB}"/>
                </a:ext>
              </a:extLst>
            </p:cNvPr>
            <p:cNvCxnSpPr>
              <a:cxnSpLocks/>
            </p:cNvCxnSpPr>
            <p:nvPr/>
          </p:nvCxnSpPr>
          <p:spPr>
            <a:xfrm>
              <a:off x="641445" y="3756546"/>
              <a:ext cx="462886" cy="2649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8E751091-BCA2-4A01-ACCC-3DB09CD59DF4}"/>
                </a:ext>
              </a:extLst>
            </p:cNvPr>
            <p:cNvCxnSpPr>
              <a:cxnSpLocks/>
            </p:cNvCxnSpPr>
            <p:nvPr/>
          </p:nvCxnSpPr>
          <p:spPr>
            <a:xfrm>
              <a:off x="1104331" y="4021540"/>
              <a:ext cx="0" cy="5295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28FC025A-492D-4434-9810-06A25ADE69C3}"/>
              </a:ext>
            </a:extLst>
          </p:cNvPr>
          <p:cNvGrpSpPr/>
          <p:nvPr/>
        </p:nvGrpSpPr>
        <p:grpSpPr>
          <a:xfrm>
            <a:off x="7090703" y="2935172"/>
            <a:ext cx="774510" cy="1351128"/>
            <a:chOff x="641445" y="3374409"/>
            <a:chExt cx="774510" cy="1351128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A140A80A-7959-4A98-8510-4628566B08BD}"/>
                </a:ext>
              </a:extLst>
            </p:cNvPr>
            <p:cNvCxnSpPr/>
            <p:nvPr/>
          </p:nvCxnSpPr>
          <p:spPr>
            <a:xfrm>
              <a:off x="641445" y="3374409"/>
              <a:ext cx="0" cy="38213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C0FE82CB-0B75-4082-9566-CEC7D5155A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4331" y="3835021"/>
              <a:ext cx="311624" cy="1865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00BB0AB3-A66A-4B1C-935D-0AC6981C7A13}"/>
                </a:ext>
              </a:extLst>
            </p:cNvPr>
            <p:cNvCxnSpPr>
              <a:cxnSpLocks/>
            </p:cNvCxnSpPr>
            <p:nvPr/>
          </p:nvCxnSpPr>
          <p:spPr>
            <a:xfrm>
              <a:off x="1104331" y="4551060"/>
              <a:ext cx="311624" cy="17447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473245CF-6E16-460B-B425-AF156145A3D6}"/>
                </a:ext>
              </a:extLst>
            </p:cNvPr>
            <p:cNvCxnSpPr>
              <a:cxnSpLocks/>
            </p:cNvCxnSpPr>
            <p:nvPr/>
          </p:nvCxnSpPr>
          <p:spPr>
            <a:xfrm>
              <a:off x="641445" y="3756546"/>
              <a:ext cx="462886" cy="2649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4428C41F-C8AF-4227-8784-B292C2E3A2DB}"/>
                </a:ext>
              </a:extLst>
            </p:cNvPr>
            <p:cNvCxnSpPr>
              <a:cxnSpLocks/>
            </p:cNvCxnSpPr>
            <p:nvPr/>
          </p:nvCxnSpPr>
          <p:spPr>
            <a:xfrm>
              <a:off x="1104331" y="4021540"/>
              <a:ext cx="0" cy="5295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89E1606-78BE-4CAB-A594-6DC64A3D6AF9}"/>
              </a:ext>
            </a:extLst>
          </p:cNvPr>
          <p:cNvGrpSpPr/>
          <p:nvPr/>
        </p:nvGrpSpPr>
        <p:grpSpPr>
          <a:xfrm>
            <a:off x="1104331" y="2259806"/>
            <a:ext cx="1688875" cy="2465731"/>
            <a:chOff x="1104331" y="2259806"/>
            <a:chExt cx="1688875" cy="2465731"/>
          </a:xfrm>
        </p:grpSpPr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6BD02A2E-7526-47C4-A1F1-46017013EA9A}"/>
                </a:ext>
              </a:extLst>
            </p:cNvPr>
            <p:cNvCxnSpPr/>
            <p:nvPr/>
          </p:nvCxnSpPr>
          <p:spPr>
            <a:xfrm>
              <a:off x="1104331" y="2590800"/>
              <a:ext cx="0" cy="38338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0E3533C1-DBD5-4637-AC2A-5D9D5F4591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2918" y="2259806"/>
              <a:ext cx="205357" cy="13096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21E41269-A098-4337-B4AA-ED650AA985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150" y="3050381"/>
              <a:ext cx="317275" cy="19288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2813EC3B-35DB-4904-AFB2-88DD4795A35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3600" y="3050381"/>
              <a:ext cx="207169" cy="12382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B00D724C-AAC4-4518-88F2-B98D1EC4A88B}"/>
                </a:ext>
              </a:extLst>
            </p:cNvPr>
            <p:cNvCxnSpPr>
              <a:cxnSpLocks/>
            </p:cNvCxnSpPr>
            <p:nvPr/>
          </p:nvCxnSpPr>
          <p:spPr>
            <a:xfrm>
              <a:off x="2009775" y="4551060"/>
              <a:ext cx="330994" cy="17447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BB291D05-925D-4413-A9BB-33EB53425E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74131" y="4612481"/>
              <a:ext cx="219075" cy="113056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EA3A2060-3271-417D-9E01-86C8C4C35EB2}"/>
              </a:ext>
            </a:extLst>
          </p:cNvPr>
          <p:cNvCxnSpPr>
            <a:cxnSpLocks/>
          </p:cNvCxnSpPr>
          <p:nvPr/>
        </p:nvCxnSpPr>
        <p:spPr>
          <a:xfrm>
            <a:off x="11129963" y="360045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979ED2A0-0979-4D33-8D0B-EE8312CCBF38}"/>
              </a:ext>
            </a:extLst>
          </p:cNvPr>
          <p:cNvCxnSpPr>
            <a:cxnSpLocks/>
          </p:cNvCxnSpPr>
          <p:nvPr/>
        </p:nvCxnSpPr>
        <p:spPr>
          <a:xfrm>
            <a:off x="4879181" y="3509963"/>
            <a:ext cx="3048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51B98D02-DA2A-4F93-8996-95D33022144E}"/>
              </a:ext>
            </a:extLst>
          </p:cNvPr>
          <p:cNvCxnSpPr>
            <a:cxnSpLocks/>
          </p:cNvCxnSpPr>
          <p:nvPr/>
        </p:nvCxnSpPr>
        <p:spPr>
          <a:xfrm>
            <a:off x="9867900" y="3596591"/>
            <a:ext cx="266700" cy="385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3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Nachwachsende Rohstoffe II: Fett-Basis</vt:lpstr>
      <vt:lpstr>PowerPoint-Präsentation</vt:lpstr>
      <vt:lpstr>PowerPoint-Präsentation</vt:lpstr>
      <vt:lpstr>Erucasäure:</vt:lpstr>
      <vt:lpstr>Fettmolekül Raps:</vt:lpstr>
      <vt:lpstr>Vom Rapsöl zum Biodiesel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Veronika Ullrich</dc:creator>
  <cp:lastModifiedBy>Veronika Ullrich</cp:lastModifiedBy>
  <cp:revision>8</cp:revision>
  <dcterms:created xsi:type="dcterms:W3CDTF">2020-06-02T21:32:41Z</dcterms:created>
  <dcterms:modified xsi:type="dcterms:W3CDTF">2020-06-04T18:07:52Z</dcterms:modified>
</cp:coreProperties>
</file>