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00FF00"/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18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82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81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83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45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81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477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7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89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2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87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40529-61F1-4E07-9F1A-C0546B9A483C}" type="datetimeFigureOut">
              <a:rPr lang="de-DE" smtClean="0"/>
              <a:t>18.03.2016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B8EE4-07A1-4EBD-8952-2D351A6D7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237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uppieren 86"/>
          <p:cNvGrpSpPr/>
          <p:nvPr/>
        </p:nvGrpSpPr>
        <p:grpSpPr>
          <a:xfrm>
            <a:off x="2660342" y="1038957"/>
            <a:ext cx="3272162" cy="2072666"/>
            <a:chOff x="2507942" y="886557"/>
            <a:chExt cx="3272162" cy="2072666"/>
          </a:xfrm>
        </p:grpSpPr>
        <p:sp>
          <p:nvSpPr>
            <p:cNvPr id="88" name="Ellipse 87"/>
            <p:cNvSpPr/>
            <p:nvPr/>
          </p:nvSpPr>
          <p:spPr>
            <a:xfrm>
              <a:off x="2556769" y="2485748"/>
              <a:ext cx="177553" cy="16867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Ellipse 88"/>
            <p:cNvSpPr/>
            <p:nvPr/>
          </p:nvSpPr>
          <p:spPr>
            <a:xfrm>
              <a:off x="2684016" y="2621873"/>
              <a:ext cx="177553" cy="16867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Ellipse 89"/>
            <p:cNvSpPr/>
            <p:nvPr/>
          </p:nvSpPr>
          <p:spPr>
            <a:xfrm>
              <a:off x="2507942" y="2654423"/>
              <a:ext cx="177553" cy="16867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Ellipse 90"/>
            <p:cNvSpPr/>
            <p:nvPr/>
          </p:nvSpPr>
          <p:spPr>
            <a:xfrm>
              <a:off x="2621132" y="2790548"/>
              <a:ext cx="177553" cy="16867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Ellipse 91"/>
            <p:cNvSpPr/>
            <p:nvPr/>
          </p:nvSpPr>
          <p:spPr>
            <a:xfrm>
              <a:off x="2795726" y="2757998"/>
              <a:ext cx="177553" cy="16867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3" name="Gerader Verbinder 92"/>
            <p:cNvCxnSpPr/>
            <p:nvPr/>
          </p:nvCxnSpPr>
          <p:spPr>
            <a:xfrm flipV="1">
              <a:off x="2575446" y="887434"/>
              <a:ext cx="2823099" cy="164236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r Verbinder 93"/>
            <p:cNvCxnSpPr/>
            <p:nvPr/>
          </p:nvCxnSpPr>
          <p:spPr>
            <a:xfrm flipV="1">
              <a:off x="2783149" y="886557"/>
              <a:ext cx="2823099" cy="164236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r Verbinder 94"/>
            <p:cNvCxnSpPr/>
            <p:nvPr/>
          </p:nvCxnSpPr>
          <p:spPr>
            <a:xfrm flipV="1">
              <a:off x="2949606" y="952134"/>
              <a:ext cx="2823099" cy="164236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r Verbinder 95"/>
            <p:cNvCxnSpPr/>
            <p:nvPr/>
          </p:nvCxnSpPr>
          <p:spPr>
            <a:xfrm flipV="1">
              <a:off x="2957005" y="1251014"/>
              <a:ext cx="2823099" cy="164236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r Verbinder 96"/>
            <p:cNvCxnSpPr/>
            <p:nvPr/>
          </p:nvCxnSpPr>
          <p:spPr>
            <a:xfrm flipV="1">
              <a:off x="2861569" y="1174814"/>
              <a:ext cx="2823099" cy="164236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uppieren 100"/>
          <p:cNvGrpSpPr/>
          <p:nvPr/>
        </p:nvGrpSpPr>
        <p:grpSpPr>
          <a:xfrm>
            <a:off x="3178396" y="2103304"/>
            <a:ext cx="3272162" cy="2072666"/>
            <a:chOff x="8131747" y="2075290"/>
            <a:chExt cx="3272162" cy="2072666"/>
          </a:xfrm>
        </p:grpSpPr>
        <p:grpSp>
          <p:nvGrpSpPr>
            <p:cNvPr id="102" name="Gruppieren 101"/>
            <p:cNvGrpSpPr/>
            <p:nvPr/>
          </p:nvGrpSpPr>
          <p:grpSpPr>
            <a:xfrm>
              <a:off x="8131747" y="2075290"/>
              <a:ext cx="3272162" cy="2072666"/>
              <a:chOff x="2507942" y="886557"/>
              <a:chExt cx="3272162" cy="2072666"/>
            </a:xfrm>
          </p:grpSpPr>
          <p:sp>
            <p:nvSpPr>
              <p:cNvPr id="105" name="Ellipse 104"/>
              <p:cNvSpPr/>
              <p:nvPr/>
            </p:nvSpPr>
            <p:spPr>
              <a:xfrm>
                <a:off x="2556769" y="2485748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6" name="Ellipse 105"/>
              <p:cNvSpPr/>
              <p:nvPr/>
            </p:nvSpPr>
            <p:spPr>
              <a:xfrm>
                <a:off x="2684016" y="2621873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7" name="Ellipse 106"/>
              <p:cNvSpPr/>
              <p:nvPr/>
            </p:nvSpPr>
            <p:spPr>
              <a:xfrm>
                <a:off x="2507942" y="2654423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8" name="Ellipse 107"/>
              <p:cNvSpPr/>
              <p:nvPr/>
            </p:nvSpPr>
            <p:spPr>
              <a:xfrm>
                <a:off x="2621132" y="2790548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9" name="Ellipse 108"/>
              <p:cNvSpPr/>
              <p:nvPr/>
            </p:nvSpPr>
            <p:spPr>
              <a:xfrm>
                <a:off x="2795726" y="2757998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10" name="Gerader Verbinder 109"/>
              <p:cNvCxnSpPr/>
              <p:nvPr/>
            </p:nvCxnSpPr>
            <p:spPr>
              <a:xfrm flipV="1">
                <a:off x="2575446" y="887434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Gerader Verbinder 110"/>
              <p:cNvCxnSpPr/>
              <p:nvPr/>
            </p:nvCxnSpPr>
            <p:spPr>
              <a:xfrm flipV="1">
                <a:off x="2783149" y="886557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Gerader Verbinder 111"/>
              <p:cNvCxnSpPr/>
              <p:nvPr/>
            </p:nvCxnSpPr>
            <p:spPr>
              <a:xfrm flipV="1">
                <a:off x="2949606" y="952134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Gerader Verbinder 112"/>
              <p:cNvCxnSpPr/>
              <p:nvPr/>
            </p:nvCxnSpPr>
            <p:spPr>
              <a:xfrm flipV="1">
                <a:off x="2957005" y="1251014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Gerader Verbinder 113"/>
              <p:cNvCxnSpPr/>
              <p:nvPr/>
            </p:nvCxnSpPr>
            <p:spPr>
              <a:xfrm flipV="1">
                <a:off x="2861569" y="1174814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Ellipse 102"/>
            <p:cNvSpPr/>
            <p:nvPr/>
          </p:nvSpPr>
          <p:spPr>
            <a:xfrm>
              <a:off x="8372721" y="3644236"/>
              <a:ext cx="177553" cy="16867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Ellipse 103"/>
            <p:cNvSpPr/>
            <p:nvPr/>
          </p:nvSpPr>
          <p:spPr>
            <a:xfrm>
              <a:off x="8497669" y="3793903"/>
              <a:ext cx="177553" cy="16867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00" name="Gruppieren 99"/>
          <p:cNvGrpSpPr/>
          <p:nvPr/>
        </p:nvGrpSpPr>
        <p:grpSpPr>
          <a:xfrm>
            <a:off x="3824633" y="3225804"/>
            <a:ext cx="3272162" cy="2072666"/>
            <a:chOff x="8131747" y="2075290"/>
            <a:chExt cx="3272162" cy="2072666"/>
          </a:xfrm>
        </p:grpSpPr>
        <p:grpSp>
          <p:nvGrpSpPr>
            <p:cNvPr id="86" name="Gruppieren 85"/>
            <p:cNvGrpSpPr/>
            <p:nvPr/>
          </p:nvGrpSpPr>
          <p:grpSpPr>
            <a:xfrm>
              <a:off x="8131747" y="2075290"/>
              <a:ext cx="3272162" cy="2072666"/>
              <a:chOff x="2507942" y="886557"/>
              <a:chExt cx="3272162" cy="2072666"/>
            </a:xfrm>
          </p:grpSpPr>
          <p:sp>
            <p:nvSpPr>
              <p:cNvPr id="4" name="Ellipse 3"/>
              <p:cNvSpPr/>
              <p:nvPr/>
            </p:nvSpPr>
            <p:spPr>
              <a:xfrm>
                <a:off x="2556769" y="2485748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" name="Ellipse 4"/>
              <p:cNvSpPr/>
              <p:nvPr/>
            </p:nvSpPr>
            <p:spPr>
              <a:xfrm>
                <a:off x="2684016" y="2621873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Ellipse 5"/>
              <p:cNvSpPr/>
              <p:nvPr/>
            </p:nvSpPr>
            <p:spPr>
              <a:xfrm>
                <a:off x="2507942" y="2654423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Ellipse 6"/>
              <p:cNvSpPr/>
              <p:nvPr/>
            </p:nvSpPr>
            <p:spPr>
              <a:xfrm>
                <a:off x="2621132" y="2790548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Ellipse 7"/>
              <p:cNvSpPr/>
              <p:nvPr/>
            </p:nvSpPr>
            <p:spPr>
              <a:xfrm>
                <a:off x="2795726" y="2757998"/>
                <a:ext cx="177553" cy="168675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 flipV="1">
                <a:off x="2575446" y="887434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 flipV="1">
                <a:off x="2783149" y="886557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r Verbinder 15"/>
              <p:cNvCxnSpPr/>
              <p:nvPr/>
            </p:nvCxnSpPr>
            <p:spPr>
              <a:xfrm flipV="1">
                <a:off x="2949606" y="952134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r Verbinder 17"/>
              <p:cNvCxnSpPr/>
              <p:nvPr/>
            </p:nvCxnSpPr>
            <p:spPr>
              <a:xfrm flipV="1">
                <a:off x="2957005" y="1251014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/>
              <p:cNvCxnSpPr/>
              <p:nvPr/>
            </p:nvCxnSpPr>
            <p:spPr>
              <a:xfrm flipV="1">
                <a:off x="2861569" y="1174814"/>
                <a:ext cx="2823099" cy="1642369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Ellipse 97"/>
            <p:cNvSpPr/>
            <p:nvPr/>
          </p:nvSpPr>
          <p:spPr>
            <a:xfrm>
              <a:off x="8372721" y="3644236"/>
              <a:ext cx="177553" cy="16867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Ellipse 98"/>
            <p:cNvSpPr/>
            <p:nvPr/>
          </p:nvSpPr>
          <p:spPr>
            <a:xfrm>
              <a:off x="8497669" y="3793903"/>
              <a:ext cx="177553" cy="16867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" name="Ellipse 8"/>
          <p:cNvSpPr/>
          <p:nvPr/>
        </p:nvSpPr>
        <p:spPr>
          <a:xfrm>
            <a:off x="3016827" y="2728406"/>
            <a:ext cx="177553" cy="16867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2867117" y="2589323"/>
            <a:ext cx="177553" cy="168675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Freihandform 54"/>
          <p:cNvSpPr/>
          <p:nvPr/>
        </p:nvSpPr>
        <p:spPr>
          <a:xfrm rot="19944269">
            <a:off x="3253589" y="3417030"/>
            <a:ext cx="4134162" cy="725112"/>
          </a:xfrm>
          <a:custGeom>
            <a:avLst/>
            <a:gdLst>
              <a:gd name="connsiteX0" fmla="*/ 672 w 3649548"/>
              <a:gd name="connsiteY0" fmla="*/ 299659 h 912218"/>
              <a:gd name="connsiteX1" fmla="*/ 622109 w 3649548"/>
              <a:gd name="connsiteY1" fmla="*/ 6696 h 912218"/>
              <a:gd name="connsiteX2" fmla="*/ 1456610 w 3649548"/>
              <a:gd name="connsiteY2" fmla="*/ 628132 h 912218"/>
              <a:gd name="connsiteX3" fmla="*/ 2708362 w 3649548"/>
              <a:gd name="connsiteY3" fmla="*/ 42206 h 912218"/>
              <a:gd name="connsiteX4" fmla="*/ 3649395 w 3649548"/>
              <a:gd name="connsiteY4" fmla="*/ 787931 h 912218"/>
              <a:gd name="connsiteX5" fmla="*/ 2770505 w 3649548"/>
              <a:gd name="connsiteY5" fmla="*/ 308536 h 912218"/>
              <a:gd name="connsiteX6" fmla="*/ 1403344 w 3649548"/>
              <a:gd name="connsiteY6" fmla="*/ 912218 h 912218"/>
              <a:gd name="connsiteX7" fmla="*/ 737519 w 3649548"/>
              <a:gd name="connsiteY7" fmla="*/ 308536 h 912218"/>
              <a:gd name="connsiteX8" fmla="*/ 672 w 3649548"/>
              <a:gd name="connsiteY8" fmla="*/ 299659 h 9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9548" h="912218">
                <a:moveTo>
                  <a:pt x="672" y="299659"/>
                </a:moveTo>
                <a:cubicBezTo>
                  <a:pt x="-18563" y="249352"/>
                  <a:pt x="379453" y="-48049"/>
                  <a:pt x="622109" y="6696"/>
                </a:cubicBezTo>
                <a:cubicBezTo>
                  <a:pt x="864765" y="61441"/>
                  <a:pt x="1108901" y="622214"/>
                  <a:pt x="1456610" y="628132"/>
                </a:cubicBezTo>
                <a:cubicBezTo>
                  <a:pt x="1804319" y="634050"/>
                  <a:pt x="2342898" y="15573"/>
                  <a:pt x="2708362" y="42206"/>
                </a:cubicBezTo>
                <a:cubicBezTo>
                  <a:pt x="3073826" y="68839"/>
                  <a:pt x="3639038" y="743543"/>
                  <a:pt x="3649395" y="787931"/>
                </a:cubicBezTo>
                <a:cubicBezTo>
                  <a:pt x="3659752" y="832319"/>
                  <a:pt x="3144847" y="287822"/>
                  <a:pt x="2770505" y="308536"/>
                </a:cubicBezTo>
                <a:cubicBezTo>
                  <a:pt x="2396163" y="329250"/>
                  <a:pt x="1742175" y="912218"/>
                  <a:pt x="1403344" y="912218"/>
                </a:cubicBezTo>
                <a:cubicBezTo>
                  <a:pt x="1064513" y="912218"/>
                  <a:pt x="965379" y="407670"/>
                  <a:pt x="737519" y="308536"/>
                </a:cubicBezTo>
                <a:cubicBezTo>
                  <a:pt x="509659" y="209402"/>
                  <a:pt x="19907" y="349966"/>
                  <a:pt x="672" y="299659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Freihandform 55"/>
          <p:cNvSpPr/>
          <p:nvPr/>
        </p:nvSpPr>
        <p:spPr>
          <a:xfrm rot="19944269">
            <a:off x="1905307" y="1278537"/>
            <a:ext cx="4134162" cy="725112"/>
          </a:xfrm>
          <a:custGeom>
            <a:avLst/>
            <a:gdLst>
              <a:gd name="connsiteX0" fmla="*/ 672 w 3649548"/>
              <a:gd name="connsiteY0" fmla="*/ 299659 h 912218"/>
              <a:gd name="connsiteX1" fmla="*/ 622109 w 3649548"/>
              <a:gd name="connsiteY1" fmla="*/ 6696 h 912218"/>
              <a:gd name="connsiteX2" fmla="*/ 1456610 w 3649548"/>
              <a:gd name="connsiteY2" fmla="*/ 628132 h 912218"/>
              <a:gd name="connsiteX3" fmla="*/ 2708362 w 3649548"/>
              <a:gd name="connsiteY3" fmla="*/ 42206 h 912218"/>
              <a:gd name="connsiteX4" fmla="*/ 3649395 w 3649548"/>
              <a:gd name="connsiteY4" fmla="*/ 787931 h 912218"/>
              <a:gd name="connsiteX5" fmla="*/ 2770505 w 3649548"/>
              <a:gd name="connsiteY5" fmla="*/ 308536 h 912218"/>
              <a:gd name="connsiteX6" fmla="*/ 1403344 w 3649548"/>
              <a:gd name="connsiteY6" fmla="*/ 912218 h 912218"/>
              <a:gd name="connsiteX7" fmla="*/ 737519 w 3649548"/>
              <a:gd name="connsiteY7" fmla="*/ 308536 h 912218"/>
              <a:gd name="connsiteX8" fmla="*/ 672 w 3649548"/>
              <a:gd name="connsiteY8" fmla="*/ 299659 h 9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9548" h="912218">
                <a:moveTo>
                  <a:pt x="672" y="299659"/>
                </a:moveTo>
                <a:cubicBezTo>
                  <a:pt x="-18563" y="249352"/>
                  <a:pt x="379453" y="-48049"/>
                  <a:pt x="622109" y="6696"/>
                </a:cubicBezTo>
                <a:cubicBezTo>
                  <a:pt x="864765" y="61441"/>
                  <a:pt x="1108901" y="622214"/>
                  <a:pt x="1456610" y="628132"/>
                </a:cubicBezTo>
                <a:cubicBezTo>
                  <a:pt x="1804319" y="634050"/>
                  <a:pt x="2342898" y="15573"/>
                  <a:pt x="2708362" y="42206"/>
                </a:cubicBezTo>
                <a:cubicBezTo>
                  <a:pt x="3073826" y="68839"/>
                  <a:pt x="3639038" y="743543"/>
                  <a:pt x="3649395" y="787931"/>
                </a:cubicBezTo>
                <a:cubicBezTo>
                  <a:pt x="3659752" y="832319"/>
                  <a:pt x="3144847" y="287822"/>
                  <a:pt x="2770505" y="308536"/>
                </a:cubicBezTo>
                <a:cubicBezTo>
                  <a:pt x="2396163" y="329250"/>
                  <a:pt x="1742175" y="912218"/>
                  <a:pt x="1403344" y="912218"/>
                </a:cubicBezTo>
                <a:cubicBezTo>
                  <a:pt x="1064513" y="912218"/>
                  <a:pt x="965379" y="407670"/>
                  <a:pt x="737519" y="308536"/>
                </a:cubicBezTo>
                <a:cubicBezTo>
                  <a:pt x="509659" y="209402"/>
                  <a:pt x="19907" y="349966"/>
                  <a:pt x="672" y="299659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Freihandform 56"/>
          <p:cNvSpPr/>
          <p:nvPr/>
        </p:nvSpPr>
        <p:spPr>
          <a:xfrm rot="19944269">
            <a:off x="3375138" y="3313829"/>
            <a:ext cx="4134162" cy="354439"/>
          </a:xfrm>
          <a:custGeom>
            <a:avLst/>
            <a:gdLst>
              <a:gd name="connsiteX0" fmla="*/ 672 w 3649548"/>
              <a:gd name="connsiteY0" fmla="*/ 299659 h 912218"/>
              <a:gd name="connsiteX1" fmla="*/ 622109 w 3649548"/>
              <a:gd name="connsiteY1" fmla="*/ 6696 h 912218"/>
              <a:gd name="connsiteX2" fmla="*/ 1456610 w 3649548"/>
              <a:gd name="connsiteY2" fmla="*/ 628132 h 912218"/>
              <a:gd name="connsiteX3" fmla="*/ 2708362 w 3649548"/>
              <a:gd name="connsiteY3" fmla="*/ 42206 h 912218"/>
              <a:gd name="connsiteX4" fmla="*/ 3649395 w 3649548"/>
              <a:gd name="connsiteY4" fmla="*/ 787931 h 912218"/>
              <a:gd name="connsiteX5" fmla="*/ 2770505 w 3649548"/>
              <a:gd name="connsiteY5" fmla="*/ 308536 h 912218"/>
              <a:gd name="connsiteX6" fmla="*/ 1403344 w 3649548"/>
              <a:gd name="connsiteY6" fmla="*/ 912218 h 912218"/>
              <a:gd name="connsiteX7" fmla="*/ 737519 w 3649548"/>
              <a:gd name="connsiteY7" fmla="*/ 308536 h 912218"/>
              <a:gd name="connsiteX8" fmla="*/ 672 w 3649548"/>
              <a:gd name="connsiteY8" fmla="*/ 299659 h 9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9548" h="912218">
                <a:moveTo>
                  <a:pt x="672" y="299659"/>
                </a:moveTo>
                <a:cubicBezTo>
                  <a:pt x="-18563" y="249352"/>
                  <a:pt x="379453" y="-48049"/>
                  <a:pt x="622109" y="6696"/>
                </a:cubicBezTo>
                <a:cubicBezTo>
                  <a:pt x="864765" y="61441"/>
                  <a:pt x="1108901" y="622214"/>
                  <a:pt x="1456610" y="628132"/>
                </a:cubicBezTo>
                <a:cubicBezTo>
                  <a:pt x="1804319" y="634050"/>
                  <a:pt x="2342898" y="15573"/>
                  <a:pt x="2708362" y="42206"/>
                </a:cubicBezTo>
                <a:cubicBezTo>
                  <a:pt x="3073826" y="68839"/>
                  <a:pt x="3639038" y="743543"/>
                  <a:pt x="3649395" y="787931"/>
                </a:cubicBezTo>
                <a:cubicBezTo>
                  <a:pt x="3659752" y="832319"/>
                  <a:pt x="3144847" y="287822"/>
                  <a:pt x="2770505" y="308536"/>
                </a:cubicBezTo>
                <a:cubicBezTo>
                  <a:pt x="2396163" y="329250"/>
                  <a:pt x="1742175" y="912218"/>
                  <a:pt x="1403344" y="912218"/>
                </a:cubicBezTo>
                <a:cubicBezTo>
                  <a:pt x="1064513" y="912218"/>
                  <a:pt x="965379" y="407670"/>
                  <a:pt x="737519" y="308536"/>
                </a:cubicBezTo>
                <a:cubicBezTo>
                  <a:pt x="509659" y="209402"/>
                  <a:pt x="19907" y="349966"/>
                  <a:pt x="672" y="299659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Freihandform 57"/>
          <p:cNvSpPr/>
          <p:nvPr/>
        </p:nvSpPr>
        <p:spPr>
          <a:xfrm rot="19944269">
            <a:off x="2703917" y="2335534"/>
            <a:ext cx="4134162" cy="725112"/>
          </a:xfrm>
          <a:custGeom>
            <a:avLst/>
            <a:gdLst>
              <a:gd name="connsiteX0" fmla="*/ 672 w 3649548"/>
              <a:gd name="connsiteY0" fmla="*/ 299659 h 912218"/>
              <a:gd name="connsiteX1" fmla="*/ 622109 w 3649548"/>
              <a:gd name="connsiteY1" fmla="*/ 6696 h 912218"/>
              <a:gd name="connsiteX2" fmla="*/ 1456610 w 3649548"/>
              <a:gd name="connsiteY2" fmla="*/ 628132 h 912218"/>
              <a:gd name="connsiteX3" fmla="*/ 2708362 w 3649548"/>
              <a:gd name="connsiteY3" fmla="*/ 42206 h 912218"/>
              <a:gd name="connsiteX4" fmla="*/ 3649395 w 3649548"/>
              <a:gd name="connsiteY4" fmla="*/ 787931 h 912218"/>
              <a:gd name="connsiteX5" fmla="*/ 2770505 w 3649548"/>
              <a:gd name="connsiteY5" fmla="*/ 308536 h 912218"/>
              <a:gd name="connsiteX6" fmla="*/ 1403344 w 3649548"/>
              <a:gd name="connsiteY6" fmla="*/ 912218 h 912218"/>
              <a:gd name="connsiteX7" fmla="*/ 737519 w 3649548"/>
              <a:gd name="connsiteY7" fmla="*/ 308536 h 912218"/>
              <a:gd name="connsiteX8" fmla="*/ 672 w 3649548"/>
              <a:gd name="connsiteY8" fmla="*/ 299659 h 9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9548" h="912218">
                <a:moveTo>
                  <a:pt x="672" y="299659"/>
                </a:moveTo>
                <a:cubicBezTo>
                  <a:pt x="-18563" y="249352"/>
                  <a:pt x="379453" y="-48049"/>
                  <a:pt x="622109" y="6696"/>
                </a:cubicBezTo>
                <a:cubicBezTo>
                  <a:pt x="864765" y="61441"/>
                  <a:pt x="1108901" y="622214"/>
                  <a:pt x="1456610" y="628132"/>
                </a:cubicBezTo>
                <a:cubicBezTo>
                  <a:pt x="1804319" y="634050"/>
                  <a:pt x="2342898" y="15573"/>
                  <a:pt x="2708362" y="42206"/>
                </a:cubicBezTo>
                <a:cubicBezTo>
                  <a:pt x="3073826" y="68839"/>
                  <a:pt x="3639038" y="743543"/>
                  <a:pt x="3649395" y="787931"/>
                </a:cubicBezTo>
                <a:cubicBezTo>
                  <a:pt x="3659752" y="832319"/>
                  <a:pt x="3144847" y="287822"/>
                  <a:pt x="2770505" y="308536"/>
                </a:cubicBezTo>
                <a:cubicBezTo>
                  <a:pt x="2396163" y="329250"/>
                  <a:pt x="1742175" y="912218"/>
                  <a:pt x="1403344" y="912218"/>
                </a:cubicBezTo>
                <a:cubicBezTo>
                  <a:pt x="1064513" y="912218"/>
                  <a:pt x="965379" y="407670"/>
                  <a:pt x="737519" y="308536"/>
                </a:cubicBezTo>
                <a:cubicBezTo>
                  <a:pt x="509659" y="209402"/>
                  <a:pt x="19907" y="349966"/>
                  <a:pt x="672" y="299659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Freihandform 58"/>
          <p:cNvSpPr/>
          <p:nvPr/>
        </p:nvSpPr>
        <p:spPr>
          <a:xfrm rot="19944269">
            <a:off x="2790512" y="2250406"/>
            <a:ext cx="4134162" cy="354439"/>
          </a:xfrm>
          <a:custGeom>
            <a:avLst/>
            <a:gdLst>
              <a:gd name="connsiteX0" fmla="*/ 672 w 3649548"/>
              <a:gd name="connsiteY0" fmla="*/ 299659 h 912218"/>
              <a:gd name="connsiteX1" fmla="*/ 622109 w 3649548"/>
              <a:gd name="connsiteY1" fmla="*/ 6696 h 912218"/>
              <a:gd name="connsiteX2" fmla="*/ 1456610 w 3649548"/>
              <a:gd name="connsiteY2" fmla="*/ 628132 h 912218"/>
              <a:gd name="connsiteX3" fmla="*/ 2708362 w 3649548"/>
              <a:gd name="connsiteY3" fmla="*/ 42206 h 912218"/>
              <a:gd name="connsiteX4" fmla="*/ 3649395 w 3649548"/>
              <a:gd name="connsiteY4" fmla="*/ 787931 h 912218"/>
              <a:gd name="connsiteX5" fmla="*/ 2770505 w 3649548"/>
              <a:gd name="connsiteY5" fmla="*/ 308536 h 912218"/>
              <a:gd name="connsiteX6" fmla="*/ 1403344 w 3649548"/>
              <a:gd name="connsiteY6" fmla="*/ 912218 h 912218"/>
              <a:gd name="connsiteX7" fmla="*/ 737519 w 3649548"/>
              <a:gd name="connsiteY7" fmla="*/ 308536 h 912218"/>
              <a:gd name="connsiteX8" fmla="*/ 672 w 3649548"/>
              <a:gd name="connsiteY8" fmla="*/ 299659 h 9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9548" h="912218">
                <a:moveTo>
                  <a:pt x="672" y="299659"/>
                </a:moveTo>
                <a:cubicBezTo>
                  <a:pt x="-18563" y="249352"/>
                  <a:pt x="379453" y="-48049"/>
                  <a:pt x="622109" y="6696"/>
                </a:cubicBezTo>
                <a:cubicBezTo>
                  <a:pt x="864765" y="61441"/>
                  <a:pt x="1108901" y="622214"/>
                  <a:pt x="1456610" y="628132"/>
                </a:cubicBezTo>
                <a:cubicBezTo>
                  <a:pt x="1804319" y="634050"/>
                  <a:pt x="2342898" y="15573"/>
                  <a:pt x="2708362" y="42206"/>
                </a:cubicBezTo>
                <a:cubicBezTo>
                  <a:pt x="3073826" y="68839"/>
                  <a:pt x="3639038" y="743543"/>
                  <a:pt x="3649395" y="787931"/>
                </a:cubicBezTo>
                <a:cubicBezTo>
                  <a:pt x="3659752" y="832319"/>
                  <a:pt x="3144847" y="287822"/>
                  <a:pt x="2770505" y="308536"/>
                </a:cubicBezTo>
                <a:cubicBezTo>
                  <a:pt x="2396163" y="329250"/>
                  <a:pt x="1742175" y="912218"/>
                  <a:pt x="1403344" y="912218"/>
                </a:cubicBezTo>
                <a:cubicBezTo>
                  <a:pt x="1064513" y="912218"/>
                  <a:pt x="965379" y="407670"/>
                  <a:pt x="737519" y="308536"/>
                </a:cubicBezTo>
                <a:cubicBezTo>
                  <a:pt x="509659" y="209402"/>
                  <a:pt x="19907" y="349966"/>
                  <a:pt x="672" y="299659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Freihandform 59"/>
          <p:cNvSpPr/>
          <p:nvPr/>
        </p:nvSpPr>
        <p:spPr>
          <a:xfrm rot="19944269">
            <a:off x="2019581" y="1193258"/>
            <a:ext cx="4134162" cy="354439"/>
          </a:xfrm>
          <a:custGeom>
            <a:avLst/>
            <a:gdLst>
              <a:gd name="connsiteX0" fmla="*/ 672 w 3649548"/>
              <a:gd name="connsiteY0" fmla="*/ 299659 h 912218"/>
              <a:gd name="connsiteX1" fmla="*/ 622109 w 3649548"/>
              <a:gd name="connsiteY1" fmla="*/ 6696 h 912218"/>
              <a:gd name="connsiteX2" fmla="*/ 1456610 w 3649548"/>
              <a:gd name="connsiteY2" fmla="*/ 628132 h 912218"/>
              <a:gd name="connsiteX3" fmla="*/ 2708362 w 3649548"/>
              <a:gd name="connsiteY3" fmla="*/ 42206 h 912218"/>
              <a:gd name="connsiteX4" fmla="*/ 3649395 w 3649548"/>
              <a:gd name="connsiteY4" fmla="*/ 787931 h 912218"/>
              <a:gd name="connsiteX5" fmla="*/ 2770505 w 3649548"/>
              <a:gd name="connsiteY5" fmla="*/ 308536 h 912218"/>
              <a:gd name="connsiteX6" fmla="*/ 1403344 w 3649548"/>
              <a:gd name="connsiteY6" fmla="*/ 912218 h 912218"/>
              <a:gd name="connsiteX7" fmla="*/ 737519 w 3649548"/>
              <a:gd name="connsiteY7" fmla="*/ 308536 h 912218"/>
              <a:gd name="connsiteX8" fmla="*/ 672 w 3649548"/>
              <a:gd name="connsiteY8" fmla="*/ 299659 h 9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9548" h="912218">
                <a:moveTo>
                  <a:pt x="672" y="299659"/>
                </a:moveTo>
                <a:cubicBezTo>
                  <a:pt x="-18563" y="249352"/>
                  <a:pt x="379453" y="-48049"/>
                  <a:pt x="622109" y="6696"/>
                </a:cubicBezTo>
                <a:cubicBezTo>
                  <a:pt x="864765" y="61441"/>
                  <a:pt x="1108901" y="622214"/>
                  <a:pt x="1456610" y="628132"/>
                </a:cubicBezTo>
                <a:cubicBezTo>
                  <a:pt x="1804319" y="634050"/>
                  <a:pt x="2342898" y="15573"/>
                  <a:pt x="2708362" y="42206"/>
                </a:cubicBezTo>
                <a:cubicBezTo>
                  <a:pt x="3073826" y="68839"/>
                  <a:pt x="3639038" y="743543"/>
                  <a:pt x="3649395" y="787931"/>
                </a:cubicBezTo>
                <a:cubicBezTo>
                  <a:pt x="3659752" y="832319"/>
                  <a:pt x="3144847" y="287822"/>
                  <a:pt x="2770505" y="308536"/>
                </a:cubicBezTo>
                <a:cubicBezTo>
                  <a:pt x="2396163" y="329250"/>
                  <a:pt x="1742175" y="912218"/>
                  <a:pt x="1403344" y="912218"/>
                </a:cubicBezTo>
                <a:cubicBezTo>
                  <a:pt x="1064513" y="912218"/>
                  <a:pt x="965379" y="407670"/>
                  <a:pt x="737519" y="308536"/>
                </a:cubicBezTo>
                <a:cubicBezTo>
                  <a:pt x="509659" y="209402"/>
                  <a:pt x="19907" y="349966"/>
                  <a:pt x="672" y="299659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7" name="Gewinkelte Verbindung 66"/>
          <p:cNvCxnSpPr/>
          <p:nvPr/>
        </p:nvCxnSpPr>
        <p:spPr>
          <a:xfrm>
            <a:off x="2932035" y="1976521"/>
            <a:ext cx="2325950" cy="336244"/>
          </a:xfrm>
          <a:prstGeom prst="bentConnector3">
            <a:avLst>
              <a:gd name="adj1" fmla="val 50000"/>
            </a:avLst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winkelte Verbindung 72"/>
          <p:cNvCxnSpPr/>
          <p:nvPr/>
        </p:nvCxnSpPr>
        <p:spPr>
          <a:xfrm>
            <a:off x="4368554" y="2316206"/>
            <a:ext cx="2325950" cy="336244"/>
          </a:xfrm>
          <a:prstGeom prst="bentConnector3">
            <a:avLst>
              <a:gd name="adj1" fmla="val 50000"/>
            </a:avLst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winkelte Verbindung 75"/>
          <p:cNvCxnSpPr/>
          <p:nvPr/>
        </p:nvCxnSpPr>
        <p:spPr>
          <a:xfrm rot="5400000" flipH="1" flipV="1">
            <a:off x="4398519" y="1482450"/>
            <a:ext cx="991884" cy="653062"/>
          </a:xfrm>
          <a:prstGeom prst="bentConnector3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winkelte Verbindung 76"/>
          <p:cNvCxnSpPr/>
          <p:nvPr/>
        </p:nvCxnSpPr>
        <p:spPr>
          <a:xfrm rot="5400000" flipH="1" flipV="1">
            <a:off x="4710628" y="2805709"/>
            <a:ext cx="991884" cy="653062"/>
          </a:xfrm>
          <a:prstGeom prst="bentConnector3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winkelte Verbindung 77"/>
          <p:cNvCxnSpPr/>
          <p:nvPr/>
        </p:nvCxnSpPr>
        <p:spPr>
          <a:xfrm rot="5400000" flipH="1" flipV="1">
            <a:off x="3272526" y="2453534"/>
            <a:ext cx="991884" cy="653062"/>
          </a:xfrm>
          <a:prstGeom prst="bentConnector3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winkelte Verbindung 78"/>
          <p:cNvCxnSpPr/>
          <p:nvPr/>
        </p:nvCxnSpPr>
        <p:spPr>
          <a:xfrm rot="5400000" flipH="1" flipV="1">
            <a:off x="5740343" y="2708895"/>
            <a:ext cx="991884" cy="653062"/>
          </a:xfrm>
          <a:prstGeom prst="bentConnector3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winkelte Verbindung 79"/>
          <p:cNvCxnSpPr/>
          <p:nvPr/>
        </p:nvCxnSpPr>
        <p:spPr>
          <a:xfrm>
            <a:off x="3688393" y="2530681"/>
            <a:ext cx="2325950" cy="336244"/>
          </a:xfrm>
          <a:prstGeom prst="bentConnector3">
            <a:avLst>
              <a:gd name="adj1" fmla="val 50000"/>
            </a:avLst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winkelte Verbindung 80"/>
          <p:cNvCxnSpPr/>
          <p:nvPr/>
        </p:nvCxnSpPr>
        <p:spPr>
          <a:xfrm>
            <a:off x="3729909" y="3605277"/>
            <a:ext cx="2325950" cy="336244"/>
          </a:xfrm>
          <a:prstGeom prst="bentConnector3">
            <a:avLst>
              <a:gd name="adj1" fmla="val 50000"/>
            </a:avLst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winkelte Verbindung 81"/>
          <p:cNvCxnSpPr/>
          <p:nvPr/>
        </p:nvCxnSpPr>
        <p:spPr>
          <a:xfrm>
            <a:off x="4752951" y="3364551"/>
            <a:ext cx="2325950" cy="336244"/>
          </a:xfrm>
          <a:prstGeom prst="bentConnector3">
            <a:avLst>
              <a:gd name="adj1" fmla="val 50000"/>
            </a:avLst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winkelte Verbindung 82"/>
          <p:cNvCxnSpPr/>
          <p:nvPr/>
        </p:nvCxnSpPr>
        <p:spPr>
          <a:xfrm rot="5400000" flipH="1" flipV="1">
            <a:off x="5777509" y="3615576"/>
            <a:ext cx="991884" cy="653062"/>
          </a:xfrm>
          <a:prstGeom prst="bentConnector3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feld 114"/>
          <p:cNvSpPr txBox="1"/>
          <p:nvPr/>
        </p:nvSpPr>
        <p:spPr>
          <a:xfrm>
            <a:off x="497149" y="1745688"/>
            <a:ext cx="158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Lignin</a:t>
            </a:r>
            <a:endParaRPr lang="de-DE" sz="2400" dirty="0"/>
          </a:p>
        </p:txBody>
      </p:sp>
      <p:sp>
        <p:nvSpPr>
          <p:cNvPr id="116" name="Textfeld 115"/>
          <p:cNvSpPr txBox="1"/>
          <p:nvPr/>
        </p:nvSpPr>
        <p:spPr>
          <a:xfrm>
            <a:off x="497149" y="2806823"/>
            <a:ext cx="1938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Hemicellulose</a:t>
            </a:r>
            <a:endParaRPr lang="de-DE" sz="2400" dirty="0"/>
          </a:p>
        </p:txBody>
      </p:sp>
      <p:sp>
        <p:nvSpPr>
          <p:cNvPr id="117" name="Textfeld 116"/>
          <p:cNvSpPr txBox="1"/>
          <p:nvPr/>
        </p:nvSpPr>
        <p:spPr>
          <a:xfrm>
            <a:off x="497149" y="3786832"/>
            <a:ext cx="1342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Cellulose</a:t>
            </a:r>
            <a:endParaRPr lang="de-DE" sz="2400" dirty="0"/>
          </a:p>
        </p:txBody>
      </p:sp>
      <p:cxnSp>
        <p:nvCxnSpPr>
          <p:cNvPr id="119" name="Gerader Verbinder 118"/>
          <p:cNvCxnSpPr/>
          <p:nvPr/>
        </p:nvCxnSpPr>
        <p:spPr>
          <a:xfrm>
            <a:off x="1402672" y="1976520"/>
            <a:ext cx="103294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r Verbinder 119"/>
          <p:cNvCxnSpPr/>
          <p:nvPr/>
        </p:nvCxnSpPr>
        <p:spPr>
          <a:xfrm>
            <a:off x="2364420" y="3045783"/>
            <a:ext cx="103294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r Verbinder 120"/>
          <p:cNvCxnSpPr>
            <a:stCxn id="117" idx="3"/>
          </p:cNvCxnSpPr>
          <p:nvPr/>
        </p:nvCxnSpPr>
        <p:spPr>
          <a:xfrm flipV="1">
            <a:off x="1839345" y="4007295"/>
            <a:ext cx="1337468" cy="103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588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Bornitzky</dc:creator>
  <cp:lastModifiedBy>Matthias Bornitzky</cp:lastModifiedBy>
  <cp:revision>4</cp:revision>
  <dcterms:created xsi:type="dcterms:W3CDTF">2016-02-29T12:12:51Z</dcterms:created>
  <dcterms:modified xsi:type="dcterms:W3CDTF">2016-03-18T07:58:11Z</dcterms:modified>
</cp:coreProperties>
</file>