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7F1077-AD7E-4187-990D-4B1AD36AE6E9}" type="doc">
      <dgm:prSet loTypeId="urn:microsoft.com/office/officeart/2005/8/layout/matrix2" loCatId="matrix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de-DE"/>
        </a:p>
      </dgm:t>
    </dgm:pt>
    <dgm:pt modelId="{7CEACAFE-0D2E-40C3-B3FB-10B72ACE0BAB}">
      <dgm:prSet phldrT="[Text]" custT="1"/>
      <dgm:spPr/>
      <dgm:t>
        <a:bodyPr/>
        <a:lstStyle/>
        <a:p>
          <a:r>
            <a:rPr lang="de-DE" sz="1400" dirty="0"/>
            <a:t>biobasierter Kunststoff</a:t>
          </a:r>
        </a:p>
      </dgm:t>
    </dgm:pt>
    <dgm:pt modelId="{7E012D9A-29C2-4F7E-B0B1-A118E9505CE4}" type="parTrans" cxnId="{0A35D984-23FD-4133-8D9C-74F57C7ADC9F}">
      <dgm:prSet/>
      <dgm:spPr/>
      <dgm:t>
        <a:bodyPr/>
        <a:lstStyle/>
        <a:p>
          <a:endParaRPr lang="de-DE" sz="1400"/>
        </a:p>
      </dgm:t>
    </dgm:pt>
    <dgm:pt modelId="{FD11E1FE-56DE-4736-BB6D-8ECA0AA732B9}" type="sibTrans" cxnId="{0A35D984-23FD-4133-8D9C-74F57C7ADC9F}">
      <dgm:prSet/>
      <dgm:spPr/>
      <dgm:t>
        <a:bodyPr/>
        <a:lstStyle/>
        <a:p>
          <a:endParaRPr lang="de-DE" sz="1400"/>
        </a:p>
      </dgm:t>
    </dgm:pt>
    <dgm:pt modelId="{A03E70B1-B66B-4C2C-A8A3-EA9D42CBA54D}">
      <dgm:prSet phldrT="[Text]" custT="1"/>
      <dgm:spPr/>
      <dgm:t>
        <a:bodyPr/>
        <a:lstStyle/>
        <a:p>
          <a:r>
            <a:rPr lang="de-DE" sz="1400"/>
            <a:t>biobasierter und biologisch abbaubarer Kunststoff</a:t>
          </a:r>
          <a:endParaRPr lang="de-DE" sz="1400" dirty="0"/>
        </a:p>
      </dgm:t>
    </dgm:pt>
    <dgm:pt modelId="{9E417972-958E-4D35-84CC-AA0A0619F240}" type="parTrans" cxnId="{D331DEBD-23CB-43CB-90B3-7D362F59E41E}">
      <dgm:prSet/>
      <dgm:spPr/>
      <dgm:t>
        <a:bodyPr/>
        <a:lstStyle/>
        <a:p>
          <a:endParaRPr lang="de-DE" sz="1400"/>
        </a:p>
      </dgm:t>
    </dgm:pt>
    <dgm:pt modelId="{1CA21A2A-2FE3-41E4-A2D6-01F4B95663E4}" type="sibTrans" cxnId="{D331DEBD-23CB-43CB-90B3-7D362F59E41E}">
      <dgm:prSet/>
      <dgm:spPr/>
      <dgm:t>
        <a:bodyPr/>
        <a:lstStyle/>
        <a:p>
          <a:endParaRPr lang="de-DE" sz="1400"/>
        </a:p>
      </dgm:t>
    </dgm:pt>
    <dgm:pt modelId="{36029EFE-2550-4368-98D6-70F07AAD7402}">
      <dgm:prSet phldrT="[Text]" custT="1"/>
      <dgm:spPr/>
      <dgm:t>
        <a:bodyPr/>
        <a:lstStyle/>
        <a:p>
          <a:r>
            <a:rPr lang="de-DE" sz="1400" dirty="0"/>
            <a:t>konventioneller Kunststoff</a:t>
          </a:r>
        </a:p>
      </dgm:t>
    </dgm:pt>
    <dgm:pt modelId="{BABEB2A1-057F-494A-AC24-7699A506BA57}" type="parTrans" cxnId="{CF486BE0-1479-4158-B032-140493829C3B}">
      <dgm:prSet/>
      <dgm:spPr/>
      <dgm:t>
        <a:bodyPr/>
        <a:lstStyle/>
        <a:p>
          <a:endParaRPr lang="de-DE" sz="1400"/>
        </a:p>
      </dgm:t>
    </dgm:pt>
    <dgm:pt modelId="{D947437C-2A9F-477F-86BB-13E7C899FD34}" type="sibTrans" cxnId="{CF486BE0-1479-4158-B032-140493829C3B}">
      <dgm:prSet/>
      <dgm:spPr/>
      <dgm:t>
        <a:bodyPr/>
        <a:lstStyle/>
        <a:p>
          <a:endParaRPr lang="de-DE" sz="1400"/>
        </a:p>
      </dgm:t>
    </dgm:pt>
    <dgm:pt modelId="{5F2A98D4-1499-469C-BE52-EEE35C0D8F22}">
      <dgm:prSet phldrT="[Text]" custT="1"/>
      <dgm:spPr/>
      <dgm:t>
        <a:bodyPr/>
        <a:lstStyle/>
        <a:p>
          <a:r>
            <a:rPr lang="de-DE" sz="1400" dirty="0"/>
            <a:t>biologisch abbaubarer Kunststoff</a:t>
          </a:r>
        </a:p>
      </dgm:t>
    </dgm:pt>
    <dgm:pt modelId="{9DD12199-98EF-443B-9A78-02DF8532E78F}" type="parTrans" cxnId="{8D28E5DC-4BF4-4831-854C-B61EDCCCF363}">
      <dgm:prSet/>
      <dgm:spPr/>
      <dgm:t>
        <a:bodyPr/>
        <a:lstStyle/>
        <a:p>
          <a:endParaRPr lang="de-DE" sz="1400"/>
        </a:p>
      </dgm:t>
    </dgm:pt>
    <dgm:pt modelId="{66403530-D8EF-42B1-A419-7F61F7C4FEA7}" type="sibTrans" cxnId="{8D28E5DC-4BF4-4831-854C-B61EDCCCF363}">
      <dgm:prSet/>
      <dgm:spPr/>
      <dgm:t>
        <a:bodyPr/>
        <a:lstStyle/>
        <a:p>
          <a:endParaRPr lang="de-DE" sz="1400"/>
        </a:p>
      </dgm:t>
    </dgm:pt>
    <dgm:pt modelId="{18CDB033-52EF-4B92-A624-7AFB13CC616F}" type="pres">
      <dgm:prSet presAssocID="{357F1077-AD7E-4187-990D-4B1AD36AE6E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A66E6A2-68A7-49CC-9C07-65FB4467CBE5}" type="pres">
      <dgm:prSet presAssocID="{357F1077-AD7E-4187-990D-4B1AD36AE6E9}" presName="axisShape" presStyleLbl="bgShp" presStyleIdx="0" presStyleCnt="1"/>
      <dgm:spPr/>
    </dgm:pt>
    <dgm:pt modelId="{C515FF0D-5779-4B2A-AD78-9C99E25CC5FE}" type="pres">
      <dgm:prSet presAssocID="{357F1077-AD7E-4187-990D-4B1AD36AE6E9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4BCC269-5BEF-495B-B137-C449995F95D7}" type="pres">
      <dgm:prSet presAssocID="{357F1077-AD7E-4187-990D-4B1AD36AE6E9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DCF1FE-8372-4526-89B7-676A348084E9}" type="pres">
      <dgm:prSet presAssocID="{357F1077-AD7E-4187-990D-4B1AD36AE6E9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2D1522-C0FD-4771-85F0-51B20C0B6368}" type="pres">
      <dgm:prSet presAssocID="{357F1077-AD7E-4187-990D-4B1AD36AE6E9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331DEBD-23CB-43CB-90B3-7D362F59E41E}" srcId="{357F1077-AD7E-4187-990D-4B1AD36AE6E9}" destId="{A03E70B1-B66B-4C2C-A8A3-EA9D42CBA54D}" srcOrd="1" destOrd="0" parTransId="{9E417972-958E-4D35-84CC-AA0A0619F240}" sibTransId="{1CA21A2A-2FE3-41E4-A2D6-01F4B95663E4}"/>
    <dgm:cxn modelId="{CF486BE0-1479-4158-B032-140493829C3B}" srcId="{357F1077-AD7E-4187-990D-4B1AD36AE6E9}" destId="{36029EFE-2550-4368-98D6-70F07AAD7402}" srcOrd="2" destOrd="0" parTransId="{BABEB2A1-057F-494A-AC24-7699A506BA57}" sibTransId="{D947437C-2A9F-477F-86BB-13E7C899FD34}"/>
    <dgm:cxn modelId="{C0351515-9164-4862-AF1C-BD0D2D9FCCB4}" type="presOf" srcId="{36029EFE-2550-4368-98D6-70F07AAD7402}" destId="{17DCF1FE-8372-4526-89B7-676A348084E9}" srcOrd="0" destOrd="0" presId="urn:microsoft.com/office/officeart/2005/8/layout/matrix2"/>
    <dgm:cxn modelId="{4529AF2F-ED63-44A6-A7C7-6356A10C9537}" type="presOf" srcId="{A03E70B1-B66B-4C2C-A8A3-EA9D42CBA54D}" destId="{F4BCC269-5BEF-495B-B137-C449995F95D7}" srcOrd="0" destOrd="0" presId="urn:microsoft.com/office/officeart/2005/8/layout/matrix2"/>
    <dgm:cxn modelId="{20C7EFCB-934A-44C4-AB5B-3C7A9607252D}" type="presOf" srcId="{357F1077-AD7E-4187-990D-4B1AD36AE6E9}" destId="{18CDB033-52EF-4B92-A624-7AFB13CC616F}" srcOrd="0" destOrd="0" presId="urn:microsoft.com/office/officeart/2005/8/layout/matrix2"/>
    <dgm:cxn modelId="{0A35D984-23FD-4133-8D9C-74F57C7ADC9F}" srcId="{357F1077-AD7E-4187-990D-4B1AD36AE6E9}" destId="{7CEACAFE-0D2E-40C3-B3FB-10B72ACE0BAB}" srcOrd="0" destOrd="0" parTransId="{7E012D9A-29C2-4F7E-B0B1-A118E9505CE4}" sibTransId="{FD11E1FE-56DE-4736-BB6D-8ECA0AA732B9}"/>
    <dgm:cxn modelId="{76FF7A86-196D-4721-9B0C-53E0B4B4594C}" type="presOf" srcId="{5F2A98D4-1499-469C-BE52-EEE35C0D8F22}" destId="{CB2D1522-C0FD-4771-85F0-51B20C0B6368}" srcOrd="0" destOrd="0" presId="urn:microsoft.com/office/officeart/2005/8/layout/matrix2"/>
    <dgm:cxn modelId="{29F2AE72-93FB-477E-918C-6A00E0486E29}" type="presOf" srcId="{7CEACAFE-0D2E-40C3-B3FB-10B72ACE0BAB}" destId="{C515FF0D-5779-4B2A-AD78-9C99E25CC5FE}" srcOrd="0" destOrd="0" presId="urn:microsoft.com/office/officeart/2005/8/layout/matrix2"/>
    <dgm:cxn modelId="{8D28E5DC-4BF4-4831-854C-B61EDCCCF363}" srcId="{357F1077-AD7E-4187-990D-4B1AD36AE6E9}" destId="{5F2A98D4-1499-469C-BE52-EEE35C0D8F22}" srcOrd="3" destOrd="0" parTransId="{9DD12199-98EF-443B-9A78-02DF8532E78F}" sibTransId="{66403530-D8EF-42B1-A419-7F61F7C4FEA7}"/>
    <dgm:cxn modelId="{0A0BCD9F-0749-4AE5-90C0-2CE8896712C7}" type="presParOf" srcId="{18CDB033-52EF-4B92-A624-7AFB13CC616F}" destId="{AA66E6A2-68A7-49CC-9C07-65FB4467CBE5}" srcOrd="0" destOrd="0" presId="urn:microsoft.com/office/officeart/2005/8/layout/matrix2"/>
    <dgm:cxn modelId="{3C68045A-7850-4E70-804B-C64DBEE5881B}" type="presParOf" srcId="{18CDB033-52EF-4B92-A624-7AFB13CC616F}" destId="{C515FF0D-5779-4B2A-AD78-9C99E25CC5FE}" srcOrd="1" destOrd="0" presId="urn:microsoft.com/office/officeart/2005/8/layout/matrix2"/>
    <dgm:cxn modelId="{E5EF4A0B-651B-4750-A1E0-C2E2550A46AF}" type="presParOf" srcId="{18CDB033-52EF-4B92-A624-7AFB13CC616F}" destId="{F4BCC269-5BEF-495B-B137-C449995F95D7}" srcOrd="2" destOrd="0" presId="urn:microsoft.com/office/officeart/2005/8/layout/matrix2"/>
    <dgm:cxn modelId="{94F60EB0-BE47-460D-9E26-9150AD472879}" type="presParOf" srcId="{18CDB033-52EF-4B92-A624-7AFB13CC616F}" destId="{17DCF1FE-8372-4526-89B7-676A348084E9}" srcOrd="3" destOrd="0" presId="urn:microsoft.com/office/officeart/2005/8/layout/matrix2"/>
    <dgm:cxn modelId="{876084E4-15FA-423A-94D1-18C4E04A8A80}" type="presParOf" srcId="{18CDB033-52EF-4B92-A624-7AFB13CC616F}" destId="{CB2D1522-C0FD-4771-85F0-51B20C0B6368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6E6A2-68A7-49CC-9C07-65FB4467CBE5}">
      <dsp:nvSpPr>
        <dsp:cNvPr id="0" name=""/>
        <dsp:cNvSpPr/>
      </dsp:nvSpPr>
      <dsp:spPr>
        <a:xfrm>
          <a:off x="1322015" y="0"/>
          <a:ext cx="3725584" cy="3725584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5FF0D-5779-4B2A-AD78-9C99E25CC5FE}">
      <dsp:nvSpPr>
        <dsp:cNvPr id="0" name=""/>
        <dsp:cNvSpPr/>
      </dsp:nvSpPr>
      <dsp:spPr>
        <a:xfrm>
          <a:off x="1564178" y="242162"/>
          <a:ext cx="1490233" cy="14902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biobasierter Kunststoff</a:t>
          </a:r>
        </a:p>
      </dsp:txBody>
      <dsp:txXfrm>
        <a:off x="1636925" y="314909"/>
        <a:ext cx="1344739" cy="1344739"/>
      </dsp:txXfrm>
    </dsp:sp>
    <dsp:sp modelId="{F4BCC269-5BEF-495B-B137-C449995F95D7}">
      <dsp:nvSpPr>
        <dsp:cNvPr id="0" name=""/>
        <dsp:cNvSpPr/>
      </dsp:nvSpPr>
      <dsp:spPr>
        <a:xfrm>
          <a:off x="3315202" y="242162"/>
          <a:ext cx="1490233" cy="14902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/>
            <a:t>biobasierter und biologisch abbaubarer Kunststoff</a:t>
          </a:r>
          <a:endParaRPr lang="de-DE" sz="1400" kern="1200" dirty="0"/>
        </a:p>
      </dsp:txBody>
      <dsp:txXfrm>
        <a:off x="3387949" y="314909"/>
        <a:ext cx="1344739" cy="1344739"/>
      </dsp:txXfrm>
    </dsp:sp>
    <dsp:sp modelId="{17DCF1FE-8372-4526-89B7-676A348084E9}">
      <dsp:nvSpPr>
        <dsp:cNvPr id="0" name=""/>
        <dsp:cNvSpPr/>
      </dsp:nvSpPr>
      <dsp:spPr>
        <a:xfrm>
          <a:off x="1564178" y="1993187"/>
          <a:ext cx="1490233" cy="14902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konventioneller Kunststoff</a:t>
          </a:r>
        </a:p>
      </dsp:txBody>
      <dsp:txXfrm>
        <a:off x="1636925" y="2065934"/>
        <a:ext cx="1344739" cy="1344739"/>
      </dsp:txXfrm>
    </dsp:sp>
    <dsp:sp modelId="{CB2D1522-C0FD-4771-85F0-51B20C0B6368}">
      <dsp:nvSpPr>
        <dsp:cNvPr id="0" name=""/>
        <dsp:cNvSpPr/>
      </dsp:nvSpPr>
      <dsp:spPr>
        <a:xfrm>
          <a:off x="3315202" y="1993187"/>
          <a:ext cx="1490233" cy="14902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/>
            <a:t>biologisch abbaubarer Kunststoff</a:t>
          </a:r>
        </a:p>
      </dsp:txBody>
      <dsp:txXfrm>
        <a:off x="3387949" y="2065934"/>
        <a:ext cx="1344739" cy="13447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698A9-9486-62AC-66DC-1D8407A82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ED413C-481D-3A27-F19F-49A9E6275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B2EDE2-FCCB-297A-CA6F-EEB923401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BA373A-2527-7153-2663-53CEAB3AF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BBED63-2F3D-7561-E908-DB3D37578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12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C5CA69-2E73-1438-00D2-9C84E92C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A68E6FF-7EBE-9B31-1221-16E6FF6E9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2419A0-74AD-5CD4-197C-E76743C1B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1802CB-CACB-8D3A-CE44-AC5BD8B5F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EBE864-A3B9-2F9E-18AA-15C0540E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1269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24A7080-621E-C95A-AE81-9932FF20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2324C6E-4573-D0F4-BD6E-8F99E4A9EA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5DD536-0EDE-517D-555F-FB99CAA60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7E274-EE0A-6B9A-3A01-F3D89AD08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103E13-9F5D-5E76-E0C4-28F1CC4EA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64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8973AB-B9C9-B0D9-A49A-67723E942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11E736-0287-93BD-873E-4E8315427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2E281E-4281-23FA-E233-88EE611B1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B38A29-C43D-5549-2B18-030288DF2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96DA6A-6C50-7D37-EC16-C3F5CA180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0618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2C2224-44F4-5BBF-90A5-9CD137297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7941A6-7F06-4D63-492B-A1C07FCD3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91F31F-067D-E007-E30E-979221CA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129DF1-0284-E28E-CCB4-1CFCD04DC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0568EF-11E4-CC03-9B74-480EA36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31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7C94B-F40B-25F0-CB62-2446A0519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A62A58-24F1-4650-0B48-F2EDD295B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BA26BCC-2481-C936-DE4F-10A98582FD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C3AA0D-AD23-4E25-4F08-7004218F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D66548-3D51-30E2-3085-826654DE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11DD97-C022-A8FE-8046-0DB28245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69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8842E2-DAD5-2509-3114-9F1D280DE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69C3D8-D19F-A212-F30B-2C17691FB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9404E3-7241-1022-8BB0-5EEF3BCCE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E155636-D637-769E-3FDB-F4298A369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0A71B7A-9C6C-2954-5633-9D257DD7B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A2977AB-219C-323B-CFC0-6EC4C6B5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5B4FE7A-484F-905C-2C6D-762B920F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48DD06-68AE-3498-1E92-1CA6411CE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190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C9D34-0AAC-AA29-4068-ACFAC562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E671DBC-D9F9-80B4-2E9C-79B636CA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9FC4C2-F5DC-1A59-CAD6-9CA920E6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F389291-8105-856E-3E65-E3F611782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83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8F6D51F-F19E-924E-E3C9-FCB2D5EB4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79FDD3-8956-D896-C8E1-557EC7AD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490F8B-3BEE-DAE1-BAE1-2378E541A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54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D4DDE0-D398-752C-C9E0-E0DAB21C6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9C19C4-3A3C-046E-FC4E-6FF1AB7C1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C5743D-2C4C-133A-726B-DB0F4C85B0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E16936-FD34-C318-C9BB-F38EE4FB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44F3FE-D97F-23F6-510C-109BCC7C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C9A1068-3917-955B-EEDD-0B6747C6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687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362AC-6DE4-991E-2A64-9C688CEDF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BA3B523-D6E8-EE96-DABC-3C6A64599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A0BC49-304A-B947-B4D1-4AE789F5B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EFA97F4-4A75-B2B0-9805-6D6755EDD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B0A072-D29B-FB07-D13E-EDDCC258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CDE77F-955B-73AB-67BE-C10DE9C5F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639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1F02AE8-D5DD-DC73-CFC1-9F474EE2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09C251-5227-FE7A-3CF0-7B0ECCFE4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EA5F7-BA70-F9B3-17F3-3232A54D2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B367B-7E7C-4195-B9EA-CDA220ACC191}" type="datetimeFigureOut">
              <a:rPr lang="de-DE" smtClean="0"/>
              <a:t>22.02.2023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8F9C8D-2ECC-FEEB-71FA-B0E8C2EFB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C50796F-1B4C-08FD-7480-38248C1B5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652A5-D6F7-4821-9C9B-E4E25EAEFA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82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4FE9A0F9-911B-F9A3-669A-7DAF1F5757B1}"/>
              </a:ext>
            </a:extLst>
          </p:cNvPr>
          <p:cNvGrpSpPr/>
          <p:nvPr/>
        </p:nvGrpSpPr>
        <p:grpSpPr>
          <a:xfrm>
            <a:off x="2032001" y="411890"/>
            <a:ext cx="6369615" cy="4341138"/>
            <a:chOff x="2032001" y="411890"/>
            <a:chExt cx="6369615" cy="4341138"/>
          </a:xfrm>
        </p:grpSpPr>
        <p:graphicFrame>
          <p:nvGraphicFramePr>
            <p:cNvPr id="4" name="Diagramm 3">
              <a:extLst>
                <a:ext uri="{FF2B5EF4-FFF2-40B4-BE49-F238E27FC236}">
                  <a16:creationId xmlns:a16="http://schemas.microsoft.com/office/drawing/2014/main" id="{B17FC397-9AF5-DEC6-7886-8AB94E8B860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049842228"/>
                </p:ext>
              </p:extLst>
            </p:nvPr>
          </p:nvGraphicFramePr>
          <p:xfrm>
            <a:off x="2032001" y="719667"/>
            <a:ext cx="6369615" cy="37255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DC51C75B-0A98-5B28-EB75-10DCE14A400F}"/>
                </a:ext>
              </a:extLst>
            </p:cNvPr>
            <p:cNvSpPr txBox="1"/>
            <p:nvPr/>
          </p:nvSpPr>
          <p:spPr>
            <a:xfrm rot="5400000">
              <a:off x="6334511" y="2428569"/>
              <a:ext cx="18069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Biologisch abbaubar</a:t>
              </a:r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7A2EF9F2-5968-CDD2-9412-AA02238069D4}"/>
                </a:ext>
              </a:extLst>
            </p:cNvPr>
            <p:cNvSpPr txBox="1"/>
            <p:nvPr/>
          </p:nvSpPr>
          <p:spPr>
            <a:xfrm rot="16200000">
              <a:off x="2066351" y="2428570"/>
              <a:ext cx="224452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Nicht biologisch abbaubar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4B27D9CA-0E47-0F26-0FBD-54593D8D114B}"/>
                </a:ext>
              </a:extLst>
            </p:cNvPr>
            <p:cNvSpPr txBox="1"/>
            <p:nvPr/>
          </p:nvSpPr>
          <p:spPr>
            <a:xfrm>
              <a:off x="4019748" y="411890"/>
              <a:ext cx="2640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Nachwachsende Rohstoffbasis</a:t>
              </a: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A887527A-141E-B101-E673-98BFA545BC14}"/>
                </a:ext>
              </a:extLst>
            </p:cNvPr>
            <p:cNvSpPr txBox="1"/>
            <p:nvPr/>
          </p:nvSpPr>
          <p:spPr>
            <a:xfrm>
              <a:off x="4372025" y="4445251"/>
              <a:ext cx="188378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Fossile Rohstoffbasis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913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Lorenz, Patrick</dc:creator>
  <cp:lastModifiedBy>Walter Wagner</cp:lastModifiedBy>
  <cp:revision>2</cp:revision>
  <dcterms:created xsi:type="dcterms:W3CDTF">2023-02-22T12:14:30Z</dcterms:created>
  <dcterms:modified xsi:type="dcterms:W3CDTF">2023-02-22T14:59:44Z</dcterms:modified>
</cp:coreProperties>
</file>