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84" y="123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8F8B-CE6F-4BAF-AED2-5CDEF12E7A00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841-F356-450C-882C-CCD8FC934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653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8F8B-CE6F-4BAF-AED2-5CDEF12E7A00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841-F356-450C-882C-CCD8FC934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9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8F8B-CE6F-4BAF-AED2-5CDEF12E7A00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841-F356-450C-882C-CCD8FC934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262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8F8B-CE6F-4BAF-AED2-5CDEF12E7A00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841-F356-450C-882C-CCD8FC934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171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8F8B-CE6F-4BAF-AED2-5CDEF12E7A00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841-F356-450C-882C-CCD8FC934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874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8F8B-CE6F-4BAF-AED2-5CDEF12E7A00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841-F356-450C-882C-CCD8FC934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8F8B-CE6F-4BAF-AED2-5CDEF12E7A00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841-F356-450C-882C-CCD8FC934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6720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8F8B-CE6F-4BAF-AED2-5CDEF12E7A00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841-F356-450C-882C-CCD8FC934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076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8F8B-CE6F-4BAF-AED2-5CDEF12E7A00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841-F356-450C-882C-CCD8FC934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20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8F8B-CE6F-4BAF-AED2-5CDEF12E7A00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841-F356-450C-882C-CCD8FC934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1226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A8F8B-CE6F-4BAF-AED2-5CDEF12E7A00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C841-F356-450C-882C-CCD8FC934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012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A8F8B-CE6F-4BAF-AED2-5CDEF12E7A00}" type="datetimeFigureOut">
              <a:rPr lang="de-DE" smtClean="0"/>
              <a:t>17.07.2015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8C841-F356-450C-882C-CCD8FC9347B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6052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>
          <a:xfrm>
            <a:off x="4191300" y="2691685"/>
            <a:ext cx="6480000" cy="386366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11" name="Gruppieren 10"/>
          <p:cNvGrpSpPr/>
          <p:nvPr/>
        </p:nvGrpSpPr>
        <p:grpSpPr>
          <a:xfrm>
            <a:off x="5066961" y="218208"/>
            <a:ext cx="5604339" cy="2211924"/>
            <a:chOff x="2847605" y="254784"/>
            <a:chExt cx="6850187" cy="2211924"/>
          </a:xfrm>
        </p:grpSpPr>
        <p:sp>
          <p:nvSpPr>
            <p:cNvPr id="2" name="Rechteck 1"/>
            <p:cNvSpPr/>
            <p:nvPr/>
          </p:nvSpPr>
          <p:spPr>
            <a:xfrm>
              <a:off x="2847605" y="2081508"/>
              <a:ext cx="6850187" cy="385200"/>
            </a:xfrm>
            <a:prstGeom prst="rect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0" name="Gruppieren 9"/>
            <p:cNvGrpSpPr/>
            <p:nvPr/>
          </p:nvGrpSpPr>
          <p:grpSpPr>
            <a:xfrm>
              <a:off x="5711967" y="254784"/>
              <a:ext cx="1444752" cy="1807124"/>
              <a:chOff x="5711967" y="254784"/>
              <a:chExt cx="1444752" cy="1807124"/>
            </a:xfrm>
          </p:grpSpPr>
          <p:sp>
            <p:nvSpPr>
              <p:cNvPr id="4" name="Rechteck 3"/>
              <p:cNvSpPr/>
              <p:nvPr/>
            </p:nvSpPr>
            <p:spPr>
              <a:xfrm>
                <a:off x="5711967" y="1645920"/>
                <a:ext cx="1444752" cy="415988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" name="Rechteck 6"/>
              <p:cNvSpPr/>
              <p:nvPr/>
            </p:nvSpPr>
            <p:spPr>
              <a:xfrm>
                <a:off x="6205743" y="566928"/>
                <a:ext cx="457200" cy="108000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Ellipse 7"/>
              <p:cNvSpPr/>
              <p:nvPr/>
            </p:nvSpPr>
            <p:spPr>
              <a:xfrm>
                <a:off x="6205743" y="254784"/>
                <a:ext cx="457200" cy="60350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15" name="Rechteck 263"/>
          <p:cNvSpPr/>
          <p:nvPr/>
        </p:nvSpPr>
        <p:spPr>
          <a:xfrm>
            <a:off x="1170432" y="0"/>
            <a:ext cx="3511296" cy="6858000"/>
          </a:xfrm>
          <a:custGeom>
            <a:avLst/>
            <a:gdLst>
              <a:gd name="f0" fmla="val w"/>
              <a:gd name="f1" fmla="val h"/>
              <a:gd name="f2" fmla="val 0"/>
              <a:gd name="f3" fmla="val 2160000"/>
              <a:gd name="f4" fmla="val 3763878"/>
              <a:gd name="f5" fmla="val 298639"/>
              <a:gd name="f6" fmla="val 377741"/>
              <a:gd name="f7" fmla="val 3641891"/>
              <a:gd name="f8" fmla="val 2148570"/>
              <a:gd name="f9" fmla="val 2159292"/>
              <a:gd name="f10" fmla="val 3684776"/>
              <a:gd name="f11" fmla="val 3687610"/>
              <a:gd name="f12" fmla="val 709"/>
              <a:gd name="f13" fmla="val 11430"/>
              <a:gd name="f14" fmla="*/ f0 1 2160000"/>
              <a:gd name="f15" fmla="*/ f1 1 3763878"/>
              <a:gd name="f16" fmla="val f2"/>
              <a:gd name="f17" fmla="val f3"/>
              <a:gd name="f18" fmla="val f4"/>
              <a:gd name="f19" fmla="+- f18 0 f16"/>
              <a:gd name="f20" fmla="+- f17 0 f16"/>
              <a:gd name="f21" fmla="*/ f20 1 2160000"/>
              <a:gd name="f22" fmla="*/ f19 1 3763878"/>
              <a:gd name="f23" fmla="*/ f16 1 f21"/>
              <a:gd name="f24" fmla="*/ f17 1 f21"/>
              <a:gd name="f25" fmla="*/ f16 1 f22"/>
              <a:gd name="f26" fmla="*/ f18 1 f22"/>
              <a:gd name="f27" fmla="*/ f23 f14 1"/>
              <a:gd name="f28" fmla="*/ f24 f14 1"/>
              <a:gd name="f29" fmla="*/ f26 f15 1"/>
              <a:gd name="f30" fmla="*/ f25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7" t="f30" r="f28" b="f29"/>
            <a:pathLst>
              <a:path w="2160000" h="3763878">
                <a:moveTo>
                  <a:pt x="f5" y="f2"/>
                </a:moveTo>
                <a:lnTo>
                  <a:pt x="f6" y="f2"/>
                </a:lnTo>
                <a:lnTo>
                  <a:pt x="f6" y="f7"/>
                </a:lnTo>
                <a:lnTo>
                  <a:pt x="f8" y="f7"/>
                </a:lnTo>
                <a:lnTo>
                  <a:pt x="f9" y="f10"/>
                </a:lnTo>
                <a:lnTo>
                  <a:pt x="f3" y="f10"/>
                </a:lnTo>
                <a:lnTo>
                  <a:pt x="f3" y="f11"/>
                </a:lnTo>
                <a:lnTo>
                  <a:pt x="f3" y="f4"/>
                </a:lnTo>
                <a:lnTo>
                  <a:pt x="f2" y="f4"/>
                </a:lnTo>
                <a:lnTo>
                  <a:pt x="f2" y="f11"/>
                </a:lnTo>
                <a:lnTo>
                  <a:pt x="f2" y="f10"/>
                </a:lnTo>
                <a:lnTo>
                  <a:pt x="f12" y="f10"/>
                </a:lnTo>
                <a:lnTo>
                  <a:pt x="f13" y="f7"/>
                </a:lnTo>
                <a:lnTo>
                  <a:pt x="f5" y="f7"/>
                </a:lnTo>
                <a:close/>
              </a:path>
            </a:pathLst>
          </a:custGeom>
          <a:solidFill>
            <a:srgbClr val="404040"/>
          </a:solidFill>
          <a:ln w="9360" cap="flat">
            <a:solidFill>
              <a:srgbClr val="0D0D0D"/>
            </a:solidFill>
            <a:prstDash val="solid"/>
          </a:ln>
        </p:spPr>
        <p:txBody>
          <a:bodyPr vert="horz" wrap="square" lIns="91440" tIns="45720" rIns="91440" bIns="45720" anchor="ctr" anchorCtr="1" compatLnSpc="0">
            <a:no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grpSp>
        <p:nvGrpSpPr>
          <p:cNvPr id="17" name="Gruppieren 16"/>
          <p:cNvGrpSpPr/>
          <p:nvPr/>
        </p:nvGrpSpPr>
        <p:grpSpPr>
          <a:xfrm>
            <a:off x="303327" y="2343664"/>
            <a:ext cx="4755078" cy="1039524"/>
            <a:chOff x="300959" y="4046759"/>
            <a:chExt cx="1651680" cy="246240"/>
          </a:xfrm>
        </p:grpSpPr>
        <p:grpSp>
          <p:nvGrpSpPr>
            <p:cNvPr id="18" name="Gruppieren 17"/>
            <p:cNvGrpSpPr/>
            <p:nvPr/>
          </p:nvGrpSpPr>
          <p:grpSpPr>
            <a:xfrm>
              <a:off x="1383371" y="4046759"/>
              <a:ext cx="569268" cy="246240"/>
              <a:chOff x="1383371" y="4046759"/>
              <a:chExt cx="569268" cy="246240"/>
            </a:xfrm>
          </p:grpSpPr>
          <p:sp>
            <p:nvSpPr>
              <p:cNvPr id="23" name="Abgerundetes Rechteck 49"/>
              <p:cNvSpPr/>
              <p:nvPr/>
            </p:nvSpPr>
            <p:spPr>
              <a:xfrm flipH="1">
                <a:off x="1383371" y="4046759"/>
                <a:ext cx="251640" cy="24624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BFBFBF"/>
              </a:solidFill>
              <a:ln w="9360" cap="flat">
                <a:solidFill>
                  <a:srgbClr val="000000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0">
                <a:no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4" name="Abgerundetes Rechteck 50"/>
              <p:cNvSpPr/>
              <p:nvPr/>
            </p:nvSpPr>
            <p:spPr>
              <a:xfrm flipH="1">
                <a:off x="1556639" y="4046759"/>
                <a:ext cx="396000" cy="7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BFBFBF"/>
              </a:solidFill>
              <a:ln w="9360" cap="flat">
                <a:solidFill>
                  <a:srgbClr val="000000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0">
                <a:no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5" name="Abgerundetes Rechteck 51"/>
              <p:cNvSpPr/>
              <p:nvPr/>
            </p:nvSpPr>
            <p:spPr>
              <a:xfrm flipH="1">
                <a:off x="1556639" y="4220999"/>
                <a:ext cx="396000" cy="72000"/>
              </a:xfrm>
              <a:custGeom>
                <a:avLst>
                  <a:gd name="f0" fmla="val 3600"/>
                </a:avLst>
                <a:gdLst>
                  <a:gd name="f1" fmla="val 10800000"/>
                  <a:gd name="f2" fmla="val 5400000"/>
                  <a:gd name="f3" fmla="val 1620000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val 45"/>
                  <a:gd name="f10" fmla="val 10800"/>
                  <a:gd name="f11" fmla="val -2147483647"/>
                  <a:gd name="f12" fmla="val 2147483647"/>
                  <a:gd name="f13" fmla="abs f4"/>
                  <a:gd name="f14" fmla="abs f5"/>
                  <a:gd name="f15" fmla="abs f6"/>
                  <a:gd name="f16" fmla="*/ f8 1 180"/>
                  <a:gd name="f17" fmla="pin 0 f0 10800"/>
                  <a:gd name="f18" fmla="+- 0 0 f2"/>
                  <a:gd name="f19" fmla="?: f13 f4 1"/>
                  <a:gd name="f20" fmla="?: f14 f5 1"/>
                  <a:gd name="f21" fmla="?: f15 f6 1"/>
                  <a:gd name="f22" fmla="*/ f9 f16 1"/>
                  <a:gd name="f23" fmla="+- f7 f17 0"/>
                  <a:gd name="f24" fmla="*/ f19 1 21600"/>
                  <a:gd name="f25" fmla="*/ f20 1 21600"/>
                  <a:gd name="f26" fmla="*/ 21600 f19 1"/>
                  <a:gd name="f27" fmla="*/ 21600 f20 1"/>
                  <a:gd name="f28" fmla="+- 0 0 f22"/>
                  <a:gd name="f29" fmla="min f25 f24"/>
                  <a:gd name="f30" fmla="*/ f26 1 f21"/>
                  <a:gd name="f31" fmla="*/ f27 1 f21"/>
                  <a:gd name="f32" fmla="*/ f28 f1 1"/>
                  <a:gd name="f33" fmla="*/ f32 1 f8"/>
                  <a:gd name="f34" fmla="+- f31 0 f17"/>
                  <a:gd name="f35" fmla="+- f30 0 f17"/>
                  <a:gd name="f36" fmla="*/ f17 f29 1"/>
                  <a:gd name="f37" fmla="*/ f7 f29 1"/>
                  <a:gd name="f38" fmla="*/ f23 f29 1"/>
                  <a:gd name="f39" fmla="*/ f31 f29 1"/>
                  <a:gd name="f40" fmla="*/ f30 f29 1"/>
                  <a:gd name="f41" fmla="+- f33 0 f2"/>
                  <a:gd name="f42" fmla="+- f37 0 f38"/>
                  <a:gd name="f43" fmla="+- f38 0 f37"/>
                  <a:gd name="f44" fmla="*/ f34 f29 1"/>
                  <a:gd name="f45" fmla="*/ f35 f29 1"/>
                  <a:gd name="f46" fmla="cos 1 f41"/>
                  <a:gd name="f47" fmla="abs f42"/>
                  <a:gd name="f48" fmla="abs f43"/>
                  <a:gd name="f49" fmla="?: f42 f18 f2"/>
                  <a:gd name="f50" fmla="?: f42 f2 f18"/>
                  <a:gd name="f51" fmla="?: f42 f3 f2"/>
                  <a:gd name="f52" fmla="?: f42 f2 f3"/>
                  <a:gd name="f53" fmla="+- f39 0 f44"/>
                  <a:gd name="f54" fmla="?: f43 f18 f2"/>
                  <a:gd name="f55" fmla="?: f43 f2 f18"/>
                  <a:gd name="f56" fmla="+- f40 0 f45"/>
                  <a:gd name="f57" fmla="+- f44 0 f39"/>
                  <a:gd name="f58" fmla="+- f45 0 f40"/>
                  <a:gd name="f59" fmla="?: f42 0 f1"/>
                  <a:gd name="f60" fmla="?: f42 f1 0"/>
                  <a:gd name="f61" fmla="+- 0 0 f46"/>
                  <a:gd name="f62" fmla="?: f42 f52 f51"/>
                  <a:gd name="f63" fmla="?: f42 f51 f52"/>
                  <a:gd name="f64" fmla="?: f43 f50 f49"/>
                  <a:gd name="f65" fmla="abs f53"/>
                  <a:gd name="f66" fmla="?: f53 0 f1"/>
                  <a:gd name="f67" fmla="?: f53 f1 0"/>
                  <a:gd name="f68" fmla="?: f53 f54 f55"/>
                  <a:gd name="f69" fmla="abs f56"/>
                  <a:gd name="f70" fmla="abs f57"/>
                  <a:gd name="f71" fmla="?: f56 f18 f2"/>
                  <a:gd name="f72" fmla="?: f56 f2 f18"/>
                  <a:gd name="f73" fmla="?: f56 f3 f2"/>
                  <a:gd name="f74" fmla="?: f56 f2 f3"/>
                  <a:gd name="f75" fmla="abs f58"/>
                  <a:gd name="f76" fmla="?: f58 f18 f2"/>
                  <a:gd name="f77" fmla="?: f58 f2 f18"/>
                  <a:gd name="f78" fmla="?: f58 f60 f59"/>
                  <a:gd name="f79" fmla="?: f58 f59 f60"/>
                  <a:gd name="f80" fmla="*/ f17 f61 1"/>
                  <a:gd name="f81" fmla="?: f43 f63 f62"/>
                  <a:gd name="f82" fmla="?: f43 f67 f66"/>
                  <a:gd name="f83" fmla="?: f43 f66 f67"/>
                  <a:gd name="f84" fmla="?: f56 f74 f73"/>
                  <a:gd name="f85" fmla="?: f56 f73 f74"/>
                  <a:gd name="f86" fmla="?: f57 f72 f71"/>
                  <a:gd name="f87" fmla="?: f42 f78 f79"/>
                  <a:gd name="f88" fmla="?: f42 f76 f77"/>
                  <a:gd name="f89" fmla="*/ f80 3163 1"/>
                  <a:gd name="f90" fmla="?: f53 f82 f83"/>
                  <a:gd name="f91" fmla="?: f57 f85 f84"/>
                  <a:gd name="f92" fmla="*/ f89 1 7636"/>
                  <a:gd name="f93" fmla="+- f7 f92 0"/>
                  <a:gd name="f94" fmla="+- f30 0 f92"/>
                  <a:gd name="f95" fmla="+- f31 0 f92"/>
                  <a:gd name="f96" fmla="*/ f93 f29 1"/>
                  <a:gd name="f97" fmla="*/ f94 f29 1"/>
                  <a:gd name="f98" fmla="*/ f95 f29 1"/>
                </a:gdLst>
                <a:ahLst>
                  <a:ahXY gdRefX="f0" minX="f7" maxX="f10">
                    <a:pos x="f36" y="f37"/>
                  </a:ahXY>
                </a:ahLst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</a:cxnLst>
                <a:rect l="f96" t="f96" r="f97" b="f98"/>
                <a:pathLst>
                  <a:path>
                    <a:moveTo>
                      <a:pt x="f38" y="f37"/>
                    </a:moveTo>
                    <a:arcTo wR="f47" hR="f48" stAng="f81" swAng="f64"/>
                    <a:lnTo>
                      <a:pt x="f37" y="f44"/>
                    </a:lnTo>
                    <a:arcTo wR="f48" hR="f65" stAng="f90" swAng="f68"/>
                    <a:lnTo>
                      <a:pt x="f45" y="f39"/>
                    </a:lnTo>
                    <a:arcTo wR="f69" hR="f70" stAng="f91" swAng="f86"/>
                    <a:lnTo>
                      <a:pt x="f40" y="f38"/>
                    </a:lnTo>
                    <a:arcTo wR="f75" hR="f47" stAng="f87" swAng="f88"/>
                    <a:close/>
                  </a:path>
                </a:pathLst>
              </a:custGeom>
              <a:solidFill>
                <a:srgbClr val="BFBFBF"/>
              </a:solidFill>
              <a:ln w="9360" cap="flat">
                <a:solidFill>
                  <a:srgbClr val="000000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0">
                <a:no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  <p:sp>
          <p:nvSpPr>
            <p:cNvPr id="19" name="Rechteck 18"/>
            <p:cNvSpPr/>
            <p:nvPr/>
          </p:nvSpPr>
          <p:spPr>
            <a:xfrm rot="5400000">
              <a:off x="822959" y="3624120"/>
              <a:ext cx="36000" cy="1080000"/>
            </a:xfrm>
            <a:prstGeom prst="rect">
              <a:avLst/>
            </a:prstGeom>
            <a:solidFill>
              <a:srgbClr val="FFFFFF"/>
            </a:solidFill>
            <a:ln w="9360" cap="flat">
              <a:solidFill>
                <a:srgbClr val="0D0D0D"/>
              </a:solidFill>
              <a:prstDash val="solid"/>
            </a:ln>
          </p:spPr>
          <p:txBody>
            <a:bodyPr vert="horz" wrap="square" lIns="91440" tIns="45720" rIns="91440" bIns="45720" anchor="ctr" anchorCtr="1" compatLnSpc="0">
              <a:no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</a:pPr>
              <a:endParaRPr lang="de-DE" sz="1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endParaRPr>
            </a:p>
          </p:txBody>
        </p:sp>
        <p:grpSp>
          <p:nvGrpSpPr>
            <p:cNvPr id="20" name="Gruppieren 19"/>
            <p:cNvGrpSpPr/>
            <p:nvPr/>
          </p:nvGrpSpPr>
          <p:grpSpPr>
            <a:xfrm>
              <a:off x="1105560" y="4091760"/>
              <a:ext cx="144000" cy="141120"/>
              <a:chOff x="1105560" y="4091760"/>
              <a:chExt cx="144000" cy="141120"/>
            </a:xfrm>
          </p:grpSpPr>
          <p:sp>
            <p:nvSpPr>
              <p:cNvPr id="21" name="Oval 53"/>
              <p:cNvSpPr/>
              <p:nvPr/>
            </p:nvSpPr>
            <p:spPr>
              <a:xfrm>
                <a:off x="1105560" y="4091760"/>
                <a:ext cx="144000" cy="141120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0"/>
                  <a:gd name="f10" fmla="abs f4"/>
                  <a:gd name="f11" fmla="abs f5"/>
                  <a:gd name="f12" fmla="abs f6"/>
                  <a:gd name="f13" fmla="val f7"/>
                  <a:gd name="f14" fmla="+- 2700000 f2 0"/>
                  <a:gd name="f15" fmla="*/ f9 f1 1"/>
                  <a:gd name="f16" fmla="?: f10 f4 1"/>
                  <a:gd name="f17" fmla="?: f11 f5 1"/>
                  <a:gd name="f18" fmla="?: f12 f6 1"/>
                  <a:gd name="f19" fmla="*/ f14 f8 1"/>
                  <a:gd name="f20" fmla="*/ f15 1 f3"/>
                  <a:gd name="f21" fmla="*/ f16 1 21600"/>
                  <a:gd name="f22" fmla="*/ f17 1 21600"/>
                  <a:gd name="f23" fmla="*/ 21600 f16 1"/>
                  <a:gd name="f24" fmla="*/ 21600 f17 1"/>
                  <a:gd name="f25" fmla="*/ f19 1 f1"/>
                  <a:gd name="f26" fmla="+- f20 0 f2"/>
                  <a:gd name="f27" fmla="min f22 f21"/>
                  <a:gd name="f28" fmla="*/ f23 1 f18"/>
                  <a:gd name="f29" fmla="*/ f24 1 f18"/>
                  <a:gd name="f30" fmla="+- 0 0 f25"/>
                  <a:gd name="f31" fmla="val f28"/>
                  <a:gd name="f32" fmla="val f29"/>
                  <a:gd name="f33" fmla="+- 0 0 f30"/>
                  <a:gd name="f34" fmla="*/ f13 f27 1"/>
                  <a:gd name="f35" fmla="+- f32 0 f13"/>
                  <a:gd name="f36" fmla="+- f31 0 f13"/>
                  <a:gd name="f37" fmla="*/ f33 f1 1"/>
                  <a:gd name="f38" fmla="*/ f35 1 2"/>
                  <a:gd name="f39" fmla="*/ f36 1 2"/>
                  <a:gd name="f40" fmla="*/ f37 1 f8"/>
                  <a:gd name="f41" fmla="+- f13 f38 0"/>
                  <a:gd name="f42" fmla="+- f13 f39 0"/>
                  <a:gd name="f43" fmla="+- f40 0 f2"/>
                  <a:gd name="f44" fmla="*/ f39 f27 1"/>
                  <a:gd name="f45" fmla="*/ f38 f27 1"/>
                  <a:gd name="f46" fmla="cos 1 f43"/>
                  <a:gd name="f47" fmla="sin 1 f43"/>
                  <a:gd name="f48" fmla="*/ f41 f27 1"/>
                  <a:gd name="f49" fmla="+- 0 0 f46"/>
                  <a:gd name="f50" fmla="+- 0 0 f47"/>
                  <a:gd name="f51" fmla="+- 0 0 f49"/>
                  <a:gd name="f52" fmla="+- 0 0 f50"/>
                  <a:gd name="f53" fmla="*/ f51 f39 1"/>
                  <a:gd name="f54" fmla="*/ f52 f38 1"/>
                  <a:gd name="f55" fmla="+- f42 0 f53"/>
                  <a:gd name="f56" fmla="+- f42 f53 0"/>
                  <a:gd name="f57" fmla="+- f41 0 f54"/>
                  <a:gd name="f58" fmla="+- f41 f54 0"/>
                  <a:gd name="f59" fmla="*/ f55 f27 1"/>
                  <a:gd name="f60" fmla="*/ f57 f27 1"/>
                  <a:gd name="f61" fmla="*/ f56 f27 1"/>
                  <a:gd name="f62" fmla="*/ f58 f2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6">
                    <a:pos x="f59" y="f60"/>
                  </a:cxn>
                  <a:cxn ang="f26">
                    <a:pos x="f59" y="f62"/>
                  </a:cxn>
                  <a:cxn ang="f26">
                    <a:pos x="f61" y="f62"/>
                  </a:cxn>
                  <a:cxn ang="f26">
                    <a:pos x="f61" y="f60"/>
                  </a:cxn>
                </a:cxnLst>
                <a:rect l="f59" t="f60" r="f61" b="f62"/>
                <a:pathLst>
                  <a:path>
                    <a:moveTo>
                      <a:pt x="f34" y="f48"/>
                    </a:moveTo>
                    <a:arcTo wR="f44" hR="f45" stAng="f1" swAng="f0"/>
                    <a:close/>
                  </a:path>
                </a:pathLst>
              </a:custGeom>
              <a:solidFill>
                <a:srgbClr val="FFFFFF"/>
              </a:solidFill>
              <a:ln w="9360" cap="flat">
                <a:solidFill>
                  <a:srgbClr val="000000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0">
                <a:no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  <p:sp>
            <p:nvSpPr>
              <p:cNvPr id="22" name="Oval 54"/>
              <p:cNvSpPr/>
              <p:nvPr/>
            </p:nvSpPr>
            <p:spPr>
              <a:xfrm>
                <a:off x="1141560" y="4127400"/>
                <a:ext cx="72000" cy="70560"/>
              </a:xfrm>
              <a:custGeom>
                <a:avLst/>
                <a:gdLst>
                  <a:gd name="f0" fmla="val 21600000"/>
                  <a:gd name="f1" fmla="val 10800000"/>
                  <a:gd name="f2" fmla="val 5400000"/>
                  <a:gd name="f3" fmla="val 180"/>
                  <a:gd name="f4" fmla="val w"/>
                  <a:gd name="f5" fmla="val h"/>
                  <a:gd name="f6" fmla="val ss"/>
                  <a:gd name="f7" fmla="val 0"/>
                  <a:gd name="f8" fmla="*/ 5419351 1 1725033"/>
                  <a:gd name="f9" fmla="+- 0 0 0"/>
                  <a:gd name="f10" fmla="abs f4"/>
                  <a:gd name="f11" fmla="abs f5"/>
                  <a:gd name="f12" fmla="abs f6"/>
                  <a:gd name="f13" fmla="val f7"/>
                  <a:gd name="f14" fmla="+- 2700000 f2 0"/>
                  <a:gd name="f15" fmla="*/ f9 f1 1"/>
                  <a:gd name="f16" fmla="?: f10 f4 1"/>
                  <a:gd name="f17" fmla="?: f11 f5 1"/>
                  <a:gd name="f18" fmla="?: f12 f6 1"/>
                  <a:gd name="f19" fmla="*/ f14 f8 1"/>
                  <a:gd name="f20" fmla="*/ f15 1 f3"/>
                  <a:gd name="f21" fmla="*/ f16 1 21600"/>
                  <a:gd name="f22" fmla="*/ f17 1 21600"/>
                  <a:gd name="f23" fmla="*/ 21600 f16 1"/>
                  <a:gd name="f24" fmla="*/ 21600 f17 1"/>
                  <a:gd name="f25" fmla="*/ f19 1 f1"/>
                  <a:gd name="f26" fmla="+- f20 0 f2"/>
                  <a:gd name="f27" fmla="min f22 f21"/>
                  <a:gd name="f28" fmla="*/ f23 1 f18"/>
                  <a:gd name="f29" fmla="*/ f24 1 f18"/>
                  <a:gd name="f30" fmla="+- 0 0 f25"/>
                  <a:gd name="f31" fmla="val f28"/>
                  <a:gd name="f32" fmla="val f29"/>
                  <a:gd name="f33" fmla="+- 0 0 f30"/>
                  <a:gd name="f34" fmla="*/ f13 f27 1"/>
                  <a:gd name="f35" fmla="+- f32 0 f13"/>
                  <a:gd name="f36" fmla="+- f31 0 f13"/>
                  <a:gd name="f37" fmla="*/ f33 f1 1"/>
                  <a:gd name="f38" fmla="*/ f35 1 2"/>
                  <a:gd name="f39" fmla="*/ f36 1 2"/>
                  <a:gd name="f40" fmla="*/ f37 1 f8"/>
                  <a:gd name="f41" fmla="+- f13 f38 0"/>
                  <a:gd name="f42" fmla="+- f13 f39 0"/>
                  <a:gd name="f43" fmla="+- f40 0 f2"/>
                  <a:gd name="f44" fmla="*/ f39 f27 1"/>
                  <a:gd name="f45" fmla="*/ f38 f27 1"/>
                  <a:gd name="f46" fmla="cos 1 f43"/>
                  <a:gd name="f47" fmla="sin 1 f43"/>
                  <a:gd name="f48" fmla="*/ f41 f27 1"/>
                  <a:gd name="f49" fmla="+- 0 0 f46"/>
                  <a:gd name="f50" fmla="+- 0 0 f47"/>
                  <a:gd name="f51" fmla="+- 0 0 f49"/>
                  <a:gd name="f52" fmla="+- 0 0 f50"/>
                  <a:gd name="f53" fmla="*/ f51 f39 1"/>
                  <a:gd name="f54" fmla="*/ f52 f38 1"/>
                  <a:gd name="f55" fmla="+- f42 0 f53"/>
                  <a:gd name="f56" fmla="+- f42 f53 0"/>
                  <a:gd name="f57" fmla="+- f41 0 f54"/>
                  <a:gd name="f58" fmla="+- f41 f54 0"/>
                  <a:gd name="f59" fmla="*/ f55 f27 1"/>
                  <a:gd name="f60" fmla="*/ f57 f27 1"/>
                  <a:gd name="f61" fmla="*/ f56 f27 1"/>
                  <a:gd name="f62" fmla="*/ f58 f27 1"/>
                </a:gdLst>
                <a:ahLst/>
                <a:cxnLst>
                  <a:cxn ang="3cd4">
                    <a:pos x="hc" y="t"/>
                  </a:cxn>
                  <a:cxn ang="0">
                    <a:pos x="r" y="vc"/>
                  </a:cxn>
                  <a:cxn ang="cd4">
                    <a:pos x="hc" y="b"/>
                  </a:cxn>
                  <a:cxn ang="cd2">
                    <a:pos x="l" y="vc"/>
                  </a:cxn>
                  <a:cxn ang="f26">
                    <a:pos x="f59" y="f60"/>
                  </a:cxn>
                  <a:cxn ang="f26">
                    <a:pos x="f59" y="f62"/>
                  </a:cxn>
                  <a:cxn ang="f26">
                    <a:pos x="f61" y="f62"/>
                  </a:cxn>
                  <a:cxn ang="f26">
                    <a:pos x="f61" y="f60"/>
                  </a:cxn>
                </a:cxnLst>
                <a:rect l="f59" t="f60" r="f61" b="f62"/>
                <a:pathLst>
                  <a:path>
                    <a:moveTo>
                      <a:pt x="f34" y="f48"/>
                    </a:moveTo>
                    <a:arcTo wR="f44" hR="f45" stAng="f1" swAng="f0"/>
                    <a:close/>
                  </a:path>
                </a:pathLst>
              </a:custGeom>
              <a:solidFill>
                <a:srgbClr val="404040"/>
              </a:solidFill>
              <a:ln w="9360" cap="flat">
                <a:solidFill>
                  <a:srgbClr val="000000"/>
                </a:solidFill>
                <a:prstDash val="solid"/>
              </a:ln>
            </p:spPr>
            <p:txBody>
              <a:bodyPr vert="horz" wrap="square" lIns="91440" tIns="45720" rIns="91440" bIns="45720" anchor="ctr" anchorCtr="1" compatLnSpc="0">
                <a:noAutofit/>
              </a:bodyPr>
              <a:lstStyle>
                <a:defPPr>
                  <a:defRPr lang="de-DE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rtl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  <a:tabLst/>
                </a:pPr>
                <a:endParaRPr lang="de-DE" sz="1800" b="0" i="0" u="none" strike="noStrike" kern="1200">
                  <a:ln>
                    <a:noFill/>
                  </a:ln>
                  <a:latin typeface="Arial" pitchFamily="18"/>
                  <a:ea typeface="Microsoft YaHei" pitchFamily="2"/>
                  <a:cs typeface="Mangal" pitchFamily="2"/>
                </a:endParaRPr>
              </a:p>
            </p:txBody>
          </p:sp>
        </p:grpSp>
      </p:grpSp>
      <p:sp>
        <p:nvSpPr>
          <p:cNvPr id="26" name="Rechteck 25"/>
          <p:cNvSpPr/>
          <p:nvPr/>
        </p:nvSpPr>
        <p:spPr>
          <a:xfrm>
            <a:off x="5881008" y="2413661"/>
            <a:ext cx="3871023" cy="261553"/>
          </a:xfrm>
          <a:prstGeom prst="rect">
            <a:avLst/>
          </a:prstGeom>
          <a:solidFill>
            <a:srgbClr val="0000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Legende mit Linie 2 26"/>
          <p:cNvSpPr/>
          <p:nvPr/>
        </p:nvSpPr>
        <p:spPr>
          <a:xfrm>
            <a:off x="9263124" y="1176010"/>
            <a:ext cx="2660652" cy="786925"/>
          </a:xfrm>
          <a:prstGeom prst="borderCallout2">
            <a:avLst>
              <a:gd name="adj1" fmla="val 18750"/>
              <a:gd name="adj2" fmla="val -8333"/>
              <a:gd name="adj3" fmla="val 46638"/>
              <a:gd name="adj4" fmla="val -16667"/>
              <a:gd name="adj5" fmla="val 95729"/>
              <a:gd name="adj6" fmla="val -17447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ewegliche Platte</a:t>
            </a: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Fläche A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Legende mit Linie 2 28"/>
          <p:cNvSpPr/>
          <p:nvPr/>
        </p:nvSpPr>
        <p:spPr>
          <a:xfrm>
            <a:off x="9263124" y="233148"/>
            <a:ext cx="2660652" cy="758497"/>
          </a:xfrm>
          <a:prstGeom prst="borderCallout2">
            <a:avLst>
              <a:gd name="adj1" fmla="val 56217"/>
              <a:gd name="adj2" fmla="val -14035"/>
              <a:gd name="adj3" fmla="val 56217"/>
              <a:gd name="adj4" fmla="val -26583"/>
              <a:gd name="adj5" fmla="val 97064"/>
              <a:gd name="adj6" fmla="val -38888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Nagel</a:t>
            </a:r>
            <a:endParaRPr 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Legende mit Linie 2 29"/>
          <p:cNvSpPr/>
          <p:nvPr/>
        </p:nvSpPr>
        <p:spPr>
          <a:xfrm>
            <a:off x="9268414" y="3158802"/>
            <a:ext cx="2655362" cy="8346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78115"/>
              <a:gd name="adj6" fmla="val -27187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de-D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untersuchende Flüssigkeit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Legende mit Linie 2 30"/>
          <p:cNvSpPr/>
          <p:nvPr/>
        </p:nvSpPr>
        <p:spPr>
          <a:xfrm>
            <a:off x="9263124" y="4074250"/>
            <a:ext cx="2660652" cy="834697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21935"/>
              <a:gd name="adj6" fmla="val -37737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 Platte</a:t>
            </a:r>
          </a:p>
          <a:p>
            <a:pPr algn="ctr"/>
            <a:r>
              <a:rPr lang="de-DE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Fläche A</a:t>
            </a:r>
            <a:endParaRPr lang="de-DE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09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Calibri Light</vt:lpstr>
      <vt:lpstr>Mangal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Anna-Lena Fechter</dc:creator>
  <cp:lastModifiedBy>Anna-Lena Fechter</cp:lastModifiedBy>
  <cp:revision>4</cp:revision>
  <dcterms:created xsi:type="dcterms:W3CDTF">2015-07-17T14:11:23Z</dcterms:created>
  <dcterms:modified xsi:type="dcterms:W3CDTF">2015-07-17T14:31:33Z</dcterms:modified>
</cp:coreProperties>
</file>