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84" y="1236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8F8B-CE6F-4BAF-AED2-5CDEF12E7A00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C841-F356-450C-882C-CCD8FC9347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6538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8F8B-CE6F-4BAF-AED2-5CDEF12E7A00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C841-F356-450C-882C-CCD8FC9347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598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8F8B-CE6F-4BAF-AED2-5CDEF12E7A00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C841-F356-450C-882C-CCD8FC9347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262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8F8B-CE6F-4BAF-AED2-5CDEF12E7A00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C841-F356-450C-882C-CCD8FC9347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8171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8F8B-CE6F-4BAF-AED2-5CDEF12E7A00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C841-F356-450C-882C-CCD8FC9347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874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8F8B-CE6F-4BAF-AED2-5CDEF12E7A00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C841-F356-450C-882C-CCD8FC9347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8F8B-CE6F-4BAF-AED2-5CDEF12E7A00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C841-F356-450C-882C-CCD8FC9347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720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8F8B-CE6F-4BAF-AED2-5CDEF12E7A00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C841-F356-450C-882C-CCD8FC9347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1076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8F8B-CE6F-4BAF-AED2-5CDEF12E7A00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C841-F356-450C-882C-CCD8FC9347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3204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8F8B-CE6F-4BAF-AED2-5CDEF12E7A00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C841-F356-450C-882C-CCD8FC9347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1226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8F8B-CE6F-4BAF-AED2-5CDEF12E7A00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C841-F356-450C-882C-CCD8FC9347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0120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A8F8B-CE6F-4BAF-AED2-5CDEF12E7A00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8C841-F356-450C-882C-CCD8FC9347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6052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4191300" y="2691685"/>
            <a:ext cx="6480000" cy="38636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1" name="Gruppieren 10"/>
          <p:cNvGrpSpPr/>
          <p:nvPr/>
        </p:nvGrpSpPr>
        <p:grpSpPr>
          <a:xfrm>
            <a:off x="5066961" y="218208"/>
            <a:ext cx="5604339" cy="2211924"/>
            <a:chOff x="2847605" y="254784"/>
            <a:chExt cx="6850187" cy="2211924"/>
          </a:xfrm>
        </p:grpSpPr>
        <p:sp>
          <p:nvSpPr>
            <p:cNvPr id="2" name="Rechteck 1"/>
            <p:cNvSpPr/>
            <p:nvPr/>
          </p:nvSpPr>
          <p:spPr>
            <a:xfrm>
              <a:off x="2847605" y="2081508"/>
              <a:ext cx="6850187" cy="385200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0" name="Gruppieren 9"/>
            <p:cNvGrpSpPr/>
            <p:nvPr/>
          </p:nvGrpSpPr>
          <p:grpSpPr>
            <a:xfrm>
              <a:off x="5711967" y="254784"/>
              <a:ext cx="1444752" cy="1807124"/>
              <a:chOff x="5711967" y="254784"/>
              <a:chExt cx="1444752" cy="1807124"/>
            </a:xfrm>
          </p:grpSpPr>
          <p:sp>
            <p:nvSpPr>
              <p:cNvPr id="4" name="Rechteck 3"/>
              <p:cNvSpPr/>
              <p:nvPr/>
            </p:nvSpPr>
            <p:spPr>
              <a:xfrm>
                <a:off x="5711967" y="1645920"/>
                <a:ext cx="1444752" cy="41598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" name="Rechteck 6"/>
              <p:cNvSpPr/>
              <p:nvPr/>
            </p:nvSpPr>
            <p:spPr>
              <a:xfrm>
                <a:off x="6205743" y="566928"/>
                <a:ext cx="457200" cy="1080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" name="Ellipse 7"/>
              <p:cNvSpPr/>
              <p:nvPr/>
            </p:nvSpPr>
            <p:spPr>
              <a:xfrm>
                <a:off x="6205743" y="254784"/>
                <a:ext cx="457200" cy="60350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15" name="Rechteck 263"/>
          <p:cNvSpPr/>
          <p:nvPr/>
        </p:nvSpPr>
        <p:spPr>
          <a:xfrm>
            <a:off x="1170432" y="0"/>
            <a:ext cx="3511296" cy="6858000"/>
          </a:xfrm>
          <a:custGeom>
            <a:avLst/>
            <a:gdLst>
              <a:gd name="f0" fmla="val w"/>
              <a:gd name="f1" fmla="val h"/>
              <a:gd name="f2" fmla="val 0"/>
              <a:gd name="f3" fmla="val 2160000"/>
              <a:gd name="f4" fmla="val 3763878"/>
              <a:gd name="f5" fmla="val 298639"/>
              <a:gd name="f6" fmla="val 377741"/>
              <a:gd name="f7" fmla="val 3641891"/>
              <a:gd name="f8" fmla="val 2148570"/>
              <a:gd name="f9" fmla="val 2159292"/>
              <a:gd name="f10" fmla="val 3684776"/>
              <a:gd name="f11" fmla="val 3687610"/>
              <a:gd name="f12" fmla="val 709"/>
              <a:gd name="f13" fmla="val 11430"/>
              <a:gd name="f14" fmla="*/ f0 1 2160000"/>
              <a:gd name="f15" fmla="*/ f1 1 3763878"/>
              <a:gd name="f16" fmla="val f2"/>
              <a:gd name="f17" fmla="val f3"/>
              <a:gd name="f18" fmla="val f4"/>
              <a:gd name="f19" fmla="+- f18 0 f16"/>
              <a:gd name="f20" fmla="+- f17 0 f16"/>
              <a:gd name="f21" fmla="*/ f20 1 2160000"/>
              <a:gd name="f22" fmla="*/ f19 1 3763878"/>
              <a:gd name="f23" fmla="*/ f16 1 f21"/>
              <a:gd name="f24" fmla="*/ f17 1 f21"/>
              <a:gd name="f25" fmla="*/ f16 1 f22"/>
              <a:gd name="f26" fmla="*/ f18 1 f22"/>
              <a:gd name="f27" fmla="*/ f23 f14 1"/>
              <a:gd name="f28" fmla="*/ f24 f14 1"/>
              <a:gd name="f29" fmla="*/ f26 f15 1"/>
              <a:gd name="f30" fmla="*/ f25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7" t="f30" r="f28" b="f29"/>
            <a:pathLst>
              <a:path w="2160000" h="3763878">
                <a:moveTo>
                  <a:pt x="f5" y="f2"/>
                </a:moveTo>
                <a:lnTo>
                  <a:pt x="f6" y="f2"/>
                </a:lnTo>
                <a:lnTo>
                  <a:pt x="f6" y="f7"/>
                </a:lnTo>
                <a:lnTo>
                  <a:pt x="f8" y="f7"/>
                </a:lnTo>
                <a:lnTo>
                  <a:pt x="f9" y="f10"/>
                </a:lnTo>
                <a:lnTo>
                  <a:pt x="f3" y="f10"/>
                </a:lnTo>
                <a:lnTo>
                  <a:pt x="f3" y="f11"/>
                </a:lnTo>
                <a:lnTo>
                  <a:pt x="f3" y="f4"/>
                </a:lnTo>
                <a:lnTo>
                  <a:pt x="f2" y="f4"/>
                </a:lnTo>
                <a:lnTo>
                  <a:pt x="f2" y="f11"/>
                </a:lnTo>
                <a:lnTo>
                  <a:pt x="f2" y="f10"/>
                </a:lnTo>
                <a:lnTo>
                  <a:pt x="f12" y="f10"/>
                </a:lnTo>
                <a:lnTo>
                  <a:pt x="f13" y="f7"/>
                </a:lnTo>
                <a:lnTo>
                  <a:pt x="f5" y="f7"/>
                </a:lnTo>
                <a:close/>
              </a:path>
            </a:pathLst>
          </a:custGeom>
          <a:solidFill>
            <a:srgbClr val="404040"/>
          </a:solidFill>
          <a:ln w="9360" cap="flat">
            <a:solidFill>
              <a:srgbClr val="0D0D0D"/>
            </a:solidFill>
            <a:prstDash val="solid"/>
          </a:ln>
        </p:spPr>
        <p:txBody>
          <a:bodyPr vert="horz" wrap="square" lIns="91440" tIns="45720" rIns="91440" bIns="45720" anchor="ctr" anchorCtr="1" compatLnSpc="0"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03327" y="2343664"/>
            <a:ext cx="4755078" cy="1039524"/>
            <a:chOff x="300959" y="4046759"/>
            <a:chExt cx="1651680" cy="246240"/>
          </a:xfrm>
        </p:grpSpPr>
        <p:grpSp>
          <p:nvGrpSpPr>
            <p:cNvPr id="18" name="Gruppieren 17"/>
            <p:cNvGrpSpPr/>
            <p:nvPr/>
          </p:nvGrpSpPr>
          <p:grpSpPr>
            <a:xfrm>
              <a:off x="1383371" y="4046759"/>
              <a:ext cx="569268" cy="246240"/>
              <a:chOff x="1383371" y="4046759"/>
              <a:chExt cx="569268" cy="246240"/>
            </a:xfrm>
          </p:grpSpPr>
          <p:sp>
            <p:nvSpPr>
              <p:cNvPr id="23" name="Abgerundetes Rechteck 49"/>
              <p:cNvSpPr/>
              <p:nvPr/>
            </p:nvSpPr>
            <p:spPr>
              <a:xfrm flipH="1">
                <a:off x="1383371" y="4046759"/>
                <a:ext cx="251640" cy="24624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BFBFBF"/>
              </a:solidFill>
              <a:ln w="9360" cap="flat">
                <a:solidFill>
                  <a:srgbClr val="000000"/>
                </a:solidFill>
                <a:prstDash val="solid"/>
              </a:ln>
            </p:spPr>
            <p:txBody>
              <a:bodyPr vert="horz" wrap="square" lIns="91440" tIns="45720" rIns="91440" bIns="45720" anchor="ctr" anchorCtr="1" compatLnSpc="0">
                <a:no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Arial" pitchFamily="18"/>
                  <a:ea typeface="Microsoft YaHei" pitchFamily="2"/>
                  <a:cs typeface="Mangal" pitchFamily="2"/>
                </a:endParaRPr>
              </a:p>
            </p:txBody>
          </p:sp>
          <p:sp>
            <p:nvSpPr>
              <p:cNvPr id="24" name="Abgerundetes Rechteck 50"/>
              <p:cNvSpPr/>
              <p:nvPr/>
            </p:nvSpPr>
            <p:spPr>
              <a:xfrm flipH="1">
                <a:off x="1556639" y="4046759"/>
                <a:ext cx="396000" cy="7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BFBFBF"/>
              </a:solidFill>
              <a:ln w="9360" cap="flat">
                <a:solidFill>
                  <a:srgbClr val="000000"/>
                </a:solidFill>
                <a:prstDash val="solid"/>
              </a:ln>
            </p:spPr>
            <p:txBody>
              <a:bodyPr vert="horz" wrap="square" lIns="91440" tIns="45720" rIns="91440" bIns="45720" anchor="ctr" anchorCtr="1" compatLnSpc="0">
                <a:no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Arial" pitchFamily="18"/>
                  <a:ea typeface="Microsoft YaHei" pitchFamily="2"/>
                  <a:cs typeface="Mangal" pitchFamily="2"/>
                </a:endParaRPr>
              </a:p>
            </p:txBody>
          </p:sp>
          <p:sp>
            <p:nvSpPr>
              <p:cNvPr id="25" name="Abgerundetes Rechteck 51"/>
              <p:cNvSpPr/>
              <p:nvPr/>
            </p:nvSpPr>
            <p:spPr>
              <a:xfrm flipH="1">
                <a:off x="1556639" y="4220999"/>
                <a:ext cx="396000" cy="7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BFBFBF"/>
              </a:solidFill>
              <a:ln w="9360" cap="flat">
                <a:solidFill>
                  <a:srgbClr val="000000"/>
                </a:solidFill>
                <a:prstDash val="solid"/>
              </a:ln>
            </p:spPr>
            <p:txBody>
              <a:bodyPr vert="horz" wrap="square" lIns="91440" tIns="45720" rIns="91440" bIns="45720" anchor="ctr" anchorCtr="1" compatLnSpc="0">
                <a:no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Arial" pitchFamily="18"/>
                  <a:ea typeface="Microsoft YaHei" pitchFamily="2"/>
                  <a:cs typeface="Mangal" pitchFamily="2"/>
                </a:endParaRPr>
              </a:p>
            </p:txBody>
          </p:sp>
        </p:grpSp>
        <p:sp>
          <p:nvSpPr>
            <p:cNvPr id="19" name="Rechteck 18"/>
            <p:cNvSpPr/>
            <p:nvPr/>
          </p:nvSpPr>
          <p:spPr>
            <a:xfrm rot="5400000">
              <a:off x="822959" y="3624120"/>
              <a:ext cx="36000" cy="1080000"/>
            </a:xfrm>
            <a:prstGeom prst="rect">
              <a:avLst/>
            </a:prstGeom>
            <a:solidFill>
              <a:srgbClr val="FFFFFF"/>
            </a:solidFill>
            <a:ln w="9360" cap="flat">
              <a:solidFill>
                <a:srgbClr val="0D0D0D"/>
              </a:solidFill>
              <a:prstDash val="solid"/>
            </a:ln>
          </p:spPr>
          <p:txBody>
            <a:bodyPr vert="horz" wrap="square" lIns="91440" tIns="45720" rIns="91440" bIns="45720" anchor="ctr" anchorCtr="1" compatLnSpc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grpSp>
          <p:nvGrpSpPr>
            <p:cNvPr id="20" name="Gruppieren 19"/>
            <p:cNvGrpSpPr/>
            <p:nvPr/>
          </p:nvGrpSpPr>
          <p:grpSpPr>
            <a:xfrm>
              <a:off x="1105560" y="4091760"/>
              <a:ext cx="144000" cy="141120"/>
              <a:chOff x="1105560" y="4091760"/>
              <a:chExt cx="144000" cy="141120"/>
            </a:xfrm>
          </p:grpSpPr>
          <p:sp>
            <p:nvSpPr>
              <p:cNvPr id="21" name="Oval 53"/>
              <p:cNvSpPr/>
              <p:nvPr/>
            </p:nvSpPr>
            <p:spPr>
              <a:xfrm>
                <a:off x="1105560" y="4091760"/>
                <a:ext cx="144000" cy="141120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0"/>
                  <a:gd name="f10" fmla="abs f4"/>
                  <a:gd name="f11" fmla="abs f5"/>
                  <a:gd name="f12" fmla="abs f6"/>
                  <a:gd name="f13" fmla="val f7"/>
                  <a:gd name="f14" fmla="+- 2700000 f2 0"/>
                  <a:gd name="f15" fmla="*/ f9 f1 1"/>
                  <a:gd name="f16" fmla="?: f10 f4 1"/>
                  <a:gd name="f17" fmla="?: f11 f5 1"/>
                  <a:gd name="f18" fmla="?: f12 f6 1"/>
                  <a:gd name="f19" fmla="*/ f14 f8 1"/>
                  <a:gd name="f20" fmla="*/ f15 1 f3"/>
                  <a:gd name="f21" fmla="*/ f16 1 21600"/>
                  <a:gd name="f22" fmla="*/ f17 1 21600"/>
                  <a:gd name="f23" fmla="*/ 21600 f16 1"/>
                  <a:gd name="f24" fmla="*/ 21600 f17 1"/>
                  <a:gd name="f25" fmla="*/ f19 1 f1"/>
                  <a:gd name="f26" fmla="+- f20 0 f2"/>
                  <a:gd name="f27" fmla="min f22 f21"/>
                  <a:gd name="f28" fmla="*/ f23 1 f18"/>
                  <a:gd name="f29" fmla="*/ f24 1 f18"/>
                  <a:gd name="f30" fmla="+- 0 0 f25"/>
                  <a:gd name="f31" fmla="val f28"/>
                  <a:gd name="f32" fmla="val f29"/>
                  <a:gd name="f33" fmla="+- 0 0 f30"/>
                  <a:gd name="f34" fmla="*/ f13 f27 1"/>
                  <a:gd name="f35" fmla="+- f32 0 f13"/>
                  <a:gd name="f36" fmla="+- f31 0 f13"/>
                  <a:gd name="f37" fmla="*/ f33 f1 1"/>
                  <a:gd name="f38" fmla="*/ f35 1 2"/>
                  <a:gd name="f39" fmla="*/ f36 1 2"/>
                  <a:gd name="f40" fmla="*/ f37 1 f8"/>
                  <a:gd name="f41" fmla="+- f13 f38 0"/>
                  <a:gd name="f42" fmla="+- f13 f39 0"/>
                  <a:gd name="f43" fmla="+- f40 0 f2"/>
                  <a:gd name="f44" fmla="*/ f39 f27 1"/>
                  <a:gd name="f45" fmla="*/ f38 f27 1"/>
                  <a:gd name="f46" fmla="cos 1 f43"/>
                  <a:gd name="f47" fmla="sin 1 f43"/>
                  <a:gd name="f48" fmla="*/ f41 f27 1"/>
                  <a:gd name="f49" fmla="+- 0 0 f46"/>
                  <a:gd name="f50" fmla="+- 0 0 f47"/>
                  <a:gd name="f51" fmla="+- 0 0 f49"/>
                  <a:gd name="f52" fmla="+- 0 0 f50"/>
                  <a:gd name="f53" fmla="*/ f51 f39 1"/>
                  <a:gd name="f54" fmla="*/ f52 f38 1"/>
                  <a:gd name="f55" fmla="+- f42 0 f53"/>
                  <a:gd name="f56" fmla="+- f42 f53 0"/>
                  <a:gd name="f57" fmla="+- f41 0 f54"/>
                  <a:gd name="f58" fmla="+- f41 f54 0"/>
                  <a:gd name="f59" fmla="*/ f55 f27 1"/>
                  <a:gd name="f60" fmla="*/ f57 f27 1"/>
                  <a:gd name="f61" fmla="*/ f56 f27 1"/>
                  <a:gd name="f62" fmla="*/ f58 f27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6">
                    <a:pos x="f59" y="f60"/>
                  </a:cxn>
                  <a:cxn ang="f26">
                    <a:pos x="f59" y="f62"/>
                  </a:cxn>
                  <a:cxn ang="f26">
                    <a:pos x="f61" y="f62"/>
                  </a:cxn>
                  <a:cxn ang="f26">
                    <a:pos x="f61" y="f60"/>
                  </a:cxn>
                </a:cxnLst>
                <a:rect l="f59" t="f60" r="f61" b="f62"/>
                <a:pathLst>
                  <a:path>
                    <a:moveTo>
                      <a:pt x="f34" y="f48"/>
                    </a:moveTo>
                    <a:arcTo wR="f44" hR="f45" stAng="f1" swAng="f0"/>
                    <a:close/>
                  </a:path>
                </a:pathLst>
              </a:custGeom>
              <a:solidFill>
                <a:srgbClr val="FFFFFF"/>
              </a:solidFill>
              <a:ln w="9360" cap="flat">
                <a:solidFill>
                  <a:srgbClr val="000000"/>
                </a:solidFill>
                <a:prstDash val="solid"/>
              </a:ln>
            </p:spPr>
            <p:txBody>
              <a:bodyPr vert="horz" wrap="square" lIns="91440" tIns="45720" rIns="91440" bIns="45720" anchor="ctr" anchorCtr="1" compatLnSpc="0">
                <a:no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Arial" pitchFamily="18"/>
                  <a:ea typeface="Microsoft YaHei" pitchFamily="2"/>
                  <a:cs typeface="Mangal" pitchFamily="2"/>
                </a:endParaRPr>
              </a:p>
            </p:txBody>
          </p:sp>
          <p:sp>
            <p:nvSpPr>
              <p:cNvPr id="22" name="Oval 54"/>
              <p:cNvSpPr/>
              <p:nvPr/>
            </p:nvSpPr>
            <p:spPr>
              <a:xfrm>
                <a:off x="1141560" y="4127400"/>
                <a:ext cx="72000" cy="70560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0"/>
                  <a:gd name="f10" fmla="abs f4"/>
                  <a:gd name="f11" fmla="abs f5"/>
                  <a:gd name="f12" fmla="abs f6"/>
                  <a:gd name="f13" fmla="val f7"/>
                  <a:gd name="f14" fmla="+- 2700000 f2 0"/>
                  <a:gd name="f15" fmla="*/ f9 f1 1"/>
                  <a:gd name="f16" fmla="?: f10 f4 1"/>
                  <a:gd name="f17" fmla="?: f11 f5 1"/>
                  <a:gd name="f18" fmla="?: f12 f6 1"/>
                  <a:gd name="f19" fmla="*/ f14 f8 1"/>
                  <a:gd name="f20" fmla="*/ f15 1 f3"/>
                  <a:gd name="f21" fmla="*/ f16 1 21600"/>
                  <a:gd name="f22" fmla="*/ f17 1 21600"/>
                  <a:gd name="f23" fmla="*/ 21600 f16 1"/>
                  <a:gd name="f24" fmla="*/ 21600 f17 1"/>
                  <a:gd name="f25" fmla="*/ f19 1 f1"/>
                  <a:gd name="f26" fmla="+- f20 0 f2"/>
                  <a:gd name="f27" fmla="min f22 f21"/>
                  <a:gd name="f28" fmla="*/ f23 1 f18"/>
                  <a:gd name="f29" fmla="*/ f24 1 f18"/>
                  <a:gd name="f30" fmla="+- 0 0 f25"/>
                  <a:gd name="f31" fmla="val f28"/>
                  <a:gd name="f32" fmla="val f29"/>
                  <a:gd name="f33" fmla="+- 0 0 f30"/>
                  <a:gd name="f34" fmla="*/ f13 f27 1"/>
                  <a:gd name="f35" fmla="+- f32 0 f13"/>
                  <a:gd name="f36" fmla="+- f31 0 f13"/>
                  <a:gd name="f37" fmla="*/ f33 f1 1"/>
                  <a:gd name="f38" fmla="*/ f35 1 2"/>
                  <a:gd name="f39" fmla="*/ f36 1 2"/>
                  <a:gd name="f40" fmla="*/ f37 1 f8"/>
                  <a:gd name="f41" fmla="+- f13 f38 0"/>
                  <a:gd name="f42" fmla="+- f13 f39 0"/>
                  <a:gd name="f43" fmla="+- f40 0 f2"/>
                  <a:gd name="f44" fmla="*/ f39 f27 1"/>
                  <a:gd name="f45" fmla="*/ f38 f27 1"/>
                  <a:gd name="f46" fmla="cos 1 f43"/>
                  <a:gd name="f47" fmla="sin 1 f43"/>
                  <a:gd name="f48" fmla="*/ f41 f27 1"/>
                  <a:gd name="f49" fmla="+- 0 0 f46"/>
                  <a:gd name="f50" fmla="+- 0 0 f47"/>
                  <a:gd name="f51" fmla="+- 0 0 f49"/>
                  <a:gd name="f52" fmla="+- 0 0 f50"/>
                  <a:gd name="f53" fmla="*/ f51 f39 1"/>
                  <a:gd name="f54" fmla="*/ f52 f38 1"/>
                  <a:gd name="f55" fmla="+- f42 0 f53"/>
                  <a:gd name="f56" fmla="+- f42 f53 0"/>
                  <a:gd name="f57" fmla="+- f41 0 f54"/>
                  <a:gd name="f58" fmla="+- f41 f54 0"/>
                  <a:gd name="f59" fmla="*/ f55 f27 1"/>
                  <a:gd name="f60" fmla="*/ f57 f27 1"/>
                  <a:gd name="f61" fmla="*/ f56 f27 1"/>
                  <a:gd name="f62" fmla="*/ f58 f27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6">
                    <a:pos x="f59" y="f60"/>
                  </a:cxn>
                  <a:cxn ang="f26">
                    <a:pos x="f59" y="f62"/>
                  </a:cxn>
                  <a:cxn ang="f26">
                    <a:pos x="f61" y="f62"/>
                  </a:cxn>
                  <a:cxn ang="f26">
                    <a:pos x="f61" y="f60"/>
                  </a:cxn>
                </a:cxnLst>
                <a:rect l="f59" t="f60" r="f61" b="f62"/>
                <a:pathLst>
                  <a:path>
                    <a:moveTo>
                      <a:pt x="f34" y="f48"/>
                    </a:moveTo>
                    <a:arcTo wR="f44" hR="f45" stAng="f1" swAng="f0"/>
                    <a:close/>
                  </a:path>
                </a:pathLst>
              </a:custGeom>
              <a:solidFill>
                <a:srgbClr val="404040"/>
              </a:solidFill>
              <a:ln w="9360" cap="flat">
                <a:solidFill>
                  <a:srgbClr val="000000"/>
                </a:solidFill>
                <a:prstDash val="solid"/>
              </a:ln>
            </p:spPr>
            <p:txBody>
              <a:bodyPr vert="horz" wrap="square" lIns="91440" tIns="45720" rIns="91440" bIns="45720" anchor="ctr" anchorCtr="1" compatLnSpc="0">
                <a:no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Arial" pitchFamily="18"/>
                  <a:ea typeface="Microsoft YaHei" pitchFamily="2"/>
                  <a:cs typeface="Mangal" pitchFamily="2"/>
                </a:endParaRPr>
              </a:p>
            </p:txBody>
          </p:sp>
        </p:grpSp>
      </p:grpSp>
      <p:sp>
        <p:nvSpPr>
          <p:cNvPr id="26" name="Rechteck 25"/>
          <p:cNvSpPr/>
          <p:nvPr/>
        </p:nvSpPr>
        <p:spPr>
          <a:xfrm>
            <a:off x="5881008" y="2413661"/>
            <a:ext cx="3871023" cy="261553"/>
          </a:xfrm>
          <a:prstGeom prst="rect">
            <a:avLst/>
          </a:prstGeom>
          <a:solidFill>
            <a:srgbClr val="0000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Legende mit Linie 2 26"/>
          <p:cNvSpPr/>
          <p:nvPr/>
        </p:nvSpPr>
        <p:spPr>
          <a:xfrm>
            <a:off x="9263124" y="1176010"/>
            <a:ext cx="2660652" cy="786925"/>
          </a:xfrm>
          <a:prstGeom prst="borderCallout2">
            <a:avLst>
              <a:gd name="adj1" fmla="val 18750"/>
              <a:gd name="adj2" fmla="val -8333"/>
              <a:gd name="adj3" fmla="val 46638"/>
              <a:gd name="adj4" fmla="val -16667"/>
              <a:gd name="adj5" fmla="val 95729"/>
              <a:gd name="adj6" fmla="val -17447"/>
            </a:avLst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ewegliche Platte</a:t>
            </a:r>
          </a:p>
          <a:p>
            <a:pPr algn="ctr"/>
            <a:r>
              <a:rPr lang="de-DE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Fläche A</a:t>
            </a:r>
            <a:endParaRPr lang="de-DE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Legende mit Linie 2 28"/>
          <p:cNvSpPr/>
          <p:nvPr/>
        </p:nvSpPr>
        <p:spPr>
          <a:xfrm>
            <a:off x="9263124" y="233148"/>
            <a:ext cx="2660652" cy="758497"/>
          </a:xfrm>
          <a:prstGeom prst="borderCallout2">
            <a:avLst>
              <a:gd name="adj1" fmla="val 56217"/>
              <a:gd name="adj2" fmla="val -14035"/>
              <a:gd name="adj3" fmla="val 56217"/>
              <a:gd name="adj4" fmla="val -26583"/>
              <a:gd name="adj5" fmla="val 97064"/>
              <a:gd name="adj6" fmla="val -38888"/>
            </a:avLst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Nagel</a:t>
            </a:r>
            <a:endParaRPr lang="de-DE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Legende mit Linie 2 29"/>
          <p:cNvSpPr/>
          <p:nvPr/>
        </p:nvSpPr>
        <p:spPr>
          <a:xfrm>
            <a:off x="9268414" y="3158802"/>
            <a:ext cx="2655362" cy="8346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78115"/>
              <a:gd name="adj6" fmla="val -27187"/>
            </a:avLst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de-DE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untersuchende Flüssigkeit</a:t>
            </a:r>
            <a:endParaRPr lang="de-DE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Legende mit Linie 2 30"/>
          <p:cNvSpPr/>
          <p:nvPr/>
        </p:nvSpPr>
        <p:spPr>
          <a:xfrm>
            <a:off x="9263124" y="4074250"/>
            <a:ext cx="2660652" cy="8346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21935"/>
              <a:gd name="adj6" fmla="val -37737"/>
            </a:avLst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de-DE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 Platte</a:t>
            </a:r>
          </a:p>
          <a:p>
            <a:pPr algn="ctr"/>
            <a:r>
              <a:rPr lang="de-DE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Fläche A</a:t>
            </a:r>
            <a:endParaRPr lang="de-DE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409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Breitbild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Microsoft YaHei</vt:lpstr>
      <vt:lpstr>Arial</vt:lpstr>
      <vt:lpstr>Calibri</vt:lpstr>
      <vt:lpstr>Calibri Light</vt:lpstr>
      <vt:lpstr>Mangal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Anna-Lena Fechter</dc:creator>
  <cp:lastModifiedBy>Anna-Lena Fechter</cp:lastModifiedBy>
  <cp:revision>4</cp:revision>
  <dcterms:created xsi:type="dcterms:W3CDTF">2015-07-17T14:11:23Z</dcterms:created>
  <dcterms:modified xsi:type="dcterms:W3CDTF">2015-07-17T14:31:33Z</dcterms:modified>
</cp:coreProperties>
</file>