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73BE-915C-4212-A71E-F8B63D2C2E9F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0556-B3A9-49DD-94C4-8F55A8F037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8908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73BE-915C-4212-A71E-F8B63D2C2E9F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0556-B3A9-49DD-94C4-8F55A8F037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620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73BE-915C-4212-A71E-F8B63D2C2E9F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0556-B3A9-49DD-94C4-8F55A8F037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447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73BE-915C-4212-A71E-F8B63D2C2E9F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0556-B3A9-49DD-94C4-8F55A8F037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78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73BE-915C-4212-A71E-F8B63D2C2E9F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0556-B3A9-49DD-94C4-8F55A8F037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568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73BE-915C-4212-A71E-F8B63D2C2E9F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0556-B3A9-49DD-94C4-8F55A8F037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4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73BE-915C-4212-A71E-F8B63D2C2E9F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0556-B3A9-49DD-94C4-8F55A8F037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370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73BE-915C-4212-A71E-F8B63D2C2E9F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0556-B3A9-49DD-94C4-8F55A8F037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330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73BE-915C-4212-A71E-F8B63D2C2E9F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0556-B3A9-49DD-94C4-8F55A8F037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8091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73BE-915C-4212-A71E-F8B63D2C2E9F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0556-B3A9-49DD-94C4-8F55A8F037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8025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73BE-915C-4212-A71E-F8B63D2C2E9F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0556-B3A9-49DD-94C4-8F55A8F037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51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73BE-915C-4212-A71E-F8B63D2C2E9F}" type="datetimeFigureOut">
              <a:rPr lang="de-DE" smtClean="0"/>
              <a:t>10.07.2015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00556-B3A9-49DD-94C4-8F55A8F037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846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/>
        </p:nvGrpSpPr>
        <p:grpSpPr>
          <a:xfrm>
            <a:off x="3436578" y="407337"/>
            <a:ext cx="7190403" cy="5760000"/>
            <a:chOff x="3436578" y="390388"/>
            <a:chExt cx="7190403" cy="5760000"/>
          </a:xfrm>
        </p:grpSpPr>
        <p:cxnSp>
          <p:nvCxnSpPr>
            <p:cNvPr id="5" name="Gerade Verbindung mit Pfeil 4"/>
            <p:cNvCxnSpPr/>
            <p:nvPr/>
          </p:nvCxnSpPr>
          <p:spPr>
            <a:xfrm flipV="1">
              <a:off x="3436578" y="6137688"/>
              <a:ext cx="7190403" cy="127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 Verbindung mit Pfeil 6"/>
            <p:cNvCxnSpPr/>
            <p:nvPr/>
          </p:nvCxnSpPr>
          <p:spPr>
            <a:xfrm flipV="1">
              <a:off x="3439173" y="390388"/>
              <a:ext cx="1" cy="5760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pieren 7"/>
          <p:cNvGrpSpPr/>
          <p:nvPr/>
        </p:nvGrpSpPr>
        <p:grpSpPr>
          <a:xfrm>
            <a:off x="3443131" y="1241769"/>
            <a:ext cx="7183850" cy="4925568"/>
            <a:chOff x="3443131" y="1241769"/>
            <a:chExt cx="7183850" cy="4925568"/>
          </a:xfrm>
        </p:grpSpPr>
        <p:sp>
          <p:nvSpPr>
            <p:cNvPr id="10" name="Freihandform 9"/>
            <p:cNvSpPr/>
            <p:nvPr/>
          </p:nvSpPr>
          <p:spPr>
            <a:xfrm>
              <a:off x="3482469" y="1375881"/>
              <a:ext cx="7144512" cy="4791456"/>
            </a:xfrm>
            <a:custGeom>
              <a:avLst/>
              <a:gdLst>
                <a:gd name="connsiteX0" fmla="*/ 0 w 7144512"/>
                <a:gd name="connsiteY0" fmla="*/ 4791456 h 4791456"/>
                <a:gd name="connsiteX1" fmla="*/ 5169408 w 7144512"/>
                <a:gd name="connsiteY1" fmla="*/ 3425952 h 4791456"/>
                <a:gd name="connsiteX2" fmla="*/ 7144512 w 7144512"/>
                <a:gd name="connsiteY2" fmla="*/ 0 h 4791456"/>
                <a:gd name="connsiteX3" fmla="*/ 7144512 w 7144512"/>
                <a:gd name="connsiteY3" fmla="*/ 0 h 4791456"/>
                <a:gd name="connsiteX0" fmla="*/ 0 w 7144512"/>
                <a:gd name="connsiteY0" fmla="*/ 4791456 h 4791456"/>
                <a:gd name="connsiteX1" fmla="*/ 4703581 w 7144512"/>
                <a:gd name="connsiteY1" fmla="*/ 3563975 h 4791456"/>
                <a:gd name="connsiteX2" fmla="*/ 7144512 w 7144512"/>
                <a:gd name="connsiteY2" fmla="*/ 0 h 4791456"/>
                <a:gd name="connsiteX3" fmla="*/ 7144512 w 7144512"/>
                <a:gd name="connsiteY3" fmla="*/ 0 h 4791456"/>
                <a:gd name="connsiteX0" fmla="*/ 0 w 7144512"/>
                <a:gd name="connsiteY0" fmla="*/ 4791456 h 4791456"/>
                <a:gd name="connsiteX1" fmla="*/ 4807098 w 7144512"/>
                <a:gd name="connsiteY1" fmla="*/ 3356941 h 4791456"/>
                <a:gd name="connsiteX2" fmla="*/ 7144512 w 7144512"/>
                <a:gd name="connsiteY2" fmla="*/ 0 h 4791456"/>
                <a:gd name="connsiteX3" fmla="*/ 7144512 w 7144512"/>
                <a:gd name="connsiteY3" fmla="*/ 0 h 4791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44512" h="4791456">
                  <a:moveTo>
                    <a:pt x="0" y="4791456"/>
                  </a:moveTo>
                  <a:cubicBezTo>
                    <a:pt x="1989328" y="4507992"/>
                    <a:pt x="3616346" y="4155517"/>
                    <a:pt x="4807098" y="3356941"/>
                  </a:cubicBezTo>
                  <a:cubicBezTo>
                    <a:pt x="5997850" y="2558365"/>
                    <a:pt x="7144512" y="0"/>
                    <a:pt x="7144512" y="0"/>
                  </a:cubicBezTo>
                  <a:lnTo>
                    <a:pt x="7144512" y="0"/>
                  </a:lnTo>
                </a:path>
              </a:pathLst>
            </a:custGeom>
            <a:noFill/>
            <a:ln w="28575"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Freihandform 11"/>
            <p:cNvSpPr/>
            <p:nvPr/>
          </p:nvSpPr>
          <p:spPr>
            <a:xfrm>
              <a:off x="3443131" y="1241769"/>
              <a:ext cx="7059168" cy="4901184"/>
            </a:xfrm>
            <a:custGeom>
              <a:avLst/>
              <a:gdLst>
                <a:gd name="connsiteX0" fmla="*/ 0 w 6998208"/>
                <a:gd name="connsiteY0" fmla="*/ 4840224 h 4840224"/>
                <a:gd name="connsiteX1" fmla="*/ 2206752 w 6998208"/>
                <a:gd name="connsiteY1" fmla="*/ 1499616 h 4840224"/>
                <a:gd name="connsiteX2" fmla="*/ 6998208 w 6998208"/>
                <a:gd name="connsiteY2" fmla="*/ 0 h 4840224"/>
                <a:gd name="connsiteX0" fmla="*/ 0 w 6998208"/>
                <a:gd name="connsiteY0" fmla="*/ 4840224 h 4840224"/>
                <a:gd name="connsiteX1" fmla="*/ 2634349 w 6998208"/>
                <a:gd name="connsiteY1" fmla="*/ 1346271 h 4840224"/>
                <a:gd name="connsiteX2" fmla="*/ 6998208 w 6998208"/>
                <a:gd name="connsiteY2" fmla="*/ 0 h 4840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998208" h="4840224">
                  <a:moveTo>
                    <a:pt x="0" y="4840224"/>
                  </a:moveTo>
                  <a:cubicBezTo>
                    <a:pt x="520192" y="3573272"/>
                    <a:pt x="1467981" y="2152975"/>
                    <a:pt x="2634349" y="1346271"/>
                  </a:cubicBezTo>
                  <a:cubicBezTo>
                    <a:pt x="3800717" y="539567"/>
                    <a:pt x="5185664" y="346456"/>
                    <a:pt x="6998208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4" name="Gerader Verbinder 13"/>
            <p:cNvCxnSpPr/>
            <p:nvPr/>
          </p:nvCxnSpPr>
          <p:spPr>
            <a:xfrm flipV="1">
              <a:off x="3454127" y="1375881"/>
              <a:ext cx="7075318" cy="4791456"/>
            </a:xfrm>
            <a:prstGeom prst="line">
              <a:avLst/>
            </a:prstGeom>
            <a:ln w="28575">
              <a:solidFill>
                <a:srgbClr val="0000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1397480" y="378031"/>
                <a:ext cx="2039098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Schubspannung </a:t>
                </a:r>
                <a14:m>
                  <m:oMath xmlns:m="http://schemas.openxmlformats.org/officeDocument/2006/math">
                    <m:r>
                      <a:rPr lang="de-DE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𝜏</m:t>
                    </m:r>
                  </m:oMath>
                </a14:m>
                <a:endParaRPr lang="de-DE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480" y="378031"/>
                <a:ext cx="2039098" cy="769441"/>
              </a:xfrm>
              <a:prstGeom prst="rect">
                <a:avLst/>
              </a:prstGeom>
              <a:blipFill rotWithShape="0">
                <a:blip r:embed="rId2"/>
                <a:stretch>
                  <a:fillRect l="-2985" t="-3175" r="-567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9359582" y="6145798"/>
                <a:ext cx="1445493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Scherrate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de-DE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</m:acc>
                  </m:oMath>
                </a14:m>
                <a:endParaRPr lang="de-DE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9582" y="6145798"/>
                <a:ext cx="1445493" cy="769441"/>
              </a:xfrm>
              <a:prstGeom prst="rect">
                <a:avLst/>
              </a:prstGeom>
              <a:blipFill rotWithShape="0">
                <a:blip r:embed="rId3"/>
                <a:stretch>
                  <a:fillRect l="-4219" t="-3175" b="-634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/>
          <p:cNvSpPr txBox="1"/>
          <p:nvPr/>
        </p:nvSpPr>
        <p:spPr>
          <a:xfrm>
            <a:off x="10223899" y="807853"/>
            <a:ext cx="356188" cy="461665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10448887" y="998111"/>
            <a:ext cx="356188" cy="461665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de-DE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0580087" y="1459776"/>
            <a:ext cx="356188" cy="461665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de-DE" sz="24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221412" y="2384824"/>
            <a:ext cx="20390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/>
            <a:r>
              <a:rPr lang="de-DE" sz="2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de-DE" sz="20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Newtonsches</a:t>
            </a:r>
            <a:r>
              <a:rPr lang="de-DE" sz="2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Fluid</a:t>
            </a:r>
            <a:endParaRPr lang="de-DE" sz="20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52078" y="3087840"/>
            <a:ext cx="2039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de-DE" sz="2000" dirty="0" err="1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Dilatant</a:t>
            </a:r>
            <a:endParaRPr lang="de-DE" sz="24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44600" y="3492306"/>
            <a:ext cx="2377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Pseudoplastisch</a:t>
            </a:r>
            <a:endParaRPr lang="de-DE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564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Breitbild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Anna-Lena Fechter</dc:creator>
  <cp:lastModifiedBy>Anna-Lena Fechter</cp:lastModifiedBy>
  <cp:revision>6</cp:revision>
  <dcterms:created xsi:type="dcterms:W3CDTF">2015-06-26T13:41:45Z</dcterms:created>
  <dcterms:modified xsi:type="dcterms:W3CDTF">2015-07-10T09:54:33Z</dcterms:modified>
</cp:coreProperties>
</file>