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FC000"/>
    <a:srgbClr val="000000"/>
    <a:srgbClr val="A6A6A6"/>
    <a:srgbClr val="FFFF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160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3B18-7608-4888-B282-B2A7BD21CDBF}" type="datetimeFigureOut">
              <a:rPr lang="de-DE" smtClean="0"/>
              <a:t>01.08.2019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827D-85B8-4D93-A2F2-FB6783768E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0266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3B18-7608-4888-B282-B2A7BD21CDBF}" type="datetimeFigureOut">
              <a:rPr lang="de-DE" smtClean="0"/>
              <a:t>01.08.2019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827D-85B8-4D93-A2F2-FB6783768E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2763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3B18-7608-4888-B282-B2A7BD21CDBF}" type="datetimeFigureOut">
              <a:rPr lang="de-DE" smtClean="0"/>
              <a:t>01.08.2019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827D-85B8-4D93-A2F2-FB6783768E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4737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3B18-7608-4888-B282-B2A7BD21CDBF}" type="datetimeFigureOut">
              <a:rPr lang="de-DE" smtClean="0"/>
              <a:t>01.08.2019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827D-85B8-4D93-A2F2-FB6783768E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7384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3B18-7608-4888-B282-B2A7BD21CDBF}" type="datetimeFigureOut">
              <a:rPr lang="de-DE" smtClean="0"/>
              <a:t>01.08.2019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827D-85B8-4D93-A2F2-FB6783768E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4415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3B18-7608-4888-B282-B2A7BD21CDBF}" type="datetimeFigureOut">
              <a:rPr lang="de-DE" smtClean="0"/>
              <a:t>01.08.2019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827D-85B8-4D93-A2F2-FB6783768E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769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3B18-7608-4888-B282-B2A7BD21CDBF}" type="datetimeFigureOut">
              <a:rPr lang="de-DE" smtClean="0"/>
              <a:t>01.08.2019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827D-85B8-4D93-A2F2-FB6783768E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623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3B18-7608-4888-B282-B2A7BD21CDBF}" type="datetimeFigureOut">
              <a:rPr lang="de-DE" smtClean="0"/>
              <a:t>01.08.2019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827D-85B8-4D93-A2F2-FB6783768E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6726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3B18-7608-4888-B282-B2A7BD21CDBF}" type="datetimeFigureOut">
              <a:rPr lang="de-DE" smtClean="0"/>
              <a:t>01.08.2019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827D-85B8-4D93-A2F2-FB6783768E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32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3B18-7608-4888-B282-B2A7BD21CDBF}" type="datetimeFigureOut">
              <a:rPr lang="de-DE" smtClean="0"/>
              <a:t>01.08.2019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827D-85B8-4D93-A2F2-FB6783768E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963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3B18-7608-4888-B282-B2A7BD21CDBF}" type="datetimeFigureOut">
              <a:rPr lang="de-DE" smtClean="0"/>
              <a:t>01.08.2019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827D-85B8-4D93-A2F2-FB6783768E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64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E3B18-7608-4888-B282-B2A7BD21CDBF}" type="datetimeFigureOut">
              <a:rPr lang="de-DE" smtClean="0"/>
              <a:t>01.08.2019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E827D-85B8-4D93-A2F2-FB6783768E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476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/>
        </p:nvGrpSpPr>
        <p:grpSpPr>
          <a:xfrm>
            <a:off x="2771800" y="476672"/>
            <a:ext cx="3672408" cy="5472608"/>
            <a:chOff x="5096692" y="541781"/>
            <a:chExt cx="3042180" cy="4397652"/>
          </a:xfrm>
        </p:grpSpPr>
        <p:grpSp>
          <p:nvGrpSpPr>
            <p:cNvPr id="10" name="Gruppieren 9"/>
            <p:cNvGrpSpPr/>
            <p:nvPr/>
          </p:nvGrpSpPr>
          <p:grpSpPr>
            <a:xfrm rot="20588875">
              <a:off x="5214510" y="541781"/>
              <a:ext cx="2475124" cy="1321823"/>
              <a:chOff x="5508104" y="640770"/>
              <a:chExt cx="2475124" cy="1520676"/>
            </a:xfrm>
            <a:solidFill>
              <a:srgbClr val="0070C0">
                <a:alpha val="20000"/>
              </a:srgbClr>
            </a:solidFill>
          </p:grpSpPr>
          <p:sp>
            <p:nvSpPr>
              <p:cNvPr id="2" name="Sechseck 1"/>
              <p:cNvSpPr/>
              <p:nvPr/>
            </p:nvSpPr>
            <p:spPr>
              <a:xfrm>
                <a:off x="6228184" y="908720"/>
                <a:ext cx="1008112" cy="504056"/>
              </a:xfrm>
              <a:prstGeom prst="hexagon">
                <a:avLst>
                  <a:gd name="adj" fmla="val 60859"/>
                  <a:gd name="vf" fmla="val 115470"/>
                </a:avLst>
              </a:prstGeom>
              <a:grp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" name="Sechseck 4"/>
              <p:cNvSpPr/>
              <p:nvPr/>
            </p:nvSpPr>
            <p:spPr>
              <a:xfrm>
                <a:off x="5508104" y="640770"/>
                <a:ext cx="1008112" cy="504056"/>
              </a:xfrm>
              <a:prstGeom prst="hexagon">
                <a:avLst>
                  <a:gd name="adj" fmla="val 60859"/>
                  <a:gd name="vf" fmla="val 115470"/>
                </a:avLst>
              </a:prstGeom>
              <a:grp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" name="Sechseck 5"/>
              <p:cNvSpPr/>
              <p:nvPr/>
            </p:nvSpPr>
            <p:spPr>
              <a:xfrm>
                <a:off x="6948264" y="1160748"/>
                <a:ext cx="1008112" cy="504056"/>
              </a:xfrm>
              <a:prstGeom prst="hexagon">
                <a:avLst>
                  <a:gd name="adj" fmla="val 60859"/>
                  <a:gd name="vf" fmla="val 115470"/>
                </a:avLst>
              </a:prstGeom>
              <a:grp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" name="Sechseck 6"/>
              <p:cNvSpPr/>
              <p:nvPr/>
            </p:nvSpPr>
            <p:spPr>
              <a:xfrm>
                <a:off x="6230015" y="1412776"/>
                <a:ext cx="1008112" cy="504056"/>
              </a:xfrm>
              <a:prstGeom prst="hexagon">
                <a:avLst>
                  <a:gd name="adj" fmla="val 60859"/>
                  <a:gd name="vf" fmla="val 115470"/>
                </a:avLst>
              </a:prstGeom>
              <a:grp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" name="Sechseck 7"/>
              <p:cNvSpPr/>
              <p:nvPr/>
            </p:nvSpPr>
            <p:spPr>
              <a:xfrm>
                <a:off x="5509935" y="1160748"/>
                <a:ext cx="1008112" cy="504056"/>
              </a:xfrm>
              <a:prstGeom prst="hexagon">
                <a:avLst>
                  <a:gd name="adj" fmla="val 60859"/>
                  <a:gd name="vf" fmla="val 115470"/>
                </a:avLst>
              </a:prstGeom>
              <a:grp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" name="Sechseck 8"/>
              <p:cNvSpPr/>
              <p:nvPr/>
            </p:nvSpPr>
            <p:spPr>
              <a:xfrm>
                <a:off x="6975116" y="1657390"/>
                <a:ext cx="1008112" cy="504056"/>
              </a:xfrm>
              <a:prstGeom prst="hexagon">
                <a:avLst>
                  <a:gd name="adj" fmla="val 60859"/>
                  <a:gd name="vf" fmla="val 115470"/>
                </a:avLst>
              </a:prstGeom>
              <a:grp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25" name="Gruppieren 24"/>
            <p:cNvGrpSpPr/>
            <p:nvPr/>
          </p:nvGrpSpPr>
          <p:grpSpPr>
            <a:xfrm>
              <a:off x="5096692" y="654395"/>
              <a:ext cx="3042180" cy="4285038"/>
              <a:chOff x="5096692" y="654395"/>
              <a:chExt cx="3042180" cy="4285038"/>
            </a:xfrm>
          </p:grpSpPr>
          <p:grpSp>
            <p:nvGrpSpPr>
              <p:cNvPr id="18" name="Gruppieren 17">
                <a:extLst>
                  <a:ext uri="{FF2B5EF4-FFF2-40B4-BE49-F238E27FC236}">
                    <a16:creationId xmlns:a16="http://schemas.microsoft.com/office/drawing/2014/main" id="{DF9C8888-E43A-4A97-9F60-9B4DF8592DD6}"/>
                  </a:ext>
                </a:extLst>
              </p:cNvPr>
              <p:cNvGrpSpPr/>
              <p:nvPr/>
            </p:nvGrpSpPr>
            <p:grpSpPr>
              <a:xfrm rot="20588875">
                <a:off x="5214511" y="3617610"/>
                <a:ext cx="2475124" cy="1321823"/>
                <a:chOff x="5508104" y="640770"/>
                <a:chExt cx="2475124" cy="1520676"/>
              </a:xfrm>
              <a:solidFill>
                <a:srgbClr val="0070C0">
                  <a:alpha val="20000"/>
                </a:srgbClr>
              </a:solidFill>
            </p:grpSpPr>
            <p:sp>
              <p:nvSpPr>
                <p:cNvPr id="19" name="Sechseck 18">
                  <a:extLst>
                    <a:ext uri="{FF2B5EF4-FFF2-40B4-BE49-F238E27FC236}">
                      <a16:creationId xmlns:a16="http://schemas.microsoft.com/office/drawing/2014/main" id="{4EC1E806-8956-46FA-8E9F-1218009B52A2}"/>
                    </a:ext>
                  </a:extLst>
                </p:cNvPr>
                <p:cNvSpPr/>
                <p:nvPr/>
              </p:nvSpPr>
              <p:spPr>
                <a:xfrm>
                  <a:off x="6228184" y="908720"/>
                  <a:ext cx="1008112" cy="504056"/>
                </a:xfrm>
                <a:prstGeom prst="hexagon">
                  <a:avLst>
                    <a:gd name="adj" fmla="val 60859"/>
                    <a:gd name="vf" fmla="val 115470"/>
                  </a:avLst>
                </a:prstGeom>
                <a:grpFill/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0" name="Sechseck 19">
                  <a:extLst>
                    <a:ext uri="{FF2B5EF4-FFF2-40B4-BE49-F238E27FC236}">
                      <a16:creationId xmlns:a16="http://schemas.microsoft.com/office/drawing/2014/main" id="{DF647E44-0A05-46D8-9E1C-2E826392D167}"/>
                    </a:ext>
                  </a:extLst>
                </p:cNvPr>
                <p:cNvSpPr/>
                <p:nvPr/>
              </p:nvSpPr>
              <p:spPr>
                <a:xfrm>
                  <a:off x="5508104" y="640770"/>
                  <a:ext cx="1008112" cy="504056"/>
                </a:xfrm>
                <a:prstGeom prst="hexagon">
                  <a:avLst>
                    <a:gd name="adj" fmla="val 60859"/>
                    <a:gd name="vf" fmla="val 115470"/>
                  </a:avLst>
                </a:prstGeom>
                <a:grpFill/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1" name="Sechseck 20">
                  <a:extLst>
                    <a:ext uri="{FF2B5EF4-FFF2-40B4-BE49-F238E27FC236}">
                      <a16:creationId xmlns:a16="http://schemas.microsoft.com/office/drawing/2014/main" id="{5B908E7A-136D-4198-B1D4-D1CBC8A27234}"/>
                    </a:ext>
                  </a:extLst>
                </p:cNvPr>
                <p:cNvSpPr/>
                <p:nvPr/>
              </p:nvSpPr>
              <p:spPr>
                <a:xfrm>
                  <a:off x="6948264" y="1160748"/>
                  <a:ext cx="1008112" cy="504056"/>
                </a:xfrm>
                <a:prstGeom prst="hexagon">
                  <a:avLst>
                    <a:gd name="adj" fmla="val 60859"/>
                    <a:gd name="vf" fmla="val 115470"/>
                  </a:avLst>
                </a:prstGeom>
                <a:grpFill/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2" name="Sechseck 21">
                  <a:extLst>
                    <a:ext uri="{FF2B5EF4-FFF2-40B4-BE49-F238E27FC236}">
                      <a16:creationId xmlns:a16="http://schemas.microsoft.com/office/drawing/2014/main" id="{AED0EA62-C106-42CF-8AE1-34331EBF44FE}"/>
                    </a:ext>
                  </a:extLst>
                </p:cNvPr>
                <p:cNvSpPr/>
                <p:nvPr/>
              </p:nvSpPr>
              <p:spPr>
                <a:xfrm>
                  <a:off x="6230015" y="1412776"/>
                  <a:ext cx="1008112" cy="504056"/>
                </a:xfrm>
                <a:prstGeom prst="hexagon">
                  <a:avLst>
                    <a:gd name="adj" fmla="val 60859"/>
                    <a:gd name="vf" fmla="val 115470"/>
                  </a:avLst>
                </a:prstGeom>
                <a:grpFill/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3" name="Sechseck 22">
                  <a:extLst>
                    <a:ext uri="{FF2B5EF4-FFF2-40B4-BE49-F238E27FC236}">
                      <a16:creationId xmlns:a16="http://schemas.microsoft.com/office/drawing/2014/main" id="{FB6C999B-52AF-433E-99D3-3CC92B5A7635}"/>
                    </a:ext>
                  </a:extLst>
                </p:cNvPr>
                <p:cNvSpPr/>
                <p:nvPr/>
              </p:nvSpPr>
              <p:spPr>
                <a:xfrm>
                  <a:off x="5509935" y="1160748"/>
                  <a:ext cx="1008112" cy="504056"/>
                </a:xfrm>
                <a:prstGeom prst="hexagon">
                  <a:avLst>
                    <a:gd name="adj" fmla="val 60859"/>
                    <a:gd name="vf" fmla="val 115470"/>
                  </a:avLst>
                </a:prstGeom>
                <a:grpFill/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4" name="Sechseck 23">
                  <a:extLst>
                    <a:ext uri="{FF2B5EF4-FFF2-40B4-BE49-F238E27FC236}">
                      <a16:creationId xmlns:a16="http://schemas.microsoft.com/office/drawing/2014/main" id="{F8810AB2-BDC3-413D-8991-1F469887A64A}"/>
                    </a:ext>
                  </a:extLst>
                </p:cNvPr>
                <p:cNvSpPr/>
                <p:nvPr/>
              </p:nvSpPr>
              <p:spPr>
                <a:xfrm>
                  <a:off x="6975116" y="1657390"/>
                  <a:ext cx="1008112" cy="504056"/>
                </a:xfrm>
                <a:prstGeom prst="hexagon">
                  <a:avLst>
                    <a:gd name="adj" fmla="val 60859"/>
                    <a:gd name="vf" fmla="val 115470"/>
                  </a:avLst>
                </a:prstGeom>
                <a:grpFill/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</p:grpSp>
          <p:grpSp>
            <p:nvGrpSpPr>
              <p:cNvPr id="3" name="Gruppieren 2"/>
              <p:cNvGrpSpPr/>
              <p:nvPr/>
            </p:nvGrpSpPr>
            <p:grpSpPr>
              <a:xfrm>
                <a:off x="5096692" y="654395"/>
                <a:ext cx="3042180" cy="4186397"/>
                <a:chOff x="5096692" y="654395"/>
                <a:chExt cx="3042180" cy="4186397"/>
              </a:xfrm>
            </p:grpSpPr>
            <p:grpSp>
              <p:nvGrpSpPr>
                <p:cNvPr id="11" name="Gruppieren 10">
                  <a:extLst>
                    <a:ext uri="{FF2B5EF4-FFF2-40B4-BE49-F238E27FC236}">
                      <a16:creationId xmlns:a16="http://schemas.microsoft.com/office/drawing/2014/main" id="{E3495167-1A73-45ED-80F9-BE9C530A1C60}"/>
                    </a:ext>
                  </a:extLst>
                </p:cNvPr>
                <p:cNvGrpSpPr/>
                <p:nvPr/>
              </p:nvGrpSpPr>
              <p:grpSpPr>
                <a:xfrm rot="20588875">
                  <a:off x="5558821" y="2096537"/>
                  <a:ext cx="2475124" cy="1321823"/>
                  <a:chOff x="5508104" y="640770"/>
                  <a:chExt cx="2475124" cy="1520676"/>
                </a:xfrm>
                <a:solidFill>
                  <a:srgbClr val="FFC000">
                    <a:alpha val="20000"/>
                  </a:srgbClr>
                </a:solidFill>
              </p:grpSpPr>
              <p:sp>
                <p:nvSpPr>
                  <p:cNvPr id="12" name="Sechseck 11">
                    <a:extLst>
                      <a:ext uri="{FF2B5EF4-FFF2-40B4-BE49-F238E27FC236}">
                        <a16:creationId xmlns:a16="http://schemas.microsoft.com/office/drawing/2014/main" id="{78DD5D8D-B6C4-43ED-BF3F-496CFBCE6B75}"/>
                      </a:ext>
                    </a:extLst>
                  </p:cNvPr>
                  <p:cNvSpPr/>
                  <p:nvPr/>
                </p:nvSpPr>
                <p:spPr>
                  <a:xfrm>
                    <a:off x="6228184" y="908720"/>
                    <a:ext cx="1008112" cy="504056"/>
                  </a:xfrm>
                  <a:prstGeom prst="hexagon">
                    <a:avLst>
                      <a:gd name="adj" fmla="val 60859"/>
                      <a:gd name="vf" fmla="val 115470"/>
                    </a:avLst>
                  </a:prstGeom>
                  <a:grpFill/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3" name="Sechseck 12">
                    <a:extLst>
                      <a:ext uri="{FF2B5EF4-FFF2-40B4-BE49-F238E27FC236}">
                        <a16:creationId xmlns:a16="http://schemas.microsoft.com/office/drawing/2014/main" id="{1D2F5F41-7A28-45A0-831A-89A534F46EF5}"/>
                      </a:ext>
                    </a:extLst>
                  </p:cNvPr>
                  <p:cNvSpPr/>
                  <p:nvPr/>
                </p:nvSpPr>
                <p:spPr>
                  <a:xfrm>
                    <a:off x="5508104" y="640770"/>
                    <a:ext cx="1008112" cy="504056"/>
                  </a:xfrm>
                  <a:prstGeom prst="hexagon">
                    <a:avLst>
                      <a:gd name="adj" fmla="val 60859"/>
                      <a:gd name="vf" fmla="val 115470"/>
                    </a:avLst>
                  </a:prstGeom>
                  <a:grpFill/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4" name="Sechseck 13">
                    <a:extLst>
                      <a:ext uri="{FF2B5EF4-FFF2-40B4-BE49-F238E27FC236}">
                        <a16:creationId xmlns:a16="http://schemas.microsoft.com/office/drawing/2014/main" id="{FEBC70C6-721A-423C-9E60-92DE309DCE1D}"/>
                      </a:ext>
                    </a:extLst>
                  </p:cNvPr>
                  <p:cNvSpPr/>
                  <p:nvPr/>
                </p:nvSpPr>
                <p:spPr>
                  <a:xfrm>
                    <a:off x="6948264" y="1160748"/>
                    <a:ext cx="1008112" cy="504056"/>
                  </a:xfrm>
                  <a:prstGeom prst="hexagon">
                    <a:avLst>
                      <a:gd name="adj" fmla="val 60859"/>
                      <a:gd name="vf" fmla="val 115470"/>
                    </a:avLst>
                  </a:prstGeom>
                  <a:grpFill/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5" name="Sechseck 14">
                    <a:extLst>
                      <a:ext uri="{FF2B5EF4-FFF2-40B4-BE49-F238E27FC236}">
                        <a16:creationId xmlns:a16="http://schemas.microsoft.com/office/drawing/2014/main" id="{0E1A3634-A2A3-4115-B759-540859F8EC38}"/>
                      </a:ext>
                    </a:extLst>
                  </p:cNvPr>
                  <p:cNvSpPr/>
                  <p:nvPr/>
                </p:nvSpPr>
                <p:spPr>
                  <a:xfrm>
                    <a:off x="6230015" y="1412776"/>
                    <a:ext cx="1008112" cy="504056"/>
                  </a:xfrm>
                  <a:prstGeom prst="hexagon">
                    <a:avLst>
                      <a:gd name="adj" fmla="val 60859"/>
                      <a:gd name="vf" fmla="val 115470"/>
                    </a:avLst>
                  </a:prstGeom>
                  <a:grpFill/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6" name="Sechseck 15">
                    <a:extLst>
                      <a:ext uri="{FF2B5EF4-FFF2-40B4-BE49-F238E27FC236}">
                        <a16:creationId xmlns:a16="http://schemas.microsoft.com/office/drawing/2014/main" id="{397317B5-2A07-4823-B688-7DDF7A8114E2}"/>
                      </a:ext>
                    </a:extLst>
                  </p:cNvPr>
                  <p:cNvSpPr/>
                  <p:nvPr/>
                </p:nvSpPr>
                <p:spPr>
                  <a:xfrm>
                    <a:off x="5509935" y="1160748"/>
                    <a:ext cx="1008112" cy="504056"/>
                  </a:xfrm>
                  <a:prstGeom prst="hexagon">
                    <a:avLst>
                      <a:gd name="adj" fmla="val 60859"/>
                      <a:gd name="vf" fmla="val 115470"/>
                    </a:avLst>
                  </a:prstGeom>
                  <a:grpFill/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7" name="Sechseck 16">
                    <a:extLst>
                      <a:ext uri="{FF2B5EF4-FFF2-40B4-BE49-F238E27FC236}">
                        <a16:creationId xmlns:a16="http://schemas.microsoft.com/office/drawing/2014/main" id="{79DB832E-AAF1-4673-91D2-BB5D9C3F089C}"/>
                      </a:ext>
                    </a:extLst>
                  </p:cNvPr>
                  <p:cNvSpPr/>
                  <p:nvPr/>
                </p:nvSpPr>
                <p:spPr>
                  <a:xfrm>
                    <a:off x="6975116" y="1657390"/>
                    <a:ext cx="1008112" cy="504056"/>
                  </a:xfrm>
                  <a:prstGeom prst="hexagon">
                    <a:avLst>
                      <a:gd name="adj" fmla="val 60859"/>
                      <a:gd name="vf" fmla="val 115470"/>
                    </a:avLst>
                  </a:prstGeom>
                  <a:grpFill/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</p:grpSp>
            <p:cxnSp>
              <p:nvCxnSpPr>
                <p:cNvPr id="26" name="Gerader Verbinder 25">
                  <a:extLst>
                    <a:ext uri="{FF2B5EF4-FFF2-40B4-BE49-F238E27FC236}">
                      <a16:creationId xmlns:a16="http://schemas.microsoft.com/office/drawing/2014/main" id="{D29D9B2B-794F-4240-AEF2-FCEB9DF52CFB}"/>
                    </a:ext>
                  </a:extLst>
                </p:cNvPr>
                <p:cNvCxnSpPr>
                  <a:stCxn id="9" idx="0"/>
                  <a:endCxn id="9" idx="0"/>
                </p:cNvCxnSpPr>
                <p:nvPr/>
              </p:nvCxnSpPr>
              <p:spPr>
                <a:xfrm>
                  <a:off x="7764579" y="1266787"/>
                  <a:ext cx="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Gerader Verbinder 27">
                  <a:extLst>
                    <a:ext uri="{FF2B5EF4-FFF2-40B4-BE49-F238E27FC236}">
                      <a16:creationId xmlns:a16="http://schemas.microsoft.com/office/drawing/2014/main" id="{D697B69F-401F-4D89-8C63-257991EB5F49}"/>
                    </a:ext>
                  </a:extLst>
                </p:cNvPr>
                <p:cNvCxnSpPr>
                  <a:stCxn id="9" idx="0"/>
                  <a:endCxn id="24" idx="0"/>
                </p:cNvCxnSpPr>
                <p:nvPr/>
              </p:nvCxnSpPr>
              <p:spPr>
                <a:xfrm>
                  <a:off x="7764579" y="1266787"/>
                  <a:ext cx="1" cy="307582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Gerader Verbinder 28">
                  <a:extLst>
                    <a:ext uri="{FF2B5EF4-FFF2-40B4-BE49-F238E27FC236}">
                      <a16:creationId xmlns:a16="http://schemas.microsoft.com/office/drawing/2014/main" id="{4A953A41-FB32-4F76-9042-AC45F2AD9F4F}"/>
                    </a:ext>
                  </a:extLst>
                </p:cNvPr>
                <p:cNvCxnSpPr/>
                <p:nvPr/>
              </p:nvCxnSpPr>
              <p:spPr>
                <a:xfrm>
                  <a:off x="7596336" y="836712"/>
                  <a:ext cx="1" cy="307582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Gerader Verbinder 29">
                  <a:extLst>
                    <a:ext uri="{FF2B5EF4-FFF2-40B4-BE49-F238E27FC236}">
                      <a16:creationId xmlns:a16="http://schemas.microsoft.com/office/drawing/2014/main" id="{7145CE36-D90C-4FF7-8C1B-060B80D0CC1B}"/>
                    </a:ext>
                  </a:extLst>
                </p:cNvPr>
                <p:cNvCxnSpPr/>
                <p:nvPr/>
              </p:nvCxnSpPr>
              <p:spPr>
                <a:xfrm>
                  <a:off x="7112760" y="1700808"/>
                  <a:ext cx="1" cy="307582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Gerader Verbinder 30">
                  <a:extLst>
                    <a:ext uri="{FF2B5EF4-FFF2-40B4-BE49-F238E27FC236}">
                      <a16:creationId xmlns:a16="http://schemas.microsoft.com/office/drawing/2014/main" id="{56EA5FA8-18CC-4886-AA20-0028DE03745F}"/>
                    </a:ext>
                  </a:extLst>
                </p:cNvPr>
                <p:cNvCxnSpPr/>
                <p:nvPr/>
              </p:nvCxnSpPr>
              <p:spPr>
                <a:xfrm>
                  <a:off x="6978369" y="1266787"/>
                  <a:ext cx="1" cy="307582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Gerader Verbinder 31">
                  <a:extLst>
                    <a:ext uri="{FF2B5EF4-FFF2-40B4-BE49-F238E27FC236}">
                      <a16:creationId xmlns:a16="http://schemas.microsoft.com/office/drawing/2014/main" id="{7D6B5057-403D-4983-AC27-5152BEC94DB9}"/>
                    </a:ext>
                  </a:extLst>
                </p:cNvPr>
                <p:cNvCxnSpPr/>
                <p:nvPr/>
              </p:nvCxnSpPr>
              <p:spPr>
                <a:xfrm>
                  <a:off x="6846580" y="831359"/>
                  <a:ext cx="1" cy="307582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Gerader Verbinder 32">
                  <a:extLst>
                    <a:ext uri="{FF2B5EF4-FFF2-40B4-BE49-F238E27FC236}">
                      <a16:creationId xmlns:a16="http://schemas.microsoft.com/office/drawing/2014/main" id="{E0BEADF5-5927-46C8-BED2-28840892EF3E}"/>
                    </a:ext>
                  </a:extLst>
                </p:cNvPr>
                <p:cNvCxnSpPr/>
                <p:nvPr/>
              </p:nvCxnSpPr>
              <p:spPr>
                <a:xfrm>
                  <a:off x="6372199" y="1700807"/>
                  <a:ext cx="1" cy="307582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Gerader Verbinder 33">
                  <a:extLst>
                    <a:ext uri="{FF2B5EF4-FFF2-40B4-BE49-F238E27FC236}">
                      <a16:creationId xmlns:a16="http://schemas.microsoft.com/office/drawing/2014/main" id="{8C367FF2-F91D-4222-A24D-0DCDFF1FB277}"/>
                    </a:ext>
                  </a:extLst>
                </p:cNvPr>
                <p:cNvCxnSpPr/>
                <p:nvPr/>
              </p:nvCxnSpPr>
              <p:spPr>
                <a:xfrm>
                  <a:off x="6245955" y="1266786"/>
                  <a:ext cx="1" cy="307582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Gerader Verbinder 34">
                  <a:extLst>
                    <a:ext uri="{FF2B5EF4-FFF2-40B4-BE49-F238E27FC236}">
                      <a16:creationId xmlns:a16="http://schemas.microsoft.com/office/drawing/2014/main" id="{D1FEDCF9-B46A-4926-B9D7-DB796B1AD507}"/>
                    </a:ext>
                  </a:extLst>
                </p:cNvPr>
                <p:cNvCxnSpPr/>
                <p:nvPr/>
              </p:nvCxnSpPr>
              <p:spPr>
                <a:xfrm>
                  <a:off x="6093913" y="852701"/>
                  <a:ext cx="1" cy="307582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Gerader Verbinder 35">
                  <a:extLst>
                    <a:ext uri="{FF2B5EF4-FFF2-40B4-BE49-F238E27FC236}">
                      <a16:creationId xmlns:a16="http://schemas.microsoft.com/office/drawing/2014/main" id="{C2007390-B4AC-49BE-9D98-25F527EBC0C4}"/>
                    </a:ext>
                  </a:extLst>
                </p:cNvPr>
                <p:cNvCxnSpPr/>
                <p:nvPr/>
              </p:nvCxnSpPr>
              <p:spPr>
                <a:xfrm>
                  <a:off x="5588055" y="1700806"/>
                  <a:ext cx="1" cy="307582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Gerader Verbinder 36">
                  <a:extLst>
                    <a:ext uri="{FF2B5EF4-FFF2-40B4-BE49-F238E27FC236}">
                      <a16:creationId xmlns:a16="http://schemas.microsoft.com/office/drawing/2014/main" id="{939F2A0B-03CB-4CF9-87D3-60C6F34111DE}"/>
                    </a:ext>
                  </a:extLst>
                </p:cNvPr>
                <p:cNvCxnSpPr/>
                <p:nvPr/>
              </p:nvCxnSpPr>
              <p:spPr>
                <a:xfrm>
                  <a:off x="5472261" y="1300485"/>
                  <a:ext cx="1" cy="307582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9" name="Ellipse 38">
                  <a:extLst>
                    <a:ext uri="{FF2B5EF4-FFF2-40B4-BE49-F238E27FC236}">
                      <a16:creationId xmlns:a16="http://schemas.microsoft.com/office/drawing/2014/main" id="{F8C5B713-955B-4F5D-8483-F09FB18704E9}"/>
                    </a:ext>
                  </a:extLst>
                </p:cNvPr>
                <p:cNvSpPr/>
                <p:nvPr/>
              </p:nvSpPr>
              <p:spPr>
                <a:xfrm>
                  <a:off x="5096692" y="1102495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0" name="Ellipse 39">
                  <a:extLst>
                    <a:ext uri="{FF2B5EF4-FFF2-40B4-BE49-F238E27FC236}">
                      <a16:creationId xmlns:a16="http://schemas.microsoft.com/office/drawing/2014/main" id="{C4011C77-9715-4EC0-B5AA-D8B071033A69}"/>
                    </a:ext>
                  </a:extLst>
                </p:cNvPr>
                <p:cNvSpPr/>
                <p:nvPr/>
              </p:nvSpPr>
              <p:spPr>
                <a:xfrm>
                  <a:off x="5234488" y="1505228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1" name="Ellipse 40">
                  <a:extLst>
                    <a:ext uri="{FF2B5EF4-FFF2-40B4-BE49-F238E27FC236}">
                      <a16:creationId xmlns:a16="http://schemas.microsoft.com/office/drawing/2014/main" id="{1A266FDD-07B3-40FC-AD73-0208FE97CEE6}"/>
                    </a:ext>
                  </a:extLst>
                </p:cNvPr>
                <p:cNvSpPr/>
                <p:nvPr/>
              </p:nvSpPr>
              <p:spPr>
                <a:xfrm>
                  <a:off x="5432959" y="2649207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2" name="Ellipse 41">
                  <a:extLst>
                    <a:ext uri="{FF2B5EF4-FFF2-40B4-BE49-F238E27FC236}">
                      <a16:creationId xmlns:a16="http://schemas.microsoft.com/office/drawing/2014/main" id="{2F807768-C509-4B57-A13E-EFF2CAC9CCE2}"/>
                    </a:ext>
                  </a:extLst>
                </p:cNvPr>
                <p:cNvSpPr/>
                <p:nvPr/>
              </p:nvSpPr>
              <p:spPr>
                <a:xfrm>
                  <a:off x="5564235" y="3072509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43" name="Ellipse 42">
                  <a:extLst>
                    <a:ext uri="{FF2B5EF4-FFF2-40B4-BE49-F238E27FC236}">
                      <a16:creationId xmlns:a16="http://schemas.microsoft.com/office/drawing/2014/main" id="{9D4D5961-0C8D-4A1A-8DAD-A38DA80C94D9}"/>
                    </a:ext>
                  </a:extLst>
                </p:cNvPr>
                <p:cNvSpPr/>
                <p:nvPr/>
              </p:nvSpPr>
              <p:spPr>
                <a:xfrm>
                  <a:off x="5104480" y="4144551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4" name="Ellipse 43">
                  <a:extLst>
                    <a:ext uri="{FF2B5EF4-FFF2-40B4-BE49-F238E27FC236}">
                      <a16:creationId xmlns:a16="http://schemas.microsoft.com/office/drawing/2014/main" id="{A1363D78-93E3-4238-BC5E-FE54A7319998}"/>
                    </a:ext>
                  </a:extLst>
                </p:cNvPr>
                <p:cNvSpPr/>
                <p:nvPr/>
              </p:nvSpPr>
              <p:spPr>
                <a:xfrm>
                  <a:off x="5208838" y="4599877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" name="Ellipse 44">
                  <a:extLst>
                    <a:ext uri="{FF2B5EF4-FFF2-40B4-BE49-F238E27FC236}">
                      <a16:creationId xmlns:a16="http://schemas.microsoft.com/office/drawing/2014/main" id="{A96EA7A3-A55F-48EE-98AE-34BCFCFCDEBF}"/>
                    </a:ext>
                  </a:extLst>
                </p:cNvPr>
                <p:cNvSpPr/>
                <p:nvPr/>
              </p:nvSpPr>
              <p:spPr>
                <a:xfrm>
                  <a:off x="5735684" y="654395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" name="Ellipse 45">
                  <a:extLst>
                    <a:ext uri="{FF2B5EF4-FFF2-40B4-BE49-F238E27FC236}">
                      <a16:creationId xmlns:a16="http://schemas.microsoft.com/office/drawing/2014/main" id="{2001813E-CFB6-4487-9FAE-9A0A236EF0B1}"/>
                    </a:ext>
                  </a:extLst>
                </p:cNvPr>
                <p:cNvSpPr/>
                <p:nvPr/>
              </p:nvSpPr>
              <p:spPr>
                <a:xfrm>
                  <a:off x="5834180" y="1102495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" name="Ellipse 46">
                  <a:extLst>
                    <a:ext uri="{FF2B5EF4-FFF2-40B4-BE49-F238E27FC236}">
                      <a16:creationId xmlns:a16="http://schemas.microsoft.com/office/drawing/2014/main" id="{762D0363-C770-4966-8C7A-975E97EF5413}"/>
                    </a:ext>
                  </a:extLst>
                </p:cNvPr>
                <p:cNvSpPr/>
                <p:nvPr/>
              </p:nvSpPr>
              <p:spPr>
                <a:xfrm>
                  <a:off x="5996713" y="1511750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" name="Ellipse 47">
                  <a:extLst>
                    <a:ext uri="{FF2B5EF4-FFF2-40B4-BE49-F238E27FC236}">
                      <a16:creationId xmlns:a16="http://schemas.microsoft.com/office/drawing/2014/main" id="{EBCA2154-6C8C-4D6A-8A61-93F7C0956325}"/>
                    </a:ext>
                  </a:extLst>
                </p:cNvPr>
                <p:cNvSpPr/>
                <p:nvPr/>
              </p:nvSpPr>
              <p:spPr>
                <a:xfrm>
                  <a:off x="6049183" y="2204864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9" name="Ellipse 48">
                  <a:extLst>
                    <a:ext uri="{FF2B5EF4-FFF2-40B4-BE49-F238E27FC236}">
                      <a16:creationId xmlns:a16="http://schemas.microsoft.com/office/drawing/2014/main" id="{09308853-B321-476B-96EE-8479FDEE06EC}"/>
                    </a:ext>
                  </a:extLst>
                </p:cNvPr>
                <p:cNvSpPr/>
                <p:nvPr/>
              </p:nvSpPr>
              <p:spPr>
                <a:xfrm>
                  <a:off x="6196104" y="2648821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0" name="Ellipse 49">
                  <a:extLst>
                    <a:ext uri="{FF2B5EF4-FFF2-40B4-BE49-F238E27FC236}">
                      <a16:creationId xmlns:a16="http://schemas.microsoft.com/office/drawing/2014/main" id="{2A09E5A4-7E4F-4409-ABFC-F9229367CA02}"/>
                    </a:ext>
                  </a:extLst>
                </p:cNvPr>
                <p:cNvSpPr/>
                <p:nvPr/>
              </p:nvSpPr>
              <p:spPr>
                <a:xfrm>
                  <a:off x="6348146" y="3077518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1" name="Ellipse 50">
                  <a:extLst>
                    <a:ext uri="{FF2B5EF4-FFF2-40B4-BE49-F238E27FC236}">
                      <a16:creationId xmlns:a16="http://schemas.microsoft.com/office/drawing/2014/main" id="{8B7F1E08-66F7-412E-B93A-B173C34DFD8A}"/>
                    </a:ext>
                  </a:extLst>
                </p:cNvPr>
                <p:cNvSpPr/>
                <p:nvPr/>
              </p:nvSpPr>
              <p:spPr>
                <a:xfrm>
                  <a:off x="5714299" y="3727851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2" name="Ellipse 51">
                  <a:extLst>
                    <a:ext uri="{FF2B5EF4-FFF2-40B4-BE49-F238E27FC236}">
                      <a16:creationId xmlns:a16="http://schemas.microsoft.com/office/drawing/2014/main" id="{A388564E-7F6A-4387-8100-829D22DCF4E5}"/>
                    </a:ext>
                  </a:extLst>
                </p:cNvPr>
                <p:cNvSpPr/>
                <p:nvPr/>
              </p:nvSpPr>
              <p:spPr>
                <a:xfrm>
                  <a:off x="5859233" y="4144551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3" name="Ellipse 52">
                  <a:extLst>
                    <a:ext uri="{FF2B5EF4-FFF2-40B4-BE49-F238E27FC236}">
                      <a16:creationId xmlns:a16="http://schemas.microsoft.com/office/drawing/2014/main" id="{C274CE3A-5709-4C75-BD8B-B5CAD9F22B4E}"/>
                    </a:ext>
                  </a:extLst>
                </p:cNvPr>
                <p:cNvSpPr/>
                <p:nvPr/>
              </p:nvSpPr>
              <p:spPr>
                <a:xfrm>
                  <a:off x="5973191" y="4609851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4" name="Ellipse 53">
                  <a:extLst>
                    <a:ext uri="{FF2B5EF4-FFF2-40B4-BE49-F238E27FC236}">
                      <a16:creationId xmlns:a16="http://schemas.microsoft.com/office/drawing/2014/main" id="{137EF41D-9595-47B3-A809-D63C3C606B08}"/>
                    </a:ext>
                  </a:extLst>
                </p:cNvPr>
                <p:cNvSpPr/>
                <p:nvPr/>
              </p:nvSpPr>
              <p:spPr>
                <a:xfrm>
                  <a:off x="6774457" y="4588424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5" name="Ellipse 54">
                  <a:extLst>
                    <a:ext uri="{FF2B5EF4-FFF2-40B4-BE49-F238E27FC236}">
                      <a16:creationId xmlns:a16="http://schemas.microsoft.com/office/drawing/2014/main" id="{F675E2CE-3CFF-438A-ABEE-D5C0DBFCF3A4}"/>
                    </a:ext>
                  </a:extLst>
                </p:cNvPr>
                <p:cNvSpPr/>
                <p:nvPr/>
              </p:nvSpPr>
              <p:spPr>
                <a:xfrm>
                  <a:off x="6614137" y="4190080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D308B371-CA47-4468-8340-80C06FAD00E2}"/>
                    </a:ext>
                  </a:extLst>
                </p:cNvPr>
                <p:cNvSpPr/>
                <p:nvPr/>
              </p:nvSpPr>
              <p:spPr>
                <a:xfrm>
                  <a:off x="6487252" y="3762172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A04E370F-AE5C-4464-8022-FB4DB296E5DE}"/>
                    </a:ext>
                  </a:extLst>
                </p:cNvPr>
                <p:cNvSpPr/>
                <p:nvPr/>
              </p:nvSpPr>
              <p:spPr>
                <a:xfrm>
                  <a:off x="7526719" y="4567723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8" name="Ellipse 57">
                  <a:extLst>
                    <a:ext uri="{FF2B5EF4-FFF2-40B4-BE49-F238E27FC236}">
                      <a16:creationId xmlns:a16="http://schemas.microsoft.com/office/drawing/2014/main" id="{E4CD274F-DC36-4B59-BB58-20D7DB83898D}"/>
                    </a:ext>
                  </a:extLst>
                </p:cNvPr>
                <p:cNvSpPr/>
                <p:nvPr/>
              </p:nvSpPr>
              <p:spPr>
                <a:xfrm>
                  <a:off x="7399826" y="4144551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9" name="Ellipse 58">
                  <a:extLst>
                    <a:ext uri="{FF2B5EF4-FFF2-40B4-BE49-F238E27FC236}">
                      <a16:creationId xmlns:a16="http://schemas.microsoft.com/office/drawing/2014/main" id="{CC348257-9F65-41A8-8385-D4FC18FD04DD}"/>
                    </a:ext>
                  </a:extLst>
                </p:cNvPr>
                <p:cNvSpPr/>
                <p:nvPr/>
              </p:nvSpPr>
              <p:spPr>
                <a:xfrm>
                  <a:off x="7230869" y="3746874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0" name="Ellipse 59">
                  <a:extLst>
                    <a:ext uri="{FF2B5EF4-FFF2-40B4-BE49-F238E27FC236}">
                      <a16:creationId xmlns:a16="http://schemas.microsoft.com/office/drawing/2014/main" id="{127F0E60-8AF0-4996-B65C-FF2612CF2CD1}"/>
                    </a:ext>
                  </a:extLst>
                </p:cNvPr>
                <p:cNvSpPr/>
                <p:nvPr/>
              </p:nvSpPr>
              <p:spPr>
                <a:xfrm>
                  <a:off x="7098012" y="3060011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1" name="Ellipse 60">
                  <a:extLst>
                    <a:ext uri="{FF2B5EF4-FFF2-40B4-BE49-F238E27FC236}">
                      <a16:creationId xmlns:a16="http://schemas.microsoft.com/office/drawing/2014/main" id="{E5033746-7483-46BD-9391-74D5C836292C}"/>
                    </a:ext>
                  </a:extLst>
                </p:cNvPr>
                <p:cNvSpPr/>
                <p:nvPr/>
              </p:nvSpPr>
              <p:spPr>
                <a:xfrm>
                  <a:off x="6934031" y="2648821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2" name="Ellipse 61">
                  <a:extLst>
                    <a:ext uri="{FF2B5EF4-FFF2-40B4-BE49-F238E27FC236}">
                      <a16:creationId xmlns:a16="http://schemas.microsoft.com/office/drawing/2014/main" id="{D59ADC14-DAAA-44E8-84B6-0D12E6563539}"/>
                    </a:ext>
                  </a:extLst>
                </p:cNvPr>
                <p:cNvSpPr/>
                <p:nvPr/>
              </p:nvSpPr>
              <p:spPr>
                <a:xfrm>
                  <a:off x="6806778" y="2242442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3" name="Ellipse 62">
                  <a:extLst>
                    <a:ext uri="{FF2B5EF4-FFF2-40B4-BE49-F238E27FC236}">
                      <a16:creationId xmlns:a16="http://schemas.microsoft.com/office/drawing/2014/main" id="{E79AFFBB-45B7-4122-839D-A78AD7132BB6}"/>
                    </a:ext>
                  </a:extLst>
                </p:cNvPr>
                <p:cNvSpPr/>
                <p:nvPr/>
              </p:nvSpPr>
              <p:spPr>
                <a:xfrm>
                  <a:off x="6789281" y="1534230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4" name="Ellipse 63">
                  <a:extLst>
                    <a:ext uri="{FF2B5EF4-FFF2-40B4-BE49-F238E27FC236}">
                      <a16:creationId xmlns:a16="http://schemas.microsoft.com/office/drawing/2014/main" id="{1C67A01D-D887-4A03-90C2-CF82F9FC0CB7}"/>
                    </a:ext>
                  </a:extLst>
                </p:cNvPr>
                <p:cNvSpPr/>
                <p:nvPr/>
              </p:nvSpPr>
              <p:spPr>
                <a:xfrm>
                  <a:off x="6620703" y="1102495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5" name="Ellipse 64">
                  <a:extLst>
                    <a:ext uri="{FF2B5EF4-FFF2-40B4-BE49-F238E27FC236}">
                      <a16:creationId xmlns:a16="http://schemas.microsoft.com/office/drawing/2014/main" id="{1031FC40-5349-4384-A468-53E66DECEE34}"/>
                    </a:ext>
                  </a:extLst>
                </p:cNvPr>
                <p:cNvSpPr/>
                <p:nvPr/>
              </p:nvSpPr>
              <p:spPr>
                <a:xfrm>
                  <a:off x="6444208" y="676721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6" name="Ellipse 65">
                  <a:extLst>
                    <a:ext uri="{FF2B5EF4-FFF2-40B4-BE49-F238E27FC236}">
                      <a16:creationId xmlns:a16="http://schemas.microsoft.com/office/drawing/2014/main" id="{E115D868-D78D-4A7A-B885-E1A1C81F2BA4}"/>
                    </a:ext>
                  </a:extLst>
                </p:cNvPr>
                <p:cNvSpPr/>
                <p:nvPr/>
              </p:nvSpPr>
              <p:spPr>
                <a:xfrm>
                  <a:off x="7872957" y="3047167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7" name="Ellipse 66">
                  <a:extLst>
                    <a:ext uri="{FF2B5EF4-FFF2-40B4-BE49-F238E27FC236}">
                      <a16:creationId xmlns:a16="http://schemas.microsoft.com/office/drawing/2014/main" id="{00C4C460-B87B-46A7-904D-2ED0D3E44C4C}"/>
                    </a:ext>
                  </a:extLst>
                </p:cNvPr>
                <p:cNvSpPr/>
                <p:nvPr/>
              </p:nvSpPr>
              <p:spPr>
                <a:xfrm>
                  <a:off x="7735923" y="2657947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8" name="Ellipse 67">
                  <a:extLst>
                    <a:ext uri="{FF2B5EF4-FFF2-40B4-BE49-F238E27FC236}">
                      <a16:creationId xmlns:a16="http://schemas.microsoft.com/office/drawing/2014/main" id="{F31593D6-58D1-4B38-A4C7-8F33BAC1947E}"/>
                    </a:ext>
                  </a:extLst>
                </p:cNvPr>
                <p:cNvSpPr/>
                <p:nvPr/>
              </p:nvSpPr>
              <p:spPr>
                <a:xfrm>
                  <a:off x="7569801" y="2225801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9" name="Ellipse 68">
                  <a:extLst>
                    <a:ext uri="{FF2B5EF4-FFF2-40B4-BE49-F238E27FC236}">
                      <a16:creationId xmlns:a16="http://schemas.microsoft.com/office/drawing/2014/main" id="{C4E75D4E-3CA0-4E5F-A3CE-9320C8EF563F}"/>
                    </a:ext>
                  </a:extLst>
                </p:cNvPr>
                <p:cNvSpPr/>
                <p:nvPr/>
              </p:nvSpPr>
              <p:spPr>
                <a:xfrm>
                  <a:off x="7529280" y="1523673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0" name="Ellipse 69">
                  <a:extLst>
                    <a:ext uri="{FF2B5EF4-FFF2-40B4-BE49-F238E27FC236}">
                      <a16:creationId xmlns:a16="http://schemas.microsoft.com/office/drawing/2014/main" id="{366620A8-5261-4ABE-A600-09500FD9BE19}"/>
                    </a:ext>
                  </a:extLst>
                </p:cNvPr>
                <p:cNvSpPr/>
                <p:nvPr/>
              </p:nvSpPr>
              <p:spPr>
                <a:xfrm>
                  <a:off x="7381099" y="1081296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1" name="Ellipse 70">
                  <a:extLst>
                    <a:ext uri="{FF2B5EF4-FFF2-40B4-BE49-F238E27FC236}">
                      <a16:creationId xmlns:a16="http://schemas.microsoft.com/office/drawing/2014/main" id="{224A4184-3AAD-45A8-A654-FF08A1E9D502}"/>
                    </a:ext>
                  </a:extLst>
                </p:cNvPr>
                <p:cNvSpPr/>
                <p:nvPr/>
              </p:nvSpPr>
              <p:spPr>
                <a:xfrm>
                  <a:off x="7220285" y="699134"/>
                  <a:ext cx="97200" cy="972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2" name="Ellipse 71">
                  <a:extLst>
                    <a:ext uri="{FF2B5EF4-FFF2-40B4-BE49-F238E27FC236}">
                      <a16:creationId xmlns:a16="http://schemas.microsoft.com/office/drawing/2014/main" id="{DC6C0770-F780-43A7-8EED-B003048E3DCC}"/>
                    </a:ext>
                  </a:extLst>
                </p:cNvPr>
                <p:cNvSpPr/>
                <p:nvPr/>
              </p:nvSpPr>
              <p:spPr>
                <a:xfrm>
                  <a:off x="7545222" y="828911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3" name="Ellipse 72">
                  <a:extLst>
                    <a:ext uri="{FF2B5EF4-FFF2-40B4-BE49-F238E27FC236}">
                      <a16:creationId xmlns:a16="http://schemas.microsoft.com/office/drawing/2014/main" id="{0FA16358-64FD-4E32-B55D-B10B6D602F84}"/>
                    </a:ext>
                  </a:extLst>
                </p:cNvPr>
                <p:cNvSpPr/>
                <p:nvPr/>
              </p:nvSpPr>
              <p:spPr>
                <a:xfrm>
                  <a:off x="7697561" y="1218186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4" name="Ellipse 73">
                  <a:extLst>
                    <a:ext uri="{FF2B5EF4-FFF2-40B4-BE49-F238E27FC236}">
                      <a16:creationId xmlns:a16="http://schemas.microsoft.com/office/drawing/2014/main" id="{2002B415-8D9B-42A0-99D0-FAB419892F06}"/>
                    </a:ext>
                  </a:extLst>
                </p:cNvPr>
                <p:cNvSpPr/>
                <p:nvPr/>
              </p:nvSpPr>
              <p:spPr>
                <a:xfrm>
                  <a:off x="7916203" y="2377541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5" name="Ellipse 74">
                  <a:extLst>
                    <a:ext uri="{FF2B5EF4-FFF2-40B4-BE49-F238E27FC236}">
                      <a16:creationId xmlns:a16="http://schemas.microsoft.com/office/drawing/2014/main" id="{96B17A44-93C8-4173-B1A4-F38384A134A0}"/>
                    </a:ext>
                  </a:extLst>
                </p:cNvPr>
                <p:cNvSpPr/>
                <p:nvPr/>
              </p:nvSpPr>
              <p:spPr>
                <a:xfrm>
                  <a:off x="8041672" y="2789799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6" name="Ellipse 75">
                  <a:extLst>
                    <a:ext uri="{FF2B5EF4-FFF2-40B4-BE49-F238E27FC236}">
                      <a16:creationId xmlns:a16="http://schemas.microsoft.com/office/drawing/2014/main" id="{0E42DE31-B214-4910-B025-5F909CACFDD6}"/>
                    </a:ext>
                  </a:extLst>
                </p:cNvPr>
                <p:cNvSpPr/>
                <p:nvPr/>
              </p:nvSpPr>
              <p:spPr>
                <a:xfrm>
                  <a:off x="7067088" y="1628800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7" name="Ellipse 76">
                  <a:extLst>
                    <a:ext uri="{FF2B5EF4-FFF2-40B4-BE49-F238E27FC236}">
                      <a16:creationId xmlns:a16="http://schemas.microsoft.com/office/drawing/2014/main" id="{22C86520-3620-4940-8400-A17793E6C188}"/>
                    </a:ext>
                  </a:extLst>
                </p:cNvPr>
                <p:cNvSpPr/>
                <p:nvPr/>
              </p:nvSpPr>
              <p:spPr>
                <a:xfrm>
                  <a:off x="6930587" y="1223787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8" name="Ellipse 77">
                  <a:extLst>
                    <a:ext uri="{FF2B5EF4-FFF2-40B4-BE49-F238E27FC236}">
                      <a16:creationId xmlns:a16="http://schemas.microsoft.com/office/drawing/2014/main" id="{332C214C-E46B-4E2F-A463-8795677922FD}"/>
                    </a:ext>
                  </a:extLst>
                </p:cNvPr>
                <p:cNvSpPr/>
                <p:nvPr/>
              </p:nvSpPr>
              <p:spPr>
                <a:xfrm>
                  <a:off x="6805009" y="825960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9" name="Ellipse 78">
                  <a:extLst>
                    <a:ext uri="{FF2B5EF4-FFF2-40B4-BE49-F238E27FC236}">
                      <a16:creationId xmlns:a16="http://schemas.microsoft.com/office/drawing/2014/main" id="{AC4A0051-F991-4DDC-BFF2-A04A7929E3E5}"/>
                    </a:ext>
                  </a:extLst>
                </p:cNvPr>
                <p:cNvSpPr/>
                <p:nvPr/>
              </p:nvSpPr>
              <p:spPr>
                <a:xfrm>
                  <a:off x="7155645" y="2390615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0" name="Ellipse 79">
                  <a:extLst>
                    <a:ext uri="{FF2B5EF4-FFF2-40B4-BE49-F238E27FC236}">
                      <a16:creationId xmlns:a16="http://schemas.microsoft.com/office/drawing/2014/main" id="{85FAB80A-2499-4321-AE45-B9F6332B5444}"/>
                    </a:ext>
                  </a:extLst>
                </p:cNvPr>
                <p:cNvSpPr/>
                <p:nvPr/>
              </p:nvSpPr>
              <p:spPr>
                <a:xfrm>
                  <a:off x="7292909" y="2789799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1" name="Ellipse 80">
                  <a:extLst>
                    <a:ext uri="{FF2B5EF4-FFF2-40B4-BE49-F238E27FC236}">
                      <a16:creationId xmlns:a16="http://schemas.microsoft.com/office/drawing/2014/main" id="{8DDF548E-DAA1-45DF-8C2B-5AE21FC580D8}"/>
                    </a:ext>
                  </a:extLst>
                </p:cNvPr>
                <p:cNvSpPr/>
                <p:nvPr/>
              </p:nvSpPr>
              <p:spPr>
                <a:xfrm>
                  <a:off x="7387793" y="3185131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2" name="Ellipse 81">
                  <a:extLst>
                    <a:ext uri="{FF2B5EF4-FFF2-40B4-BE49-F238E27FC236}">
                      <a16:creationId xmlns:a16="http://schemas.microsoft.com/office/drawing/2014/main" id="{A3550B72-CB81-4D71-A461-B290BB78E945}"/>
                    </a:ext>
                  </a:extLst>
                </p:cNvPr>
                <p:cNvSpPr/>
                <p:nvPr/>
              </p:nvSpPr>
              <p:spPr>
                <a:xfrm>
                  <a:off x="6328429" y="1645883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3" name="Ellipse 82">
                  <a:extLst>
                    <a:ext uri="{FF2B5EF4-FFF2-40B4-BE49-F238E27FC236}">
                      <a16:creationId xmlns:a16="http://schemas.microsoft.com/office/drawing/2014/main" id="{C8DC9A80-A7BC-47CE-BEF2-FD9BC91A8939}"/>
                    </a:ext>
                  </a:extLst>
                </p:cNvPr>
                <p:cNvSpPr/>
                <p:nvPr/>
              </p:nvSpPr>
              <p:spPr>
                <a:xfrm>
                  <a:off x="6218837" y="1227764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4" name="Ellipse 83">
                  <a:extLst>
                    <a:ext uri="{FF2B5EF4-FFF2-40B4-BE49-F238E27FC236}">
                      <a16:creationId xmlns:a16="http://schemas.microsoft.com/office/drawing/2014/main" id="{14E7F898-808E-4C27-ADBC-D1C85DDEE197}"/>
                    </a:ext>
                  </a:extLst>
                </p:cNvPr>
                <p:cNvSpPr/>
                <p:nvPr/>
              </p:nvSpPr>
              <p:spPr>
                <a:xfrm>
                  <a:off x="6046764" y="826094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5" name="Ellipse 84">
                  <a:extLst>
                    <a:ext uri="{FF2B5EF4-FFF2-40B4-BE49-F238E27FC236}">
                      <a16:creationId xmlns:a16="http://schemas.microsoft.com/office/drawing/2014/main" id="{29105121-2F52-4445-8DB5-70934643912E}"/>
                    </a:ext>
                  </a:extLst>
                </p:cNvPr>
                <p:cNvSpPr/>
                <p:nvPr/>
              </p:nvSpPr>
              <p:spPr>
                <a:xfrm>
                  <a:off x="5548854" y="1661283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6" name="Ellipse 85">
                  <a:extLst>
                    <a:ext uri="{FF2B5EF4-FFF2-40B4-BE49-F238E27FC236}">
                      <a16:creationId xmlns:a16="http://schemas.microsoft.com/office/drawing/2014/main" id="{CE4D58A7-D299-4AC0-AF5E-3BC76AEF49E4}"/>
                    </a:ext>
                  </a:extLst>
                </p:cNvPr>
                <p:cNvSpPr/>
                <p:nvPr/>
              </p:nvSpPr>
              <p:spPr>
                <a:xfrm>
                  <a:off x="5423586" y="1218186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7" name="Ellipse 86">
                  <a:extLst>
                    <a:ext uri="{FF2B5EF4-FFF2-40B4-BE49-F238E27FC236}">
                      <a16:creationId xmlns:a16="http://schemas.microsoft.com/office/drawing/2014/main" id="{5799EAC2-ECD5-4D20-A30C-1F050F21A9B2}"/>
                    </a:ext>
                  </a:extLst>
                </p:cNvPr>
                <p:cNvSpPr/>
                <p:nvPr/>
              </p:nvSpPr>
              <p:spPr>
                <a:xfrm>
                  <a:off x="5304961" y="785210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8" name="Ellipse 87">
                  <a:extLst>
                    <a:ext uri="{FF2B5EF4-FFF2-40B4-BE49-F238E27FC236}">
                      <a16:creationId xmlns:a16="http://schemas.microsoft.com/office/drawing/2014/main" id="{55E05F5E-97C3-4E96-822C-6212AA493276}"/>
                    </a:ext>
                  </a:extLst>
                </p:cNvPr>
                <p:cNvSpPr/>
                <p:nvPr/>
              </p:nvSpPr>
              <p:spPr>
                <a:xfrm>
                  <a:off x="6401462" y="2358741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9" name="Ellipse 88">
                  <a:extLst>
                    <a:ext uri="{FF2B5EF4-FFF2-40B4-BE49-F238E27FC236}">
                      <a16:creationId xmlns:a16="http://schemas.microsoft.com/office/drawing/2014/main" id="{5BD5E6CC-FD04-4FA1-8ED3-80F6BDB063A9}"/>
                    </a:ext>
                  </a:extLst>
                </p:cNvPr>
                <p:cNvSpPr/>
                <p:nvPr/>
              </p:nvSpPr>
              <p:spPr>
                <a:xfrm>
                  <a:off x="6521132" y="2784644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0" name="Ellipse 89">
                  <a:extLst>
                    <a:ext uri="{FF2B5EF4-FFF2-40B4-BE49-F238E27FC236}">
                      <a16:creationId xmlns:a16="http://schemas.microsoft.com/office/drawing/2014/main" id="{47B9E863-ED41-47ED-9ED1-DB07A7C65CEB}"/>
                    </a:ext>
                  </a:extLst>
                </p:cNvPr>
                <p:cNvSpPr/>
                <p:nvPr/>
              </p:nvSpPr>
              <p:spPr>
                <a:xfrm>
                  <a:off x="6627502" y="3201923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1" name="Ellipse 90">
                  <a:extLst>
                    <a:ext uri="{FF2B5EF4-FFF2-40B4-BE49-F238E27FC236}">
                      <a16:creationId xmlns:a16="http://schemas.microsoft.com/office/drawing/2014/main" id="{AB007238-5360-4A0E-B516-3CE3C9B49DD6}"/>
                    </a:ext>
                  </a:extLst>
                </p:cNvPr>
                <p:cNvSpPr/>
                <p:nvPr/>
              </p:nvSpPr>
              <p:spPr>
                <a:xfrm>
                  <a:off x="5638484" y="2358741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2" name="Ellipse 91">
                  <a:extLst>
                    <a:ext uri="{FF2B5EF4-FFF2-40B4-BE49-F238E27FC236}">
                      <a16:creationId xmlns:a16="http://schemas.microsoft.com/office/drawing/2014/main" id="{2EA71B89-19F6-45D1-8743-5ECB1024C806}"/>
                    </a:ext>
                  </a:extLst>
                </p:cNvPr>
                <p:cNvSpPr/>
                <p:nvPr/>
              </p:nvSpPr>
              <p:spPr>
                <a:xfrm>
                  <a:off x="5768453" y="2764298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3" name="Ellipse 92">
                  <a:extLst>
                    <a:ext uri="{FF2B5EF4-FFF2-40B4-BE49-F238E27FC236}">
                      <a16:creationId xmlns:a16="http://schemas.microsoft.com/office/drawing/2014/main" id="{99009E97-DC65-4A56-91C7-7E34A779B9B0}"/>
                    </a:ext>
                  </a:extLst>
                </p:cNvPr>
                <p:cNvSpPr/>
                <p:nvPr/>
              </p:nvSpPr>
              <p:spPr>
                <a:xfrm>
                  <a:off x="5855506" y="3216950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4" name="Ellipse 93">
                  <a:extLst>
                    <a:ext uri="{FF2B5EF4-FFF2-40B4-BE49-F238E27FC236}">
                      <a16:creationId xmlns:a16="http://schemas.microsoft.com/office/drawing/2014/main" id="{D88730FE-F477-4A3B-8633-741D0E449B4E}"/>
                    </a:ext>
                  </a:extLst>
                </p:cNvPr>
                <p:cNvSpPr/>
                <p:nvPr/>
              </p:nvSpPr>
              <p:spPr>
                <a:xfrm>
                  <a:off x="5287431" y="3869474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5" name="Ellipse 94">
                  <a:extLst>
                    <a:ext uri="{FF2B5EF4-FFF2-40B4-BE49-F238E27FC236}">
                      <a16:creationId xmlns:a16="http://schemas.microsoft.com/office/drawing/2014/main" id="{0C358737-99AE-41B0-B94B-714245FD32D5}"/>
                    </a:ext>
                  </a:extLst>
                </p:cNvPr>
                <p:cNvSpPr/>
                <p:nvPr/>
              </p:nvSpPr>
              <p:spPr>
                <a:xfrm>
                  <a:off x="6056368" y="3882678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6" name="Ellipse 95">
                  <a:extLst>
                    <a:ext uri="{FF2B5EF4-FFF2-40B4-BE49-F238E27FC236}">
                      <a16:creationId xmlns:a16="http://schemas.microsoft.com/office/drawing/2014/main" id="{0D8EA6BB-0936-4972-9E2D-BE9D143AAA69}"/>
                    </a:ext>
                  </a:extLst>
                </p:cNvPr>
                <p:cNvSpPr/>
                <p:nvPr/>
              </p:nvSpPr>
              <p:spPr>
                <a:xfrm>
                  <a:off x="5423586" y="4294015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7" name="Ellipse 96">
                  <a:extLst>
                    <a:ext uri="{FF2B5EF4-FFF2-40B4-BE49-F238E27FC236}">
                      <a16:creationId xmlns:a16="http://schemas.microsoft.com/office/drawing/2014/main" id="{25B83362-5CA0-4669-A151-66779BDFFC86}"/>
                    </a:ext>
                  </a:extLst>
                </p:cNvPr>
                <p:cNvSpPr/>
                <p:nvPr/>
              </p:nvSpPr>
              <p:spPr>
                <a:xfrm>
                  <a:off x="5541284" y="4743592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8" name="Ellipse 97">
                  <a:extLst>
                    <a:ext uri="{FF2B5EF4-FFF2-40B4-BE49-F238E27FC236}">
                      <a16:creationId xmlns:a16="http://schemas.microsoft.com/office/drawing/2014/main" id="{5A027102-374A-40B7-BE38-A56CF3CBCEF5}"/>
                    </a:ext>
                  </a:extLst>
                </p:cNvPr>
                <p:cNvSpPr/>
                <p:nvPr/>
              </p:nvSpPr>
              <p:spPr>
                <a:xfrm>
                  <a:off x="6183681" y="4287280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9" name="Ellipse 98">
                  <a:extLst>
                    <a:ext uri="{FF2B5EF4-FFF2-40B4-BE49-F238E27FC236}">
                      <a16:creationId xmlns:a16="http://schemas.microsoft.com/office/drawing/2014/main" id="{EE5C0E6A-DAD5-4978-B796-C307F8633213}"/>
                    </a:ext>
                  </a:extLst>
                </p:cNvPr>
                <p:cNvSpPr/>
                <p:nvPr/>
              </p:nvSpPr>
              <p:spPr>
                <a:xfrm>
                  <a:off x="6314417" y="4735115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00" name="Ellipse 99">
                  <a:extLst>
                    <a:ext uri="{FF2B5EF4-FFF2-40B4-BE49-F238E27FC236}">
                      <a16:creationId xmlns:a16="http://schemas.microsoft.com/office/drawing/2014/main" id="{1BBD781E-A6A0-40F7-A4ED-15868B45A4A8}"/>
                    </a:ext>
                  </a:extLst>
                </p:cNvPr>
                <p:cNvSpPr/>
                <p:nvPr/>
              </p:nvSpPr>
              <p:spPr>
                <a:xfrm>
                  <a:off x="6905683" y="4301378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01" name="Ellipse 100">
                  <a:extLst>
                    <a:ext uri="{FF2B5EF4-FFF2-40B4-BE49-F238E27FC236}">
                      <a16:creationId xmlns:a16="http://schemas.microsoft.com/office/drawing/2014/main" id="{CBD5E47B-5AE1-4FA6-9997-61011E6BDA17}"/>
                    </a:ext>
                  </a:extLst>
                </p:cNvPr>
                <p:cNvSpPr/>
                <p:nvPr/>
              </p:nvSpPr>
              <p:spPr>
                <a:xfrm>
                  <a:off x="7058746" y="4735115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02" name="Ellipse 101">
                  <a:extLst>
                    <a:ext uri="{FF2B5EF4-FFF2-40B4-BE49-F238E27FC236}">
                      <a16:creationId xmlns:a16="http://schemas.microsoft.com/office/drawing/2014/main" id="{2E9DE1AA-82CC-41FB-8F17-33B4451213C1}"/>
                    </a:ext>
                  </a:extLst>
                </p:cNvPr>
                <p:cNvSpPr/>
                <p:nvPr/>
              </p:nvSpPr>
              <p:spPr>
                <a:xfrm>
                  <a:off x="6791032" y="3897552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03" name="Ellipse 102">
                  <a:extLst>
                    <a:ext uri="{FF2B5EF4-FFF2-40B4-BE49-F238E27FC236}">
                      <a16:creationId xmlns:a16="http://schemas.microsoft.com/office/drawing/2014/main" id="{8E2D3B6E-DC8E-4439-89BA-F938CB4A986C}"/>
                    </a:ext>
                  </a:extLst>
                </p:cNvPr>
                <p:cNvSpPr/>
                <p:nvPr/>
              </p:nvSpPr>
              <p:spPr>
                <a:xfrm>
                  <a:off x="7554626" y="3904740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04" name="Ellipse 103">
                  <a:extLst>
                    <a:ext uri="{FF2B5EF4-FFF2-40B4-BE49-F238E27FC236}">
                      <a16:creationId xmlns:a16="http://schemas.microsoft.com/office/drawing/2014/main" id="{625DECE8-8B05-46C2-B5C3-E65541C2C883}"/>
                    </a:ext>
                  </a:extLst>
                </p:cNvPr>
                <p:cNvSpPr/>
                <p:nvPr/>
              </p:nvSpPr>
              <p:spPr>
                <a:xfrm>
                  <a:off x="7727469" y="4287280"/>
                  <a:ext cx="97200" cy="9720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937990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uppieren 63"/>
          <p:cNvGrpSpPr/>
          <p:nvPr/>
        </p:nvGrpSpPr>
        <p:grpSpPr>
          <a:xfrm>
            <a:off x="3203848" y="2204864"/>
            <a:ext cx="3192885" cy="2046476"/>
            <a:chOff x="971600" y="1291974"/>
            <a:chExt cx="3192885" cy="2046476"/>
          </a:xfrm>
        </p:grpSpPr>
        <p:grpSp>
          <p:nvGrpSpPr>
            <p:cNvPr id="126" name="Gruppieren 125"/>
            <p:cNvGrpSpPr/>
            <p:nvPr/>
          </p:nvGrpSpPr>
          <p:grpSpPr>
            <a:xfrm>
              <a:off x="1212157" y="2141319"/>
              <a:ext cx="2952328" cy="1136652"/>
              <a:chOff x="971600" y="1000025"/>
              <a:chExt cx="2952328" cy="1136652"/>
            </a:xfrm>
          </p:grpSpPr>
          <p:sp>
            <p:nvSpPr>
              <p:cNvPr id="128" name="Sechseck 127"/>
              <p:cNvSpPr/>
              <p:nvPr/>
            </p:nvSpPr>
            <p:spPr>
              <a:xfrm>
                <a:off x="2771800" y="1280367"/>
                <a:ext cx="1152128" cy="568326"/>
              </a:xfrm>
              <a:prstGeom prst="hexagon">
                <a:avLst>
                  <a:gd name="adj" fmla="val 42710"/>
                  <a:gd name="vf" fmla="val 115470"/>
                </a:avLst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9" name="Sechseck 128"/>
              <p:cNvSpPr/>
              <p:nvPr/>
            </p:nvSpPr>
            <p:spPr>
              <a:xfrm>
                <a:off x="1867380" y="1568351"/>
                <a:ext cx="1152128" cy="568326"/>
              </a:xfrm>
              <a:prstGeom prst="hexagon">
                <a:avLst>
                  <a:gd name="adj" fmla="val 42710"/>
                  <a:gd name="vf" fmla="val 115470"/>
                </a:avLst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0" name="Sechseck 129"/>
              <p:cNvSpPr/>
              <p:nvPr/>
            </p:nvSpPr>
            <p:spPr>
              <a:xfrm>
                <a:off x="971600" y="1290323"/>
                <a:ext cx="1152128" cy="568326"/>
              </a:xfrm>
              <a:prstGeom prst="hexagon">
                <a:avLst>
                  <a:gd name="adj" fmla="val 42710"/>
                  <a:gd name="vf" fmla="val 115470"/>
                </a:avLst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7" name="Sechseck 126"/>
              <p:cNvSpPr/>
              <p:nvPr/>
            </p:nvSpPr>
            <p:spPr>
              <a:xfrm>
                <a:off x="1860045" y="1000025"/>
                <a:ext cx="1152128" cy="568326"/>
              </a:xfrm>
              <a:prstGeom prst="hexagon">
                <a:avLst>
                  <a:gd name="adj" fmla="val 42710"/>
                  <a:gd name="vf" fmla="val 115470"/>
                </a:avLst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24" name="Gruppieren 123"/>
            <p:cNvGrpSpPr/>
            <p:nvPr/>
          </p:nvGrpSpPr>
          <p:grpSpPr>
            <a:xfrm>
              <a:off x="971600" y="1291974"/>
              <a:ext cx="2952328" cy="1072382"/>
              <a:chOff x="971600" y="1079771"/>
              <a:chExt cx="2952328" cy="1072382"/>
            </a:xfrm>
          </p:grpSpPr>
          <p:sp>
            <p:nvSpPr>
              <p:cNvPr id="61" name="Sechseck 60"/>
              <p:cNvSpPr/>
              <p:nvPr/>
            </p:nvSpPr>
            <p:spPr>
              <a:xfrm>
                <a:off x="1860045" y="1079771"/>
                <a:ext cx="1152128" cy="568326"/>
              </a:xfrm>
              <a:prstGeom prst="hexagon">
                <a:avLst>
                  <a:gd name="adj" fmla="val 42710"/>
                  <a:gd name="vf" fmla="val 115470"/>
                </a:avLst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1" name="Sechseck 120"/>
              <p:cNvSpPr/>
              <p:nvPr/>
            </p:nvSpPr>
            <p:spPr>
              <a:xfrm>
                <a:off x="2771800" y="1295795"/>
                <a:ext cx="1152128" cy="568326"/>
              </a:xfrm>
              <a:prstGeom prst="hexagon">
                <a:avLst>
                  <a:gd name="adj" fmla="val 42710"/>
                  <a:gd name="vf" fmla="val 115470"/>
                </a:avLst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2" name="Sechseck 121"/>
              <p:cNvSpPr/>
              <p:nvPr/>
            </p:nvSpPr>
            <p:spPr>
              <a:xfrm>
                <a:off x="1867380" y="1583827"/>
                <a:ext cx="1152128" cy="568326"/>
              </a:xfrm>
              <a:prstGeom prst="hexagon">
                <a:avLst>
                  <a:gd name="adj" fmla="val 42710"/>
                  <a:gd name="vf" fmla="val 115470"/>
                </a:avLst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3" name="Sechseck 122"/>
              <p:cNvSpPr/>
              <p:nvPr/>
            </p:nvSpPr>
            <p:spPr>
              <a:xfrm>
                <a:off x="971600" y="1290323"/>
                <a:ext cx="1152128" cy="568326"/>
              </a:xfrm>
              <a:prstGeom prst="hexagon">
                <a:avLst>
                  <a:gd name="adj" fmla="val 42710"/>
                  <a:gd name="vf" fmla="val 115470"/>
                </a:avLst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82" name="Gruppieren 81">
              <a:extLst>
                <a:ext uri="{FF2B5EF4-FFF2-40B4-BE49-F238E27FC236}">
                  <a16:creationId xmlns:a16="http://schemas.microsoft.com/office/drawing/2014/main" id="{9154D0EE-E6F6-4D63-84BC-0D914EEBAA05}"/>
                </a:ext>
              </a:extLst>
            </p:cNvPr>
            <p:cNvGrpSpPr/>
            <p:nvPr/>
          </p:nvGrpSpPr>
          <p:grpSpPr>
            <a:xfrm>
              <a:off x="1121604" y="1700808"/>
              <a:ext cx="218064" cy="720040"/>
              <a:chOff x="517347" y="2492936"/>
              <a:chExt cx="218064" cy="720040"/>
            </a:xfrm>
          </p:grpSpPr>
          <p:sp>
            <p:nvSpPr>
              <p:cNvPr id="83" name="Ellipse 82">
                <a:extLst>
                  <a:ext uri="{FF2B5EF4-FFF2-40B4-BE49-F238E27FC236}">
                    <a16:creationId xmlns:a16="http://schemas.microsoft.com/office/drawing/2014/main" id="{6EB26E3A-06BD-4754-A9B5-C9E5A8336C4E}"/>
                  </a:ext>
                </a:extLst>
              </p:cNvPr>
              <p:cNvSpPr/>
              <p:nvPr/>
            </p:nvSpPr>
            <p:spPr>
              <a:xfrm>
                <a:off x="519411" y="2492936"/>
                <a:ext cx="216000" cy="360000"/>
              </a:xfrm>
              <a:prstGeom prst="ellipse">
                <a:avLst/>
              </a:prstGeom>
              <a:solidFill>
                <a:srgbClr val="FFFF00">
                  <a:alpha val="40000"/>
                </a:srgb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4" name="Ellipse 83">
                <a:extLst>
                  <a:ext uri="{FF2B5EF4-FFF2-40B4-BE49-F238E27FC236}">
                    <a16:creationId xmlns:a16="http://schemas.microsoft.com/office/drawing/2014/main" id="{BDA22D16-02F2-4E98-991A-62EEA5F0CD80}"/>
                  </a:ext>
                </a:extLst>
              </p:cNvPr>
              <p:cNvSpPr/>
              <p:nvPr/>
            </p:nvSpPr>
            <p:spPr>
              <a:xfrm>
                <a:off x="517347" y="2852976"/>
                <a:ext cx="216000" cy="3600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132" name="Gerade Verbindung 131"/>
            <p:cNvCxnSpPr>
              <a:stCxn id="123" idx="3"/>
              <a:endCxn id="123" idx="2"/>
            </p:cNvCxnSpPr>
            <p:nvPr/>
          </p:nvCxnSpPr>
          <p:spPr>
            <a:xfrm>
              <a:off x="971600" y="1786689"/>
              <a:ext cx="242732" cy="2841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Gruppieren 62">
              <a:extLst>
                <a:ext uri="{FF2B5EF4-FFF2-40B4-BE49-F238E27FC236}">
                  <a16:creationId xmlns:a16="http://schemas.microsoft.com/office/drawing/2014/main" id="{06E8FDB9-1017-49B5-B4DA-6B3032C077C3}"/>
                </a:ext>
              </a:extLst>
            </p:cNvPr>
            <p:cNvGrpSpPr/>
            <p:nvPr/>
          </p:nvGrpSpPr>
          <p:grpSpPr>
            <a:xfrm>
              <a:off x="1120369" y="2312537"/>
              <a:ext cx="218064" cy="720040"/>
              <a:chOff x="517347" y="2492936"/>
              <a:chExt cx="218064" cy="720040"/>
            </a:xfrm>
          </p:grpSpPr>
          <p:sp>
            <p:nvSpPr>
              <p:cNvPr id="141" name="Ellipse 140"/>
              <p:cNvSpPr/>
              <p:nvPr/>
            </p:nvSpPr>
            <p:spPr>
              <a:xfrm>
                <a:off x="519411" y="2492936"/>
                <a:ext cx="216000" cy="360000"/>
              </a:xfrm>
              <a:prstGeom prst="ellipse">
                <a:avLst/>
              </a:prstGeom>
              <a:solidFill>
                <a:srgbClr val="FFFF00">
                  <a:alpha val="40000"/>
                </a:srgb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4" name="Ellipse 143"/>
              <p:cNvSpPr/>
              <p:nvPr/>
            </p:nvSpPr>
            <p:spPr>
              <a:xfrm>
                <a:off x="517347" y="2852976"/>
                <a:ext cx="216000" cy="3600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65" name="Gerader Verbinder 64">
              <a:extLst>
                <a:ext uri="{FF2B5EF4-FFF2-40B4-BE49-F238E27FC236}">
                  <a16:creationId xmlns:a16="http://schemas.microsoft.com/office/drawing/2014/main" id="{07829181-0793-4787-9DFC-3D304C922A80}"/>
                </a:ext>
              </a:extLst>
            </p:cNvPr>
            <p:cNvCxnSpPr>
              <a:cxnSpLocks/>
              <a:stCxn id="127" idx="3"/>
            </p:cNvCxnSpPr>
            <p:nvPr/>
          </p:nvCxnSpPr>
          <p:spPr>
            <a:xfrm flipV="1">
              <a:off x="2100602" y="2138844"/>
              <a:ext cx="221938" cy="286638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85" name="Gruppieren 84">
              <a:extLst>
                <a:ext uri="{FF2B5EF4-FFF2-40B4-BE49-F238E27FC236}">
                  <a16:creationId xmlns:a16="http://schemas.microsoft.com/office/drawing/2014/main" id="{20222DF1-4F07-40CF-A134-BA4C52E4D719}"/>
                </a:ext>
              </a:extLst>
            </p:cNvPr>
            <p:cNvGrpSpPr/>
            <p:nvPr/>
          </p:nvGrpSpPr>
          <p:grpSpPr>
            <a:xfrm>
              <a:off x="1999458" y="2004356"/>
              <a:ext cx="218064" cy="720040"/>
              <a:chOff x="517347" y="2458329"/>
              <a:chExt cx="218064" cy="720040"/>
            </a:xfrm>
          </p:grpSpPr>
          <p:sp>
            <p:nvSpPr>
              <p:cNvPr id="86" name="Ellipse 85">
                <a:extLst>
                  <a:ext uri="{FF2B5EF4-FFF2-40B4-BE49-F238E27FC236}">
                    <a16:creationId xmlns:a16="http://schemas.microsoft.com/office/drawing/2014/main" id="{2A4C38F8-1DBD-4D8A-831A-E68A2C9A658B}"/>
                  </a:ext>
                </a:extLst>
              </p:cNvPr>
              <p:cNvSpPr/>
              <p:nvPr/>
            </p:nvSpPr>
            <p:spPr>
              <a:xfrm>
                <a:off x="519411" y="2458329"/>
                <a:ext cx="216000" cy="360000"/>
              </a:xfrm>
              <a:prstGeom prst="ellipse">
                <a:avLst/>
              </a:prstGeom>
              <a:solidFill>
                <a:srgbClr val="FFFF00">
                  <a:alpha val="40000"/>
                </a:srgb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7" name="Ellipse 86">
                <a:extLst>
                  <a:ext uri="{FF2B5EF4-FFF2-40B4-BE49-F238E27FC236}">
                    <a16:creationId xmlns:a16="http://schemas.microsoft.com/office/drawing/2014/main" id="{597076AB-0B36-4241-92D3-859503874D22}"/>
                  </a:ext>
                </a:extLst>
              </p:cNvPr>
              <p:cNvSpPr/>
              <p:nvPr/>
            </p:nvSpPr>
            <p:spPr>
              <a:xfrm>
                <a:off x="517347" y="2818369"/>
                <a:ext cx="216000" cy="3600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88" name="Gruppieren 87">
              <a:extLst>
                <a:ext uri="{FF2B5EF4-FFF2-40B4-BE49-F238E27FC236}">
                  <a16:creationId xmlns:a16="http://schemas.microsoft.com/office/drawing/2014/main" id="{544F6DFF-0D06-428F-A555-7AC5A3AC2074}"/>
                </a:ext>
              </a:extLst>
            </p:cNvPr>
            <p:cNvGrpSpPr/>
            <p:nvPr/>
          </p:nvGrpSpPr>
          <p:grpSpPr>
            <a:xfrm>
              <a:off x="2002617" y="2618410"/>
              <a:ext cx="218064" cy="720040"/>
              <a:chOff x="517347" y="2492936"/>
              <a:chExt cx="218064" cy="720040"/>
            </a:xfrm>
          </p:grpSpPr>
          <p:sp>
            <p:nvSpPr>
              <p:cNvPr id="89" name="Ellipse 88">
                <a:extLst>
                  <a:ext uri="{FF2B5EF4-FFF2-40B4-BE49-F238E27FC236}">
                    <a16:creationId xmlns:a16="http://schemas.microsoft.com/office/drawing/2014/main" id="{65AE8B30-22D2-40BE-A999-0F2446C38D85}"/>
                  </a:ext>
                </a:extLst>
              </p:cNvPr>
              <p:cNvSpPr/>
              <p:nvPr/>
            </p:nvSpPr>
            <p:spPr>
              <a:xfrm>
                <a:off x="519411" y="2492936"/>
                <a:ext cx="216000" cy="360000"/>
              </a:xfrm>
              <a:prstGeom prst="ellipse">
                <a:avLst/>
              </a:prstGeom>
              <a:solidFill>
                <a:srgbClr val="FFFF00">
                  <a:alpha val="40000"/>
                </a:srgb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0" name="Ellipse 89">
                <a:extLst>
                  <a:ext uri="{FF2B5EF4-FFF2-40B4-BE49-F238E27FC236}">
                    <a16:creationId xmlns:a16="http://schemas.microsoft.com/office/drawing/2014/main" id="{24D67A1A-EE7A-4733-B175-D417CA622C80}"/>
                  </a:ext>
                </a:extLst>
              </p:cNvPr>
              <p:cNvSpPr/>
              <p:nvPr/>
            </p:nvSpPr>
            <p:spPr>
              <a:xfrm>
                <a:off x="517347" y="2852976"/>
                <a:ext cx="216000" cy="3600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67" name="Gerader Verbinder 66">
              <a:extLst>
                <a:ext uri="{FF2B5EF4-FFF2-40B4-BE49-F238E27FC236}">
                  <a16:creationId xmlns:a16="http://schemas.microsoft.com/office/drawing/2014/main" id="{A346ECB7-A1B8-4D6D-B359-A65E2740AC7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56950" y="2129035"/>
              <a:ext cx="662558" cy="3821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1993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/>
          <p:cNvGrpSpPr/>
          <p:nvPr/>
        </p:nvGrpSpPr>
        <p:grpSpPr>
          <a:xfrm>
            <a:off x="683568" y="260648"/>
            <a:ext cx="7776864" cy="6180746"/>
            <a:chOff x="857042" y="476672"/>
            <a:chExt cx="7398080" cy="5892714"/>
          </a:xfrm>
        </p:grpSpPr>
        <p:sp>
          <p:nvSpPr>
            <p:cNvPr id="437" name="Rechteck 436"/>
            <p:cNvSpPr/>
            <p:nvPr/>
          </p:nvSpPr>
          <p:spPr>
            <a:xfrm>
              <a:off x="899592" y="476672"/>
              <a:ext cx="7355530" cy="589271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0" name="Ellipse 269"/>
            <p:cNvSpPr/>
            <p:nvPr/>
          </p:nvSpPr>
          <p:spPr>
            <a:xfrm>
              <a:off x="2212381" y="3262320"/>
              <a:ext cx="1858752" cy="173122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7" name="Ellipse 236"/>
            <p:cNvSpPr/>
            <p:nvPr/>
          </p:nvSpPr>
          <p:spPr>
            <a:xfrm>
              <a:off x="5079795" y="1806581"/>
              <a:ext cx="1852329" cy="176340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" name="Ellipse 1"/>
            <p:cNvSpPr/>
            <p:nvPr/>
          </p:nvSpPr>
          <p:spPr>
            <a:xfrm>
              <a:off x="5938073" y="3212976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>
              <a:off x="8098329" y="3389954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>
              <a:off x="6658169" y="3389954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>
              <a:off x="7378249" y="3389954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Ellipse 5"/>
            <p:cNvSpPr/>
            <p:nvPr/>
          </p:nvSpPr>
          <p:spPr>
            <a:xfrm>
              <a:off x="5217993" y="3389954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Ellipse 6"/>
            <p:cNvSpPr/>
            <p:nvPr/>
          </p:nvSpPr>
          <p:spPr>
            <a:xfrm>
              <a:off x="4497913" y="3389954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Ellipse 7"/>
            <p:cNvSpPr/>
            <p:nvPr/>
          </p:nvSpPr>
          <p:spPr>
            <a:xfrm>
              <a:off x="3777833" y="3389954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>
              <a:off x="3054515" y="349798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>
              <a:off x="2337673" y="3389954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>
              <a:off x="1617593" y="3389954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Ellipse 11"/>
            <p:cNvSpPr/>
            <p:nvPr/>
          </p:nvSpPr>
          <p:spPr>
            <a:xfrm>
              <a:off x="897513" y="3389954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Ellipse 12"/>
            <p:cNvSpPr/>
            <p:nvPr/>
          </p:nvSpPr>
          <p:spPr>
            <a:xfrm>
              <a:off x="897513" y="407707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>
              <a:off x="1835712" y="407707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>
              <a:off x="2481673" y="407707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>
              <a:off x="3057769" y="407707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llipse 16"/>
            <p:cNvSpPr/>
            <p:nvPr/>
          </p:nvSpPr>
          <p:spPr>
            <a:xfrm>
              <a:off x="3597805" y="407707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Ellipse 17"/>
            <p:cNvSpPr/>
            <p:nvPr/>
          </p:nvSpPr>
          <p:spPr>
            <a:xfrm>
              <a:off x="4283968" y="407707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Ellipse 18"/>
            <p:cNvSpPr/>
            <p:nvPr/>
          </p:nvSpPr>
          <p:spPr>
            <a:xfrm>
              <a:off x="5218009" y="407707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>
              <a:off x="5938073" y="386104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>
              <a:off x="6658169" y="407707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>
              <a:off x="7378249" y="407707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Ellipse 22"/>
            <p:cNvSpPr/>
            <p:nvPr/>
          </p:nvSpPr>
          <p:spPr>
            <a:xfrm>
              <a:off x="8098329" y="407707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Ellipse 23"/>
            <p:cNvSpPr/>
            <p:nvPr/>
          </p:nvSpPr>
          <p:spPr>
            <a:xfrm>
              <a:off x="897513" y="4830130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>
              <a:off x="1617609" y="4830114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>
              <a:off x="2337689" y="4830114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>
              <a:off x="3057769" y="458112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Ellipse 27"/>
            <p:cNvSpPr/>
            <p:nvPr/>
          </p:nvSpPr>
          <p:spPr>
            <a:xfrm>
              <a:off x="3777849" y="4830114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Ellipse 28"/>
            <p:cNvSpPr/>
            <p:nvPr/>
          </p:nvSpPr>
          <p:spPr>
            <a:xfrm>
              <a:off x="4497929" y="4830114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Ellipse 29"/>
            <p:cNvSpPr/>
            <p:nvPr/>
          </p:nvSpPr>
          <p:spPr>
            <a:xfrm>
              <a:off x="5218009" y="4830114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>
              <a:off x="5938089" y="4830114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>
              <a:off x="6658169" y="4830114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>
              <a:off x="7378249" y="4830114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Ellipse 33"/>
            <p:cNvSpPr/>
            <p:nvPr/>
          </p:nvSpPr>
          <p:spPr>
            <a:xfrm>
              <a:off x="8098329" y="4830114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Ellipse 58"/>
            <p:cNvSpPr/>
            <p:nvPr/>
          </p:nvSpPr>
          <p:spPr>
            <a:xfrm>
              <a:off x="8100408" y="119023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Ellipse 59"/>
            <p:cNvSpPr/>
            <p:nvPr/>
          </p:nvSpPr>
          <p:spPr>
            <a:xfrm>
              <a:off x="6660248" y="119023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Ellipse 60"/>
            <p:cNvSpPr/>
            <p:nvPr/>
          </p:nvSpPr>
          <p:spPr>
            <a:xfrm>
              <a:off x="7380328" y="119023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2" name="Ellipse 61"/>
            <p:cNvSpPr/>
            <p:nvPr/>
          </p:nvSpPr>
          <p:spPr>
            <a:xfrm>
              <a:off x="5220072" y="119023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Ellipse 62"/>
            <p:cNvSpPr/>
            <p:nvPr/>
          </p:nvSpPr>
          <p:spPr>
            <a:xfrm>
              <a:off x="4499992" y="119023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Ellipse 63"/>
            <p:cNvSpPr/>
            <p:nvPr/>
          </p:nvSpPr>
          <p:spPr>
            <a:xfrm>
              <a:off x="3779912" y="119023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Ellipse 64"/>
            <p:cNvSpPr/>
            <p:nvPr/>
          </p:nvSpPr>
          <p:spPr>
            <a:xfrm>
              <a:off x="3059832" y="119023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6" name="Ellipse 65"/>
            <p:cNvSpPr/>
            <p:nvPr/>
          </p:nvSpPr>
          <p:spPr>
            <a:xfrm>
              <a:off x="2339752" y="119023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7" name="Ellipse 66"/>
            <p:cNvSpPr/>
            <p:nvPr/>
          </p:nvSpPr>
          <p:spPr>
            <a:xfrm>
              <a:off x="1619672" y="119023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8" name="Ellipse 67"/>
            <p:cNvSpPr/>
            <p:nvPr/>
          </p:nvSpPr>
          <p:spPr>
            <a:xfrm>
              <a:off x="899592" y="119023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9" name="Ellipse 68"/>
            <p:cNvSpPr/>
            <p:nvPr/>
          </p:nvSpPr>
          <p:spPr>
            <a:xfrm>
              <a:off x="899592" y="191032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0" name="Ellipse 69"/>
            <p:cNvSpPr/>
            <p:nvPr/>
          </p:nvSpPr>
          <p:spPr>
            <a:xfrm>
              <a:off x="1619688" y="191032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" name="Ellipse 70"/>
            <p:cNvSpPr/>
            <p:nvPr/>
          </p:nvSpPr>
          <p:spPr>
            <a:xfrm>
              <a:off x="2339768" y="191032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2" name="Ellipse 71"/>
            <p:cNvSpPr/>
            <p:nvPr/>
          </p:nvSpPr>
          <p:spPr>
            <a:xfrm>
              <a:off x="3059848" y="191032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" name="Ellipse 72"/>
            <p:cNvSpPr/>
            <p:nvPr/>
          </p:nvSpPr>
          <p:spPr>
            <a:xfrm>
              <a:off x="3779928" y="191032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" name="Ellipse 73"/>
            <p:cNvSpPr/>
            <p:nvPr/>
          </p:nvSpPr>
          <p:spPr>
            <a:xfrm>
              <a:off x="4500008" y="191032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Ellipse 74"/>
            <p:cNvSpPr/>
            <p:nvPr/>
          </p:nvSpPr>
          <p:spPr>
            <a:xfrm>
              <a:off x="5220088" y="191032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Ellipse 76"/>
            <p:cNvSpPr/>
            <p:nvPr/>
          </p:nvSpPr>
          <p:spPr>
            <a:xfrm>
              <a:off x="6660248" y="191032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8" name="Ellipse 77"/>
            <p:cNvSpPr/>
            <p:nvPr/>
          </p:nvSpPr>
          <p:spPr>
            <a:xfrm>
              <a:off x="7380328" y="191031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9" name="Ellipse 78"/>
            <p:cNvSpPr/>
            <p:nvPr/>
          </p:nvSpPr>
          <p:spPr>
            <a:xfrm>
              <a:off x="8100408" y="191031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" name="Ellipse 79"/>
            <p:cNvSpPr/>
            <p:nvPr/>
          </p:nvSpPr>
          <p:spPr>
            <a:xfrm>
              <a:off x="899592" y="263040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" name="Ellipse 80"/>
            <p:cNvSpPr/>
            <p:nvPr/>
          </p:nvSpPr>
          <p:spPr>
            <a:xfrm>
              <a:off x="1619688" y="263039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2" name="Ellipse 81"/>
            <p:cNvSpPr/>
            <p:nvPr/>
          </p:nvSpPr>
          <p:spPr>
            <a:xfrm>
              <a:off x="2339768" y="263039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4" name="Ellipse 83"/>
            <p:cNvSpPr/>
            <p:nvPr/>
          </p:nvSpPr>
          <p:spPr>
            <a:xfrm>
              <a:off x="3779928" y="263039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7" name="Ellipse 86"/>
            <p:cNvSpPr/>
            <p:nvPr/>
          </p:nvSpPr>
          <p:spPr>
            <a:xfrm>
              <a:off x="5940168" y="263039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8" name="Ellipse 87"/>
            <p:cNvSpPr/>
            <p:nvPr/>
          </p:nvSpPr>
          <p:spPr>
            <a:xfrm>
              <a:off x="6444208" y="263039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0" name="Ellipse 89"/>
            <p:cNvSpPr/>
            <p:nvPr/>
          </p:nvSpPr>
          <p:spPr>
            <a:xfrm>
              <a:off x="8100408" y="263039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94" name="Gerade Verbindung 93"/>
            <p:cNvCxnSpPr>
              <a:stCxn id="68" idx="4"/>
              <a:endCxn id="80" idx="0"/>
            </p:cNvCxnSpPr>
            <p:nvPr/>
          </p:nvCxnSpPr>
          <p:spPr>
            <a:xfrm>
              <a:off x="971592" y="1334232"/>
              <a:ext cx="0" cy="129617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Gerade Verbindung 94"/>
            <p:cNvCxnSpPr/>
            <p:nvPr/>
          </p:nvCxnSpPr>
          <p:spPr>
            <a:xfrm>
              <a:off x="1691688" y="1319312"/>
              <a:ext cx="0" cy="129617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Gerade Verbindung 95"/>
            <p:cNvCxnSpPr/>
            <p:nvPr/>
          </p:nvCxnSpPr>
          <p:spPr>
            <a:xfrm>
              <a:off x="2411752" y="1334240"/>
              <a:ext cx="0" cy="129617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Gerade Verbindung 96"/>
            <p:cNvCxnSpPr/>
            <p:nvPr/>
          </p:nvCxnSpPr>
          <p:spPr>
            <a:xfrm>
              <a:off x="3131848" y="1341005"/>
              <a:ext cx="0" cy="129617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Gerade Verbindung 97"/>
            <p:cNvCxnSpPr>
              <a:stCxn id="407" idx="4"/>
            </p:cNvCxnSpPr>
            <p:nvPr/>
          </p:nvCxnSpPr>
          <p:spPr>
            <a:xfrm>
              <a:off x="3851912" y="620672"/>
              <a:ext cx="0" cy="20300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Gerade Verbindung 100"/>
            <p:cNvCxnSpPr>
              <a:stCxn id="404" idx="4"/>
            </p:cNvCxnSpPr>
            <p:nvPr/>
          </p:nvCxnSpPr>
          <p:spPr>
            <a:xfrm>
              <a:off x="6012152" y="620672"/>
              <a:ext cx="16" cy="20882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Gerade Verbindung 103"/>
            <p:cNvCxnSpPr/>
            <p:nvPr/>
          </p:nvCxnSpPr>
          <p:spPr>
            <a:xfrm>
              <a:off x="8173518" y="1341005"/>
              <a:ext cx="0" cy="129617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Ellipse 105"/>
            <p:cNvSpPr/>
            <p:nvPr/>
          </p:nvSpPr>
          <p:spPr>
            <a:xfrm>
              <a:off x="5940152" y="141279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8100408" y="119675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8" name="Ellipse 107"/>
            <p:cNvSpPr/>
            <p:nvPr/>
          </p:nvSpPr>
          <p:spPr>
            <a:xfrm>
              <a:off x="6660248" y="119675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9" name="Ellipse 108"/>
            <p:cNvSpPr/>
            <p:nvPr/>
          </p:nvSpPr>
          <p:spPr>
            <a:xfrm>
              <a:off x="7380328" y="119675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0" name="Ellipse 109"/>
            <p:cNvSpPr/>
            <p:nvPr/>
          </p:nvSpPr>
          <p:spPr>
            <a:xfrm>
              <a:off x="5220072" y="119675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4499992" y="119675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3779912" y="119675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3" name="Ellipse 112"/>
            <p:cNvSpPr/>
            <p:nvPr/>
          </p:nvSpPr>
          <p:spPr>
            <a:xfrm>
              <a:off x="3059832" y="119675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4" name="Ellipse 113"/>
            <p:cNvSpPr/>
            <p:nvPr/>
          </p:nvSpPr>
          <p:spPr>
            <a:xfrm>
              <a:off x="2339752" y="119675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5" name="Ellipse 114"/>
            <p:cNvSpPr/>
            <p:nvPr/>
          </p:nvSpPr>
          <p:spPr>
            <a:xfrm>
              <a:off x="1619672" y="119675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6" name="Ellipse 115"/>
            <p:cNvSpPr/>
            <p:nvPr/>
          </p:nvSpPr>
          <p:spPr>
            <a:xfrm>
              <a:off x="899592" y="119675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7" name="Ellipse 116"/>
            <p:cNvSpPr/>
            <p:nvPr/>
          </p:nvSpPr>
          <p:spPr>
            <a:xfrm>
              <a:off x="899592" y="191684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8" name="Ellipse 117"/>
            <p:cNvSpPr/>
            <p:nvPr/>
          </p:nvSpPr>
          <p:spPr>
            <a:xfrm>
              <a:off x="1619688" y="191684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9" name="Ellipse 118"/>
            <p:cNvSpPr/>
            <p:nvPr/>
          </p:nvSpPr>
          <p:spPr>
            <a:xfrm>
              <a:off x="2339768" y="191684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0" name="Ellipse 119"/>
            <p:cNvSpPr/>
            <p:nvPr/>
          </p:nvSpPr>
          <p:spPr>
            <a:xfrm>
              <a:off x="3059848" y="191684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1" name="Ellipse 120"/>
            <p:cNvSpPr/>
            <p:nvPr/>
          </p:nvSpPr>
          <p:spPr>
            <a:xfrm>
              <a:off x="3779928" y="191684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2" name="Ellipse 121"/>
            <p:cNvSpPr/>
            <p:nvPr/>
          </p:nvSpPr>
          <p:spPr>
            <a:xfrm>
              <a:off x="4500008" y="191684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3" name="Ellipse 122"/>
            <p:cNvSpPr/>
            <p:nvPr/>
          </p:nvSpPr>
          <p:spPr>
            <a:xfrm>
              <a:off x="5220088" y="191684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4" name="Ellipse 123"/>
            <p:cNvSpPr/>
            <p:nvPr/>
          </p:nvSpPr>
          <p:spPr>
            <a:xfrm>
              <a:off x="5933960" y="2122691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5" name="Ellipse 124"/>
            <p:cNvSpPr/>
            <p:nvPr/>
          </p:nvSpPr>
          <p:spPr>
            <a:xfrm>
              <a:off x="6660248" y="191684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6" name="Ellipse 125"/>
            <p:cNvSpPr/>
            <p:nvPr/>
          </p:nvSpPr>
          <p:spPr>
            <a:xfrm>
              <a:off x="7380328" y="191683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7" name="Ellipse 126"/>
            <p:cNvSpPr/>
            <p:nvPr/>
          </p:nvSpPr>
          <p:spPr>
            <a:xfrm>
              <a:off x="8100408" y="191683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8" name="Ellipse 127"/>
            <p:cNvSpPr/>
            <p:nvPr/>
          </p:nvSpPr>
          <p:spPr>
            <a:xfrm>
              <a:off x="899592" y="263692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9" name="Ellipse 128"/>
            <p:cNvSpPr/>
            <p:nvPr/>
          </p:nvSpPr>
          <p:spPr>
            <a:xfrm>
              <a:off x="1619688" y="263691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2339768" y="263691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1" name="Ellipse 130"/>
            <p:cNvSpPr/>
            <p:nvPr/>
          </p:nvSpPr>
          <p:spPr>
            <a:xfrm>
              <a:off x="3059848" y="285295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2" name="Ellipse 131"/>
            <p:cNvSpPr/>
            <p:nvPr/>
          </p:nvSpPr>
          <p:spPr>
            <a:xfrm>
              <a:off x="3779928" y="263691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3" name="Ellipse 132"/>
            <p:cNvSpPr/>
            <p:nvPr/>
          </p:nvSpPr>
          <p:spPr>
            <a:xfrm>
              <a:off x="4788040" y="263691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4" name="Ellipse 133"/>
            <p:cNvSpPr/>
            <p:nvPr/>
          </p:nvSpPr>
          <p:spPr>
            <a:xfrm>
              <a:off x="5436112" y="263691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5" name="Ellipse 134"/>
            <p:cNvSpPr/>
            <p:nvPr/>
          </p:nvSpPr>
          <p:spPr>
            <a:xfrm>
              <a:off x="5940168" y="263691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7" name="Ellipse 136"/>
            <p:cNvSpPr/>
            <p:nvPr/>
          </p:nvSpPr>
          <p:spPr>
            <a:xfrm>
              <a:off x="7164288" y="263691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8" name="Ellipse 137"/>
            <p:cNvSpPr/>
            <p:nvPr/>
          </p:nvSpPr>
          <p:spPr>
            <a:xfrm>
              <a:off x="8100408" y="263691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39" name="Gerade Verbindung 138"/>
            <p:cNvCxnSpPr/>
            <p:nvPr/>
          </p:nvCxnSpPr>
          <p:spPr>
            <a:xfrm flipV="1">
              <a:off x="974929" y="548680"/>
              <a:ext cx="7269479" cy="77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Gerade Verbindung 141"/>
            <p:cNvCxnSpPr>
              <a:stCxn id="411" idx="4"/>
              <a:endCxn id="128" idx="0"/>
            </p:cNvCxnSpPr>
            <p:nvPr/>
          </p:nvCxnSpPr>
          <p:spPr>
            <a:xfrm>
              <a:off x="971592" y="620672"/>
              <a:ext cx="0" cy="20162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Gerade Verbindung 142"/>
            <p:cNvCxnSpPr>
              <a:stCxn id="410" idx="4"/>
            </p:cNvCxnSpPr>
            <p:nvPr/>
          </p:nvCxnSpPr>
          <p:spPr>
            <a:xfrm>
              <a:off x="1691672" y="620672"/>
              <a:ext cx="16" cy="20013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Gerade Verbindung 143"/>
            <p:cNvCxnSpPr>
              <a:stCxn id="409" idx="4"/>
            </p:cNvCxnSpPr>
            <p:nvPr/>
          </p:nvCxnSpPr>
          <p:spPr>
            <a:xfrm>
              <a:off x="2411752" y="620672"/>
              <a:ext cx="0" cy="201626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Gerade Verbindung 144"/>
            <p:cNvCxnSpPr>
              <a:stCxn id="408" idx="4"/>
              <a:endCxn id="131" idx="0"/>
            </p:cNvCxnSpPr>
            <p:nvPr/>
          </p:nvCxnSpPr>
          <p:spPr>
            <a:xfrm>
              <a:off x="3131832" y="620672"/>
              <a:ext cx="16" cy="2232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Gerade Verbindung 145"/>
            <p:cNvCxnSpPr/>
            <p:nvPr/>
          </p:nvCxnSpPr>
          <p:spPr>
            <a:xfrm>
              <a:off x="3851912" y="1361055"/>
              <a:ext cx="0" cy="129617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Gerade Verbindung 146"/>
            <p:cNvCxnSpPr>
              <a:stCxn id="406" idx="4"/>
              <a:endCxn id="122" idx="4"/>
            </p:cNvCxnSpPr>
            <p:nvPr/>
          </p:nvCxnSpPr>
          <p:spPr>
            <a:xfrm>
              <a:off x="4571992" y="620672"/>
              <a:ext cx="16" cy="144017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Gerade Verbindung 147"/>
            <p:cNvCxnSpPr>
              <a:stCxn id="405" idx="4"/>
              <a:endCxn id="75" idx="4"/>
            </p:cNvCxnSpPr>
            <p:nvPr/>
          </p:nvCxnSpPr>
          <p:spPr>
            <a:xfrm>
              <a:off x="5292072" y="620672"/>
              <a:ext cx="16" cy="14336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Gerade Verbindung 148"/>
            <p:cNvCxnSpPr/>
            <p:nvPr/>
          </p:nvCxnSpPr>
          <p:spPr>
            <a:xfrm>
              <a:off x="975894" y="3533938"/>
              <a:ext cx="0" cy="129617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Gerade Verbindung 149"/>
            <p:cNvCxnSpPr>
              <a:stCxn id="403" idx="4"/>
              <a:endCxn id="125" idx="0"/>
            </p:cNvCxnSpPr>
            <p:nvPr/>
          </p:nvCxnSpPr>
          <p:spPr>
            <a:xfrm>
              <a:off x="6732232" y="620672"/>
              <a:ext cx="16" cy="129617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Gerade Verbindung 151"/>
            <p:cNvCxnSpPr>
              <a:stCxn id="401" idx="4"/>
            </p:cNvCxnSpPr>
            <p:nvPr/>
          </p:nvCxnSpPr>
          <p:spPr>
            <a:xfrm>
              <a:off x="8172392" y="620672"/>
              <a:ext cx="1126" cy="202302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Ellipse 153"/>
            <p:cNvSpPr/>
            <p:nvPr/>
          </p:nvSpPr>
          <p:spPr>
            <a:xfrm>
              <a:off x="5950061" y="5505290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5" name="Ellipse 154"/>
            <p:cNvSpPr/>
            <p:nvPr/>
          </p:nvSpPr>
          <p:spPr>
            <a:xfrm>
              <a:off x="8110317" y="5505290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6" name="Ellipse 155"/>
            <p:cNvSpPr/>
            <p:nvPr/>
          </p:nvSpPr>
          <p:spPr>
            <a:xfrm>
              <a:off x="6670157" y="5505290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7" name="Ellipse 156"/>
            <p:cNvSpPr/>
            <p:nvPr/>
          </p:nvSpPr>
          <p:spPr>
            <a:xfrm>
              <a:off x="7390237" y="5505290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8" name="Ellipse 157"/>
            <p:cNvSpPr/>
            <p:nvPr/>
          </p:nvSpPr>
          <p:spPr>
            <a:xfrm>
              <a:off x="5229981" y="5505290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9" name="Ellipse 158"/>
            <p:cNvSpPr/>
            <p:nvPr/>
          </p:nvSpPr>
          <p:spPr>
            <a:xfrm>
              <a:off x="4509901" y="5505290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0" name="Ellipse 159"/>
            <p:cNvSpPr/>
            <p:nvPr/>
          </p:nvSpPr>
          <p:spPr>
            <a:xfrm>
              <a:off x="3779928" y="5505290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1" name="Ellipse 160"/>
            <p:cNvSpPr/>
            <p:nvPr/>
          </p:nvSpPr>
          <p:spPr>
            <a:xfrm>
              <a:off x="3059848" y="530120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2" name="Ellipse 161"/>
            <p:cNvSpPr/>
            <p:nvPr/>
          </p:nvSpPr>
          <p:spPr>
            <a:xfrm>
              <a:off x="2349661" y="5505290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3" name="Ellipse 162"/>
            <p:cNvSpPr/>
            <p:nvPr/>
          </p:nvSpPr>
          <p:spPr>
            <a:xfrm>
              <a:off x="1629581" y="5505290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4" name="Ellipse 163"/>
            <p:cNvSpPr/>
            <p:nvPr/>
          </p:nvSpPr>
          <p:spPr>
            <a:xfrm>
              <a:off x="909501" y="5505290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5" name="Ellipse 164"/>
            <p:cNvSpPr/>
            <p:nvPr/>
          </p:nvSpPr>
          <p:spPr>
            <a:xfrm>
              <a:off x="909501" y="6225386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6" name="Ellipse 165"/>
            <p:cNvSpPr/>
            <p:nvPr/>
          </p:nvSpPr>
          <p:spPr>
            <a:xfrm>
              <a:off x="1629597" y="6225386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7" name="Ellipse 166"/>
            <p:cNvSpPr/>
            <p:nvPr/>
          </p:nvSpPr>
          <p:spPr>
            <a:xfrm>
              <a:off x="2349677" y="6225386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8" name="Ellipse 167"/>
            <p:cNvSpPr/>
            <p:nvPr/>
          </p:nvSpPr>
          <p:spPr>
            <a:xfrm>
              <a:off x="3069757" y="6225386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9" name="Ellipse 168"/>
            <p:cNvSpPr/>
            <p:nvPr/>
          </p:nvSpPr>
          <p:spPr>
            <a:xfrm>
              <a:off x="3789837" y="6225386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0" name="Ellipse 169"/>
            <p:cNvSpPr/>
            <p:nvPr/>
          </p:nvSpPr>
          <p:spPr>
            <a:xfrm>
              <a:off x="4509917" y="6225386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1" name="Ellipse 170"/>
            <p:cNvSpPr/>
            <p:nvPr/>
          </p:nvSpPr>
          <p:spPr>
            <a:xfrm>
              <a:off x="5229997" y="6225386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2" name="Ellipse 171"/>
            <p:cNvSpPr/>
            <p:nvPr/>
          </p:nvSpPr>
          <p:spPr>
            <a:xfrm>
              <a:off x="5950061" y="6225386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3" name="Ellipse 172"/>
            <p:cNvSpPr/>
            <p:nvPr/>
          </p:nvSpPr>
          <p:spPr>
            <a:xfrm>
              <a:off x="6670157" y="6225386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4" name="Ellipse 173"/>
            <p:cNvSpPr/>
            <p:nvPr/>
          </p:nvSpPr>
          <p:spPr>
            <a:xfrm>
              <a:off x="7390237" y="6225370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5" name="Ellipse 174"/>
            <p:cNvSpPr/>
            <p:nvPr/>
          </p:nvSpPr>
          <p:spPr>
            <a:xfrm>
              <a:off x="8110317" y="6225370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88" name="Gerade Verbindung 187"/>
            <p:cNvCxnSpPr/>
            <p:nvPr/>
          </p:nvCxnSpPr>
          <p:spPr>
            <a:xfrm flipV="1">
              <a:off x="909501" y="6267538"/>
              <a:ext cx="7221904" cy="298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Gerade Verbindung 189"/>
            <p:cNvCxnSpPr>
              <a:stCxn id="164" idx="4"/>
              <a:endCxn id="165" idx="0"/>
            </p:cNvCxnSpPr>
            <p:nvPr/>
          </p:nvCxnSpPr>
          <p:spPr>
            <a:xfrm>
              <a:off x="981501" y="5649290"/>
              <a:ext cx="0" cy="576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Gerade Verbindung 190"/>
            <p:cNvCxnSpPr>
              <a:endCxn id="166" idx="0"/>
            </p:cNvCxnSpPr>
            <p:nvPr/>
          </p:nvCxnSpPr>
          <p:spPr>
            <a:xfrm>
              <a:off x="1701597" y="5634370"/>
              <a:ext cx="0" cy="591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Gerade Verbindung 191"/>
            <p:cNvCxnSpPr>
              <a:endCxn id="167" idx="0"/>
            </p:cNvCxnSpPr>
            <p:nvPr/>
          </p:nvCxnSpPr>
          <p:spPr>
            <a:xfrm>
              <a:off x="2421661" y="5649298"/>
              <a:ext cx="16" cy="5760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Gerade Verbindung 192"/>
            <p:cNvCxnSpPr>
              <a:stCxn id="9" idx="4"/>
              <a:endCxn id="168" idx="4"/>
            </p:cNvCxnSpPr>
            <p:nvPr/>
          </p:nvCxnSpPr>
          <p:spPr>
            <a:xfrm>
              <a:off x="3126515" y="3641982"/>
              <a:ext cx="15242" cy="272740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Gerade Verbindung 193"/>
            <p:cNvCxnSpPr>
              <a:endCxn id="169" idx="4"/>
            </p:cNvCxnSpPr>
            <p:nvPr/>
          </p:nvCxnSpPr>
          <p:spPr>
            <a:xfrm>
              <a:off x="3861821" y="5669593"/>
              <a:ext cx="16" cy="6997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Gerade Verbindung 194"/>
            <p:cNvCxnSpPr>
              <a:stCxn id="159" idx="4"/>
              <a:endCxn id="170" idx="4"/>
            </p:cNvCxnSpPr>
            <p:nvPr/>
          </p:nvCxnSpPr>
          <p:spPr>
            <a:xfrm>
              <a:off x="4581901" y="5649290"/>
              <a:ext cx="16" cy="7200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Gerade Verbindung 195"/>
            <p:cNvCxnSpPr>
              <a:endCxn id="171" idx="4"/>
            </p:cNvCxnSpPr>
            <p:nvPr/>
          </p:nvCxnSpPr>
          <p:spPr>
            <a:xfrm>
              <a:off x="5301981" y="5634370"/>
              <a:ext cx="16" cy="735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Gerade Verbindung 196"/>
            <p:cNvCxnSpPr>
              <a:endCxn id="172" idx="4"/>
            </p:cNvCxnSpPr>
            <p:nvPr/>
          </p:nvCxnSpPr>
          <p:spPr>
            <a:xfrm flipH="1">
              <a:off x="6022061" y="5649274"/>
              <a:ext cx="16" cy="7201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Gerade Verbindung 197"/>
            <p:cNvCxnSpPr>
              <a:endCxn id="173" idx="4"/>
            </p:cNvCxnSpPr>
            <p:nvPr/>
          </p:nvCxnSpPr>
          <p:spPr>
            <a:xfrm>
              <a:off x="6742157" y="5634370"/>
              <a:ext cx="0" cy="735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Gerade Verbindung 198"/>
            <p:cNvCxnSpPr>
              <a:endCxn id="174" idx="4"/>
            </p:cNvCxnSpPr>
            <p:nvPr/>
          </p:nvCxnSpPr>
          <p:spPr>
            <a:xfrm>
              <a:off x="7462237" y="5634370"/>
              <a:ext cx="0" cy="735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Gerade Verbindung 199"/>
            <p:cNvCxnSpPr>
              <a:endCxn id="175" idx="4"/>
            </p:cNvCxnSpPr>
            <p:nvPr/>
          </p:nvCxnSpPr>
          <p:spPr>
            <a:xfrm flipH="1">
              <a:off x="8182317" y="5656063"/>
              <a:ext cx="1110" cy="71330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Gerade Verbindung 201"/>
            <p:cNvCxnSpPr>
              <a:endCxn id="12" idx="0"/>
            </p:cNvCxnSpPr>
            <p:nvPr/>
          </p:nvCxnSpPr>
          <p:spPr>
            <a:xfrm>
              <a:off x="969062" y="2774392"/>
              <a:ext cx="451" cy="61556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Gerade Verbindung 204"/>
            <p:cNvCxnSpPr>
              <a:endCxn id="11" idx="0"/>
            </p:cNvCxnSpPr>
            <p:nvPr/>
          </p:nvCxnSpPr>
          <p:spPr>
            <a:xfrm>
              <a:off x="1675800" y="2780928"/>
              <a:ext cx="13793" cy="60902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Gerade Verbindung 205"/>
            <p:cNvCxnSpPr>
              <a:endCxn id="10" idx="0"/>
            </p:cNvCxnSpPr>
            <p:nvPr/>
          </p:nvCxnSpPr>
          <p:spPr>
            <a:xfrm>
              <a:off x="2408789" y="2794432"/>
              <a:ext cx="884" cy="59552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Gerade Verbindung 206"/>
            <p:cNvCxnSpPr>
              <a:stCxn id="131" idx="4"/>
              <a:endCxn id="9" idx="0"/>
            </p:cNvCxnSpPr>
            <p:nvPr/>
          </p:nvCxnSpPr>
          <p:spPr>
            <a:xfrm flipH="1">
              <a:off x="3126515" y="2996952"/>
              <a:ext cx="5333" cy="50103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Gerade Verbindung 207"/>
            <p:cNvCxnSpPr>
              <a:endCxn id="8" idx="0"/>
            </p:cNvCxnSpPr>
            <p:nvPr/>
          </p:nvCxnSpPr>
          <p:spPr>
            <a:xfrm>
              <a:off x="3843894" y="2794431"/>
              <a:ext cx="5939" cy="59552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Gerade Verbindung 215"/>
            <p:cNvCxnSpPr>
              <a:stCxn id="87" idx="4"/>
              <a:endCxn id="20" idx="0"/>
            </p:cNvCxnSpPr>
            <p:nvPr/>
          </p:nvCxnSpPr>
          <p:spPr>
            <a:xfrm flipH="1">
              <a:off x="6010073" y="2774392"/>
              <a:ext cx="2095" cy="108665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Gerade Verbindung 217"/>
            <p:cNvCxnSpPr>
              <a:stCxn id="4" idx="0"/>
            </p:cNvCxnSpPr>
            <p:nvPr/>
          </p:nvCxnSpPr>
          <p:spPr>
            <a:xfrm>
              <a:off x="6730169" y="3389954"/>
              <a:ext cx="8965" cy="1001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Gerade Verbindung 219"/>
            <p:cNvCxnSpPr>
              <a:stCxn id="90" idx="4"/>
            </p:cNvCxnSpPr>
            <p:nvPr/>
          </p:nvCxnSpPr>
          <p:spPr>
            <a:xfrm>
              <a:off x="8172408" y="2774392"/>
              <a:ext cx="6192" cy="6356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Gerade Verbindung 221"/>
            <p:cNvCxnSpPr/>
            <p:nvPr/>
          </p:nvCxnSpPr>
          <p:spPr>
            <a:xfrm>
              <a:off x="8182317" y="4892120"/>
              <a:ext cx="6192" cy="6356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Gerade Verbindung 222"/>
            <p:cNvCxnSpPr/>
            <p:nvPr/>
          </p:nvCxnSpPr>
          <p:spPr>
            <a:xfrm>
              <a:off x="7456045" y="4974130"/>
              <a:ext cx="6192" cy="6356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Gerade Verbindung 223"/>
            <p:cNvCxnSpPr/>
            <p:nvPr/>
          </p:nvCxnSpPr>
          <p:spPr>
            <a:xfrm>
              <a:off x="6729667" y="4950988"/>
              <a:ext cx="6192" cy="6356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Gerade Verbindung 224"/>
            <p:cNvCxnSpPr>
              <a:stCxn id="20" idx="4"/>
            </p:cNvCxnSpPr>
            <p:nvPr/>
          </p:nvCxnSpPr>
          <p:spPr>
            <a:xfrm>
              <a:off x="6010073" y="4005048"/>
              <a:ext cx="2079" cy="15815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Gerade Verbindung 225"/>
            <p:cNvCxnSpPr/>
            <p:nvPr/>
          </p:nvCxnSpPr>
          <p:spPr>
            <a:xfrm>
              <a:off x="5281056" y="4923891"/>
              <a:ext cx="6192" cy="6356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Gerade Verbindung 226"/>
            <p:cNvCxnSpPr/>
            <p:nvPr/>
          </p:nvCxnSpPr>
          <p:spPr>
            <a:xfrm>
              <a:off x="4568082" y="4901598"/>
              <a:ext cx="6192" cy="6356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Gerade Verbindung 227"/>
            <p:cNvCxnSpPr/>
            <p:nvPr/>
          </p:nvCxnSpPr>
          <p:spPr>
            <a:xfrm>
              <a:off x="3830731" y="4877708"/>
              <a:ext cx="6192" cy="6356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Gerade Verbindung 229"/>
            <p:cNvCxnSpPr/>
            <p:nvPr/>
          </p:nvCxnSpPr>
          <p:spPr>
            <a:xfrm>
              <a:off x="2394659" y="4923891"/>
              <a:ext cx="6192" cy="6356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Gerade Verbindung 230"/>
            <p:cNvCxnSpPr/>
            <p:nvPr/>
          </p:nvCxnSpPr>
          <p:spPr>
            <a:xfrm>
              <a:off x="1683401" y="4958275"/>
              <a:ext cx="6192" cy="6356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Gerade Verbindung 231"/>
            <p:cNvCxnSpPr/>
            <p:nvPr/>
          </p:nvCxnSpPr>
          <p:spPr>
            <a:xfrm>
              <a:off x="961124" y="4931201"/>
              <a:ext cx="6192" cy="6356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Gerade Verbindung 238"/>
            <p:cNvCxnSpPr/>
            <p:nvPr/>
          </p:nvCxnSpPr>
          <p:spPr>
            <a:xfrm flipH="1">
              <a:off x="6033766" y="1940838"/>
              <a:ext cx="675376" cy="22693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Gerade Verbindung 242"/>
            <p:cNvCxnSpPr>
              <a:stCxn id="124" idx="6"/>
              <a:endCxn id="75" idx="6"/>
            </p:cNvCxnSpPr>
            <p:nvPr/>
          </p:nvCxnSpPr>
          <p:spPr>
            <a:xfrm flipH="1" flipV="1">
              <a:off x="5364088" y="1982328"/>
              <a:ext cx="713872" cy="21236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Gerade Verbindung 246"/>
            <p:cNvCxnSpPr>
              <a:stCxn id="123" idx="4"/>
              <a:endCxn id="134" idx="0"/>
            </p:cNvCxnSpPr>
            <p:nvPr/>
          </p:nvCxnSpPr>
          <p:spPr>
            <a:xfrm>
              <a:off x="5292088" y="2060848"/>
              <a:ext cx="216024" cy="57606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Gerade Verbindung 248"/>
            <p:cNvCxnSpPr>
              <a:stCxn id="134" idx="7"/>
              <a:endCxn id="6" idx="0"/>
            </p:cNvCxnSpPr>
            <p:nvPr/>
          </p:nvCxnSpPr>
          <p:spPr>
            <a:xfrm flipH="1">
              <a:off x="5289993" y="2658000"/>
              <a:ext cx="269031" cy="7319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Gerade Verbindung 256"/>
            <p:cNvCxnSpPr>
              <a:stCxn id="125" idx="4"/>
              <a:endCxn id="88" idx="0"/>
            </p:cNvCxnSpPr>
            <p:nvPr/>
          </p:nvCxnSpPr>
          <p:spPr>
            <a:xfrm flipH="1">
              <a:off x="6516208" y="2060848"/>
              <a:ext cx="216040" cy="56954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Gerade Verbindung 258"/>
            <p:cNvCxnSpPr>
              <a:stCxn id="88" idx="0"/>
              <a:endCxn id="4" idx="0"/>
            </p:cNvCxnSpPr>
            <p:nvPr/>
          </p:nvCxnSpPr>
          <p:spPr>
            <a:xfrm>
              <a:off x="6516208" y="2630392"/>
              <a:ext cx="213961" cy="7595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Gerade Verbindung 261"/>
            <p:cNvCxnSpPr>
              <a:stCxn id="6" idx="7"/>
              <a:endCxn id="2" idx="3"/>
            </p:cNvCxnSpPr>
            <p:nvPr/>
          </p:nvCxnSpPr>
          <p:spPr>
            <a:xfrm flipV="1">
              <a:off x="5340905" y="3335888"/>
              <a:ext cx="618256" cy="751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Gerade Verbindung 263"/>
            <p:cNvCxnSpPr>
              <a:stCxn id="2" idx="2"/>
              <a:endCxn id="4" idx="6"/>
            </p:cNvCxnSpPr>
            <p:nvPr/>
          </p:nvCxnSpPr>
          <p:spPr>
            <a:xfrm>
              <a:off x="5938073" y="3284976"/>
              <a:ext cx="864096" cy="17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Gerade Verbindung 274"/>
            <p:cNvCxnSpPr/>
            <p:nvPr/>
          </p:nvCxnSpPr>
          <p:spPr>
            <a:xfrm>
              <a:off x="7459141" y="3497982"/>
              <a:ext cx="0" cy="129617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Gerade Verbindung 275"/>
            <p:cNvCxnSpPr/>
            <p:nvPr/>
          </p:nvCxnSpPr>
          <p:spPr>
            <a:xfrm>
              <a:off x="8170329" y="3497982"/>
              <a:ext cx="0" cy="129617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Gerade Verbindung 276"/>
            <p:cNvCxnSpPr/>
            <p:nvPr/>
          </p:nvCxnSpPr>
          <p:spPr>
            <a:xfrm>
              <a:off x="6732248" y="3533954"/>
              <a:ext cx="0" cy="129617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Gerade Verbindung 277"/>
            <p:cNvCxnSpPr/>
            <p:nvPr/>
          </p:nvCxnSpPr>
          <p:spPr>
            <a:xfrm>
              <a:off x="5281056" y="3533954"/>
              <a:ext cx="0" cy="129617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Gerade Verbindung 281"/>
            <p:cNvCxnSpPr>
              <a:stCxn id="122" idx="4"/>
              <a:endCxn id="133" idx="0"/>
            </p:cNvCxnSpPr>
            <p:nvPr/>
          </p:nvCxnSpPr>
          <p:spPr>
            <a:xfrm>
              <a:off x="4572008" y="2060848"/>
              <a:ext cx="288032" cy="57606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Gerade Verbindung 283"/>
            <p:cNvCxnSpPr>
              <a:stCxn id="7" idx="0"/>
              <a:endCxn id="133" idx="4"/>
            </p:cNvCxnSpPr>
            <p:nvPr/>
          </p:nvCxnSpPr>
          <p:spPr>
            <a:xfrm flipV="1">
              <a:off x="4569913" y="2780912"/>
              <a:ext cx="290127" cy="6090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Gerade Verbindung 285"/>
            <p:cNvCxnSpPr/>
            <p:nvPr/>
          </p:nvCxnSpPr>
          <p:spPr>
            <a:xfrm flipH="1" flipV="1">
              <a:off x="5342984" y="1268760"/>
              <a:ext cx="618256" cy="22256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Gerade Verbindung 287"/>
            <p:cNvCxnSpPr>
              <a:stCxn id="108" idx="2"/>
              <a:endCxn id="106" idx="6"/>
            </p:cNvCxnSpPr>
            <p:nvPr/>
          </p:nvCxnSpPr>
          <p:spPr>
            <a:xfrm flipH="1">
              <a:off x="6084152" y="1268752"/>
              <a:ext cx="576096" cy="2160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Gerade Verbindung 289"/>
            <p:cNvCxnSpPr>
              <a:stCxn id="126" idx="4"/>
              <a:endCxn id="137" idx="0"/>
            </p:cNvCxnSpPr>
            <p:nvPr/>
          </p:nvCxnSpPr>
          <p:spPr>
            <a:xfrm flipH="1">
              <a:off x="7236288" y="2060832"/>
              <a:ext cx="216040" cy="5760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Gerade Verbindung 291"/>
            <p:cNvCxnSpPr>
              <a:stCxn id="5" idx="1"/>
              <a:endCxn id="137" idx="1"/>
            </p:cNvCxnSpPr>
            <p:nvPr/>
          </p:nvCxnSpPr>
          <p:spPr>
            <a:xfrm flipH="1" flipV="1">
              <a:off x="7185376" y="2658000"/>
              <a:ext cx="213961" cy="7530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Gerade Verbindung 295"/>
            <p:cNvCxnSpPr>
              <a:stCxn id="82" idx="6"/>
              <a:endCxn id="131" idx="2"/>
            </p:cNvCxnSpPr>
            <p:nvPr/>
          </p:nvCxnSpPr>
          <p:spPr>
            <a:xfrm>
              <a:off x="2483768" y="2702392"/>
              <a:ext cx="576080" cy="22256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Gerade Verbindung 297"/>
            <p:cNvCxnSpPr>
              <a:stCxn id="132" idx="2"/>
              <a:endCxn id="131" idx="6"/>
            </p:cNvCxnSpPr>
            <p:nvPr/>
          </p:nvCxnSpPr>
          <p:spPr>
            <a:xfrm flipH="1">
              <a:off x="3203848" y="2708912"/>
              <a:ext cx="576080" cy="2160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Gerade Verbindung 300"/>
            <p:cNvCxnSpPr>
              <a:stCxn id="8" idx="7"/>
              <a:endCxn id="9" idx="6"/>
            </p:cNvCxnSpPr>
            <p:nvPr/>
          </p:nvCxnSpPr>
          <p:spPr>
            <a:xfrm flipH="1">
              <a:off x="3198515" y="3411042"/>
              <a:ext cx="702230" cy="1589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Gerade Verbindung 304"/>
            <p:cNvCxnSpPr>
              <a:stCxn id="10" idx="7"/>
              <a:endCxn id="9" idx="2"/>
            </p:cNvCxnSpPr>
            <p:nvPr/>
          </p:nvCxnSpPr>
          <p:spPr>
            <a:xfrm>
              <a:off x="2460585" y="3411042"/>
              <a:ext cx="593930" cy="1589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Gerade Verbindung 307"/>
            <p:cNvCxnSpPr>
              <a:stCxn id="8" idx="3"/>
              <a:endCxn id="17" idx="0"/>
            </p:cNvCxnSpPr>
            <p:nvPr/>
          </p:nvCxnSpPr>
          <p:spPr>
            <a:xfrm flipH="1">
              <a:off x="3669805" y="3512866"/>
              <a:ext cx="129116" cy="5642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Gerade Verbindung 310"/>
            <p:cNvCxnSpPr>
              <a:stCxn id="17" idx="0"/>
              <a:endCxn id="28" idx="0"/>
            </p:cNvCxnSpPr>
            <p:nvPr/>
          </p:nvCxnSpPr>
          <p:spPr>
            <a:xfrm>
              <a:off x="3669805" y="4077072"/>
              <a:ext cx="180044" cy="7530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Gerade Verbindung 313"/>
            <p:cNvCxnSpPr>
              <a:stCxn id="27" idx="6"/>
              <a:endCxn id="28" idx="1"/>
            </p:cNvCxnSpPr>
            <p:nvPr/>
          </p:nvCxnSpPr>
          <p:spPr>
            <a:xfrm>
              <a:off x="3201769" y="4653128"/>
              <a:ext cx="597168" cy="19807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Gerade Verbindung 315"/>
            <p:cNvCxnSpPr>
              <a:stCxn id="26" idx="7"/>
              <a:endCxn id="27" idx="2"/>
            </p:cNvCxnSpPr>
            <p:nvPr/>
          </p:nvCxnSpPr>
          <p:spPr>
            <a:xfrm flipV="1">
              <a:off x="2460601" y="4653128"/>
              <a:ext cx="597168" cy="19807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Gerade Verbindung 321"/>
            <p:cNvCxnSpPr>
              <a:stCxn id="10" idx="4"/>
              <a:endCxn id="15" idx="0"/>
            </p:cNvCxnSpPr>
            <p:nvPr/>
          </p:nvCxnSpPr>
          <p:spPr>
            <a:xfrm>
              <a:off x="2409673" y="3533954"/>
              <a:ext cx="144000" cy="5431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Gerade Verbindung 324"/>
            <p:cNvCxnSpPr>
              <a:stCxn id="26" idx="0"/>
              <a:endCxn id="15" idx="4"/>
            </p:cNvCxnSpPr>
            <p:nvPr/>
          </p:nvCxnSpPr>
          <p:spPr>
            <a:xfrm flipV="1">
              <a:off x="2409689" y="4221072"/>
              <a:ext cx="143984" cy="6090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Gerade Verbindung 327"/>
            <p:cNvCxnSpPr/>
            <p:nvPr/>
          </p:nvCxnSpPr>
          <p:spPr>
            <a:xfrm flipH="1">
              <a:off x="4355976" y="3533954"/>
              <a:ext cx="163033" cy="5642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Gerade Verbindung 332"/>
            <p:cNvCxnSpPr>
              <a:stCxn id="160" idx="2"/>
            </p:cNvCxnSpPr>
            <p:nvPr/>
          </p:nvCxnSpPr>
          <p:spPr>
            <a:xfrm flipH="1" flipV="1">
              <a:off x="3182760" y="5373216"/>
              <a:ext cx="597168" cy="20407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Gerade Verbindung 338"/>
            <p:cNvCxnSpPr/>
            <p:nvPr/>
          </p:nvCxnSpPr>
          <p:spPr>
            <a:xfrm flipV="1">
              <a:off x="2421661" y="5373216"/>
              <a:ext cx="710187" cy="2040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Gerade Verbindung 340"/>
            <p:cNvCxnSpPr>
              <a:stCxn id="18" idx="4"/>
              <a:endCxn id="29" idx="0"/>
            </p:cNvCxnSpPr>
            <p:nvPr/>
          </p:nvCxnSpPr>
          <p:spPr>
            <a:xfrm>
              <a:off x="4355968" y="4221072"/>
              <a:ext cx="213961" cy="6090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Gerade Verbindung 347"/>
            <p:cNvCxnSpPr>
              <a:stCxn id="25" idx="0"/>
              <a:endCxn id="14" idx="4"/>
            </p:cNvCxnSpPr>
            <p:nvPr/>
          </p:nvCxnSpPr>
          <p:spPr>
            <a:xfrm flipV="1">
              <a:off x="1689609" y="4221072"/>
              <a:ext cx="218103" cy="6090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Gerade Verbindung 352"/>
            <p:cNvCxnSpPr>
              <a:stCxn id="11" idx="4"/>
            </p:cNvCxnSpPr>
            <p:nvPr/>
          </p:nvCxnSpPr>
          <p:spPr>
            <a:xfrm>
              <a:off x="1689593" y="3533954"/>
              <a:ext cx="218119" cy="61512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Gerade Verbindung 358"/>
            <p:cNvCxnSpPr>
              <a:stCxn id="20" idx="2"/>
            </p:cNvCxnSpPr>
            <p:nvPr/>
          </p:nvCxnSpPr>
          <p:spPr>
            <a:xfrm flipH="1">
              <a:off x="5292081" y="3933048"/>
              <a:ext cx="645992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Gerade Verbindung 360"/>
            <p:cNvCxnSpPr>
              <a:stCxn id="20" idx="1"/>
            </p:cNvCxnSpPr>
            <p:nvPr/>
          </p:nvCxnSpPr>
          <p:spPr>
            <a:xfrm>
              <a:off x="5959161" y="3882136"/>
              <a:ext cx="747894" cy="2313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Gerade Verbindung 369"/>
            <p:cNvCxnSpPr>
              <a:endCxn id="110" idx="2"/>
            </p:cNvCxnSpPr>
            <p:nvPr/>
          </p:nvCxnSpPr>
          <p:spPr>
            <a:xfrm flipV="1">
              <a:off x="1022504" y="1268752"/>
              <a:ext cx="4197568" cy="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Gerade Verbindung 370"/>
            <p:cNvCxnSpPr>
              <a:stCxn id="160" idx="6"/>
            </p:cNvCxnSpPr>
            <p:nvPr/>
          </p:nvCxnSpPr>
          <p:spPr>
            <a:xfrm>
              <a:off x="3923928" y="5577290"/>
              <a:ext cx="4238012" cy="2458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Gerade Verbindung 372"/>
            <p:cNvCxnSpPr>
              <a:stCxn id="164" idx="2"/>
            </p:cNvCxnSpPr>
            <p:nvPr/>
          </p:nvCxnSpPr>
          <p:spPr>
            <a:xfrm>
              <a:off x="909501" y="5577290"/>
              <a:ext cx="1570220" cy="93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Gerade Verbindung 374"/>
            <p:cNvCxnSpPr/>
            <p:nvPr/>
          </p:nvCxnSpPr>
          <p:spPr>
            <a:xfrm>
              <a:off x="931297" y="4875076"/>
              <a:ext cx="1570220" cy="93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Gerade Verbindung 375"/>
            <p:cNvCxnSpPr/>
            <p:nvPr/>
          </p:nvCxnSpPr>
          <p:spPr>
            <a:xfrm>
              <a:off x="931297" y="3424350"/>
              <a:ext cx="1570220" cy="93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Gerade Verbindung 376"/>
            <p:cNvCxnSpPr/>
            <p:nvPr/>
          </p:nvCxnSpPr>
          <p:spPr>
            <a:xfrm>
              <a:off x="906562" y="2697758"/>
              <a:ext cx="1570220" cy="93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Gerade Verbindung 377"/>
            <p:cNvCxnSpPr>
              <a:endCxn id="123" idx="2"/>
            </p:cNvCxnSpPr>
            <p:nvPr/>
          </p:nvCxnSpPr>
          <p:spPr>
            <a:xfrm>
              <a:off x="890690" y="1982897"/>
              <a:ext cx="4329398" cy="595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Gerade Verbindung 379"/>
            <p:cNvCxnSpPr>
              <a:endCxn id="19" idx="6"/>
            </p:cNvCxnSpPr>
            <p:nvPr/>
          </p:nvCxnSpPr>
          <p:spPr>
            <a:xfrm>
              <a:off x="857042" y="4138425"/>
              <a:ext cx="4504967" cy="1064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Gerade Verbindung 385"/>
            <p:cNvCxnSpPr/>
            <p:nvPr/>
          </p:nvCxnSpPr>
          <p:spPr>
            <a:xfrm>
              <a:off x="6618289" y="3429000"/>
              <a:ext cx="1570220" cy="93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Gerade Verbindung 386"/>
            <p:cNvCxnSpPr/>
            <p:nvPr/>
          </p:nvCxnSpPr>
          <p:spPr>
            <a:xfrm>
              <a:off x="3824558" y="3429000"/>
              <a:ext cx="1570220" cy="93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Gerade Verbindung 387"/>
            <p:cNvCxnSpPr>
              <a:stCxn id="134" idx="2"/>
            </p:cNvCxnSpPr>
            <p:nvPr/>
          </p:nvCxnSpPr>
          <p:spPr>
            <a:xfrm>
              <a:off x="5436112" y="2708912"/>
              <a:ext cx="2695293" cy="279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Gerade Verbindung 388"/>
            <p:cNvCxnSpPr/>
            <p:nvPr/>
          </p:nvCxnSpPr>
          <p:spPr>
            <a:xfrm>
              <a:off x="6660232" y="1978247"/>
              <a:ext cx="1570220" cy="93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Gerade Verbindung 389"/>
            <p:cNvCxnSpPr/>
            <p:nvPr/>
          </p:nvCxnSpPr>
          <p:spPr>
            <a:xfrm>
              <a:off x="6653100" y="4149080"/>
              <a:ext cx="1570220" cy="93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Gerade Verbindung 390"/>
            <p:cNvCxnSpPr>
              <a:stCxn id="28" idx="7"/>
            </p:cNvCxnSpPr>
            <p:nvPr/>
          </p:nvCxnSpPr>
          <p:spPr>
            <a:xfrm>
              <a:off x="3900761" y="4851202"/>
              <a:ext cx="4354361" cy="285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Gerade Verbindung 393"/>
            <p:cNvCxnSpPr/>
            <p:nvPr/>
          </p:nvCxnSpPr>
          <p:spPr>
            <a:xfrm>
              <a:off x="3916088" y="2711708"/>
              <a:ext cx="1570220" cy="93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Gerade Verbindung 395"/>
            <p:cNvCxnSpPr/>
            <p:nvPr/>
          </p:nvCxnSpPr>
          <p:spPr>
            <a:xfrm>
              <a:off x="6630556" y="1252932"/>
              <a:ext cx="1570220" cy="93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1" name="Ellipse 400"/>
            <p:cNvSpPr/>
            <p:nvPr/>
          </p:nvSpPr>
          <p:spPr>
            <a:xfrm>
              <a:off x="8100392" y="47667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2" name="Ellipse 401"/>
            <p:cNvSpPr/>
            <p:nvPr/>
          </p:nvSpPr>
          <p:spPr>
            <a:xfrm>
              <a:off x="7380312" y="47667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3" name="Ellipse 402"/>
            <p:cNvSpPr/>
            <p:nvPr/>
          </p:nvSpPr>
          <p:spPr>
            <a:xfrm>
              <a:off x="6660232" y="47667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4" name="Ellipse 403"/>
            <p:cNvSpPr/>
            <p:nvPr/>
          </p:nvSpPr>
          <p:spPr>
            <a:xfrm>
              <a:off x="5940152" y="47667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5" name="Ellipse 404"/>
            <p:cNvSpPr/>
            <p:nvPr/>
          </p:nvSpPr>
          <p:spPr>
            <a:xfrm>
              <a:off x="5220072" y="47667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6" name="Ellipse 405"/>
            <p:cNvSpPr/>
            <p:nvPr/>
          </p:nvSpPr>
          <p:spPr>
            <a:xfrm>
              <a:off x="4499992" y="47667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7" name="Ellipse 406"/>
            <p:cNvSpPr/>
            <p:nvPr/>
          </p:nvSpPr>
          <p:spPr>
            <a:xfrm>
              <a:off x="3779912" y="47667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8" name="Ellipse 407"/>
            <p:cNvSpPr/>
            <p:nvPr/>
          </p:nvSpPr>
          <p:spPr>
            <a:xfrm>
              <a:off x="3059832" y="47667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9" name="Ellipse 408"/>
            <p:cNvSpPr/>
            <p:nvPr/>
          </p:nvSpPr>
          <p:spPr>
            <a:xfrm>
              <a:off x="2339752" y="47667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0" name="Ellipse 409"/>
            <p:cNvSpPr/>
            <p:nvPr/>
          </p:nvSpPr>
          <p:spPr>
            <a:xfrm>
              <a:off x="1619672" y="47667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1" name="Ellipse 410"/>
            <p:cNvSpPr/>
            <p:nvPr/>
          </p:nvSpPr>
          <p:spPr>
            <a:xfrm>
              <a:off x="899592" y="47667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14" name="Gerade Verbindung 413"/>
            <p:cNvCxnSpPr/>
            <p:nvPr/>
          </p:nvCxnSpPr>
          <p:spPr>
            <a:xfrm>
              <a:off x="7456029" y="604844"/>
              <a:ext cx="16" cy="129617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8" name="Pfeil nach rechts 437"/>
            <p:cNvSpPr/>
            <p:nvPr/>
          </p:nvSpPr>
          <p:spPr>
            <a:xfrm rot="19814754">
              <a:off x="4059027" y="3603967"/>
              <a:ext cx="500400" cy="183600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9" name="Pfeil nach rechts 438"/>
            <p:cNvSpPr/>
            <p:nvPr/>
          </p:nvSpPr>
          <p:spPr>
            <a:xfrm rot="9001232" flipV="1">
              <a:off x="4708589" y="3213106"/>
              <a:ext cx="468000" cy="185212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031858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2195736" y="476672"/>
            <a:ext cx="4464496" cy="5472608"/>
            <a:chOff x="1367961" y="3693320"/>
            <a:chExt cx="2025892" cy="2384739"/>
          </a:xfrm>
        </p:grpSpPr>
        <p:sp>
          <p:nvSpPr>
            <p:cNvPr id="4" name="Ellipse 3"/>
            <p:cNvSpPr/>
            <p:nvPr/>
          </p:nvSpPr>
          <p:spPr>
            <a:xfrm>
              <a:off x="2220914" y="5718059"/>
              <a:ext cx="360000" cy="360000"/>
            </a:xfrm>
            <a:prstGeom prst="ellipse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>
              <a:off x="1367961" y="4698468"/>
              <a:ext cx="360000" cy="360000"/>
            </a:xfrm>
            <a:prstGeom prst="ellipse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" name="Gerade Verbindung 55"/>
            <p:cNvCxnSpPr>
              <a:endCxn id="14" idx="0"/>
            </p:cNvCxnSpPr>
            <p:nvPr/>
          </p:nvCxnSpPr>
          <p:spPr>
            <a:xfrm>
              <a:off x="2400914" y="4047452"/>
              <a:ext cx="0" cy="550097"/>
            </a:xfrm>
            <a:prstGeom prst="line">
              <a:avLst/>
            </a:prstGeom>
            <a:ln w="57150">
              <a:solidFill>
                <a:srgbClr val="000000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 prst="coolSlant"/>
            </a:sp3d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Gerade Verbindung 61"/>
            <p:cNvCxnSpPr>
              <a:stCxn id="14" idx="2"/>
              <a:endCxn id="5" idx="6"/>
            </p:cNvCxnSpPr>
            <p:nvPr/>
          </p:nvCxnSpPr>
          <p:spPr>
            <a:xfrm flipH="1">
              <a:off x="1727961" y="4867549"/>
              <a:ext cx="402953" cy="10919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Gerade Verbindung 66"/>
            <p:cNvCxnSpPr>
              <a:stCxn id="14" idx="4"/>
              <a:endCxn id="4" idx="0"/>
            </p:cNvCxnSpPr>
            <p:nvPr/>
          </p:nvCxnSpPr>
          <p:spPr>
            <a:xfrm>
              <a:off x="2400914" y="5137549"/>
              <a:ext cx="0" cy="580510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Ellipse 8"/>
            <p:cNvSpPr/>
            <p:nvPr/>
          </p:nvSpPr>
          <p:spPr>
            <a:xfrm>
              <a:off x="2220914" y="3693320"/>
              <a:ext cx="360000" cy="360000"/>
            </a:xfrm>
            <a:prstGeom prst="ellipse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0" name="Gerade Verbindung 80"/>
            <p:cNvCxnSpPr/>
            <p:nvPr/>
          </p:nvCxnSpPr>
          <p:spPr>
            <a:xfrm flipH="1">
              <a:off x="2670914" y="4856630"/>
              <a:ext cx="402953" cy="10919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Gerade Verbindung 83"/>
            <p:cNvCxnSpPr/>
            <p:nvPr/>
          </p:nvCxnSpPr>
          <p:spPr>
            <a:xfrm flipV="1">
              <a:off x="2627784" y="4627710"/>
              <a:ext cx="275674" cy="169442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Ellipse 10"/>
            <p:cNvSpPr/>
            <p:nvPr/>
          </p:nvSpPr>
          <p:spPr>
            <a:xfrm>
              <a:off x="2838366" y="4383639"/>
              <a:ext cx="360000" cy="360000"/>
            </a:xfrm>
            <a:prstGeom prst="ellipse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>
              <a:off x="2130914" y="4597549"/>
              <a:ext cx="540000" cy="540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" name="Gerade Verbindung 86"/>
            <p:cNvCxnSpPr/>
            <p:nvPr/>
          </p:nvCxnSpPr>
          <p:spPr>
            <a:xfrm flipH="1">
              <a:off x="1907704" y="4926420"/>
              <a:ext cx="262800" cy="142721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Ellipse 11"/>
            <p:cNvSpPr/>
            <p:nvPr/>
          </p:nvSpPr>
          <p:spPr>
            <a:xfrm>
              <a:off x="3033853" y="4646921"/>
              <a:ext cx="360000" cy="360000"/>
            </a:xfrm>
            <a:prstGeom prst="ellipse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Ellipse 2"/>
            <p:cNvSpPr/>
            <p:nvPr/>
          </p:nvSpPr>
          <p:spPr>
            <a:xfrm>
              <a:off x="1579494" y="4957549"/>
              <a:ext cx="360000" cy="360000"/>
            </a:xfrm>
            <a:prstGeom prst="ellipse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64758337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Nadine</dc:creator>
  <cp:lastModifiedBy>Nadine Tuchscherer</cp:lastModifiedBy>
  <cp:revision>39</cp:revision>
  <dcterms:created xsi:type="dcterms:W3CDTF">2019-07-24T16:17:25Z</dcterms:created>
  <dcterms:modified xsi:type="dcterms:W3CDTF">2019-08-01T10:31:10Z</dcterms:modified>
</cp:coreProperties>
</file>