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787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3195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2835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876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96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26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9998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532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076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17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77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FAF0C-7E33-4FBC-83D2-97FC16BEBD5F}" type="datetimeFigureOut">
              <a:rPr lang="de-DE" smtClean="0"/>
              <a:t>03.11.2016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91417-28F4-4BAD-9BC5-ADB62AD9C9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181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15816" y="3851756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2987824" y="2492896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5" name="Parallelogramm 4"/>
          <p:cNvSpPr/>
          <p:nvPr/>
        </p:nvSpPr>
        <p:spPr>
          <a:xfrm>
            <a:off x="1992462" y="3347884"/>
            <a:ext cx="2351244" cy="1350121"/>
          </a:xfrm>
          <a:prstGeom prst="parallelogram">
            <a:avLst>
              <a:gd name="adj" fmla="val 49183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13" name="Textfeld 12"/>
          <p:cNvSpPr txBox="1"/>
          <p:nvPr/>
        </p:nvSpPr>
        <p:spPr>
          <a:xfrm>
            <a:off x="2988355" y="515719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cxnSp>
        <p:nvCxnSpPr>
          <p:cNvPr id="14" name="Gerade Verbindung 13"/>
          <p:cNvCxnSpPr/>
          <p:nvPr/>
        </p:nvCxnSpPr>
        <p:spPr>
          <a:xfrm flipV="1">
            <a:off x="3150689" y="2862228"/>
            <a:ext cx="0" cy="854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/>
        </p:nvSpPr>
        <p:spPr>
          <a:xfrm>
            <a:off x="3490941" y="4524201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4180841" y="3213829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835696" y="4509120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516469" y="3163218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cxnSp>
        <p:nvCxnSpPr>
          <p:cNvPr id="18" name="Gerade Verbindung 17"/>
          <p:cNvCxnSpPr>
            <a:endCxn id="13" idx="0"/>
          </p:cNvCxnSpPr>
          <p:nvPr/>
        </p:nvCxnSpPr>
        <p:spPr>
          <a:xfrm>
            <a:off x="3151220" y="4693786"/>
            <a:ext cx="8015" cy="463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292080" y="2555612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Sb</a:t>
            </a:r>
            <a:endParaRPr lang="de-DE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5364088" y="119675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25" name="Parallelogramm 24"/>
          <p:cNvSpPr/>
          <p:nvPr/>
        </p:nvSpPr>
        <p:spPr>
          <a:xfrm>
            <a:off x="4368726" y="2051740"/>
            <a:ext cx="2351244" cy="1350121"/>
          </a:xfrm>
          <a:prstGeom prst="parallelogram">
            <a:avLst>
              <a:gd name="adj" fmla="val 49183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2000"/>
          </a:p>
        </p:txBody>
      </p:sp>
      <p:sp>
        <p:nvSpPr>
          <p:cNvPr id="26" name="Textfeld 25"/>
          <p:cNvSpPr txBox="1"/>
          <p:nvPr/>
        </p:nvSpPr>
        <p:spPr>
          <a:xfrm>
            <a:off x="5364619" y="3861048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cxnSp>
        <p:nvCxnSpPr>
          <p:cNvPr id="27" name="Gerade Verbindung 26"/>
          <p:cNvCxnSpPr/>
          <p:nvPr/>
        </p:nvCxnSpPr>
        <p:spPr>
          <a:xfrm flipV="1">
            <a:off x="5526953" y="1566084"/>
            <a:ext cx="0" cy="8548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/>
          <p:cNvSpPr txBox="1"/>
          <p:nvPr/>
        </p:nvSpPr>
        <p:spPr>
          <a:xfrm>
            <a:off x="5867205" y="3228057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6557105" y="1917685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211960" y="3212976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4892733" y="1867074"/>
            <a:ext cx="34176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</a:p>
        </p:txBody>
      </p:sp>
      <p:cxnSp>
        <p:nvCxnSpPr>
          <p:cNvPr id="32" name="Gerade Verbindung 31"/>
          <p:cNvCxnSpPr>
            <a:endCxn id="26" idx="0"/>
          </p:cNvCxnSpPr>
          <p:nvPr/>
        </p:nvCxnSpPr>
        <p:spPr>
          <a:xfrm>
            <a:off x="5527484" y="3397642"/>
            <a:ext cx="8015" cy="4634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ieren 39"/>
          <p:cNvGrpSpPr/>
          <p:nvPr/>
        </p:nvGrpSpPr>
        <p:grpSpPr>
          <a:xfrm>
            <a:off x="1472656" y="1324799"/>
            <a:ext cx="108012" cy="4232503"/>
            <a:chOff x="1619672" y="980728"/>
            <a:chExt cx="288000" cy="4760475"/>
          </a:xfrm>
        </p:grpSpPr>
        <p:cxnSp>
          <p:nvCxnSpPr>
            <p:cNvPr id="35" name="Gerade Verbindung 34"/>
            <p:cNvCxnSpPr/>
            <p:nvPr/>
          </p:nvCxnSpPr>
          <p:spPr>
            <a:xfrm flipH="1">
              <a:off x="1619672" y="980728"/>
              <a:ext cx="28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>
            <a:xfrm>
              <a:off x="1619672" y="980728"/>
              <a:ext cx="0" cy="47604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>
              <a:off x="1619672" y="5741203"/>
              <a:ext cx="28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uppieren 41"/>
          <p:cNvGrpSpPr/>
          <p:nvPr/>
        </p:nvGrpSpPr>
        <p:grpSpPr>
          <a:xfrm flipH="1">
            <a:off x="6988899" y="1324799"/>
            <a:ext cx="108012" cy="4232503"/>
            <a:chOff x="1619672" y="980728"/>
            <a:chExt cx="288000" cy="4760475"/>
          </a:xfrm>
        </p:grpSpPr>
        <p:cxnSp>
          <p:nvCxnSpPr>
            <p:cNvPr id="43" name="Gerade Verbindung 42"/>
            <p:cNvCxnSpPr/>
            <p:nvPr/>
          </p:nvCxnSpPr>
          <p:spPr>
            <a:xfrm flipH="1">
              <a:off x="1619672" y="980728"/>
              <a:ext cx="28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 Verbindung 43"/>
            <p:cNvCxnSpPr/>
            <p:nvPr/>
          </p:nvCxnSpPr>
          <p:spPr>
            <a:xfrm>
              <a:off x="1619672" y="980728"/>
              <a:ext cx="0" cy="47604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Gerade Verbindung 44"/>
            <p:cNvCxnSpPr/>
            <p:nvPr/>
          </p:nvCxnSpPr>
          <p:spPr>
            <a:xfrm>
              <a:off x="1619672" y="5741203"/>
              <a:ext cx="288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Gerade Verbindung 45"/>
          <p:cNvCxnSpPr/>
          <p:nvPr/>
        </p:nvCxnSpPr>
        <p:spPr>
          <a:xfrm>
            <a:off x="7236320" y="1268760"/>
            <a:ext cx="21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346533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Bildschirmpräsentation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Samy</dc:creator>
  <cp:lastModifiedBy>Samy</cp:lastModifiedBy>
  <cp:revision>4</cp:revision>
  <dcterms:created xsi:type="dcterms:W3CDTF">2016-11-03T17:27:47Z</dcterms:created>
  <dcterms:modified xsi:type="dcterms:W3CDTF">2016-11-03T18:32:59Z</dcterms:modified>
</cp:coreProperties>
</file>