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672" y="7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A7DE4A4-AC8D-4DE4-9BC9-0E2005CD4B68}"/>
              </a:ext>
            </a:extLst>
          </p:cNvPr>
          <p:cNvSpPr/>
          <p:nvPr/>
        </p:nvSpPr>
        <p:spPr>
          <a:xfrm>
            <a:off x="3738212" y="907382"/>
            <a:ext cx="1440000" cy="36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R</a:t>
            </a:r>
            <a:r>
              <a:rPr lang="de-DE" sz="16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396C138-FB53-4098-9087-4922F0A2CE16}"/>
              </a:ext>
            </a:extLst>
          </p:cNvPr>
          <p:cNvSpPr/>
          <p:nvPr/>
        </p:nvSpPr>
        <p:spPr>
          <a:xfrm>
            <a:off x="5671285" y="907382"/>
            <a:ext cx="1440000" cy="36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R</a:t>
            </a:r>
            <a:r>
              <a:rPr lang="de-DE" sz="16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48AA8861-D6D4-4D73-83CA-E12C3BF9E2CB}"/>
              </a:ext>
            </a:extLst>
          </p:cNvPr>
          <p:cNvSpPr>
            <a:spLocks noChangeAspect="1"/>
          </p:cNvSpPr>
          <p:nvPr/>
        </p:nvSpPr>
        <p:spPr>
          <a:xfrm>
            <a:off x="7668127" y="1916649"/>
            <a:ext cx="360000" cy="36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9C40B15-6C11-4C80-B5B3-487917FC3CC3}"/>
              </a:ext>
            </a:extLst>
          </p:cNvPr>
          <p:cNvSpPr>
            <a:spLocks noChangeAspect="1"/>
          </p:cNvSpPr>
          <p:nvPr/>
        </p:nvSpPr>
        <p:spPr>
          <a:xfrm>
            <a:off x="5671285" y="3015916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308B20B-72D0-45D7-A8EF-5F9B4BEAC10E}"/>
              </a:ext>
            </a:extLst>
          </p:cNvPr>
          <p:cNvSpPr>
            <a:spLocks noChangeAspect="1"/>
          </p:cNvSpPr>
          <p:nvPr/>
        </p:nvSpPr>
        <p:spPr>
          <a:xfrm>
            <a:off x="4863000" y="3015916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8" name="Verbinder: gewinkelt 7">
            <a:extLst>
              <a:ext uri="{FF2B5EF4-FFF2-40B4-BE49-F238E27FC236}">
                <a16:creationId xmlns:a16="http://schemas.microsoft.com/office/drawing/2014/main" id="{532B8767-97F1-48EF-8CF3-13E34C64C0EC}"/>
              </a:ext>
            </a:extLst>
          </p:cNvPr>
          <p:cNvCxnSpPr>
            <a:stCxn id="2" idx="1"/>
            <a:endCxn id="6" idx="2"/>
          </p:cNvCxnSpPr>
          <p:nvPr/>
        </p:nvCxnSpPr>
        <p:spPr>
          <a:xfrm rot="10800000" flipH="1" flipV="1">
            <a:off x="3738212" y="1087382"/>
            <a:ext cx="1124788" cy="2018534"/>
          </a:xfrm>
          <a:prstGeom prst="bentConnector3">
            <a:avLst>
              <a:gd name="adj1" fmla="val -47422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9FBDC682-E131-414B-88B9-38AE09E4A551}"/>
              </a:ext>
            </a:extLst>
          </p:cNvPr>
          <p:cNvCxnSpPr>
            <a:stCxn id="2" idx="3"/>
            <a:endCxn id="3" idx="1"/>
          </p:cNvCxnSpPr>
          <p:nvPr/>
        </p:nvCxnSpPr>
        <p:spPr>
          <a:xfrm>
            <a:off x="5178212" y="1087382"/>
            <a:ext cx="49307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Verbinder: gewinkelt 13">
            <a:extLst>
              <a:ext uri="{FF2B5EF4-FFF2-40B4-BE49-F238E27FC236}">
                <a16:creationId xmlns:a16="http://schemas.microsoft.com/office/drawing/2014/main" id="{FCBD6D98-4B44-4599-940B-E45BACB493F2}"/>
              </a:ext>
            </a:extLst>
          </p:cNvPr>
          <p:cNvCxnSpPr>
            <a:stCxn id="3" idx="3"/>
            <a:endCxn id="4" idx="0"/>
          </p:cNvCxnSpPr>
          <p:nvPr/>
        </p:nvCxnSpPr>
        <p:spPr>
          <a:xfrm>
            <a:off x="7111285" y="1087382"/>
            <a:ext cx="736842" cy="829267"/>
          </a:xfrm>
          <a:prstGeom prst="bent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Verbinder: gewinkelt 15">
            <a:extLst>
              <a:ext uri="{FF2B5EF4-FFF2-40B4-BE49-F238E27FC236}">
                <a16:creationId xmlns:a16="http://schemas.microsoft.com/office/drawing/2014/main" id="{29E3259B-6FA1-4C2A-8550-9D69DE3998CB}"/>
              </a:ext>
            </a:extLst>
          </p:cNvPr>
          <p:cNvCxnSpPr>
            <a:stCxn id="4" idx="4"/>
            <a:endCxn id="5" idx="6"/>
          </p:cNvCxnSpPr>
          <p:nvPr/>
        </p:nvCxnSpPr>
        <p:spPr>
          <a:xfrm rot="5400000">
            <a:off x="6435073" y="1692861"/>
            <a:ext cx="829267" cy="1996842"/>
          </a:xfrm>
          <a:prstGeom prst="bent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90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A7DE4A4-AC8D-4DE4-9BC9-0E2005CD4B68}"/>
              </a:ext>
            </a:extLst>
          </p:cNvPr>
          <p:cNvSpPr/>
          <p:nvPr/>
        </p:nvSpPr>
        <p:spPr>
          <a:xfrm>
            <a:off x="3738212" y="907382"/>
            <a:ext cx="1440000" cy="36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solidFill>
                  <a:schemeClr val="tx1"/>
                </a:solidFill>
              </a:rPr>
              <a:t>R</a:t>
            </a:r>
            <a:r>
              <a:rPr lang="de-DE" sz="1600" baseline="-25000" dirty="0" err="1">
                <a:solidFill>
                  <a:schemeClr val="tx1"/>
                </a:solidFill>
              </a:rPr>
              <a:t>v</a:t>
            </a:r>
            <a:endParaRPr lang="de-DE" sz="1600" baseline="-25000" dirty="0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48AA8861-D6D4-4D73-83CA-E12C3BF9E2CB}"/>
              </a:ext>
            </a:extLst>
          </p:cNvPr>
          <p:cNvSpPr>
            <a:spLocks noChangeAspect="1"/>
          </p:cNvSpPr>
          <p:nvPr/>
        </p:nvSpPr>
        <p:spPr>
          <a:xfrm>
            <a:off x="7668127" y="1916649"/>
            <a:ext cx="360000" cy="36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9C40B15-6C11-4C80-B5B3-487917FC3CC3}"/>
              </a:ext>
            </a:extLst>
          </p:cNvPr>
          <p:cNvSpPr>
            <a:spLocks noChangeAspect="1"/>
          </p:cNvSpPr>
          <p:nvPr/>
        </p:nvSpPr>
        <p:spPr>
          <a:xfrm>
            <a:off x="5671285" y="3015916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308B20B-72D0-45D7-A8EF-5F9B4BEAC10E}"/>
              </a:ext>
            </a:extLst>
          </p:cNvPr>
          <p:cNvSpPr>
            <a:spLocks noChangeAspect="1"/>
          </p:cNvSpPr>
          <p:nvPr/>
        </p:nvSpPr>
        <p:spPr>
          <a:xfrm>
            <a:off x="4863000" y="3015916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8" name="Verbinder: gewinkelt 7">
            <a:extLst>
              <a:ext uri="{FF2B5EF4-FFF2-40B4-BE49-F238E27FC236}">
                <a16:creationId xmlns:a16="http://schemas.microsoft.com/office/drawing/2014/main" id="{532B8767-97F1-48EF-8CF3-13E34C64C0EC}"/>
              </a:ext>
            </a:extLst>
          </p:cNvPr>
          <p:cNvCxnSpPr>
            <a:stCxn id="2" idx="1"/>
            <a:endCxn id="6" idx="2"/>
          </p:cNvCxnSpPr>
          <p:nvPr/>
        </p:nvCxnSpPr>
        <p:spPr>
          <a:xfrm rot="10800000" flipH="1" flipV="1">
            <a:off x="3738212" y="1087382"/>
            <a:ext cx="1124788" cy="2018534"/>
          </a:xfrm>
          <a:prstGeom prst="bentConnector3">
            <a:avLst>
              <a:gd name="adj1" fmla="val -47422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9FBDC682-E131-414B-88B9-38AE09E4A551}"/>
              </a:ext>
            </a:extLst>
          </p:cNvPr>
          <p:cNvCxnSpPr>
            <a:cxnSpLocks/>
            <a:stCxn id="2" idx="3"/>
            <a:endCxn id="7" idx="2"/>
          </p:cNvCxnSpPr>
          <p:nvPr/>
        </p:nvCxnSpPr>
        <p:spPr>
          <a:xfrm>
            <a:off x="5178212" y="1087382"/>
            <a:ext cx="94307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Verbinder: gewinkelt 13">
            <a:extLst>
              <a:ext uri="{FF2B5EF4-FFF2-40B4-BE49-F238E27FC236}">
                <a16:creationId xmlns:a16="http://schemas.microsoft.com/office/drawing/2014/main" id="{FCBD6D98-4B44-4599-940B-E45BACB493F2}"/>
              </a:ext>
            </a:extLst>
          </p:cNvPr>
          <p:cNvCxnSpPr>
            <a:cxnSpLocks/>
            <a:stCxn id="7" idx="6"/>
            <a:endCxn id="4" idx="0"/>
          </p:cNvCxnSpPr>
          <p:nvPr/>
        </p:nvCxnSpPr>
        <p:spPr>
          <a:xfrm>
            <a:off x="6661285" y="1087382"/>
            <a:ext cx="1186842" cy="829267"/>
          </a:xfrm>
          <a:prstGeom prst="bent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Verbinder: gewinkelt 15">
            <a:extLst>
              <a:ext uri="{FF2B5EF4-FFF2-40B4-BE49-F238E27FC236}">
                <a16:creationId xmlns:a16="http://schemas.microsoft.com/office/drawing/2014/main" id="{29E3259B-6FA1-4C2A-8550-9D69DE3998CB}"/>
              </a:ext>
            </a:extLst>
          </p:cNvPr>
          <p:cNvCxnSpPr>
            <a:stCxn id="4" idx="4"/>
            <a:endCxn id="5" idx="6"/>
          </p:cNvCxnSpPr>
          <p:nvPr/>
        </p:nvCxnSpPr>
        <p:spPr>
          <a:xfrm rot="5400000">
            <a:off x="6435073" y="1692861"/>
            <a:ext cx="829267" cy="1996842"/>
          </a:xfrm>
          <a:prstGeom prst="bent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D0A60271-DE28-4C03-907A-FCA505312001}"/>
              </a:ext>
            </a:extLst>
          </p:cNvPr>
          <p:cNvSpPr>
            <a:spLocks noChangeAspect="1"/>
          </p:cNvSpPr>
          <p:nvPr/>
        </p:nvSpPr>
        <p:spPr>
          <a:xfrm>
            <a:off x="6121285" y="817382"/>
            <a:ext cx="540000" cy="54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6D54E293-C3CF-489A-B2F0-F30B1A2E7DA7}"/>
              </a:ext>
            </a:extLst>
          </p:cNvPr>
          <p:cNvCxnSpPr>
            <a:stCxn id="7" idx="1"/>
            <a:endCxn id="7" idx="5"/>
          </p:cNvCxnSpPr>
          <p:nvPr/>
        </p:nvCxnSpPr>
        <p:spPr>
          <a:xfrm>
            <a:off x="6200366" y="896463"/>
            <a:ext cx="381838" cy="3818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D0DAB2F-59AF-4CF4-A838-44A41D7FEBBF}"/>
              </a:ext>
            </a:extLst>
          </p:cNvPr>
          <p:cNvCxnSpPr>
            <a:stCxn id="7" idx="7"/>
            <a:endCxn id="7" idx="3"/>
          </p:cNvCxnSpPr>
          <p:nvPr/>
        </p:nvCxnSpPr>
        <p:spPr>
          <a:xfrm flipH="1">
            <a:off x="6200366" y="896463"/>
            <a:ext cx="381838" cy="3818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5246C131-03C9-4CEF-8DD1-FA77CEC68F58}"/>
              </a:ext>
            </a:extLst>
          </p:cNvPr>
          <p:cNvSpPr>
            <a:spLocks noChangeAspect="1"/>
          </p:cNvSpPr>
          <p:nvPr/>
        </p:nvSpPr>
        <p:spPr>
          <a:xfrm>
            <a:off x="4278212" y="277382"/>
            <a:ext cx="360000" cy="36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V</a:t>
            </a:r>
          </a:p>
        </p:txBody>
      </p:sp>
      <p:cxnSp>
        <p:nvCxnSpPr>
          <p:cNvPr id="20" name="Verbinder: gewinkelt 19">
            <a:extLst>
              <a:ext uri="{FF2B5EF4-FFF2-40B4-BE49-F238E27FC236}">
                <a16:creationId xmlns:a16="http://schemas.microsoft.com/office/drawing/2014/main" id="{C30FF37D-08F8-4E43-8018-B88E08581D87}"/>
              </a:ext>
            </a:extLst>
          </p:cNvPr>
          <p:cNvCxnSpPr>
            <a:cxnSpLocks/>
            <a:stCxn id="18" idx="2"/>
          </p:cNvCxnSpPr>
          <p:nvPr/>
        </p:nvCxnSpPr>
        <p:spPr>
          <a:xfrm rot="10800000" flipV="1">
            <a:off x="3511550" y="457382"/>
            <a:ext cx="766662" cy="360000"/>
          </a:xfrm>
          <a:prstGeom prst="bentConnector3">
            <a:avLst>
              <a:gd name="adj1" fmla="val 100007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Verbinder: gewinkelt 24">
            <a:extLst>
              <a:ext uri="{FF2B5EF4-FFF2-40B4-BE49-F238E27FC236}">
                <a16:creationId xmlns:a16="http://schemas.microsoft.com/office/drawing/2014/main" id="{BA86BD6F-35CF-4332-9DDF-125315FF13C1}"/>
              </a:ext>
            </a:extLst>
          </p:cNvPr>
          <p:cNvCxnSpPr>
            <a:cxnSpLocks/>
            <a:stCxn id="18" idx="6"/>
          </p:cNvCxnSpPr>
          <p:nvPr/>
        </p:nvCxnSpPr>
        <p:spPr>
          <a:xfrm>
            <a:off x="4638212" y="457382"/>
            <a:ext cx="784688" cy="439081"/>
          </a:xfrm>
          <a:prstGeom prst="bentConnector3">
            <a:avLst>
              <a:gd name="adj1" fmla="val 99768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96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A4-Papier (210 x 297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11</cp:revision>
  <dcterms:created xsi:type="dcterms:W3CDTF">2020-05-18T07:49:30Z</dcterms:created>
  <dcterms:modified xsi:type="dcterms:W3CDTF">2020-07-14T05:57:18Z</dcterms:modified>
</cp:coreProperties>
</file>