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FD483F-54A1-4E42-A105-3DB983FA7A32}" v="1" dt="2024-02-23T07:22:11.7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phia Röstel" userId="fd1533226a74c6fe" providerId="LiveId" clId="{E4FD483F-54A1-4E42-A105-3DB983FA7A32}"/>
    <pc:docChg chg="modSld">
      <pc:chgData name="Sophia Röstel" userId="fd1533226a74c6fe" providerId="LiveId" clId="{E4FD483F-54A1-4E42-A105-3DB983FA7A32}" dt="2024-02-23T07:22:11.745" v="2" actId="5736"/>
      <pc:docMkLst>
        <pc:docMk/>
      </pc:docMkLst>
      <pc:sldChg chg="modSp mod">
        <pc:chgData name="Sophia Röstel" userId="fd1533226a74c6fe" providerId="LiveId" clId="{E4FD483F-54A1-4E42-A105-3DB983FA7A32}" dt="2024-02-23T07:22:11.745" v="2" actId="5736"/>
        <pc:sldMkLst>
          <pc:docMk/>
          <pc:sldMk cId="1226219583" sldId="256"/>
        </pc:sldMkLst>
        <pc:spChg chg="mod">
          <ac:chgData name="Sophia Röstel" userId="fd1533226a74c6fe" providerId="LiveId" clId="{E4FD483F-54A1-4E42-A105-3DB983FA7A32}" dt="2024-02-23T07:22:11.745" v="2" actId="5736"/>
          <ac:spMkLst>
            <pc:docMk/>
            <pc:sldMk cId="1226219583" sldId="256"/>
            <ac:spMk id="15" creationId="{8920AE8F-1AE9-3F95-5059-4573D2ACF00E}"/>
          </ac:spMkLst>
        </pc:spChg>
        <pc:spChg chg="mod">
          <ac:chgData name="Sophia Röstel" userId="fd1533226a74c6fe" providerId="LiveId" clId="{E4FD483F-54A1-4E42-A105-3DB983FA7A32}" dt="2024-02-23T07:22:11.745" v="2" actId="5736"/>
          <ac:spMkLst>
            <pc:docMk/>
            <pc:sldMk cId="1226219583" sldId="256"/>
            <ac:spMk id="16" creationId="{5B7B6373-6D7C-3A9C-6598-9E15C065CAF7}"/>
          </ac:spMkLst>
        </pc:spChg>
        <pc:spChg chg="mod">
          <ac:chgData name="Sophia Röstel" userId="fd1533226a74c6fe" providerId="LiveId" clId="{E4FD483F-54A1-4E42-A105-3DB983FA7A32}" dt="2024-02-23T07:22:11.745" v="2" actId="5736"/>
          <ac:spMkLst>
            <pc:docMk/>
            <pc:sldMk cId="1226219583" sldId="256"/>
            <ac:spMk id="17" creationId="{F6E5409B-0CEB-C901-F687-71F3DD3A1009}"/>
          </ac:spMkLst>
        </pc:spChg>
        <pc:graphicFrameChg chg="mod">
          <ac:chgData name="Sophia Röstel" userId="fd1533226a74c6fe" providerId="LiveId" clId="{E4FD483F-54A1-4E42-A105-3DB983FA7A32}" dt="2024-02-23T07:22:11.745" v="2" actId="5736"/>
          <ac:graphicFrameMkLst>
            <pc:docMk/>
            <pc:sldMk cId="1226219583" sldId="256"/>
            <ac:graphicFrameMk id="4" creationId="{B31F444D-E179-B8F8-CB1A-879F918F15C1}"/>
          </ac:graphicFrameMkLst>
        </pc:graphicFrameChg>
        <pc:picChg chg="mod">
          <ac:chgData name="Sophia Röstel" userId="fd1533226a74c6fe" providerId="LiveId" clId="{E4FD483F-54A1-4E42-A105-3DB983FA7A32}" dt="2024-02-23T07:22:11.745" v="2" actId="5736"/>
          <ac:picMkLst>
            <pc:docMk/>
            <pc:sldMk cId="1226219583" sldId="256"/>
            <ac:picMk id="8" creationId="{D3AA3AF9-6A4A-DD9A-08BB-67214F9EEEA4}"/>
          </ac:picMkLst>
        </pc:picChg>
        <pc:picChg chg="mod">
          <ac:chgData name="Sophia Röstel" userId="fd1533226a74c6fe" providerId="LiveId" clId="{E4FD483F-54A1-4E42-A105-3DB983FA7A32}" dt="2024-02-23T07:22:11.745" v="2" actId="5736"/>
          <ac:picMkLst>
            <pc:docMk/>
            <pc:sldMk cId="1226219583" sldId="256"/>
            <ac:picMk id="10" creationId="{ED3FD9E8-6DDB-FE50-751B-16ED98BDEC10}"/>
          </ac:picMkLst>
        </pc:picChg>
        <pc:picChg chg="mod">
          <ac:chgData name="Sophia Röstel" userId="fd1533226a74c6fe" providerId="LiveId" clId="{E4FD483F-54A1-4E42-A105-3DB983FA7A32}" dt="2024-02-23T07:22:11.745" v="2" actId="5736"/>
          <ac:picMkLst>
            <pc:docMk/>
            <pc:sldMk cId="1226219583" sldId="256"/>
            <ac:picMk id="14" creationId="{8FCC5640-4F79-5E83-9C66-116D0BEA1F91}"/>
          </ac:picMkLst>
        </pc:picChg>
        <pc:cxnChg chg="mod">
          <ac:chgData name="Sophia Röstel" userId="fd1533226a74c6fe" providerId="LiveId" clId="{E4FD483F-54A1-4E42-A105-3DB983FA7A32}" dt="2024-02-23T07:22:11.745" v="2" actId="5736"/>
          <ac:cxnSpMkLst>
            <pc:docMk/>
            <pc:sldMk cId="1226219583" sldId="256"/>
            <ac:cxnSpMk id="19" creationId="{BD597E8E-0F1C-98BB-C510-AEEE2AAB4AD5}"/>
          </ac:cxnSpMkLst>
        </pc:cxnChg>
        <pc:cxnChg chg="mod">
          <ac:chgData name="Sophia Röstel" userId="fd1533226a74c6fe" providerId="LiveId" clId="{E4FD483F-54A1-4E42-A105-3DB983FA7A32}" dt="2024-02-23T07:22:11.745" v="2" actId="5736"/>
          <ac:cxnSpMkLst>
            <pc:docMk/>
            <pc:sldMk cId="1226219583" sldId="256"/>
            <ac:cxnSpMk id="20" creationId="{FB8400C2-1E89-AD38-90DC-ECB1ED2D1204}"/>
          </ac:cxnSpMkLst>
        </pc:cxnChg>
        <pc:cxnChg chg="mod">
          <ac:chgData name="Sophia Röstel" userId="fd1533226a74c6fe" providerId="LiveId" clId="{E4FD483F-54A1-4E42-A105-3DB983FA7A32}" dt="2024-02-23T07:22:11.745" v="2" actId="5736"/>
          <ac:cxnSpMkLst>
            <pc:docMk/>
            <pc:sldMk cId="1226219583" sldId="256"/>
            <ac:cxnSpMk id="24" creationId="{19CF7C59-8204-8DFA-FB94-51D21BA3111B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DD8B0F-DF9C-0794-9270-F8B9493BE0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FFA2E07-FA73-E435-3104-350572E55E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9A7484-F939-4653-BE8E-B04ADAD6B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C7-BF86-45C9-ADD3-7CA70A4BED24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4B51DB9-C45F-F8E6-F184-908E06053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0AC3A5-131C-F06C-E0F2-DB2AB0860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0EBEB-56A1-487F-87B5-3D13957266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1389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E29EBB-2D88-E9A1-8A32-8E97826DB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FD70B81-45D0-A144-7587-A0F230BA1B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A72D89-C690-0C87-448B-CDEB38308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C7-BF86-45C9-ADD3-7CA70A4BED24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9B098F-578B-14EC-4BBB-2EFA2B4BB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60D9A6-5931-AC87-2F53-D3A333926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0EBEB-56A1-487F-87B5-3D13957266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7717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97C9CCE-8956-6B25-8FF5-55680FAFC9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E054B0C-C4B3-72F1-1F51-B33FC1905F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578051-A7BE-13C8-2102-548EEF33A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C7-BF86-45C9-ADD3-7CA70A4BED24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6EE799-310E-5156-6259-C5BA633E8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839E3D-25ED-0012-2E92-F4FAF2DCE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0EBEB-56A1-487F-87B5-3D13957266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596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CAAEFA-3807-3E45-8C8D-C5DE2558A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F33828-F4DB-9315-5826-9A1A8092A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588679-9F45-D69F-FBEE-121C1FF25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C7-BF86-45C9-ADD3-7CA70A4BED24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85C3D2-FC95-1C23-1BA3-D4110D153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C6614A-E2E7-EF13-9EE7-CEC4FD6E1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0EBEB-56A1-487F-87B5-3D13957266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488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AE0344-AF6F-7365-1903-8C3269E7C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F509088-FFA0-7396-E89C-A7854B120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7780C9E-F088-BED7-71F5-4D84962F9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C7-BF86-45C9-ADD3-7CA70A4BED24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111D50-0AE2-4A64-8FCD-D0ABE7EC1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95E326-2172-03A7-5ED2-6C24FC7E7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0EBEB-56A1-487F-87B5-3D13957266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4720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604B46-2CD0-0260-DD3A-B9E779F61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0FCE99-93B7-6211-6B6F-7B7934274C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3705F68-2E72-4E58-986F-4CEECDCD64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3342E96-1DFD-90FB-A8C9-B57A9A739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C7-BF86-45C9-ADD3-7CA70A4BED24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1B60E06-5C23-B6C1-94AB-6CA5AF637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229502C-B8C5-53E4-955B-C72378DE6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0EBEB-56A1-487F-87B5-3D13957266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2254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2D3FC0-23B3-85D0-B54E-3D4D5C9D4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52D2EE1-622A-C8BA-F503-29A530A38F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ED232C6-63C3-83A7-F913-EE7C342C97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5FF7AA4-1E3D-D183-DD42-206BDC7E1B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FF4DDDC-AE63-646C-8BBA-1545199E2A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D5AE552-C0D4-954F-6024-E435A8129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C7-BF86-45C9-ADD3-7CA70A4BED24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CEDA60F-85DB-1424-9883-DB37F0E60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C78046F-94BE-5ACF-6C09-8192A8CA0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0EBEB-56A1-487F-87B5-3D13957266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0304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70BEA6-3E59-2530-FE13-27036D44E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EE90E8A-921B-3826-4BD4-2FEBC6A63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C7-BF86-45C9-ADD3-7CA70A4BED24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C71B88F-694B-C90E-893B-54B4249F8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7533F69-E546-2F55-6E95-CE5D1E457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0EBEB-56A1-487F-87B5-3D13957266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1780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D3FBF10-1353-64C8-5FC1-E122DA388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C7-BF86-45C9-ADD3-7CA70A4BED24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A6BDE22-EF52-74FF-F7E5-6ECEA4A47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DF83456-E7B4-9346-D01B-5E550D644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0EBEB-56A1-487F-87B5-3D13957266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0089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1DA8E8-6A3F-D834-2E0E-4B29B5218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BF8D6B-F70A-16C4-D81B-4DEFA8E48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8B6BEEC-6408-C577-BBB3-269EF3B87E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20C4D16-5C81-8412-7520-60968D9C9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C7-BF86-45C9-ADD3-7CA70A4BED24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DFEE51C-E15F-3DEF-7F56-B3F8B5DFC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D6D9EFC-3573-614D-0634-DFC2E998C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0EBEB-56A1-487F-87B5-3D13957266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3260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9C58E3-1F58-6514-28E6-5F5657289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C024CF3-9609-ED4C-8F1C-1B5F0FCBCF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39A4AD7-C2AB-FAF2-A0E0-B3B391439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84AA41D-B532-FBA9-A25A-5A65A92EE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C7-BF86-45C9-ADD3-7CA70A4BED24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A6DA61-47E9-085F-BE31-E5637B3F7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CEF3DB0-7191-C8D9-F001-00CCC6D92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0EBEB-56A1-487F-87B5-3D13957266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640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EFD2FDA-62FE-7729-B04B-173DEAD5D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51FCEDD-60E4-2025-53C2-B7A800AA3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13CAC-D735-6935-A20B-8F8F534A5F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CD00C7-BF86-45C9-ADD3-7CA70A4BED24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A6707B0-4C9A-1A64-1070-A9ADDFCB67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E1321F-9009-A24B-0E0F-EC267FE0D2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C0EBEB-56A1-487F-87B5-3D13957266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1731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.emf"/><Relationship Id="rId7" Type="http://schemas.openxmlformats.org/officeDocument/2006/relationships/image" Target="../media/image4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B31F444D-E179-B8F8-CB1A-879F918F15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7876767"/>
              </p:ext>
            </p:extLst>
          </p:nvPr>
        </p:nvGraphicFramePr>
        <p:xfrm>
          <a:off x="3417490" y="680295"/>
          <a:ext cx="5357019" cy="54974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emSketch" r:id="rId2" imgW="2301311" imgH="2362279" progId="ACD.ChemSketch.20">
                  <p:embed/>
                </p:oleObj>
              </mc:Choice>
              <mc:Fallback>
                <p:oleObj name="ChemSketch" r:id="rId2" imgW="2301311" imgH="2362279" progId="ACD.ChemSketch.20">
                  <p:embed/>
                  <p:pic>
                    <p:nvPicPr>
                      <p:cNvPr id="4" name="Objekt 3">
                        <a:extLst>
                          <a:ext uri="{FF2B5EF4-FFF2-40B4-BE49-F238E27FC236}">
                            <a16:creationId xmlns:a16="http://schemas.microsoft.com/office/drawing/2014/main" id="{B31F444D-E179-B8F8-CB1A-879F918F15C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417490" y="680295"/>
                        <a:ext cx="5357019" cy="54974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D3AA3AF9-6A4A-DD9A-08BB-67214F9EEE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965" b="89985" l="4027" r="89985">
                        <a14:foregroundMark x1="4027" y1="27428" x2="12235" y2="362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1519" y="676167"/>
            <a:ext cx="5367303" cy="5505850"/>
          </a:xfrm>
          <a:prstGeom prst="rect">
            <a:avLst/>
          </a:prstGeom>
        </p:spPr>
      </p:pic>
      <p:pic>
        <p:nvPicPr>
          <p:cNvPr id="10" name="Grafik 9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ED3FD9E8-6DDB-FE50-751B-16ED98BDEC1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76820" y1="44238" x2="83531" y2="46452"/>
                        <a14:backgroundMark x1="16882" y1="23301" x2="17398" y2="45798"/>
                        <a14:backgroundMark x1="17398" y1="45798" x2="17656" y2="4660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866" y="676075"/>
            <a:ext cx="5367303" cy="5505850"/>
          </a:xfrm>
          <a:prstGeom prst="rect">
            <a:avLst/>
          </a:prstGeom>
        </p:spPr>
      </p:pic>
      <p:pic>
        <p:nvPicPr>
          <p:cNvPr id="14" name="Grafik 13" descr="Ein Bild, das Kreativität, Kunst enthält.&#10;&#10;Automatisch generierte Beschreibung mit mittlerer Zuverlässigkeit">
            <a:extLst>
              <a:ext uri="{FF2B5EF4-FFF2-40B4-BE49-F238E27FC236}">
                <a16:creationId xmlns:a16="http://schemas.microsoft.com/office/drawing/2014/main" id="{8FCC5640-4F79-5E83-9C66-116D0BEA1F9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>
                        <a14:foregroundMark x1="30994" y1="30378" x2="57018" y2="32091"/>
                        <a14:backgroundMark x1="23684" y1="20353" x2="78070" y2="2055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9189" y="699530"/>
            <a:ext cx="1895320" cy="5500308"/>
          </a:xfrm>
          <a:prstGeom prst="rect">
            <a:avLst/>
          </a:prstGeom>
        </p:spPr>
      </p:pic>
      <p:sp>
        <p:nvSpPr>
          <p:cNvPr id="15" name="Textfeld 14">
            <a:extLst>
              <a:ext uri="{FF2B5EF4-FFF2-40B4-BE49-F238E27FC236}">
                <a16:creationId xmlns:a16="http://schemas.microsoft.com/office/drawing/2014/main" id="{8920AE8F-1AE9-3F95-5059-4573D2ACF00E}"/>
              </a:ext>
            </a:extLst>
          </p:cNvPr>
          <p:cNvSpPr txBox="1"/>
          <p:nvPr/>
        </p:nvSpPr>
        <p:spPr>
          <a:xfrm>
            <a:off x="9167430" y="1476783"/>
            <a:ext cx="25939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[Co(SCN)</a:t>
            </a:r>
            <a:r>
              <a:rPr lang="de-DE" sz="2400" baseline="-25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4</a:t>
            </a:r>
            <a:r>
              <a:rPr lang="de-DE" sz="2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]</a:t>
            </a:r>
            <a:r>
              <a:rPr lang="de-DE" sz="2400" baseline="30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2- </a:t>
            </a:r>
            <a:r>
              <a:rPr lang="de-DE" sz="240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in organischer Phase</a:t>
            </a:r>
            <a:endParaRPr lang="de-DE" sz="2400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5B7B6373-6D7C-3A9C-6598-9E15C065CAF7}"/>
              </a:ext>
            </a:extLst>
          </p:cNvPr>
          <p:cNvSpPr txBox="1"/>
          <p:nvPr/>
        </p:nvSpPr>
        <p:spPr>
          <a:xfrm>
            <a:off x="9167430" y="3268928"/>
            <a:ext cx="21833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[Ni(H</a:t>
            </a:r>
            <a:r>
              <a:rPr lang="de-DE" sz="2400" baseline="-25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de-DE" sz="2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O)</a:t>
            </a:r>
            <a:r>
              <a:rPr lang="de-DE" sz="2400" baseline="-2500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6</a:t>
            </a:r>
            <a:r>
              <a:rPr lang="de-DE" sz="2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]</a:t>
            </a:r>
            <a:r>
              <a:rPr lang="de-DE" sz="2400" baseline="30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2+ </a:t>
            </a:r>
            <a:r>
              <a:rPr lang="de-DE" sz="240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in wässriger Phase</a:t>
            </a:r>
            <a:endParaRPr lang="de-DE" sz="2400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F6E5409B-0CEB-C901-F687-71F3DD3A1009}"/>
              </a:ext>
            </a:extLst>
          </p:cNvPr>
          <p:cNvSpPr txBox="1"/>
          <p:nvPr/>
        </p:nvSpPr>
        <p:spPr>
          <a:xfrm>
            <a:off x="931194" y="2076948"/>
            <a:ext cx="21833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Mischung von [Co(H</a:t>
            </a:r>
            <a:r>
              <a:rPr lang="de-DE" sz="2400" baseline="-25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de-DE" sz="2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O)</a:t>
            </a:r>
            <a:r>
              <a:rPr lang="de-DE" sz="2400" baseline="-25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6</a:t>
            </a:r>
            <a:r>
              <a:rPr lang="de-DE" sz="2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]</a:t>
            </a:r>
            <a:r>
              <a:rPr lang="de-DE" sz="2400" baseline="30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2+</a:t>
            </a:r>
            <a:r>
              <a:rPr lang="de-DE" sz="2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und [Ni(H</a:t>
            </a:r>
            <a:r>
              <a:rPr lang="de-DE" sz="2400" baseline="-25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de-DE" sz="2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O)</a:t>
            </a:r>
            <a:r>
              <a:rPr lang="de-DE" sz="2400" baseline="-2500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6</a:t>
            </a:r>
            <a:r>
              <a:rPr lang="de-DE" sz="2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]</a:t>
            </a:r>
            <a:r>
              <a:rPr lang="de-DE" sz="2400" baseline="30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2+</a:t>
            </a:r>
            <a:endParaRPr lang="de-DE" sz="2400" dirty="0"/>
          </a:p>
        </p:txBody>
      </p: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BD597E8E-0F1C-98BB-C510-AEEE2AAB4AD5}"/>
              </a:ext>
            </a:extLst>
          </p:cNvPr>
          <p:cNvCxnSpPr/>
          <p:nvPr/>
        </p:nvCxnSpPr>
        <p:spPr>
          <a:xfrm flipV="1">
            <a:off x="2804160" y="2722880"/>
            <a:ext cx="1209040" cy="38608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FB8400C2-1E89-AD38-90DC-ECB1ED2D1204}"/>
              </a:ext>
            </a:extLst>
          </p:cNvPr>
          <p:cNvCxnSpPr>
            <a:cxnSpLocks/>
          </p:cNvCxnSpPr>
          <p:nvPr/>
        </p:nvCxnSpPr>
        <p:spPr>
          <a:xfrm flipH="1" flipV="1">
            <a:off x="7965440" y="3190240"/>
            <a:ext cx="1103038" cy="259444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19CF7C59-8204-8DFA-FB94-51D21BA3111B}"/>
              </a:ext>
            </a:extLst>
          </p:cNvPr>
          <p:cNvCxnSpPr>
            <a:cxnSpLocks/>
          </p:cNvCxnSpPr>
          <p:nvPr/>
        </p:nvCxnSpPr>
        <p:spPr>
          <a:xfrm flipH="1">
            <a:off x="8222990" y="2306320"/>
            <a:ext cx="845488" cy="198846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6219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Breitbild</PresentationFormat>
  <Paragraphs>3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Office</vt:lpstr>
      <vt:lpstr>ChemSketch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Sophia Röstel</dc:creator>
  <cp:lastModifiedBy>Sophia Röstel</cp:lastModifiedBy>
  <cp:revision>1</cp:revision>
  <dcterms:created xsi:type="dcterms:W3CDTF">2024-02-22T17:31:36Z</dcterms:created>
  <dcterms:modified xsi:type="dcterms:W3CDTF">2024-02-23T07:22:20Z</dcterms:modified>
</cp:coreProperties>
</file>