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3" d="100"/>
          <a:sy n="63" d="100"/>
        </p:scale>
        <p:origin x="1454" y="4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phia Röstel" userId="fd1533226a74c6fe" providerId="LiveId" clId="{9B61B350-F821-4297-A828-4CA18E3FB874}"/>
    <pc:docChg chg="undo custSel modSld">
      <pc:chgData name="Sophia Röstel" userId="fd1533226a74c6fe" providerId="LiveId" clId="{9B61B350-F821-4297-A828-4CA18E3FB874}" dt="2024-02-23T07:26:41.928" v="21" actId="1036"/>
      <pc:docMkLst>
        <pc:docMk/>
      </pc:docMkLst>
      <pc:sldChg chg="modSp mod">
        <pc:chgData name="Sophia Röstel" userId="fd1533226a74c6fe" providerId="LiveId" clId="{9B61B350-F821-4297-A828-4CA18E3FB874}" dt="2024-02-23T07:26:41.928" v="21" actId="1036"/>
        <pc:sldMkLst>
          <pc:docMk/>
          <pc:sldMk cId="1956896344" sldId="256"/>
        </pc:sldMkLst>
        <pc:spChg chg="mod ord">
          <ac:chgData name="Sophia Röstel" userId="fd1533226a74c6fe" providerId="LiveId" clId="{9B61B350-F821-4297-A828-4CA18E3FB874}" dt="2024-02-23T07:26:41.928" v="21" actId="1036"/>
          <ac:spMkLst>
            <pc:docMk/>
            <pc:sldMk cId="1956896344" sldId="256"/>
            <ac:spMk id="26" creationId="{22C44E12-FFD9-3020-B9CD-7FFA7373A05A}"/>
          </ac:spMkLst>
        </pc:spChg>
        <pc:spChg chg="mod">
          <ac:chgData name="Sophia Röstel" userId="fd1533226a74c6fe" providerId="LiveId" clId="{9B61B350-F821-4297-A828-4CA18E3FB874}" dt="2024-02-23T07:26:04.685" v="15" actId="14100"/>
          <ac:spMkLst>
            <pc:docMk/>
            <pc:sldMk cId="1956896344" sldId="256"/>
            <ac:spMk id="27" creationId="{E4857DCD-785B-D4B2-1B78-BA7D1EF5F091}"/>
          </ac:spMkLst>
        </pc:spChg>
        <pc:spChg chg="mod">
          <ac:chgData name="Sophia Röstel" userId="fd1533226a74c6fe" providerId="LiveId" clId="{9B61B350-F821-4297-A828-4CA18E3FB874}" dt="2024-02-23T07:26:09.670" v="16" actId="1076"/>
          <ac:spMkLst>
            <pc:docMk/>
            <pc:sldMk cId="1956896344" sldId="256"/>
            <ac:spMk id="29" creationId="{36A97438-0A49-AD31-81C4-512F13892DD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DE764B-2454-0251-B930-8094BAEB4D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B70ACB9-8503-EBE9-4AAF-5A57D7094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40EB46-C126-B238-3696-B80372FB0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D6AF-9548-4D36-B0CA-80EB3526DF43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CB22543-D294-0519-1C9B-621B1092E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23A134E-6ACD-EC7C-0AFA-8C4293C25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577E-3D34-4069-AD4E-02C3C6D5DB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435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ED83C4-7BB5-5136-B032-0350DF47C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61724F3-003D-1AE6-CE86-D6C6D1CEB5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6E3834-4134-4077-BAA6-F060EBC5D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D6AF-9548-4D36-B0CA-80EB3526DF43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53E059-7F77-43BC-3F79-7E33AB5BE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8FC5111-2423-1516-7FD8-8B9A0BEED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577E-3D34-4069-AD4E-02C3C6D5DB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1108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5E27FBB-40D9-57E6-0EC6-6E2A43650D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B5A568F-DEF7-03F5-8996-3FF00BCB3F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31A0D2-CB3A-77EF-45FC-1A2225CB0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D6AF-9548-4D36-B0CA-80EB3526DF43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FD26CBF-0A2A-CB2E-E7D7-2FAD5166A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4D52AD-26D5-BFDB-911F-D0D3C1560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577E-3D34-4069-AD4E-02C3C6D5DB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6142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333A14-21D3-F46C-5ECC-28A95D7D2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A5ACC1D-1697-03DA-9F92-898955C462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0CF58D6-F8BF-60A0-767D-A0EB41BE2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D6AF-9548-4D36-B0CA-80EB3526DF43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351730-2D73-548D-BC79-8F646A8A1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FFB190-9CC4-8F64-C84E-8E9721523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577E-3D34-4069-AD4E-02C3C6D5DB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3349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00BD35-EAAC-759F-36A4-82E414F79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E7A4152-951C-1597-AD9D-77EF0B12B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CCB6C0-F25A-A8A7-9C87-7D67975B4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D6AF-9548-4D36-B0CA-80EB3526DF43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E166AC7-69F6-C828-B880-16DA3C664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4E543D-7F99-F878-500C-AAFDBA58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577E-3D34-4069-AD4E-02C3C6D5DB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6831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34B465-5F39-A90A-2B5F-BB12D9BF2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FBD827-C1D7-2617-85F6-EE5F637AE3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426CC8F-8057-97D0-6988-0D3C277FD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E069167-E373-0444-2768-84060F546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D6AF-9548-4D36-B0CA-80EB3526DF43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EAA5BCE-0F07-D158-8914-110FEC773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159A657-3C07-200E-4698-5792F86F4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577E-3D34-4069-AD4E-02C3C6D5DB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9550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CEA34D-501F-24E2-730E-D73B3B442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A5A6D8E-7BF1-C758-D1FD-1DAF3BBEF0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2F2B641-308D-9C30-44F3-1B0B09D79B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98CF98F-012B-84B0-BC71-2E1E2A0B5B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B67A66-D506-816C-B204-6BBA405A03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6BB5A48-ABA2-445A-514A-EF8D6EF25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D6AF-9548-4D36-B0CA-80EB3526DF43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6299FB2-6894-F280-99A5-6577D81B8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4F52810-B2C1-DD35-97B0-D2D98CF27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577E-3D34-4069-AD4E-02C3C6D5DB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232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2CF00F-BB8B-9ADD-99AA-E9E39632C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8190B0B-495F-DC34-1192-621D5CEF8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D6AF-9548-4D36-B0CA-80EB3526DF43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4FD2E59-D100-FEB3-F097-D959C74F8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7E5E2B3-4B4B-C22F-15FF-7C0E7A3E6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577E-3D34-4069-AD4E-02C3C6D5DB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292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5288CD7-F9D9-C2FF-C2E6-A8F628270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D6AF-9548-4D36-B0CA-80EB3526DF43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9510A2B-49A4-CAFF-9555-4EA1D3468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9D60E27-3CC9-87B5-26D8-43853A398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577E-3D34-4069-AD4E-02C3C6D5DB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5351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0B8FF4-CFB4-12A5-F3D4-B8C4AE54E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C032DD-1B19-42A9-D685-E8EA5C1D0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C9D7EBC-CCF1-2E13-6750-D0DC47D71D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F614A38-0F70-0BDE-F316-A29047117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D6AF-9548-4D36-B0CA-80EB3526DF43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7C965C4-CEB7-4522-925D-BFB0A0BEA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FFE7FA1-34AF-1CAC-B9AC-5931D9013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577E-3D34-4069-AD4E-02C3C6D5DB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6325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77C99D-6D47-85C3-1224-2BF5635D4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D135C8F-4C29-3391-A312-BB3221DBC1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97E9BE7-067C-1D06-D1AB-2F66424B86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53B6880-E354-6FE6-191E-7C0ED5855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DD6AF-9548-4D36-B0CA-80EB3526DF43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B4558E8-1418-8136-2BDB-D9C40EC39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5474C8F-CEB0-A46B-25C8-5D03C54C8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FD577E-3D34-4069-AD4E-02C3C6D5DB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0994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E9DAF47-F94E-48EB-627E-D4D6E6BE5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FB5D7BA-82AB-9661-0502-0C25234B8C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2E014E-C65B-D8FA-5833-CE216F5F5F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BDD6AF-9548-4D36-B0CA-80EB3526DF43}" type="datetimeFigureOut">
              <a:rPr lang="de-DE" smtClean="0"/>
              <a:t>23.02.2024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B7B7F2-B01C-2E90-C5F2-0880235CF4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F93E16-6951-DFE0-0AFC-5778852EEF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FD577E-3D34-4069-AD4E-02C3C6D5DB7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0211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obere Ecken abgerundet 3">
            <a:extLst>
              <a:ext uri="{FF2B5EF4-FFF2-40B4-BE49-F238E27FC236}">
                <a16:creationId xmlns:a16="http://schemas.microsoft.com/office/drawing/2014/main" id="{CB0C3989-8F0B-C0EB-3636-99D180F050CD}"/>
              </a:ext>
            </a:extLst>
          </p:cNvPr>
          <p:cNvSpPr/>
          <p:nvPr/>
        </p:nvSpPr>
        <p:spPr>
          <a:xfrm rot="10800000">
            <a:off x="2886075" y="2615876"/>
            <a:ext cx="6419850" cy="3381375"/>
          </a:xfrm>
          <a:prstGeom prst="round2SameRect">
            <a:avLst>
              <a:gd name="adj1" fmla="val 25111"/>
              <a:gd name="adj2" fmla="val 0"/>
            </a:avLst>
          </a:prstGeom>
          <a:noFill/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B429B02-9197-B008-76F7-CF0115F66E24}"/>
              </a:ext>
            </a:extLst>
          </p:cNvPr>
          <p:cNvSpPr/>
          <p:nvPr/>
        </p:nvSpPr>
        <p:spPr>
          <a:xfrm>
            <a:off x="3885362" y="1787783"/>
            <a:ext cx="810517" cy="3134737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451E5844-DCBB-E064-120E-7C6B56965593}"/>
              </a:ext>
            </a:extLst>
          </p:cNvPr>
          <p:cNvSpPr/>
          <p:nvPr/>
        </p:nvSpPr>
        <p:spPr>
          <a:xfrm>
            <a:off x="7496123" y="1787784"/>
            <a:ext cx="810516" cy="3134736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2619F08C-7691-D8C8-F24E-D74F1E1133D1}"/>
              </a:ext>
            </a:extLst>
          </p:cNvPr>
          <p:cNvSpPr/>
          <p:nvPr/>
        </p:nvSpPr>
        <p:spPr>
          <a:xfrm>
            <a:off x="5760098" y="874591"/>
            <a:ext cx="671804" cy="69046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F8CB45D4-90B0-A54D-A805-2AA0A1C5AFA7}"/>
              </a:ext>
            </a:extLst>
          </p:cNvPr>
          <p:cNvCxnSpPr>
            <a:cxnSpLocks/>
          </p:cNvCxnSpPr>
          <p:nvPr/>
        </p:nvCxnSpPr>
        <p:spPr>
          <a:xfrm>
            <a:off x="4306078" y="1205981"/>
            <a:ext cx="0" cy="581802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FC560F59-85E5-F3E9-4E8F-EBF7B38A8BC1}"/>
              </a:ext>
            </a:extLst>
          </p:cNvPr>
          <p:cNvCxnSpPr>
            <a:cxnSpLocks/>
          </p:cNvCxnSpPr>
          <p:nvPr/>
        </p:nvCxnSpPr>
        <p:spPr>
          <a:xfrm>
            <a:off x="4306078" y="1219824"/>
            <a:ext cx="1454020" cy="0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E2E91A2B-7A5C-901C-CE92-3C6AC07C0377}"/>
              </a:ext>
            </a:extLst>
          </p:cNvPr>
          <p:cNvCxnSpPr>
            <a:cxnSpLocks/>
          </p:cNvCxnSpPr>
          <p:nvPr/>
        </p:nvCxnSpPr>
        <p:spPr>
          <a:xfrm>
            <a:off x="6431902" y="1219824"/>
            <a:ext cx="1454020" cy="0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A3C03A54-A06D-FB6D-6ED4-D3259A9936B8}"/>
              </a:ext>
            </a:extLst>
          </p:cNvPr>
          <p:cNvCxnSpPr>
            <a:cxnSpLocks/>
          </p:cNvCxnSpPr>
          <p:nvPr/>
        </p:nvCxnSpPr>
        <p:spPr>
          <a:xfrm>
            <a:off x="7885922" y="1205981"/>
            <a:ext cx="0" cy="581802"/>
          </a:xfrm>
          <a:prstGeom prst="line">
            <a:avLst/>
          </a:prstGeom>
          <a:ln w="2857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C6E212D4-6168-4FBE-5D54-CEAD0D84316A}"/>
              </a:ext>
            </a:extLst>
          </p:cNvPr>
          <p:cNvCxnSpPr>
            <a:cxnSpLocks/>
          </p:cNvCxnSpPr>
          <p:nvPr/>
        </p:nvCxnSpPr>
        <p:spPr>
          <a:xfrm flipV="1">
            <a:off x="5902394" y="1010259"/>
            <a:ext cx="379949" cy="391444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1" name="Flussdiagramm: Verbinder 20">
            <a:extLst>
              <a:ext uri="{FF2B5EF4-FFF2-40B4-BE49-F238E27FC236}">
                <a16:creationId xmlns:a16="http://schemas.microsoft.com/office/drawing/2014/main" id="{F331751B-2E7A-CDA5-1D19-A16C119E08D5}"/>
              </a:ext>
            </a:extLst>
          </p:cNvPr>
          <p:cNvSpPr/>
          <p:nvPr/>
        </p:nvSpPr>
        <p:spPr>
          <a:xfrm>
            <a:off x="2449813" y="788821"/>
            <a:ext cx="872524" cy="862006"/>
          </a:xfrm>
          <a:prstGeom prst="flowChartConnector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Flussdiagramm: Verbinder 21">
            <a:extLst>
              <a:ext uri="{FF2B5EF4-FFF2-40B4-BE49-F238E27FC236}">
                <a16:creationId xmlns:a16="http://schemas.microsoft.com/office/drawing/2014/main" id="{91941ED7-F456-8418-FBD0-C5C428321A76}"/>
              </a:ext>
            </a:extLst>
          </p:cNvPr>
          <p:cNvSpPr/>
          <p:nvPr/>
        </p:nvSpPr>
        <p:spPr>
          <a:xfrm>
            <a:off x="8869663" y="787112"/>
            <a:ext cx="872524" cy="862006"/>
          </a:xfrm>
          <a:prstGeom prst="flowChartConnector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Minuszeichen 22">
            <a:extLst>
              <a:ext uri="{FF2B5EF4-FFF2-40B4-BE49-F238E27FC236}">
                <a16:creationId xmlns:a16="http://schemas.microsoft.com/office/drawing/2014/main" id="{E5C26ECE-5C78-192C-3C0C-12A7679ABBC0}"/>
              </a:ext>
            </a:extLst>
          </p:cNvPr>
          <p:cNvSpPr/>
          <p:nvPr/>
        </p:nvSpPr>
        <p:spPr>
          <a:xfrm>
            <a:off x="8891287" y="775917"/>
            <a:ext cx="850900" cy="876300"/>
          </a:xfrm>
          <a:prstGeom prst="mathMinus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" name="Additionszeichen 23">
            <a:extLst>
              <a:ext uri="{FF2B5EF4-FFF2-40B4-BE49-F238E27FC236}">
                <a16:creationId xmlns:a16="http://schemas.microsoft.com/office/drawing/2014/main" id="{1564364F-289B-5EDD-F0D2-B01A3DEF31E3}"/>
              </a:ext>
            </a:extLst>
          </p:cNvPr>
          <p:cNvSpPr/>
          <p:nvPr/>
        </p:nvSpPr>
        <p:spPr>
          <a:xfrm>
            <a:off x="2469044" y="820807"/>
            <a:ext cx="834062" cy="794616"/>
          </a:xfrm>
          <a:prstGeom prst="mathPlus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Freihandform: Form 26">
            <a:extLst>
              <a:ext uri="{FF2B5EF4-FFF2-40B4-BE49-F238E27FC236}">
                <a16:creationId xmlns:a16="http://schemas.microsoft.com/office/drawing/2014/main" id="{E4857DCD-785B-D4B2-1B78-BA7D1EF5F091}"/>
              </a:ext>
            </a:extLst>
          </p:cNvPr>
          <p:cNvSpPr/>
          <p:nvPr/>
        </p:nvSpPr>
        <p:spPr>
          <a:xfrm>
            <a:off x="3722914" y="5335130"/>
            <a:ext cx="1915561" cy="623299"/>
          </a:xfrm>
          <a:custGeom>
            <a:avLst/>
            <a:gdLst>
              <a:gd name="connsiteX0" fmla="*/ 0 w 1322858"/>
              <a:gd name="connsiteY0" fmla="*/ 506027 h 763480"/>
              <a:gd name="connsiteX1" fmla="*/ 0 w 1322858"/>
              <a:gd name="connsiteY1" fmla="*/ 506027 h 763480"/>
              <a:gd name="connsiteX2" fmla="*/ 62144 w 1322858"/>
              <a:gd name="connsiteY2" fmla="*/ 621437 h 763480"/>
              <a:gd name="connsiteX3" fmla="*/ 97655 w 1322858"/>
              <a:gd name="connsiteY3" fmla="*/ 656948 h 763480"/>
              <a:gd name="connsiteX4" fmla="*/ 168676 w 1322858"/>
              <a:gd name="connsiteY4" fmla="*/ 745724 h 763480"/>
              <a:gd name="connsiteX5" fmla="*/ 248575 w 1322858"/>
              <a:gd name="connsiteY5" fmla="*/ 763480 h 763480"/>
              <a:gd name="connsiteX6" fmla="*/ 568171 w 1322858"/>
              <a:gd name="connsiteY6" fmla="*/ 745724 h 763480"/>
              <a:gd name="connsiteX7" fmla="*/ 1038688 w 1322858"/>
              <a:gd name="connsiteY7" fmla="*/ 763480 h 763480"/>
              <a:gd name="connsiteX8" fmla="*/ 1136342 w 1322858"/>
              <a:gd name="connsiteY8" fmla="*/ 745724 h 763480"/>
              <a:gd name="connsiteX9" fmla="*/ 1207364 w 1322858"/>
              <a:gd name="connsiteY9" fmla="*/ 727969 h 763480"/>
              <a:gd name="connsiteX10" fmla="*/ 1251752 w 1322858"/>
              <a:gd name="connsiteY10" fmla="*/ 674703 h 763480"/>
              <a:gd name="connsiteX11" fmla="*/ 1313896 w 1322858"/>
              <a:gd name="connsiteY11" fmla="*/ 594804 h 763480"/>
              <a:gd name="connsiteX12" fmla="*/ 1322773 w 1322858"/>
              <a:gd name="connsiteY12" fmla="*/ 506027 h 763480"/>
              <a:gd name="connsiteX13" fmla="*/ 1305018 w 1322858"/>
              <a:gd name="connsiteY13" fmla="*/ 310719 h 763480"/>
              <a:gd name="connsiteX14" fmla="*/ 1260630 w 1322858"/>
              <a:gd name="connsiteY14" fmla="*/ 204186 h 763480"/>
              <a:gd name="connsiteX15" fmla="*/ 1251752 w 1322858"/>
              <a:gd name="connsiteY15" fmla="*/ 168676 h 763480"/>
              <a:gd name="connsiteX16" fmla="*/ 1216241 w 1322858"/>
              <a:gd name="connsiteY16" fmla="*/ 133165 h 763480"/>
              <a:gd name="connsiteX17" fmla="*/ 1189608 w 1322858"/>
              <a:gd name="connsiteY17" fmla="*/ 97654 h 763480"/>
              <a:gd name="connsiteX18" fmla="*/ 1109709 w 1322858"/>
              <a:gd name="connsiteY18" fmla="*/ 88777 h 763480"/>
              <a:gd name="connsiteX19" fmla="*/ 1047565 w 1322858"/>
              <a:gd name="connsiteY19" fmla="*/ 79899 h 763480"/>
              <a:gd name="connsiteX20" fmla="*/ 1012055 w 1322858"/>
              <a:gd name="connsiteY20" fmla="*/ 26633 h 763480"/>
              <a:gd name="connsiteX21" fmla="*/ 994299 w 1322858"/>
              <a:gd name="connsiteY21" fmla="*/ 0 h 763480"/>
              <a:gd name="connsiteX22" fmla="*/ 914400 w 1322858"/>
              <a:gd name="connsiteY22" fmla="*/ 8878 h 763480"/>
              <a:gd name="connsiteX23" fmla="*/ 861134 w 1322858"/>
              <a:gd name="connsiteY23" fmla="*/ 35511 h 763480"/>
              <a:gd name="connsiteX24" fmla="*/ 834501 w 1322858"/>
              <a:gd name="connsiteY24" fmla="*/ 44388 h 763480"/>
              <a:gd name="connsiteX25" fmla="*/ 763480 w 1322858"/>
              <a:gd name="connsiteY25" fmla="*/ 97654 h 763480"/>
              <a:gd name="connsiteX26" fmla="*/ 710214 w 1322858"/>
              <a:gd name="connsiteY26" fmla="*/ 142043 h 763480"/>
              <a:gd name="connsiteX27" fmla="*/ 674703 w 1322858"/>
              <a:gd name="connsiteY27" fmla="*/ 168676 h 763480"/>
              <a:gd name="connsiteX28" fmla="*/ 630315 w 1322858"/>
              <a:gd name="connsiteY28" fmla="*/ 150920 h 763480"/>
              <a:gd name="connsiteX29" fmla="*/ 603682 w 1322858"/>
              <a:gd name="connsiteY29" fmla="*/ 133165 h 763480"/>
              <a:gd name="connsiteX30" fmla="*/ 514905 w 1322858"/>
              <a:gd name="connsiteY30" fmla="*/ 150920 h 763480"/>
              <a:gd name="connsiteX31" fmla="*/ 470517 w 1322858"/>
              <a:gd name="connsiteY31" fmla="*/ 204186 h 763480"/>
              <a:gd name="connsiteX32" fmla="*/ 452762 w 1322858"/>
              <a:gd name="connsiteY32" fmla="*/ 230819 h 763480"/>
              <a:gd name="connsiteX33" fmla="*/ 435006 w 1322858"/>
              <a:gd name="connsiteY33" fmla="*/ 248575 h 763480"/>
              <a:gd name="connsiteX34" fmla="*/ 417251 w 1322858"/>
              <a:gd name="connsiteY34" fmla="*/ 275208 h 763480"/>
              <a:gd name="connsiteX35" fmla="*/ 408373 w 1322858"/>
              <a:gd name="connsiteY35" fmla="*/ 301841 h 763480"/>
              <a:gd name="connsiteX36" fmla="*/ 328474 w 1322858"/>
              <a:gd name="connsiteY36" fmla="*/ 363985 h 763480"/>
              <a:gd name="connsiteX37" fmla="*/ 213065 w 1322858"/>
              <a:gd name="connsiteY37" fmla="*/ 372862 h 763480"/>
              <a:gd name="connsiteX38" fmla="*/ 62144 w 1322858"/>
              <a:gd name="connsiteY38" fmla="*/ 390618 h 763480"/>
              <a:gd name="connsiteX39" fmla="*/ 44389 w 1322858"/>
              <a:gd name="connsiteY39" fmla="*/ 426128 h 763480"/>
              <a:gd name="connsiteX40" fmla="*/ 35511 w 1322858"/>
              <a:gd name="connsiteY40" fmla="*/ 452761 h 763480"/>
              <a:gd name="connsiteX41" fmla="*/ 17756 w 1322858"/>
              <a:gd name="connsiteY41" fmla="*/ 488272 h 763480"/>
              <a:gd name="connsiteX42" fmla="*/ 0 w 1322858"/>
              <a:gd name="connsiteY42" fmla="*/ 506027 h 763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322858" h="763480">
                <a:moveTo>
                  <a:pt x="0" y="506027"/>
                </a:moveTo>
                <a:lnTo>
                  <a:pt x="0" y="506027"/>
                </a:lnTo>
                <a:cubicBezTo>
                  <a:pt x="20715" y="544497"/>
                  <a:pt x="38408" y="584754"/>
                  <a:pt x="62144" y="621437"/>
                </a:cubicBezTo>
                <a:cubicBezTo>
                  <a:pt x="71238" y="635491"/>
                  <a:pt x="87809" y="643410"/>
                  <a:pt x="97655" y="656948"/>
                </a:cubicBezTo>
                <a:cubicBezTo>
                  <a:pt x="140942" y="716467"/>
                  <a:pt x="113809" y="714371"/>
                  <a:pt x="168676" y="745724"/>
                </a:cubicBezTo>
                <a:cubicBezTo>
                  <a:pt x="186675" y="756009"/>
                  <a:pt x="235534" y="761306"/>
                  <a:pt x="248575" y="763480"/>
                </a:cubicBezTo>
                <a:cubicBezTo>
                  <a:pt x="355107" y="757561"/>
                  <a:pt x="461485" y="747206"/>
                  <a:pt x="568171" y="745724"/>
                </a:cubicBezTo>
                <a:cubicBezTo>
                  <a:pt x="726135" y="743530"/>
                  <a:pt x="881627" y="754241"/>
                  <a:pt x="1038688" y="763480"/>
                </a:cubicBezTo>
                <a:cubicBezTo>
                  <a:pt x="1071239" y="757561"/>
                  <a:pt x="1103967" y="752540"/>
                  <a:pt x="1136342" y="745724"/>
                </a:cubicBezTo>
                <a:cubicBezTo>
                  <a:pt x="1160221" y="740697"/>
                  <a:pt x="1207364" y="727969"/>
                  <a:pt x="1207364" y="727969"/>
                </a:cubicBezTo>
                <a:cubicBezTo>
                  <a:pt x="1241765" y="676367"/>
                  <a:pt x="1206182" y="725969"/>
                  <a:pt x="1251752" y="674703"/>
                </a:cubicBezTo>
                <a:cubicBezTo>
                  <a:pt x="1292725" y="628609"/>
                  <a:pt x="1288049" y="633573"/>
                  <a:pt x="1313896" y="594804"/>
                </a:cubicBezTo>
                <a:cubicBezTo>
                  <a:pt x="1316855" y="565212"/>
                  <a:pt x="1323702" y="535752"/>
                  <a:pt x="1322773" y="506027"/>
                </a:cubicBezTo>
                <a:cubicBezTo>
                  <a:pt x="1320731" y="440688"/>
                  <a:pt x="1315765" y="375201"/>
                  <a:pt x="1305018" y="310719"/>
                </a:cubicBezTo>
                <a:cubicBezTo>
                  <a:pt x="1293914" y="244097"/>
                  <a:pt x="1279131" y="253523"/>
                  <a:pt x="1260630" y="204186"/>
                </a:cubicBezTo>
                <a:cubicBezTo>
                  <a:pt x="1256346" y="192762"/>
                  <a:pt x="1258219" y="179022"/>
                  <a:pt x="1251752" y="168676"/>
                </a:cubicBezTo>
                <a:cubicBezTo>
                  <a:pt x="1242880" y="154481"/>
                  <a:pt x="1226285" y="146557"/>
                  <a:pt x="1216241" y="133165"/>
                </a:cubicBezTo>
                <a:cubicBezTo>
                  <a:pt x="1207363" y="121328"/>
                  <a:pt x="1203266" y="103345"/>
                  <a:pt x="1189608" y="97654"/>
                </a:cubicBezTo>
                <a:cubicBezTo>
                  <a:pt x="1164872" y="87348"/>
                  <a:pt x="1136299" y="92101"/>
                  <a:pt x="1109709" y="88777"/>
                </a:cubicBezTo>
                <a:cubicBezTo>
                  <a:pt x="1088946" y="86182"/>
                  <a:pt x="1068280" y="82858"/>
                  <a:pt x="1047565" y="79899"/>
                </a:cubicBezTo>
                <a:lnTo>
                  <a:pt x="1012055" y="26633"/>
                </a:lnTo>
                <a:lnTo>
                  <a:pt x="994299" y="0"/>
                </a:lnTo>
                <a:cubicBezTo>
                  <a:pt x="967666" y="2959"/>
                  <a:pt x="940292" y="1973"/>
                  <a:pt x="914400" y="8878"/>
                </a:cubicBezTo>
                <a:cubicBezTo>
                  <a:pt x="895219" y="13993"/>
                  <a:pt x="879274" y="27449"/>
                  <a:pt x="861134" y="35511"/>
                </a:cubicBezTo>
                <a:cubicBezTo>
                  <a:pt x="852583" y="39312"/>
                  <a:pt x="843379" y="41429"/>
                  <a:pt x="834501" y="44388"/>
                </a:cubicBezTo>
                <a:cubicBezTo>
                  <a:pt x="799033" y="79858"/>
                  <a:pt x="830402" y="50810"/>
                  <a:pt x="763480" y="97654"/>
                </a:cubicBezTo>
                <a:cubicBezTo>
                  <a:pt x="674742" y="159770"/>
                  <a:pt x="764753" y="96593"/>
                  <a:pt x="710214" y="142043"/>
                </a:cubicBezTo>
                <a:cubicBezTo>
                  <a:pt x="698847" y="151515"/>
                  <a:pt x="686540" y="159798"/>
                  <a:pt x="674703" y="168676"/>
                </a:cubicBezTo>
                <a:cubicBezTo>
                  <a:pt x="659907" y="162757"/>
                  <a:pt x="644568" y="158047"/>
                  <a:pt x="630315" y="150920"/>
                </a:cubicBezTo>
                <a:cubicBezTo>
                  <a:pt x="620772" y="146148"/>
                  <a:pt x="614352" y="133165"/>
                  <a:pt x="603682" y="133165"/>
                </a:cubicBezTo>
                <a:cubicBezTo>
                  <a:pt x="573504" y="133165"/>
                  <a:pt x="544497" y="145002"/>
                  <a:pt x="514905" y="150920"/>
                </a:cubicBezTo>
                <a:cubicBezTo>
                  <a:pt x="470823" y="217045"/>
                  <a:pt x="527479" y="135831"/>
                  <a:pt x="470517" y="204186"/>
                </a:cubicBezTo>
                <a:cubicBezTo>
                  <a:pt x="463687" y="212383"/>
                  <a:pt x="459427" y="222487"/>
                  <a:pt x="452762" y="230819"/>
                </a:cubicBezTo>
                <a:cubicBezTo>
                  <a:pt x="447533" y="237355"/>
                  <a:pt x="440235" y="242039"/>
                  <a:pt x="435006" y="248575"/>
                </a:cubicBezTo>
                <a:cubicBezTo>
                  <a:pt x="428341" y="256907"/>
                  <a:pt x="422023" y="265665"/>
                  <a:pt x="417251" y="275208"/>
                </a:cubicBezTo>
                <a:cubicBezTo>
                  <a:pt x="413066" y="283578"/>
                  <a:pt x="413988" y="294355"/>
                  <a:pt x="408373" y="301841"/>
                </a:cubicBezTo>
                <a:cubicBezTo>
                  <a:pt x="394092" y="320883"/>
                  <a:pt x="357740" y="358820"/>
                  <a:pt x="328474" y="363985"/>
                </a:cubicBezTo>
                <a:cubicBezTo>
                  <a:pt x="290478" y="370690"/>
                  <a:pt x="251457" y="369023"/>
                  <a:pt x="213065" y="372862"/>
                </a:cubicBezTo>
                <a:cubicBezTo>
                  <a:pt x="162662" y="377902"/>
                  <a:pt x="112451" y="384699"/>
                  <a:pt x="62144" y="390618"/>
                </a:cubicBezTo>
                <a:cubicBezTo>
                  <a:pt x="56226" y="402455"/>
                  <a:pt x="49602" y="413964"/>
                  <a:pt x="44389" y="426128"/>
                </a:cubicBezTo>
                <a:cubicBezTo>
                  <a:pt x="40703" y="434729"/>
                  <a:pt x="39197" y="444160"/>
                  <a:pt x="35511" y="452761"/>
                </a:cubicBezTo>
                <a:cubicBezTo>
                  <a:pt x="30298" y="464925"/>
                  <a:pt x="25097" y="477261"/>
                  <a:pt x="17756" y="488272"/>
                </a:cubicBezTo>
                <a:cubicBezTo>
                  <a:pt x="13113" y="495236"/>
                  <a:pt x="2959" y="503068"/>
                  <a:pt x="0" y="506027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8" name="Pfeil: gebogen 27">
            <a:extLst>
              <a:ext uri="{FF2B5EF4-FFF2-40B4-BE49-F238E27FC236}">
                <a16:creationId xmlns:a16="http://schemas.microsoft.com/office/drawing/2014/main" id="{8CCB9B99-2E52-9599-C553-A2C87975A223}"/>
              </a:ext>
            </a:extLst>
          </p:cNvPr>
          <p:cNvSpPr/>
          <p:nvPr/>
        </p:nvSpPr>
        <p:spPr>
          <a:xfrm>
            <a:off x="4046545" y="903991"/>
            <a:ext cx="1401617" cy="683319"/>
          </a:xfrm>
          <a:prstGeom prst="bentArrow">
            <a:avLst>
              <a:gd name="adj1" fmla="val 16165"/>
              <a:gd name="adj2" fmla="val 16165"/>
              <a:gd name="adj3" fmla="val 25982"/>
              <a:gd name="adj4" fmla="val 43750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36A97438-0A49-AD31-81C4-512F13892DD4}"/>
              </a:ext>
            </a:extLst>
          </p:cNvPr>
          <p:cNvSpPr txBox="1"/>
          <p:nvPr/>
        </p:nvSpPr>
        <p:spPr>
          <a:xfrm>
            <a:off x="4042650" y="5607052"/>
            <a:ext cx="1980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Anodenschlamm</a:t>
            </a:r>
          </a:p>
        </p:txBody>
      </p:sp>
      <p:sp>
        <p:nvSpPr>
          <p:cNvPr id="31" name="Freihandform: Form 30">
            <a:extLst>
              <a:ext uri="{FF2B5EF4-FFF2-40B4-BE49-F238E27FC236}">
                <a16:creationId xmlns:a16="http://schemas.microsoft.com/office/drawing/2014/main" id="{6E868D20-E58E-1FDC-A353-74612BF66F0C}"/>
              </a:ext>
            </a:extLst>
          </p:cNvPr>
          <p:cNvSpPr/>
          <p:nvPr/>
        </p:nvSpPr>
        <p:spPr>
          <a:xfrm>
            <a:off x="4484494" y="3758141"/>
            <a:ext cx="342961" cy="801283"/>
          </a:xfrm>
          <a:custGeom>
            <a:avLst/>
            <a:gdLst>
              <a:gd name="connsiteX0" fmla="*/ 228600 w 342961"/>
              <a:gd name="connsiteY0" fmla="*/ 1183 h 801283"/>
              <a:gd name="connsiteX1" fmla="*/ 83820 w 342961"/>
              <a:gd name="connsiteY1" fmla="*/ 8803 h 801283"/>
              <a:gd name="connsiteX2" fmla="*/ 68580 w 342961"/>
              <a:gd name="connsiteY2" fmla="*/ 31663 h 801283"/>
              <a:gd name="connsiteX3" fmla="*/ 22860 w 342961"/>
              <a:gd name="connsiteY3" fmla="*/ 199303 h 801283"/>
              <a:gd name="connsiteX4" fmla="*/ 7620 w 342961"/>
              <a:gd name="connsiteY4" fmla="*/ 229783 h 801283"/>
              <a:gd name="connsiteX5" fmla="*/ 45720 w 342961"/>
              <a:gd name="connsiteY5" fmla="*/ 321223 h 801283"/>
              <a:gd name="connsiteX6" fmla="*/ 68580 w 342961"/>
              <a:gd name="connsiteY6" fmla="*/ 382183 h 801283"/>
              <a:gd name="connsiteX7" fmla="*/ 60960 w 342961"/>
              <a:gd name="connsiteY7" fmla="*/ 427903 h 801283"/>
              <a:gd name="connsiteX8" fmla="*/ 15240 w 342961"/>
              <a:gd name="connsiteY8" fmla="*/ 488863 h 801283"/>
              <a:gd name="connsiteX9" fmla="*/ 0 w 342961"/>
              <a:gd name="connsiteY9" fmla="*/ 526963 h 801283"/>
              <a:gd name="connsiteX10" fmla="*/ 7620 w 342961"/>
              <a:gd name="connsiteY10" fmla="*/ 610783 h 801283"/>
              <a:gd name="connsiteX11" fmla="*/ 45720 w 342961"/>
              <a:gd name="connsiteY11" fmla="*/ 633643 h 801283"/>
              <a:gd name="connsiteX12" fmla="*/ 91440 w 342961"/>
              <a:gd name="connsiteY12" fmla="*/ 664123 h 801283"/>
              <a:gd name="connsiteX13" fmla="*/ 129540 w 342961"/>
              <a:gd name="connsiteY13" fmla="*/ 656503 h 801283"/>
              <a:gd name="connsiteX14" fmla="*/ 160020 w 342961"/>
              <a:gd name="connsiteY14" fmla="*/ 641263 h 801283"/>
              <a:gd name="connsiteX15" fmla="*/ 205740 w 342961"/>
              <a:gd name="connsiteY15" fmla="*/ 648883 h 801283"/>
              <a:gd name="connsiteX16" fmla="*/ 236220 w 342961"/>
              <a:gd name="connsiteY16" fmla="*/ 664123 h 801283"/>
              <a:gd name="connsiteX17" fmla="*/ 243840 w 342961"/>
              <a:gd name="connsiteY17" fmla="*/ 686983 h 801283"/>
              <a:gd name="connsiteX18" fmla="*/ 251460 w 342961"/>
              <a:gd name="connsiteY18" fmla="*/ 755563 h 801283"/>
              <a:gd name="connsiteX19" fmla="*/ 281940 w 342961"/>
              <a:gd name="connsiteY19" fmla="*/ 801283 h 801283"/>
              <a:gd name="connsiteX20" fmla="*/ 335280 w 342961"/>
              <a:gd name="connsiteY20" fmla="*/ 793663 h 801283"/>
              <a:gd name="connsiteX21" fmla="*/ 342900 w 342961"/>
              <a:gd name="connsiteY21" fmla="*/ 763183 h 801283"/>
              <a:gd name="connsiteX22" fmla="*/ 335280 w 342961"/>
              <a:gd name="connsiteY22" fmla="*/ 656503 h 801283"/>
              <a:gd name="connsiteX23" fmla="*/ 327660 w 342961"/>
              <a:gd name="connsiteY23" fmla="*/ 626023 h 801283"/>
              <a:gd name="connsiteX24" fmla="*/ 312420 w 342961"/>
              <a:gd name="connsiteY24" fmla="*/ 572683 h 801283"/>
              <a:gd name="connsiteX25" fmla="*/ 289560 w 342961"/>
              <a:gd name="connsiteY25" fmla="*/ 534583 h 801283"/>
              <a:gd name="connsiteX26" fmla="*/ 259080 w 342961"/>
              <a:gd name="connsiteY26" fmla="*/ 473623 h 801283"/>
              <a:gd name="connsiteX27" fmla="*/ 243840 w 342961"/>
              <a:gd name="connsiteY27" fmla="*/ 420283 h 801283"/>
              <a:gd name="connsiteX28" fmla="*/ 251460 w 342961"/>
              <a:gd name="connsiteY28" fmla="*/ 107863 h 801283"/>
              <a:gd name="connsiteX29" fmla="*/ 251460 w 342961"/>
              <a:gd name="connsiteY29" fmla="*/ 24043 h 801283"/>
              <a:gd name="connsiteX30" fmla="*/ 228600 w 342961"/>
              <a:gd name="connsiteY30" fmla="*/ 1183 h 801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42961" h="801283">
                <a:moveTo>
                  <a:pt x="228600" y="1183"/>
                </a:moveTo>
                <a:cubicBezTo>
                  <a:pt x="200660" y="-1357"/>
                  <a:pt x="131293" y="-240"/>
                  <a:pt x="83820" y="8803"/>
                </a:cubicBezTo>
                <a:cubicBezTo>
                  <a:pt x="74824" y="10517"/>
                  <a:pt x="70149" y="22640"/>
                  <a:pt x="68580" y="31663"/>
                </a:cubicBezTo>
                <a:cubicBezTo>
                  <a:pt x="38958" y="201992"/>
                  <a:pt x="101952" y="159757"/>
                  <a:pt x="22860" y="199303"/>
                </a:cubicBezTo>
                <a:cubicBezTo>
                  <a:pt x="17780" y="209463"/>
                  <a:pt x="7620" y="218424"/>
                  <a:pt x="7620" y="229783"/>
                </a:cubicBezTo>
                <a:cubicBezTo>
                  <a:pt x="7620" y="318538"/>
                  <a:pt x="14390" y="277361"/>
                  <a:pt x="45720" y="321223"/>
                </a:cubicBezTo>
                <a:cubicBezTo>
                  <a:pt x="61046" y="342679"/>
                  <a:pt x="62444" y="357639"/>
                  <a:pt x="68580" y="382183"/>
                </a:cubicBezTo>
                <a:cubicBezTo>
                  <a:pt x="66040" y="397423"/>
                  <a:pt x="67870" y="414084"/>
                  <a:pt x="60960" y="427903"/>
                </a:cubicBezTo>
                <a:cubicBezTo>
                  <a:pt x="49601" y="450621"/>
                  <a:pt x="24673" y="465280"/>
                  <a:pt x="15240" y="488863"/>
                </a:cubicBezTo>
                <a:lnTo>
                  <a:pt x="0" y="526963"/>
                </a:lnTo>
                <a:cubicBezTo>
                  <a:pt x="2540" y="554903"/>
                  <a:pt x="-3431" y="584996"/>
                  <a:pt x="7620" y="610783"/>
                </a:cubicBezTo>
                <a:cubicBezTo>
                  <a:pt x="13454" y="624396"/>
                  <a:pt x="33225" y="625692"/>
                  <a:pt x="45720" y="633643"/>
                </a:cubicBezTo>
                <a:cubicBezTo>
                  <a:pt x="61173" y="643477"/>
                  <a:pt x="91440" y="664123"/>
                  <a:pt x="91440" y="664123"/>
                </a:cubicBezTo>
                <a:cubicBezTo>
                  <a:pt x="104140" y="661583"/>
                  <a:pt x="117253" y="660599"/>
                  <a:pt x="129540" y="656503"/>
                </a:cubicBezTo>
                <a:cubicBezTo>
                  <a:pt x="140316" y="652911"/>
                  <a:pt x="148717" y="642393"/>
                  <a:pt x="160020" y="641263"/>
                </a:cubicBezTo>
                <a:cubicBezTo>
                  <a:pt x="175394" y="639726"/>
                  <a:pt x="190500" y="646343"/>
                  <a:pt x="205740" y="648883"/>
                </a:cubicBezTo>
                <a:cubicBezTo>
                  <a:pt x="215900" y="653963"/>
                  <a:pt x="228188" y="656091"/>
                  <a:pt x="236220" y="664123"/>
                </a:cubicBezTo>
                <a:cubicBezTo>
                  <a:pt x="241900" y="669803"/>
                  <a:pt x="242520" y="679060"/>
                  <a:pt x="243840" y="686983"/>
                </a:cubicBezTo>
                <a:cubicBezTo>
                  <a:pt x="247621" y="709671"/>
                  <a:pt x="244187" y="733743"/>
                  <a:pt x="251460" y="755563"/>
                </a:cubicBezTo>
                <a:cubicBezTo>
                  <a:pt x="257252" y="772939"/>
                  <a:pt x="271780" y="786043"/>
                  <a:pt x="281940" y="801283"/>
                </a:cubicBezTo>
                <a:cubicBezTo>
                  <a:pt x="299720" y="798743"/>
                  <a:pt x="320050" y="803182"/>
                  <a:pt x="335280" y="793663"/>
                </a:cubicBezTo>
                <a:cubicBezTo>
                  <a:pt x="344161" y="788112"/>
                  <a:pt x="342900" y="773656"/>
                  <a:pt x="342900" y="763183"/>
                </a:cubicBezTo>
                <a:cubicBezTo>
                  <a:pt x="342900" y="727532"/>
                  <a:pt x="339217" y="691936"/>
                  <a:pt x="335280" y="656503"/>
                </a:cubicBezTo>
                <a:cubicBezTo>
                  <a:pt x="334123" y="646094"/>
                  <a:pt x="330416" y="636127"/>
                  <a:pt x="327660" y="626023"/>
                </a:cubicBezTo>
                <a:cubicBezTo>
                  <a:pt x="322795" y="608183"/>
                  <a:pt x="319532" y="589752"/>
                  <a:pt x="312420" y="572683"/>
                </a:cubicBezTo>
                <a:cubicBezTo>
                  <a:pt x="306724" y="559012"/>
                  <a:pt x="296582" y="547623"/>
                  <a:pt x="289560" y="534583"/>
                </a:cubicBezTo>
                <a:cubicBezTo>
                  <a:pt x="278789" y="514580"/>
                  <a:pt x="268481" y="494305"/>
                  <a:pt x="259080" y="473623"/>
                </a:cubicBezTo>
                <a:cubicBezTo>
                  <a:pt x="253007" y="460262"/>
                  <a:pt x="247073" y="433216"/>
                  <a:pt x="243840" y="420283"/>
                </a:cubicBezTo>
                <a:cubicBezTo>
                  <a:pt x="246380" y="316143"/>
                  <a:pt x="246835" y="211931"/>
                  <a:pt x="251460" y="107863"/>
                </a:cubicBezTo>
                <a:cubicBezTo>
                  <a:pt x="254200" y="46207"/>
                  <a:pt x="276400" y="111334"/>
                  <a:pt x="251460" y="24043"/>
                </a:cubicBezTo>
                <a:cubicBezTo>
                  <a:pt x="250762" y="21601"/>
                  <a:pt x="256540" y="3723"/>
                  <a:pt x="228600" y="1183"/>
                </a:cubicBezTo>
                <a:close/>
              </a:path>
            </a:pathLst>
          </a:cu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C2F206DB-8637-FBF2-28EF-F7F05FF29107}"/>
              </a:ext>
            </a:extLst>
          </p:cNvPr>
          <p:cNvSpPr txBox="1"/>
          <p:nvPr/>
        </p:nvSpPr>
        <p:spPr>
          <a:xfrm>
            <a:off x="3880100" y="1941863"/>
            <a:ext cx="978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Cu</a:t>
            </a:r>
            <a:r>
              <a:rPr lang="de-DE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(roh)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FB17CAC1-A7A6-7AA9-CC79-9B01EC43C105}"/>
              </a:ext>
            </a:extLst>
          </p:cNvPr>
          <p:cNvSpPr txBox="1"/>
          <p:nvPr/>
        </p:nvSpPr>
        <p:spPr>
          <a:xfrm>
            <a:off x="7465643" y="1939155"/>
            <a:ext cx="978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Cu</a:t>
            </a:r>
            <a:r>
              <a:rPr lang="de-DE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(rein)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E78305B8-BDB7-434E-EAB0-298F76A050D4}"/>
              </a:ext>
            </a:extLst>
          </p:cNvPr>
          <p:cNvSpPr txBox="1"/>
          <p:nvPr/>
        </p:nvSpPr>
        <p:spPr>
          <a:xfrm>
            <a:off x="5618912" y="3906454"/>
            <a:ext cx="15317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Cu</a:t>
            </a:r>
            <a:r>
              <a:rPr lang="de-DE" sz="2000" baseline="40000" dirty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</a:p>
        </p:txBody>
      </p:sp>
      <p:sp>
        <p:nvSpPr>
          <p:cNvPr id="36" name="Freihandform: Form 35">
            <a:extLst>
              <a:ext uri="{FF2B5EF4-FFF2-40B4-BE49-F238E27FC236}">
                <a16:creationId xmlns:a16="http://schemas.microsoft.com/office/drawing/2014/main" id="{B6180B82-2A10-9E08-A6F6-AAE91E1DE5F2}"/>
              </a:ext>
            </a:extLst>
          </p:cNvPr>
          <p:cNvSpPr/>
          <p:nvPr/>
        </p:nvSpPr>
        <p:spPr>
          <a:xfrm>
            <a:off x="7280674" y="3428999"/>
            <a:ext cx="792480" cy="1569720"/>
          </a:xfrm>
          <a:custGeom>
            <a:avLst/>
            <a:gdLst>
              <a:gd name="connsiteX0" fmla="*/ 175260 w 792480"/>
              <a:gd name="connsiteY0" fmla="*/ 68580 h 1569720"/>
              <a:gd name="connsiteX1" fmla="*/ 129540 w 792480"/>
              <a:gd name="connsiteY1" fmla="*/ 342900 h 1569720"/>
              <a:gd name="connsiteX2" fmla="*/ 99060 w 792480"/>
              <a:gd name="connsiteY2" fmla="*/ 403860 h 1569720"/>
              <a:gd name="connsiteX3" fmla="*/ 83820 w 792480"/>
              <a:gd name="connsiteY3" fmla="*/ 457200 h 1569720"/>
              <a:gd name="connsiteX4" fmla="*/ 91440 w 792480"/>
              <a:gd name="connsiteY4" fmla="*/ 640080 h 1569720"/>
              <a:gd name="connsiteX5" fmla="*/ 99060 w 792480"/>
              <a:gd name="connsiteY5" fmla="*/ 662940 h 1569720"/>
              <a:gd name="connsiteX6" fmla="*/ 106680 w 792480"/>
              <a:gd name="connsiteY6" fmla="*/ 708660 h 1569720"/>
              <a:gd name="connsiteX7" fmla="*/ 121920 w 792480"/>
              <a:gd name="connsiteY7" fmla="*/ 762000 h 1569720"/>
              <a:gd name="connsiteX8" fmla="*/ 137160 w 792480"/>
              <a:gd name="connsiteY8" fmla="*/ 822960 h 1569720"/>
              <a:gd name="connsiteX9" fmla="*/ 129540 w 792480"/>
              <a:gd name="connsiteY9" fmla="*/ 891540 h 1569720"/>
              <a:gd name="connsiteX10" fmla="*/ 114300 w 792480"/>
              <a:gd name="connsiteY10" fmla="*/ 922020 h 1569720"/>
              <a:gd name="connsiteX11" fmla="*/ 99060 w 792480"/>
              <a:gd name="connsiteY11" fmla="*/ 982980 h 1569720"/>
              <a:gd name="connsiteX12" fmla="*/ 91440 w 792480"/>
              <a:gd name="connsiteY12" fmla="*/ 1021080 h 1569720"/>
              <a:gd name="connsiteX13" fmla="*/ 38100 w 792480"/>
              <a:gd name="connsiteY13" fmla="*/ 1074420 h 1569720"/>
              <a:gd name="connsiteX14" fmla="*/ 22860 w 792480"/>
              <a:gd name="connsiteY14" fmla="*/ 1135380 h 1569720"/>
              <a:gd name="connsiteX15" fmla="*/ 15240 w 792480"/>
              <a:gd name="connsiteY15" fmla="*/ 1165860 h 1569720"/>
              <a:gd name="connsiteX16" fmla="*/ 0 w 792480"/>
              <a:gd name="connsiteY16" fmla="*/ 1234440 h 1569720"/>
              <a:gd name="connsiteX17" fmla="*/ 15240 w 792480"/>
              <a:gd name="connsiteY17" fmla="*/ 1371600 h 1569720"/>
              <a:gd name="connsiteX18" fmla="*/ 53340 w 792480"/>
              <a:gd name="connsiteY18" fmla="*/ 1402080 h 1569720"/>
              <a:gd name="connsiteX19" fmla="*/ 114300 w 792480"/>
              <a:gd name="connsiteY19" fmla="*/ 1447800 h 1569720"/>
              <a:gd name="connsiteX20" fmla="*/ 160020 w 792480"/>
              <a:gd name="connsiteY20" fmla="*/ 1554480 h 1569720"/>
              <a:gd name="connsiteX21" fmla="*/ 213360 w 792480"/>
              <a:gd name="connsiteY21" fmla="*/ 1569720 h 1569720"/>
              <a:gd name="connsiteX22" fmla="*/ 320040 w 792480"/>
              <a:gd name="connsiteY22" fmla="*/ 1562100 h 1569720"/>
              <a:gd name="connsiteX23" fmla="*/ 373380 w 792480"/>
              <a:gd name="connsiteY23" fmla="*/ 1546860 h 1569720"/>
              <a:gd name="connsiteX24" fmla="*/ 449580 w 792480"/>
              <a:gd name="connsiteY24" fmla="*/ 1531620 h 1569720"/>
              <a:gd name="connsiteX25" fmla="*/ 480060 w 792480"/>
              <a:gd name="connsiteY25" fmla="*/ 1524000 h 1569720"/>
              <a:gd name="connsiteX26" fmla="*/ 716280 w 792480"/>
              <a:gd name="connsiteY26" fmla="*/ 1508760 h 1569720"/>
              <a:gd name="connsiteX27" fmla="*/ 746760 w 792480"/>
              <a:gd name="connsiteY27" fmla="*/ 1485900 h 1569720"/>
              <a:gd name="connsiteX28" fmla="*/ 731520 w 792480"/>
              <a:gd name="connsiteY28" fmla="*/ 1356360 h 1569720"/>
              <a:gd name="connsiteX29" fmla="*/ 739140 w 792480"/>
              <a:gd name="connsiteY29" fmla="*/ 1272540 h 1569720"/>
              <a:gd name="connsiteX30" fmla="*/ 792480 w 792480"/>
              <a:gd name="connsiteY30" fmla="*/ 1203960 h 1569720"/>
              <a:gd name="connsiteX31" fmla="*/ 777240 w 792480"/>
              <a:gd name="connsiteY31" fmla="*/ 1143000 h 1569720"/>
              <a:gd name="connsiteX32" fmla="*/ 731520 w 792480"/>
              <a:gd name="connsiteY32" fmla="*/ 1112520 h 1569720"/>
              <a:gd name="connsiteX33" fmla="*/ 701040 w 792480"/>
              <a:gd name="connsiteY33" fmla="*/ 1082040 h 1569720"/>
              <a:gd name="connsiteX34" fmla="*/ 685800 w 792480"/>
              <a:gd name="connsiteY34" fmla="*/ 1036320 h 1569720"/>
              <a:gd name="connsiteX35" fmla="*/ 647700 w 792480"/>
              <a:gd name="connsiteY35" fmla="*/ 822960 h 1569720"/>
              <a:gd name="connsiteX36" fmla="*/ 601980 w 792480"/>
              <a:gd name="connsiteY36" fmla="*/ 777240 h 1569720"/>
              <a:gd name="connsiteX37" fmla="*/ 571500 w 792480"/>
              <a:gd name="connsiteY37" fmla="*/ 731520 h 1569720"/>
              <a:gd name="connsiteX38" fmla="*/ 525780 w 792480"/>
              <a:gd name="connsiteY38" fmla="*/ 678180 h 1569720"/>
              <a:gd name="connsiteX39" fmla="*/ 518160 w 792480"/>
              <a:gd name="connsiteY39" fmla="*/ 464820 h 1569720"/>
              <a:gd name="connsiteX40" fmla="*/ 487680 w 792480"/>
              <a:gd name="connsiteY40" fmla="*/ 434340 h 1569720"/>
              <a:gd name="connsiteX41" fmla="*/ 464820 w 792480"/>
              <a:gd name="connsiteY41" fmla="*/ 388620 h 1569720"/>
              <a:gd name="connsiteX42" fmla="*/ 426720 w 792480"/>
              <a:gd name="connsiteY42" fmla="*/ 350520 h 1569720"/>
              <a:gd name="connsiteX43" fmla="*/ 388620 w 792480"/>
              <a:gd name="connsiteY43" fmla="*/ 304800 h 1569720"/>
              <a:gd name="connsiteX44" fmla="*/ 342900 w 792480"/>
              <a:gd name="connsiteY44" fmla="*/ 259080 h 1569720"/>
              <a:gd name="connsiteX45" fmla="*/ 312420 w 792480"/>
              <a:gd name="connsiteY45" fmla="*/ 60960 h 1569720"/>
              <a:gd name="connsiteX46" fmla="*/ 259080 w 792480"/>
              <a:gd name="connsiteY46" fmla="*/ 0 h 1569720"/>
              <a:gd name="connsiteX47" fmla="*/ 175260 w 792480"/>
              <a:gd name="connsiteY47" fmla="*/ 68580 h 1569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792480" h="1569720">
                <a:moveTo>
                  <a:pt x="175260" y="68580"/>
                </a:moveTo>
                <a:cubicBezTo>
                  <a:pt x="153670" y="125730"/>
                  <a:pt x="165712" y="60756"/>
                  <a:pt x="129540" y="342900"/>
                </a:cubicBezTo>
                <a:cubicBezTo>
                  <a:pt x="126651" y="365434"/>
                  <a:pt x="105301" y="382016"/>
                  <a:pt x="99060" y="403860"/>
                </a:cubicBezTo>
                <a:lnTo>
                  <a:pt x="83820" y="457200"/>
                </a:lnTo>
                <a:cubicBezTo>
                  <a:pt x="86360" y="518160"/>
                  <a:pt x="86933" y="579234"/>
                  <a:pt x="91440" y="640080"/>
                </a:cubicBezTo>
                <a:cubicBezTo>
                  <a:pt x="92033" y="648090"/>
                  <a:pt x="97318" y="655099"/>
                  <a:pt x="99060" y="662940"/>
                </a:cubicBezTo>
                <a:cubicBezTo>
                  <a:pt x="102412" y="678022"/>
                  <a:pt x="103206" y="693605"/>
                  <a:pt x="106680" y="708660"/>
                </a:cubicBezTo>
                <a:cubicBezTo>
                  <a:pt x="110838" y="726678"/>
                  <a:pt x="117155" y="744133"/>
                  <a:pt x="121920" y="762000"/>
                </a:cubicBezTo>
                <a:cubicBezTo>
                  <a:pt x="127317" y="782238"/>
                  <a:pt x="137160" y="822960"/>
                  <a:pt x="137160" y="822960"/>
                </a:cubicBezTo>
                <a:cubicBezTo>
                  <a:pt x="134620" y="845820"/>
                  <a:pt x="134712" y="869128"/>
                  <a:pt x="129540" y="891540"/>
                </a:cubicBezTo>
                <a:cubicBezTo>
                  <a:pt x="126986" y="902608"/>
                  <a:pt x="117892" y="911244"/>
                  <a:pt x="114300" y="922020"/>
                </a:cubicBezTo>
                <a:cubicBezTo>
                  <a:pt x="107676" y="941891"/>
                  <a:pt x="103770" y="962571"/>
                  <a:pt x="99060" y="982980"/>
                </a:cubicBezTo>
                <a:cubicBezTo>
                  <a:pt x="96148" y="995600"/>
                  <a:pt x="98624" y="1010304"/>
                  <a:pt x="91440" y="1021080"/>
                </a:cubicBezTo>
                <a:cubicBezTo>
                  <a:pt x="77492" y="1042002"/>
                  <a:pt x="38100" y="1074420"/>
                  <a:pt x="38100" y="1074420"/>
                </a:cubicBezTo>
                <a:lnTo>
                  <a:pt x="22860" y="1135380"/>
                </a:lnTo>
                <a:cubicBezTo>
                  <a:pt x="20320" y="1145540"/>
                  <a:pt x="16962" y="1155530"/>
                  <a:pt x="15240" y="1165860"/>
                </a:cubicBezTo>
                <a:cubicBezTo>
                  <a:pt x="6300" y="1219503"/>
                  <a:pt x="12506" y="1196923"/>
                  <a:pt x="0" y="1234440"/>
                </a:cubicBezTo>
                <a:cubicBezTo>
                  <a:pt x="5080" y="1280160"/>
                  <a:pt x="6633" y="1326411"/>
                  <a:pt x="15240" y="1371600"/>
                </a:cubicBezTo>
                <a:cubicBezTo>
                  <a:pt x="20649" y="1399995"/>
                  <a:pt x="34322" y="1392571"/>
                  <a:pt x="53340" y="1402080"/>
                </a:cubicBezTo>
                <a:cubicBezTo>
                  <a:pt x="69514" y="1410167"/>
                  <a:pt x="104954" y="1440323"/>
                  <a:pt x="114300" y="1447800"/>
                </a:cubicBezTo>
                <a:cubicBezTo>
                  <a:pt x="117734" y="1458103"/>
                  <a:pt x="139581" y="1540173"/>
                  <a:pt x="160020" y="1554480"/>
                </a:cubicBezTo>
                <a:cubicBezTo>
                  <a:pt x="175169" y="1565084"/>
                  <a:pt x="195580" y="1564640"/>
                  <a:pt x="213360" y="1569720"/>
                </a:cubicBezTo>
                <a:cubicBezTo>
                  <a:pt x="248920" y="1567180"/>
                  <a:pt x="284748" y="1567142"/>
                  <a:pt x="320040" y="1562100"/>
                </a:cubicBezTo>
                <a:cubicBezTo>
                  <a:pt x="338346" y="1559485"/>
                  <a:pt x="355540" y="1551725"/>
                  <a:pt x="373380" y="1546860"/>
                </a:cubicBezTo>
                <a:cubicBezTo>
                  <a:pt x="422053" y="1533585"/>
                  <a:pt x="388803" y="1543775"/>
                  <a:pt x="449580" y="1531620"/>
                </a:cubicBezTo>
                <a:cubicBezTo>
                  <a:pt x="459849" y="1529566"/>
                  <a:pt x="469730" y="1525722"/>
                  <a:pt x="480060" y="1524000"/>
                </a:cubicBezTo>
                <a:cubicBezTo>
                  <a:pt x="558799" y="1510877"/>
                  <a:pt x="635479" y="1512273"/>
                  <a:pt x="716280" y="1508760"/>
                </a:cubicBezTo>
                <a:cubicBezTo>
                  <a:pt x="726440" y="1501140"/>
                  <a:pt x="744553" y="1498407"/>
                  <a:pt x="746760" y="1485900"/>
                </a:cubicBezTo>
                <a:cubicBezTo>
                  <a:pt x="757158" y="1426979"/>
                  <a:pt x="746225" y="1400476"/>
                  <a:pt x="731520" y="1356360"/>
                </a:cubicBezTo>
                <a:cubicBezTo>
                  <a:pt x="734060" y="1328420"/>
                  <a:pt x="732336" y="1299758"/>
                  <a:pt x="739140" y="1272540"/>
                </a:cubicBezTo>
                <a:cubicBezTo>
                  <a:pt x="745863" y="1245649"/>
                  <a:pt x="774354" y="1222086"/>
                  <a:pt x="792480" y="1203960"/>
                </a:cubicBezTo>
                <a:cubicBezTo>
                  <a:pt x="787400" y="1183640"/>
                  <a:pt x="788858" y="1160428"/>
                  <a:pt x="777240" y="1143000"/>
                </a:cubicBezTo>
                <a:cubicBezTo>
                  <a:pt x="767080" y="1127760"/>
                  <a:pt x="745823" y="1123962"/>
                  <a:pt x="731520" y="1112520"/>
                </a:cubicBezTo>
                <a:cubicBezTo>
                  <a:pt x="720300" y="1103544"/>
                  <a:pt x="711200" y="1092200"/>
                  <a:pt x="701040" y="1082040"/>
                </a:cubicBezTo>
                <a:cubicBezTo>
                  <a:pt x="695960" y="1066800"/>
                  <a:pt x="689039" y="1052054"/>
                  <a:pt x="685800" y="1036320"/>
                </a:cubicBezTo>
                <a:cubicBezTo>
                  <a:pt x="671232" y="965559"/>
                  <a:pt x="669938" y="891697"/>
                  <a:pt x="647700" y="822960"/>
                </a:cubicBezTo>
                <a:cubicBezTo>
                  <a:pt x="641066" y="802454"/>
                  <a:pt x="615778" y="793797"/>
                  <a:pt x="601980" y="777240"/>
                </a:cubicBezTo>
                <a:cubicBezTo>
                  <a:pt x="590254" y="763169"/>
                  <a:pt x="582942" y="745823"/>
                  <a:pt x="571500" y="731520"/>
                </a:cubicBezTo>
                <a:cubicBezTo>
                  <a:pt x="497588" y="639131"/>
                  <a:pt x="572545" y="748327"/>
                  <a:pt x="525780" y="678180"/>
                </a:cubicBezTo>
                <a:cubicBezTo>
                  <a:pt x="523240" y="607060"/>
                  <a:pt x="529146" y="535132"/>
                  <a:pt x="518160" y="464820"/>
                </a:cubicBezTo>
                <a:cubicBezTo>
                  <a:pt x="515942" y="450624"/>
                  <a:pt x="495920" y="446111"/>
                  <a:pt x="487680" y="434340"/>
                </a:cubicBezTo>
                <a:cubicBezTo>
                  <a:pt x="477909" y="420381"/>
                  <a:pt x="474842" y="402400"/>
                  <a:pt x="464820" y="388620"/>
                </a:cubicBezTo>
                <a:cubicBezTo>
                  <a:pt x="454256" y="374095"/>
                  <a:pt x="438802" y="363810"/>
                  <a:pt x="426720" y="350520"/>
                </a:cubicBezTo>
                <a:cubicBezTo>
                  <a:pt x="413375" y="335841"/>
                  <a:pt x="402025" y="319424"/>
                  <a:pt x="388620" y="304800"/>
                </a:cubicBezTo>
                <a:cubicBezTo>
                  <a:pt x="374056" y="288912"/>
                  <a:pt x="342900" y="259080"/>
                  <a:pt x="342900" y="259080"/>
                </a:cubicBezTo>
                <a:cubicBezTo>
                  <a:pt x="281102" y="114884"/>
                  <a:pt x="370776" y="341069"/>
                  <a:pt x="312420" y="60960"/>
                </a:cubicBezTo>
                <a:cubicBezTo>
                  <a:pt x="309972" y="49209"/>
                  <a:pt x="270406" y="11326"/>
                  <a:pt x="259080" y="0"/>
                </a:cubicBezTo>
                <a:cubicBezTo>
                  <a:pt x="160266" y="17966"/>
                  <a:pt x="196850" y="11430"/>
                  <a:pt x="175260" y="68580"/>
                </a:cubicBezTo>
                <a:close/>
              </a:path>
            </a:pathLst>
          </a:custGeom>
          <a:ln>
            <a:solidFill>
              <a:schemeClr val="accent2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D12B5923-4688-D443-F22E-65DD7D644673}"/>
              </a:ext>
            </a:extLst>
          </p:cNvPr>
          <p:cNvSpPr txBox="1"/>
          <p:nvPr/>
        </p:nvSpPr>
        <p:spPr>
          <a:xfrm>
            <a:off x="7374290" y="4360455"/>
            <a:ext cx="605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>
                <a:latin typeface="Arial" panose="020B0604020202020204" pitchFamily="34" charset="0"/>
                <a:cs typeface="Arial" panose="020B0604020202020204" pitchFamily="34" charset="0"/>
              </a:rPr>
              <a:t>Cu</a:t>
            </a:r>
            <a:endParaRPr lang="de-DE" sz="2000" baseline="4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Pfeil: nach rechts 37">
            <a:extLst>
              <a:ext uri="{FF2B5EF4-FFF2-40B4-BE49-F238E27FC236}">
                <a16:creationId xmlns:a16="http://schemas.microsoft.com/office/drawing/2014/main" id="{C11816A5-15A5-CED4-02C4-A9FC2F329F58}"/>
              </a:ext>
            </a:extLst>
          </p:cNvPr>
          <p:cNvSpPr/>
          <p:nvPr/>
        </p:nvSpPr>
        <p:spPr>
          <a:xfrm>
            <a:off x="4619626" y="3983190"/>
            <a:ext cx="938244" cy="228600"/>
          </a:xfrm>
          <a:prstGeom prst="rightArrow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Pfeil: nach rechts 38">
            <a:extLst>
              <a:ext uri="{FF2B5EF4-FFF2-40B4-BE49-F238E27FC236}">
                <a16:creationId xmlns:a16="http://schemas.microsoft.com/office/drawing/2014/main" id="{35550522-71F5-CE98-00BE-8307B089BC6F}"/>
              </a:ext>
            </a:extLst>
          </p:cNvPr>
          <p:cNvSpPr/>
          <p:nvPr/>
        </p:nvSpPr>
        <p:spPr>
          <a:xfrm>
            <a:off x="6349327" y="3983190"/>
            <a:ext cx="938244" cy="228600"/>
          </a:xfrm>
          <a:prstGeom prst="rightArrow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05D6DB62-8B16-9E0A-2305-DDEBD2D8AC96}"/>
              </a:ext>
            </a:extLst>
          </p:cNvPr>
          <p:cNvSpPr txBox="1"/>
          <p:nvPr/>
        </p:nvSpPr>
        <p:spPr>
          <a:xfrm>
            <a:off x="4286846" y="503463"/>
            <a:ext cx="4090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de-DE" sz="2000" baseline="4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C45C4E40-BB04-845A-D93B-7D69BB22D823}"/>
              </a:ext>
            </a:extLst>
          </p:cNvPr>
          <p:cNvSpPr txBox="1"/>
          <p:nvPr/>
        </p:nvSpPr>
        <p:spPr>
          <a:xfrm>
            <a:off x="4711802" y="499461"/>
            <a:ext cx="4090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de-DE" sz="2000" baseline="4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C3B5B1B3-688D-7216-FF08-F5C195B488DB}"/>
              </a:ext>
            </a:extLst>
          </p:cNvPr>
          <p:cNvSpPr txBox="1"/>
          <p:nvPr/>
        </p:nvSpPr>
        <p:spPr>
          <a:xfrm>
            <a:off x="6608411" y="5236975"/>
            <a:ext cx="15317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de-DE" sz="20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de-DE" sz="2000" baseline="40000" dirty="0">
                <a:latin typeface="Arial" panose="020B0604020202020204" pitchFamily="34" charset="0"/>
                <a:cs typeface="Arial" panose="020B0604020202020204" pitchFamily="34" charset="0"/>
              </a:rPr>
              <a:t>2-</a:t>
            </a:r>
          </a:p>
        </p:txBody>
      </p:sp>
      <p:sp>
        <p:nvSpPr>
          <p:cNvPr id="26" name="Rechteck: obere Ecken abgerundet 25">
            <a:extLst>
              <a:ext uri="{FF2B5EF4-FFF2-40B4-BE49-F238E27FC236}">
                <a16:creationId xmlns:a16="http://schemas.microsoft.com/office/drawing/2014/main" id="{22C44E12-FFD9-3020-B9CD-7FFA7373A05A}"/>
              </a:ext>
            </a:extLst>
          </p:cNvPr>
          <p:cNvSpPr/>
          <p:nvPr/>
        </p:nvSpPr>
        <p:spPr>
          <a:xfrm rot="10800000">
            <a:off x="2886075" y="3438330"/>
            <a:ext cx="6419850" cy="2554406"/>
          </a:xfrm>
          <a:prstGeom prst="round2SameRect">
            <a:avLst>
              <a:gd name="adj1" fmla="val 32843"/>
              <a:gd name="adj2" fmla="val 0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689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Breitbild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Sophia Röstel</dc:creator>
  <cp:lastModifiedBy>Sophia Röstel</cp:lastModifiedBy>
  <cp:revision>1</cp:revision>
  <dcterms:created xsi:type="dcterms:W3CDTF">2024-02-22T11:03:23Z</dcterms:created>
  <dcterms:modified xsi:type="dcterms:W3CDTF">2024-02-23T07:26:50Z</dcterms:modified>
</cp:coreProperties>
</file>