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99"/>
    <a:srgbClr val="FFCC66"/>
    <a:srgbClr val="FFCCFF"/>
    <a:srgbClr val="EAEAEA"/>
    <a:srgbClr val="99CCFF"/>
    <a:srgbClr val="99FF66"/>
    <a:srgbClr val="CC99FF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0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C77F6-0DCC-BBEC-AFC8-7AC682ACC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3D9513-11B0-D66A-419E-E54F1AF41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552491-9EC9-A0C9-05D9-4F06E1B98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C467D4-EA98-F83B-40C2-8B00071AD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6CE1C6-F643-7425-500C-43AC269D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35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2DB57-F09B-1B4E-A041-95A94F49D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7569580-00CF-63E1-2902-0F37C9F54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95E517-0558-20D4-448F-54ACFC283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CCDC13-E5EF-DF57-6F00-C1C38284A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DE87C5-DE7F-0AAD-0824-CD6764AF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228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2895F98-52D1-059C-85ED-47F871AC0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0DE05BE-F7E5-B892-1B77-181F102245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F2B0CF-1356-6DBE-F2AF-3EECDB01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152DA9-9352-4B3B-B326-EF426FACA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9B68AC-674E-D4FD-95C3-89BB51C0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309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F515F7-51F2-B0D3-8352-141109BD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3BF92F-D013-8C52-462A-5A91FA44C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B7287B-E9E2-2279-8CAB-8E43948E7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2124CF-CD9A-75A6-89ED-ACB2454C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DEBBE2-18F5-68BC-E790-A7D53684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99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D3A765-8269-476C-4F29-52D96AE87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C4392A-BB08-4CB6-90EB-0C7DFDFDF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78F44A-4562-269B-28B9-C696FB411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2EB985-2046-6B25-3F11-1EC20C76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069F51-5400-FF34-4E53-D8ED97C3E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880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394CFD-CA63-36DF-EBE4-AE4AD4291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D592DA-46B5-76B9-715E-5A46F6F86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0D330B4-86F3-6698-8224-E45B40AF8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CD2B68-9389-AA63-28A3-FE8D7E716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467A8F-4DF8-44BA-1647-FB589E009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DCF0EB-0D16-A774-8005-0968BA05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743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84301-558A-4214-3ECE-9AC90141B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55921-B23E-BDBB-1865-B7B9419CC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C4F106E-A3D4-C2AD-6E66-E83097F72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7C556FD-C699-9269-E28D-394B587EF0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8730DCD-0732-CA36-4715-052A24D2F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DCBA1ED-95C2-838E-2ACA-6074E5E6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36B5900-9F5F-D796-5BD6-7284FBA47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7FFA8D8-4E77-E19F-3A20-8B71B579B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75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490026-45A4-DC5B-961C-B7B12A96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74389A-1380-B627-5D88-DCD230514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4F9146-3D80-50BE-0A3F-CAF603AC4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1D10DC8-5282-020B-2E36-7A9464B83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31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6ECA10-1D4E-36E5-54D1-723FB6CCA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245BB35-F834-7297-7EA0-A537932FD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315B62-805C-1715-ECCD-747D207E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68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0CE9E2-7F81-B14A-F440-8D172D87D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833415-F19D-6EDF-28D0-232FDA32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B80E32-3C37-1830-2BA4-DEE9A1C62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DC7BD44-3651-59C8-4520-F67E60AC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0DF944C-B85C-3374-2741-7C4FB8EE3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3A3CAA-2F13-D240-CCEE-A7F753F5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56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DC031F-6C90-5078-BB95-C0EB5C383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1FB907-6E1A-9284-ADB7-214C114CA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19CAC1-1F4C-6672-081A-F21B8D6A7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AEE4563-8981-9DBD-5B44-2C3188A3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B41B82-73F7-2297-CB9F-142A92C95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F20C15-2678-7C0E-6ECB-A3C8068A5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20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258D4D-B5FE-6CD3-73AC-A7BC6F035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112268C-3063-8498-BE34-57DA01A7C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233E9E-9A60-1F0F-8338-1538F25DC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FA9E13-1DFD-43F6-A23C-197ECA057D20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53F491-5821-F524-E80E-344BA785A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54F2F6-8E22-D569-5C0D-A4F426966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20AE4-79CE-4974-8B47-CEC2370363E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390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/>
        </p:nvGrpSpPr>
        <p:grpSpPr>
          <a:xfrm>
            <a:off x="3027430" y="3033567"/>
            <a:ext cx="5634038" cy="576263"/>
            <a:chOff x="3027430" y="3033567"/>
            <a:chExt cx="5634038" cy="576263"/>
          </a:xfrm>
        </p:grpSpPr>
        <p:sp>
          <p:nvSpPr>
            <p:cNvPr id="15" name="Rechteck: abgerundete Ecken 2">
              <a:extLst>
                <a:ext uri="{FF2B5EF4-FFF2-40B4-BE49-F238E27FC236}">
                  <a16:creationId xmlns:a16="http://schemas.microsoft.com/office/drawing/2014/main" id="{4CCFBA9B-75FF-C5C5-CE85-ACC979E501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7430" y="3033567"/>
              <a:ext cx="1035050" cy="574675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Entfernen des Akkus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AutoShape 1">
              <a:extLst>
                <a:ext uri="{FF2B5EF4-FFF2-40B4-BE49-F238E27FC236}">
                  <a16:creationId xmlns:a16="http://schemas.microsoft.com/office/drawing/2014/main" id="{D6A043BF-0ECC-E528-4F4C-C78690BCC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780" y="3035155"/>
              <a:ext cx="1035050" cy="574675"/>
            </a:xfrm>
            <a:prstGeom prst="roundRect">
              <a:avLst>
                <a:gd name="adj" fmla="val 16667"/>
              </a:avLst>
            </a:prstGeom>
            <a:solidFill>
              <a:srgbClr val="CC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Mechanische Zerkleinerung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AutoShape 4">
              <a:extLst>
                <a:ext uri="{FF2B5EF4-FFF2-40B4-BE49-F238E27FC236}">
                  <a16:creationId xmlns:a16="http://schemas.microsoft.com/office/drawing/2014/main" id="{B51957D4-14BD-F3B8-74B8-CA0DE6BBD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718" y="3033567"/>
              <a:ext cx="1035050" cy="574675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Magnetische Trennung</a:t>
              </a:r>
              <a:endPara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AutoShape 2">
              <a:extLst>
                <a:ext uri="{FF2B5EF4-FFF2-40B4-BE49-F238E27FC236}">
                  <a16:creationId xmlns:a16="http://schemas.microsoft.com/office/drawing/2014/main" id="{258153D6-2453-63B3-A469-9CC0DE5A0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6418" y="3035155"/>
              <a:ext cx="1035050" cy="574675"/>
            </a:xfrm>
            <a:prstGeom prst="roundRect">
              <a:avLst>
                <a:gd name="adj" fmla="val 16667"/>
              </a:avLst>
            </a:prstGeom>
            <a:solidFill>
              <a:srgbClr val="FFCC66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Aufschmelzen und </a:t>
              </a:r>
              <a:endParaRPr kumimoji="0" lang="de-DE" altLang="de-DE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Kupferhütte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AutoShape 3">
              <a:extLst>
                <a:ext uri="{FF2B5EF4-FFF2-40B4-BE49-F238E27FC236}">
                  <a16:creationId xmlns:a16="http://schemas.microsoft.com/office/drawing/2014/main" id="{03718218-A890-BD77-2273-A66F77B38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75480" y="3035155"/>
              <a:ext cx="1035050" cy="574675"/>
            </a:xfrm>
            <a:prstGeom prst="roundRect">
              <a:avLst>
                <a:gd name="adj" fmla="val 16667"/>
              </a:avLst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altLang="de-DE" sz="9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  <a:cs typeface="Times New Roman" panose="02020603050405020304" pitchFamily="18" charset="0"/>
                </a:rPr>
                <a:t>Leichtmetalle / Metalle / Kunststoffe</a:t>
              </a:r>
              <a:endPara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3E8A8AD7-2A01-3A8F-CC78-449B9BAA825E}"/>
                </a:ext>
              </a:extLst>
            </p:cNvPr>
            <p:cNvSpPr/>
            <p:nvPr/>
          </p:nvSpPr>
          <p:spPr>
            <a:xfrm>
              <a:off x="3981194" y="3212806"/>
              <a:ext cx="258726" cy="216195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Pfeil: nach rechts 21">
              <a:extLst>
                <a:ext uri="{FF2B5EF4-FFF2-40B4-BE49-F238E27FC236}">
                  <a16:creationId xmlns:a16="http://schemas.microsoft.com/office/drawing/2014/main" id="{EA15B281-F169-9E65-71E1-48108FB24DB6}"/>
                </a:ext>
              </a:extLst>
            </p:cNvPr>
            <p:cNvSpPr/>
            <p:nvPr/>
          </p:nvSpPr>
          <p:spPr>
            <a:xfrm>
              <a:off x="5138823" y="3212805"/>
              <a:ext cx="258726" cy="216195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Pfeil: nach rechts 22">
              <a:extLst>
                <a:ext uri="{FF2B5EF4-FFF2-40B4-BE49-F238E27FC236}">
                  <a16:creationId xmlns:a16="http://schemas.microsoft.com/office/drawing/2014/main" id="{90A383E0-DED9-32AE-5C71-9F499F932C0E}"/>
                </a:ext>
              </a:extLst>
            </p:cNvPr>
            <p:cNvSpPr/>
            <p:nvPr/>
          </p:nvSpPr>
          <p:spPr>
            <a:xfrm>
              <a:off x="6288173" y="3212804"/>
              <a:ext cx="258726" cy="216195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Pfeil: nach rechts 23">
              <a:extLst>
                <a:ext uri="{FF2B5EF4-FFF2-40B4-BE49-F238E27FC236}">
                  <a16:creationId xmlns:a16="http://schemas.microsoft.com/office/drawing/2014/main" id="{A8180FC6-79F3-1DAB-5CBD-602051A4682C}"/>
                </a:ext>
              </a:extLst>
            </p:cNvPr>
            <p:cNvSpPr/>
            <p:nvPr/>
          </p:nvSpPr>
          <p:spPr>
            <a:xfrm>
              <a:off x="7437523" y="3212804"/>
              <a:ext cx="258726" cy="216195"/>
            </a:xfrm>
            <a:prstGeom prst="rightArrow">
              <a:avLst/>
            </a:prstGeom>
            <a:solidFill>
              <a:schemeClr val="bg1">
                <a:lumMod val="5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825673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Sophia Röstel</dc:creator>
  <cp:lastModifiedBy>Walter Wagner</cp:lastModifiedBy>
  <cp:revision>4</cp:revision>
  <dcterms:created xsi:type="dcterms:W3CDTF">2024-02-21T22:32:56Z</dcterms:created>
  <dcterms:modified xsi:type="dcterms:W3CDTF">2024-02-23T11:52:10Z</dcterms:modified>
</cp:coreProperties>
</file>