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7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2082" y="10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09.07.2020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57DCA5D9-A2B4-4948-B2F2-3F48F4075434}"/>
              </a:ext>
            </a:extLst>
          </p:cNvPr>
          <p:cNvCxnSpPr/>
          <p:nvPr/>
        </p:nvCxnSpPr>
        <p:spPr>
          <a:xfrm>
            <a:off x="2072640" y="539931"/>
            <a:ext cx="0" cy="5625738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A7A9F0EB-5401-421D-B72F-40361D464311}"/>
              </a:ext>
            </a:extLst>
          </p:cNvPr>
          <p:cNvCxnSpPr/>
          <p:nvPr/>
        </p:nvCxnSpPr>
        <p:spPr>
          <a:xfrm>
            <a:off x="1776549" y="5782491"/>
            <a:ext cx="685364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82A61D79-11CF-4062-9819-2CDC24BFE351}"/>
              </a:ext>
            </a:extLst>
          </p:cNvPr>
          <p:cNvSpPr/>
          <p:nvPr/>
        </p:nvSpPr>
        <p:spPr>
          <a:xfrm>
            <a:off x="2090057" y="2016397"/>
            <a:ext cx="5042989" cy="3757386"/>
          </a:xfrm>
          <a:custGeom>
            <a:avLst/>
            <a:gdLst>
              <a:gd name="connsiteX0" fmla="*/ 0 w 5068389"/>
              <a:gd name="connsiteY0" fmla="*/ 4354286 h 4354286"/>
              <a:gd name="connsiteX1" fmla="*/ 1933303 w 5068389"/>
              <a:gd name="connsiteY1" fmla="*/ 29086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933303 w 5068389"/>
              <a:gd name="connsiteY1" fmla="*/ 29086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933303 w 5068389"/>
              <a:gd name="connsiteY1" fmla="*/ 29086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933303 w 5068389"/>
              <a:gd name="connsiteY1" fmla="*/ 29086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933303 w 5068389"/>
              <a:gd name="connsiteY1" fmla="*/ 29086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933303 w 5068389"/>
              <a:gd name="connsiteY1" fmla="*/ 29086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933303 w 5068389"/>
              <a:gd name="connsiteY1" fmla="*/ 29086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895203 w 5068389"/>
              <a:gd name="connsiteY1" fmla="*/ 29340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895203 w 5068389"/>
              <a:gd name="connsiteY1" fmla="*/ 29340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895203 w 5068389"/>
              <a:gd name="connsiteY1" fmla="*/ 2934063 h 4354286"/>
              <a:gd name="connsiteX2" fmla="*/ 5068389 w 5068389"/>
              <a:gd name="connsiteY2" fmla="*/ 0 h 4354286"/>
              <a:gd name="connsiteX0" fmla="*/ 0 w 5042989"/>
              <a:gd name="connsiteY0" fmla="*/ 3757386 h 3757386"/>
              <a:gd name="connsiteX1" fmla="*/ 1895203 w 5042989"/>
              <a:gd name="connsiteY1" fmla="*/ 2337163 h 3757386"/>
              <a:gd name="connsiteX2" fmla="*/ 5042989 w 5042989"/>
              <a:gd name="connsiteY2" fmla="*/ 0 h 3757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42989" h="3757386">
                <a:moveTo>
                  <a:pt x="0" y="3757386"/>
                </a:moveTo>
                <a:cubicBezTo>
                  <a:pt x="639536" y="3645081"/>
                  <a:pt x="1190172" y="3139077"/>
                  <a:pt x="1895203" y="2337163"/>
                </a:cubicBezTo>
                <a:cubicBezTo>
                  <a:pt x="2873284" y="2176599"/>
                  <a:pt x="4437561" y="1777274"/>
                  <a:pt x="5042989" y="0"/>
                </a:cubicBezTo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88AC4952-445F-4D46-8E1A-84D4DFC34E9F}"/>
              </a:ext>
            </a:extLst>
          </p:cNvPr>
          <p:cNvSpPr/>
          <p:nvPr/>
        </p:nvSpPr>
        <p:spPr>
          <a:xfrm>
            <a:off x="2878545" y="689429"/>
            <a:ext cx="1109980" cy="3647440"/>
          </a:xfrm>
          <a:custGeom>
            <a:avLst/>
            <a:gdLst>
              <a:gd name="connsiteX0" fmla="*/ 0 w 731520"/>
              <a:gd name="connsiteY0" fmla="*/ 3657600 h 3657600"/>
              <a:gd name="connsiteX1" fmla="*/ 731520 w 731520"/>
              <a:gd name="connsiteY1" fmla="*/ 0 h 3657600"/>
              <a:gd name="connsiteX0" fmla="*/ 0 w 731520"/>
              <a:gd name="connsiteY0" fmla="*/ 3657600 h 3657600"/>
              <a:gd name="connsiteX1" fmla="*/ 731520 w 731520"/>
              <a:gd name="connsiteY1" fmla="*/ 0 h 3657600"/>
              <a:gd name="connsiteX0" fmla="*/ 0 w 731520"/>
              <a:gd name="connsiteY0" fmla="*/ 3596640 h 3596640"/>
              <a:gd name="connsiteX1" fmla="*/ 731520 w 731520"/>
              <a:gd name="connsiteY1" fmla="*/ 0 h 3596640"/>
              <a:gd name="connsiteX0" fmla="*/ 0 w 731520"/>
              <a:gd name="connsiteY0" fmla="*/ 3596640 h 3596640"/>
              <a:gd name="connsiteX1" fmla="*/ 731520 w 731520"/>
              <a:gd name="connsiteY1" fmla="*/ 0 h 3596640"/>
              <a:gd name="connsiteX0" fmla="*/ 82238 w 813758"/>
              <a:gd name="connsiteY0" fmla="*/ 3596640 h 3596640"/>
              <a:gd name="connsiteX1" fmla="*/ 813758 w 813758"/>
              <a:gd name="connsiteY1" fmla="*/ 0 h 3596640"/>
              <a:gd name="connsiteX0" fmla="*/ 162403 w 893923"/>
              <a:gd name="connsiteY0" fmla="*/ 3596640 h 3596640"/>
              <a:gd name="connsiteX1" fmla="*/ 893923 w 893923"/>
              <a:gd name="connsiteY1" fmla="*/ 0 h 3596640"/>
              <a:gd name="connsiteX0" fmla="*/ 693070 w 693070"/>
              <a:gd name="connsiteY0" fmla="*/ 3393440 h 3393440"/>
              <a:gd name="connsiteX1" fmla="*/ 357790 w 693070"/>
              <a:gd name="connsiteY1" fmla="*/ 0 h 3393440"/>
              <a:gd name="connsiteX0" fmla="*/ 335280 w 335280"/>
              <a:gd name="connsiteY0" fmla="*/ 3393440 h 3393440"/>
              <a:gd name="connsiteX1" fmla="*/ 0 w 335280"/>
              <a:gd name="connsiteY1" fmla="*/ 0 h 3393440"/>
              <a:gd name="connsiteX0" fmla="*/ 551180 w 551180"/>
              <a:gd name="connsiteY0" fmla="*/ 3393440 h 3393440"/>
              <a:gd name="connsiteX1" fmla="*/ 0 w 551180"/>
              <a:gd name="connsiteY1" fmla="*/ 0 h 3393440"/>
              <a:gd name="connsiteX0" fmla="*/ 551180 w 551180"/>
              <a:gd name="connsiteY0" fmla="*/ 3393440 h 3393440"/>
              <a:gd name="connsiteX1" fmla="*/ 0 w 551180"/>
              <a:gd name="connsiteY1" fmla="*/ 0 h 3393440"/>
              <a:gd name="connsiteX0" fmla="*/ 1109980 w 1109980"/>
              <a:gd name="connsiteY0" fmla="*/ 3647440 h 3647440"/>
              <a:gd name="connsiteX1" fmla="*/ 0 w 1109980"/>
              <a:gd name="connsiteY1" fmla="*/ 0 h 3647440"/>
              <a:gd name="connsiteX0" fmla="*/ 1109980 w 1109980"/>
              <a:gd name="connsiteY0" fmla="*/ 3647440 h 3647440"/>
              <a:gd name="connsiteX1" fmla="*/ 0 w 1109980"/>
              <a:gd name="connsiteY1" fmla="*/ 0 h 364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9980" h="3647440">
                <a:moveTo>
                  <a:pt x="1109980" y="3647440"/>
                </a:moveTo>
                <a:cubicBezTo>
                  <a:pt x="464457" y="2734128"/>
                  <a:pt x="15240" y="1308100"/>
                  <a:pt x="0" y="0"/>
                </a:cubicBezTo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8C16E38-B1DA-4061-A34F-BDE631339040}"/>
              </a:ext>
            </a:extLst>
          </p:cNvPr>
          <p:cNvSpPr/>
          <p:nvPr/>
        </p:nvSpPr>
        <p:spPr>
          <a:xfrm>
            <a:off x="3911226" y="4255577"/>
            <a:ext cx="180000" cy="18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82501E19-9E70-4A4B-AF18-55FDC81F4511}"/>
              </a:ext>
            </a:extLst>
          </p:cNvPr>
          <p:cNvSpPr/>
          <p:nvPr/>
        </p:nvSpPr>
        <p:spPr>
          <a:xfrm>
            <a:off x="7043046" y="1927039"/>
            <a:ext cx="180000" cy="18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5D5625E1-D702-4BA7-95A6-0A5B8D096F16}"/>
              </a:ext>
            </a:extLst>
          </p:cNvPr>
          <p:cNvCxnSpPr/>
          <p:nvPr/>
        </p:nvCxnSpPr>
        <p:spPr>
          <a:xfrm>
            <a:off x="2072640" y="3429000"/>
            <a:ext cx="6480000" cy="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BF4D23A9-E6B9-4B22-BBF1-0D84FCF0FD78}"/>
              </a:ext>
            </a:extLst>
          </p:cNvPr>
          <p:cNvCxnSpPr/>
          <p:nvPr/>
        </p:nvCxnSpPr>
        <p:spPr>
          <a:xfrm>
            <a:off x="3522435" y="3429000"/>
            <a:ext cx="0" cy="2344783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C3CB8104-969E-42C8-AEB6-4FA42CBF50F3}"/>
              </a:ext>
            </a:extLst>
          </p:cNvPr>
          <p:cNvCxnSpPr/>
          <p:nvPr/>
        </p:nvCxnSpPr>
        <p:spPr>
          <a:xfrm>
            <a:off x="6184900" y="3429000"/>
            <a:ext cx="0" cy="2353491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44C1EE15-A19A-495C-918E-5EB5666C2C3A}"/>
              </a:ext>
            </a:extLst>
          </p:cNvPr>
          <p:cNvSpPr txBox="1"/>
          <p:nvPr/>
        </p:nvSpPr>
        <p:spPr>
          <a:xfrm>
            <a:off x="2406473" y="4167640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Fest-</a:t>
            </a:r>
          </a:p>
          <a:p>
            <a:pPr algn="l"/>
            <a:r>
              <a:rPr lang="de-DE" sz="1600" dirty="0"/>
              <a:t>Körper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B209EA80-B625-4878-A288-925817AFB5D5}"/>
              </a:ext>
            </a:extLst>
          </p:cNvPr>
          <p:cNvSpPr txBox="1"/>
          <p:nvPr/>
        </p:nvSpPr>
        <p:spPr>
          <a:xfrm>
            <a:off x="5114471" y="5060760"/>
            <a:ext cx="561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Gas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E993E4A2-AF8A-4F0B-81A0-7C50E089E15F}"/>
              </a:ext>
            </a:extLst>
          </p:cNvPr>
          <p:cNvSpPr txBox="1"/>
          <p:nvPr/>
        </p:nvSpPr>
        <p:spPr>
          <a:xfrm>
            <a:off x="4384159" y="3093534"/>
            <a:ext cx="11512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Flüssigkeit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E7F90252-073C-4DC4-A959-0AAB8230221F}"/>
              </a:ext>
            </a:extLst>
          </p:cNvPr>
          <p:cNvSpPr txBox="1"/>
          <p:nvPr/>
        </p:nvSpPr>
        <p:spPr>
          <a:xfrm>
            <a:off x="1373234" y="128687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p</a:t>
            </a:r>
          </a:p>
        </p:txBody>
      </p: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2675B93D-B4A2-4016-B4C6-A7A0F9DB0606}"/>
              </a:ext>
            </a:extLst>
          </p:cNvPr>
          <p:cNvCxnSpPr>
            <a:stCxn id="22" idx="0"/>
          </p:cNvCxnSpPr>
          <p:nvPr/>
        </p:nvCxnSpPr>
        <p:spPr>
          <a:xfrm flipH="1" flipV="1">
            <a:off x="1520448" y="825500"/>
            <a:ext cx="2026" cy="4613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3A944060-DA01-456C-A6FC-71DC6BC96F6B}"/>
              </a:ext>
            </a:extLst>
          </p:cNvPr>
          <p:cNvSpPr txBox="1"/>
          <p:nvPr/>
        </p:nvSpPr>
        <p:spPr>
          <a:xfrm>
            <a:off x="1470234" y="561321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0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7C4D9DB0-3F31-4F2D-AD78-CDCC7E4A0016}"/>
              </a:ext>
            </a:extLst>
          </p:cNvPr>
          <p:cNvSpPr txBox="1"/>
          <p:nvPr/>
        </p:nvSpPr>
        <p:spPr>
          <a:xfrm>
            <a:off x="1923400" y="61879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0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1FB7B1E8-2CE6-4112-A3DF-607712BB1559}"/>
              </a:ext>
            </a:extLst>
          </p:cNvPr>
          <p:cNvSpPr txBox="1"/>
          <p:nvPr/>
        </p:nvSpPr>
        <p:spPr>
          <a:xfrm>
            <a:off x="3329914" y="5827115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T</a:t>
            </a:r>
            <a:r>
              <a:rPr lang="de-DE" sz="1600" baseline="-25000" dirty="0" err="1"/>
              <a:t>g</a:t>
            </a:r>
            <a:endParaRPr lang="de-DE" sz="1600" baseline="-25000" dirty="0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B5F1E8AF-8E99-4E3B-81C8-74E2773B05BA}"/>
              </a:ext>
            </a:extLst>
          </p:cNvPr>
          <p:cNvSpPr txBox="1"/>
          <p:nvPr/>
        </p:nvSpPr>
        <p:spPr>
          <a:xfrm>
            <a:off x="1408677" y="3263888"/>
            <a:ext cx="373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p</a:t>
            </a:r>
            <a:r>
              <a:rPr lang="de-DE" sz="1600" baseline="-25000" dirty="0"/>
              <a:t>0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DE3DA43C-AE5E-4C0D-806B-7CED84D5F749}"/>
              </a:ext>
            </a:extLst>
          </p:cNvPr>
          <p:cNvSpPr txBox="1"/>
          <p:nvPr/>
        </p:nvSpPr>
        <p:spPr>
          <a:xfrm>
            <a:off x="3884061" y="3888179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T</a:t>
            </a:r>
            <a:r>
              <a:rPr lang="de-DE" sz="1600" baseline="-25000" dirty="0" err="1"/>
              <a:t>t</a:t>
            </a:r>
            <a:endParaRPr lang="de-DE" sz="1600" baseline="-25000" dirty="0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B1BD983E-F6DC-4740-BC17-DA81DCB76A58}"/>
              </a:ext>
            </a:extLst>
          </p:cNvPr>
          <p:cNvSpPr txBox="1"/>
          <p:nvPr/>
        </p:nvSpPr>
        <p:spPr>
          <a:xfrm>
            <a:off x="5992379" y="5827115"/>
            <a:ext cx="355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T</a:t>
            </a:r>
            <a:r>
              <a:rPr lang="de-DE" sz="1600" baseline="-25000" dirty="0" err="1"/>
              <a:t>s</a:t>
            </a:r>
            <a:endParaRPr lang="de-DE" sz="1600" baseline="-25000" dirty="0"/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8236C344-5038-44DF-ADF8-7412DC4D33DD}"/>
              </a:ext>
            </a:extLst>
          </p:cNvPr>
          <p:cNvSpPr txBox="1"/>
          <p:nvPr/>
        </p:nvSpPr>
        <p:spPr>
          <a:xfrm>
            <a:off x="7048960" y="1590029"/>
            <a:ext cx="355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T</a:t>
            </a:r>
            <a:r>
              <a:rPr lang="de-DE" sz="1600" baseline="-25000" dirty="0" err="1"/>
              <a:t>c</a:t>
            </a:r>
            <a:endParaRPr lang="de-DE" sz="1600" baseline="-25000" dirty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30550C6E-9348-4217-BE65-4181F391D3D8}"/>
              </a:ext>
            </a:extLst>
          </p:cNvPr>
          <p:cNvSpPr txBox="1"/>
          <p:nvPr/>
        </p:nvSpPr>
        <p:spPr>
          <a:xfrm>
            <a:off x="7833360" y="5967903"/>
            <a:ext cx="242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f</a:t>
            </a:r>
          </a:p>
        </p:txBody>
      </p: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17CAAF3E-0067-4980-A405-7969E1C6D0BA}"/>
              </a:ext>
            </a:extLst>
          </p:cNvPr>
          <p:cNvCxnSpPr>
            <a:stCxn id="32" idx="3"/>
          </p:cNvCxnSpPr>
          <p:nvPr/>
        </p:nvCxnSpPr>
        <p:spPr>
          <a:xfrm>
            <a:off x="8075734" y="6137180"/>
            <a:ext cx="526407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4446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57DCA5D9-A2B4-4948-B2F2-3F48F4075434}"/>
              </a:ext>
            </a:extLst>
          </p:cNvPr>
          <p:cNvCxnSpPr/>
          <p:nvPr/>
        </p:nvCxnSpPr>
        <p:spPr>
          <a:xfrm>
            <a:off x="2072640" y="539931"/>
            <a:ext cx="0" cy="5625738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A7A9F0EB-5401-421D-B72F-40361D464311}"/>
              </a:ext>
            </a:extLst>
          </p:cNvPr>
          <p:cNvCxnSpPr/>
          <p:nvPr/>
        </p:nvCxnSpPr>
        <p:spPr>
          <a:xfrm>
            <a:off x="1776549" y="5782491"/>
            <a:ext cx="685364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82A61D79-11CF-4062-9819-2CDC24BFE351}"/>
              </a:ext>
            </a:extLst>
          </p:cNvPr>
          <p:cNvSpPr/>
          <p:nvPr/>
        </p:nvSpPr>
        <p:spPr>
          <a:xfrm>
            <a:off x="2090057" y="2016397"/>
            <a:ext cx="5042989" cy="3757386"/>
          </a:xfrm>
          <a:custGeom>
            <a:avLst/>
            <a:gdLst>
              <a:gd name="connsiteX0" fmla="*/ 0 w 5068389"/>
              <a:gd name="connsiteY0" fmla="*/ 4354286 h 4354286"/>
              <a:gd name="connsiteX1" fmla="*/ 1933303 w 5068389"/>
              <a:gd name="connsiteY1" fmla="*/ 29086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933303 w 5068389"/>
              <a:gd name="connsiteY1" fmla="*/ 29086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933303 w 5068389"/>
              <a:gd name="connsiteY1" fmla="*/ 29086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933303 w 5068389"/>
              <a:gd name="connsiteY1" fmla="*/ 29086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933303 w 5068389"/>
              <a:gd name="connsiteY1" fmla="*/ 29086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933303 w 5068389"/>
              <a:gd name="connsiteY1" fmla="*/ 29086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933303 w 5068389"/>
              <a:gd name="connsiteY1" fmla="*/ 29086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895203 w 5068389"/>
              <a:gd name="connsiteY1" fmla="*/ 29340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895203 w 5068389"/>
              <a:gd name="connsiteY1" fmla="*/ 29340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895203 w 5068389"/>
              <a:gd name="connsiteY1" fmla="*/ 2934063 h 4354286"/>
              <a:gd name="connsiteX2" fmla="*/ 5068389 w 5068389"/>
              <a:gd name="connsiteY2" fmla="*/ 0 h 4354286"/>
              <a:gd name="connsiteX0" fmla="*/ 0 w 5042989"/>
              <a:gd name="connsiteY0" fmla="*/ 3757386 h 3757386"/>
              <a:gd name="connsiteX1" fmla="*/ 1895203 w 5042989"/>
              <a:gd name="connsiteY1" fmla="*/ 2337163 h 3757386"/>
              <a:gd name="connsiteX2" fmla="*/ 5042989 w 5042989"/>
              <a:gd name="connsiteY2" fmla="*/ 0 h 3757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42989" h="3757386">
                <a:moveTo>
                  <a:pt x="0" y="3757386"/>
                </a:moveTo>
                <a:cubicBezTo>
                  <a:pt x="639536" y="3645081"/>
                  <a:pt x="1190172" y="3139077"/>
                  <a:pt x="1895203" y="2337163"/>
                </a:cubicBezTo>
                <a:cubicBezTo>
                  <a:pt x="2873284" y="2176599"/>
                  <a:pt x="4437561" y="1777274"/>
                  <a:pt x="5042989" y="0"/>
                </a:cubicBezTo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88AC4952-445F-4D46-8E1A-84D4DFC34E9F}"/>
              </a:ext>
            </a:extLst>
          </p:cNvPr>
          <p:cNvSpPr/>
          <p:nvPr/>
        </p:nvSpPr>
        <p:spPr>
          <a:xfrm>
            <a:off x="2878545" y="689429"/>
            <a:ext cx="1109980" cy="3647440"/>
          </a:xfrm>
          <a:custGeom>
            <a:avLst/>
            <a:gdLst>
              <a:gd name="connsiteX0" fmla="*/ 0 w 731520"/>
              <a:gd name="connsiteY0" fmla="*/ 3657600 h 3657600"/>
              <a:gd name="connsiteX1" fmla="*/ 731520 w 731520"/>
              <a:gd name="connsiteY1" fmla="*/ 0 h 3657600"/>
              <a:gd name="connsiteX0" fmla="*/ 0 w 731520"/>
              <a:gd name="connsiteY0" fmla="*/ 3657600 h 3657600"/>
              <a:gd name="connsiteX1" fmla="*/ 731520 w 731520"/>
              <a:gd name="connsiteY1" fmla="*/ 0 h 3657600"/>
              <a:gd name="connsiteX0" fmla="*/ 0 w 731520"/>
              <a:gd name="connsiteY0" fmla="*/ 3596640 h 3596640"/>
              <a:gd name="connsiteX1" fmla="*/ 731520 w 731520"/>
              <a:gd name="connsiteY1" fmla="*/ 0 h 3596640"/>
              <a:gd name="connsiteX0" fmla="*/ 0 w 731520"/>
              <a:gd name="connsiteY0" fmla="*/ 3596640 h 3596640"/>
              <a:gd name="connsiteX1" fmla="*/ 731520 w 731520"/>
              <a:gd name="connsiteY1" fmla="*/ 0 h 3596640"/>
              <a:gd name="connsiteX0" fmla="*/ 82238 w 813758"/>
              <a:gd name="connsiteY0" fmla="*/ 3596640 h 3596640"/>
              <a:gd name="connsiteX1" fmla="*/ 813758 w 813758"/>
              <a:gd name="connsiteY1" fmla="*/ 0 h 3596640"/>
              <a:gd name="connsiteX0" fmla="*/ 162403 w 893923"/>
              <a:gd name="connsiteY0" fmla="*/ 3596640 h 3596640"/>
              <a:gd name="connsiteX1" fmla="*/ 893923 w 893923"/>
              <a:gd name="connsiteY1" fmla="*/ 0 h 3596640"/>
              <a:gd name="connsiteX0" fmla="*/ 693070 w 693070"/>
              <a:gd name="connsiteY0" fmla="*/ 3393440 h 3393440"/>
              <a:gd name="connsiteX1" fmla="*/ 357790 w 693070"/>
              <a:gd name="connsiteY1" fmla="*/ 0 h 3393440"/>
              <a:gd name="connsiteX0" fmla="*/ 335280 w 335280"/>
              <a:gd name="connsiteY0" fmla="*/ 3393440 h 3393440"/>
              <a:gd name="connsiteX1" fmla="*/ 0 w 335280"/>
              <a:gd name="connsiteY1" fmla="*/ 0 h 3393440"/>
              <a:gd name="connsiteX0" fmla="*/ 551180 w 551180"/>
              <a:gd name="connsiteY0" fmla="*/ 3393440 h 3393440"/>
              <a:gd name="connsiteX1" fmla="*/ 0 w 551180"/>
              <a:gd name="connsiteY1" fmla="*/ 0 h 3393440"/>
              <a:gd name="connsiteX0" fmla="*/ 551180 w 551180"/>
              <a:gd name="connsiteY0" fmla="*/ 3393440 h 3393440"/>
              <a:gd name="connsiteX1" fmla="*/ 0 w 551180"/>
              <a:gd name="connsiteY1" fmla="*/ 0 h 3393440"/>
              <a:gd name="connsiteX0" fmla="*/ 1109980 w 1109980"/>
              <a:gd name="connsiteY0" fmla="*/ 3647440 h 3647440"/>
              <a:gd name="connsiteX1" fmla="*/ 0 w 1109980"/>
              <a:gd name="connsiteY1" fmla="*/ 0 h 3647440"/>
              <a:gd name="connsiteX0" fmla="*/ 1109980 w 1109980"/>
              <a:gd name="connsiteY0" fmla="*/ 3647440 h 3647440"/>
              <a:gd name="connsiteX1" fmla="*/ 0 w 1109980"/>
              <a:gd name="connsiteY1" fmla="*/ 0 h 364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9980" h="3647440">
                <a:moveTo>
                  <a:pt x="1109980" y="3647440"/>
                </a:moveTo>
                <a:cubicBezTo>
                  <a:pt x="464457" y="2734128"/>
                  <a:pt x="15240" y="1308100"/>
                  <a:pt x="0" y="0"/>
                </a:cubicBezTo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8C16E38-B1DA-4061-A34F-BDE631339040}"/>
              </a:ext>
            </a:extLst>
          </p:cNvPr>
          <p:cNvSpPr/>
          <p:nvPr/>
        </p:nvSpPr>
        <p:spPr>
          <a:xfrm>
            <a:off x="3911226" y="4255577"/>
            <a:ext cx="180000" cy="18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82501E19-9E70-4A4B-AF18-55FDC81F4511}"/>
              </a:ext>
            </a:extLst>
          </p:cNvPr>
          <p:cNvSpPr/>
          <p:nvPr/>
        </p:nvSpPr>
        <p:spPr>
          <a:xfrm>
            <a:off x="7043046" y="1927039"/>
            <a:ext cx="180000" cy="18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5D5625E1-D702-4BA7-95A6-0A5B8D096F16}"/>
              </a:ext>
            </a:extLst>
          </p:cNvPr>
          <p:cNvCxnSpPr/>
          <p:nvPr/>
        </p:nvCxnSpPr>
        <p:spPr>
          <a:xfrm>
            <a:off x="2072640" y="3429000"/>
            <a:ext cx="6480000" cy="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BF4D23A9-E6B9-4B22-BBF1-0D84FCF0FD78}"/>
              </a:ext>
            </a:extLst>
          </p:cNvPr>
          <p:cNvCxnSpPr/>
          <p:nvPr/>
        </p:nvCxnSpPr>
        <p:spPr>
          <a:xfrm>
            <a:off x="3522435" y="3429000"/>
            <a:ext cx="0" cy="2344783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C3CB8104-969E-42C8-AEB6-4FA42CBF50F3}"/>
              </a:ext>
            </a:extLst>
          </p:cNvPr>
          <p:cNvCxnSpPr/>
          <p:nvPr/>
        </p:nvCxnSpPr>
        <p:spPr>
          <a:xfrm>
            <a:off x="6184900" y="3429000"/>
            <a:ext cx="0" cy="2353491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44C1EE15-A19A-495C-918E-5EB5666C2C3A}"/>
              </a:ext>
            </a:extLst>
          </p:cNvPr>
          <p:cNvSpPr txBox="1"/>
          <p:nvPr/>
        </p:nvSpPr>
        <p:spPr>
          <a:xfrm>
            <a:off x="2406473" y="4167640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Fest-</a:t>
            </a:r>
          </a:p>
          <a:p>
            <a:pPr algn="l"/>
            <a:r>
              <a:rPr lang="de-DE" sz="1600" dirty="0"/>
              <a:t>Körper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B209EA80-B625-4878-A288-925817AFB5D5}"/>
              </a:ext>
            </a:extLst>
          </p:cNvPr>
          <p:cNvSpPr txBox="1"/>
          <p:nvPr/>
        </p:nvSpPr>
        <p:spPr>
          <a:xfrm>
            <a:off x="5114471" y="5060760"/>
            <a:ext cx="561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Gas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E993E4A2-AF8A-4F0B-81A0-7C50E089E15F}"/>
              </a:ext>
            </a:extLst>
          </p:cNvPr>
          <p:cNvSpPr txBox="1"/>
          <p:nvPr/>
        </p:nvSpPr>
        <p:spPr>
          <a:xfrm>
            <a:off x="4384159" y="3093534"/>
            <a:ext cx="11512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Flüssigkeit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E7F90252-073C-4DC4-A959-0AAB8230221F}"/>
              </a:ext>
            </a:extLst>
          </p:cNvPr>
          <p:cNvSpPr txBox="1"/>
          <p:nvPr/>
        </p:nvSpPr>
        <p:spPr>
          <a:xfrm>
            <a:off x="1373234" y="128687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p</a:t>
            </a:r>
          </a:p>
        </p:txBody>
      </p: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2675B93D-B4A2-4016-B4C6-A7A0F9DB0606}"/>
              </a:ext>
            </a:extLst>
          </p:cNvPr>
          <p:cNvCxnSpPr>
            <a:stCxn id="22" idx="0"/>
          </p:cNvCxnSpPr>
          <p:nvPr/>
        </p:nvCxnSpPr>
        <p:spPr>
          <a:xfrm flipH="1" flipV="1">
            <a:off x="1520448" y="825500"/>
            <a:ext cx="2026" cy="46137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3A944060-DA01-456C-A6FC-71DC6BC96F6B}"/>
              </a:ext>
            </a:extLst>
          </p:cNvPr>
          <p:cNvSpPr txBox="1"/>
          <p:nvPr/>
        </p:nvSpPr>
        <p:spPr>
          <a:xfrm>
            <a:off x="1470234" y="561321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0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7C4D9DB0-3F31-4F2D-AD78-CDCC7E4A0016}"/>
              </a:ext>
            </a:extLst>
          </p:cNvPr>
          <p:cNvSpPr txBox="1"/>
          <p:nvPr/>
        </p:nvSpPr>
        <p:spPr>
          <a:xfrm>
            <a:off x="1923400" y="61879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0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1FB7B1E8-2CE6-4112-A3DF-607712BB1559}"/>
              </a:ext>
            </a:extLst>
          </p:cNvPr>
          <p:cNvSpPr txBox="1"/>
          <p:nvPr/>
        </p:nvSpPr>
        <p:spPr>
          <a:xfrm>
            <a:off x="3329914" y="5839815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T</a:t>
            </a:r>
            <a:r>
              <a:rPr lang="de-DE" sz="1600" baseline="-25000" dirty="0" err="1"/>
              <a:t>g</a:t>
            </a:r>
            <a:endParaRPr lang="de-DE" sz="1600" baseline="-25000" dirty="0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B5F1E8AF-8E99-4E3B-81C8-74E2773B05BA}"/>
              </a:ext>
            </a:extLst>
          </p:cNvPr>
          <p:cNvSpPr txBox="1"/>
          <p:nvPr/>
        </p:nvSpPr>
        <p:spPr>
          <a:xfrm>
            <a:off x="1408677" y="3263888"/>
            <a:ext cx="373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p</a:t>
            </a:r>
            <a:r>
              <a:rPr lang="de-DE" sz="1600" baseline="-25000" dirty="0"/>
              <a:t>0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DE3DA43C-AE5E-4C0D-806B-7CED84D5F749}"/>
              </a:ext>
            </a:extLst>
          </p:cNvPr>
          <p:cNvSpPr txBox="1"/>
          <p:nvPr/>
        </p:nvSpPr>
        <p:spPr>
          <a:xfrm>
            <a:off x="3884061" y="3888179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T</a:t>
            </a:r>
            <a:r>
              <a:rPr lang="de-DE" sz="1600" baseline="-25000" dirty="0" err="1"/>
              <a:t>t</a:t>
            </a:r>
            <a:endParaRPr lang="de-DE" sz="1600" baseline="-25000" dirty="0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B1BD983E-F6DC-4740-BC17-DA81DCB76A58}"/>
              </a:ext>
            </a:extLst>
          </p:cNvPr>
          <p:cNvSpPr txBox="1"/>
          <p:nvPr/>
        </p:nvSpPr>
        <p:spPr>
          <a:xfrm>
            <a:off x="5992379" y="5827115"/>
            <a:ext cx="355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T</a:t>
            </a:r>
            <a:r>
              <a:rPr lang="de-DE" sz="1600" baseline="-25000" dirty="0" err="1"/>
              <a:t>s</a:t>
            </a:r>
            <a:endParaRPr lang="de-DE" sz="1600" baseline="-25000" dirty="0"/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8236C344-5038-44DF-ADF8-7412DC4D33DD}"/>
              </a:ext>
            </a:extLst>
          </p:cNvPr>
          <p:cNvSpPr txBox="1"/>
          <p:nvPr/>
        </p:nvSpPr>
        <p:spPr>
          <a:xfrm>
            <a:off x="7048960" y="1590029"/>
            <a:ext cx="355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T</a:t>
            </a:r>
            <a:r>
              <a:rPr lang="de-DE" sz="1600" baseline="-25000" dirty="0" err="1"/>
              <a:t>c</a:t>
            </a:r>
            <a:endParaRPr lang="de-DE" sz="1600" baseline="-25000" dirty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30550C6E-9348-4217-BE65-4181F391D3D8}"/>
              </a:ext>
            </a:extLst>
          </p:cNvPr>
          <p:cNvSpPr txBox="1"/>
          <p:nvPr/>
        </p:nvSpPr>
        <p:spPr>
          <a:xfrm>
            <a:off x="7833360" y="5967903"/>
            <a:ext cx="242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f</a:t>
            </a:r>
          </a:p>
        </p:txBody>
      </p: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17CAAF3E-0067-4980-A405-7969E1C6D0BA}"/>
              </a:ext>
            </a:extLst>
          </p:cNvPr>
          <p:cNvCxnSpPr>
            <a:stCxn id="32" idx="3"/>
          </p:cNvCxnSpPr>
          <p:nvPr/>
        </p:nvCxnSpPr>
        <p:spPr>
          <a:xfrm>
            <a:off x="8075734" y="6137180"/>
            <a:ext cx="526407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ihandform: Form 32">
            <a:extLst>
              <a:ext uri="{FF2B5EF4-FFF2-40B4-BE49-F238E27FC236}">
                <a16:creationId xmlns:a16="http://schemas.microsoft.com/office/drawing/2014/main" id="{CE6BBE2E-C3CE-4369-83FE-8F3B5B6013D0}"/>
              </a:ext>
            </a:extLst>
          </p:cNvPr>
          <p:cNvSpPr/>
          <p:nvPr/>
        </p:nvSpPr>
        <p:spPr>
          <a:xfrm>
            <a:off x="2229357" y="749114"/>
            <a:ext cx="1275080" cy="4168140"/>
          </a:xfrm>
          <a:custGeom>
            <a:avLst/>
            <a:gdLst>
              <a:gd name="connsiteX0" fmla="*/ 0 w 731520"/>
              <a:gd name="connsiteY0" fmla="*/ 3657600 h 3657600"/>
              <a:gd name="connsiteX1" fmla="*/ 731520 w 731520"/>
              <a:gd name="connsiteY1" fmla="*/ 0 h 3657600"/>
              <a:gd name="connsiteX0" fmla="*/ 0 w 731520"/>
              <a:gd name="connsiteY0" fmla="*/ 3657600 h 3657600"/>
              <a:gd name="connsiteX1" fmla="*/ 731520 w 731520"/>
              <a:gd name="connsiteY1" fmla="*/ 0 h 3657600"/>
              <a:gd name="connsiteX0" fmla="*/ 0 w 731520"/>
              <a:gd name="connsiteY0" fmla="*/ 3596640 h 3596640"/>
              <a:gd name="connsiteX1" fmla="*/ 731520 w 731520"/>
              <a:gd name="connsiteY1" fmla="*/ 0 h 3596640"/>
              <a:gd name="connsiteX0" fmla="*/ 0 w 731520"/>
              <a:gd name="connsiteY0" fmla="*/ 3596640 h 3596640"/>
              <a:gd name="connsiteX1" fmla="*/ 731520 w 731520"/>
              <a:gd name="connsiteY1" fmla="*/ 0 h 3596640"/>
              <a:gd name="connsiteX0" fmla="*/ 82238 w 813758"/>
              <a:gd name="connsiteY0" fmla="*/ 3596640 h 3596640"/>
              <a:gd name="connsiteX1" fmla="*/ 813758 w 813758"/>
              <a:gd name="connsiteY1" fmla="*/ 0 h 3596640"/>
              <a:gd name="connsiteX0" fmla="*/ 162403 w 893923"/>
              <a:gd name="connsiteY0" fmla="*/ 3596640 h 3596640"/>
              <a:gd name="connsiteX1" fmla="*/ 893923 w 893923"/>
              <a:gd name="connsiteY1" fmla="*/ 0 h 3596640"/>
              <a:gd name="connsiteX0" fmla="*/ 693070 w 693070"/>
              <a:gd name="connsiteY0" fmla="*/ 3393440 h 3393440"/>
              <a:gd name="connsiteX1" fmla="*/ 357790 w 693070"/>
              <a:gd name="connsiteY1" fmla="*/ 0 h 3393440"/>
              <a:gd name="connsiteX0" fmla="*/ 335280 w 335280"/>
              <a:gd name="connsiteY0" fmla="*/ 3393440 h 3393440"/>
              <a:gd name="connsiteX1" fmla="*/ 0 w 335280"/>
              <a:gd name="connsiteY1" fmla="*/ 0 h 3393440"/>
              <a:gd name="connsiteX0" fmla="*/ 551180 w 551180"/>
              <a:gd name="connsiteY0" fmla="*/ 3393440 h 3393440"/>
              <a:gd name="connsiteX1" fmla="*/ 0 w 551180"/>
              <a:gd name="connsiteY1" fmla="*/ 0 h 3393440"/>
              <a:gd name="connsiteX0" fmla="*/ 551180 w 551180"/>
              <a:gd name="connsiteY0" fmla="*/ 3393440 h 3393440"/>
              <a:gd name="connsiteX1" fmla="*/ 0 w 551180"/>
              <a:gd name="connsiteY1" fmla="*/ 0 h 3393440"/>
              <a:gd name="connsiteX0" fmla="*/ 1109980 w 1109980"/>
              <a:gd name="connsiteY0" fmla="*/ 3647440 h 3647440"/>
              <a:gd name="connsiteX1" fmla="*/ 0 w 1109980"/>
              <a:gd name="connsiteY1" fmla="*/ 0 h 3647440"/>
              <a:gd name="connsiteX0" fmla="*/ 1109980 w 1109980"/>
              <a:gd name="connsiteY0" fmla="*/ 3647440 h 3647440"/>
              <a:gd name="connsiteX1" fmla="*/ 0 w 1109980"/>
              <a:gd name="connsiteY1" fmla="*/ 0 h 3647440"/>
              <a:gd name="connsiteX0" fmla="*/ 1198880 w 1198880"/>
              <a:gd name="connsiteY0" fmla="*/ 3660140 h 3660140"/>
              <a:gd name="connsiteX1" fmla="*/ 0 w 1198880"/>
              <a:gd name="connsiteY1" fmla="*/ 0 h 3660140"/>
              <a:gd name="connsiteX0" fmla="*/ 1198880 w 1198880"/>
              <a:gd name="connsiteY0" fmla="*/ 3660140 h 3660140"/>
              <a:gd name="connsiteX1" fmla="*/ 0 w 1198880"/>
              <a:gd name="connsiteY1" fmla="*/ 0 h 3660140"/>
              <a:gd name="connsiteX0" fmla="*/ 1275080 w 1275080"/>
              <a:gd name="connsiteY0" fmla="*/ 4168140 h 4168140"/>
              <a:gd name="connsiteX1" fmla="*/ 0 w 1275080"/>
              <a:gd name="connsiteY1" fmla="*/ 0 h 4168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75080" h="4168140">
                <a:moveTo>
                  <a:pt x="1275080" y="4168140"/>
                </a:moveTo>
                <a:cubicBezTo>
                  <a:pt x="629557" y="3254828"/>
                  <a:pt x="129540" y="1308100"/>
                  <a:pt x="0" y="0"/>
                </a:cubicBezTo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7C8BF94-2146-4885-96D5-10A1AE1ECD86}"/>
              </a:ext>
            </a:extLst>
          </p:cNvPr>
          <p:cNvSpPr/>
          <p:nvPr/>
        </p:nvSpPr>
        <p:spPr>
          <a:xfrm>
            <a:off x="3433535" y="4838842"/>
            <a:ext cx="180000" cy="18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8" name="Freihandform: Form 37">
            <a:extLst>
              <a:ext uri="{FF2B5EF4-FFF2-40B4-BE49-F238E27FC236}">
                <a16:creationId xmlns:a16="http://schemas.microsoft.com/office/drawing/2014/main" id="{C02F8EA3-6C9B-4106-A2F5-EFA0CD6D3F5B}"/>
              </a:ext>
            </a:extLst>
          </p:cNvPr>
          <p:cNvSpPr/>
          <p:nvPr/>
        </p:nvSpPr>
        <p:spPr>
          <a:xfrm>
            <a:off x="3569732" y="2451979"/>
            <a:ext cx="3744686" cy="2476863"/>
          </a:xfrm>
          <a:custGeom>
            <a:avLst/>
            <a:gdLst>
              <a:gd name="connsiteX0" fmla="*/ 0 w 5068389"/>
              <a:gd name="connsiteY0" fmla="*/ 4354286 h 4354286"/>
              <a:gd name="connsiteX1" fmla="*/ 1933303 w 5068389"/>
              <a:gd name="connsiteY1" fmla="*/ 29086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933303 w 5068389"/>
              <a:gd name="connsiteY1" fmla="*/ 29086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933303 w 5068389"/>
              <a:gd name="connsiteY1" fmla="*/ 29086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933303 w 5068389"/>
              <a:gd name="connsiteY1" fmla="*/ 29086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933303 w 5068389"/>
              <a:gd name="connsiteY1" fmla="*/ 29086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933303 w 5068389"/>
              <a:gd name="connsiteY1" fmla="*/ 29086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933303 w 5068389"/>
              <a:gd name="connsiteY1" fmla="*/ 29086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895203 w 5068389"/>
              <a:gd name="connsiteY1" fmla="*/ 29340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895203 w 5068389"/>
              <a:gd name="connsiteY1" fmla="*/ 2934063 h 4354286"/>
              <a:gd name="connsiteX2" fmla="*/ 5068389 w 5068389"/>
              <a:gd name="connsiteY2" fmla="*/ 0 h 4354286"/>
              <a:gd name="connsiteX0" fmla="*/ 0 w 5068389"/>
              <a:gd name="connsiteY0" fmla="*/ 4354286 h 4354286"/>
              <a:gd name="connsiteX1" fmla="*/ 1895203 w 5068389"/>
              <a:gd name="connsiteY1" fmla="*/ 2934063 h 4354286"/>
              <a:gd name="connsiteX2" fmla="*/ 5068389 w 5068389"/>
              <a:gd name="connsiteY2" fmla="*/ 0 h 4354286"/>
              <a:gd name="connsiteX0" fmla="*/ 0 w 5042989"/>
              <a:gd name="connsiteY0" fmla="*/ 3757386 h 3757386"/>
              <a:gd name="connsiteX1" fmla="*/ 1895203 w 5042989"/>
              <a:gd name="connsiteY1" fmla="*/ 2337163 h 3757386"/>
              <a:gd name="connsiteX2" fmla="*/ 5042989 w 5042989"/>
              <a:gd name="connsiteY2" fmla="*/ 0 h 3757386"/>
              <a:gd name="connsiteX0" fmla="*/ 0 w 3147786"/>
              <a:gd name="connsiteY0" fmla="*/ 2337163 h 2337163"/>
              <a:gd name="connsiteX1" fmla="*/ 3147786 w 3147786"/>
              <a:gd name="connsiteY1" fmla="*/ 0 h 2337163"/>
              <a:gd name="connsiteX0" fmla="*/ 0 w 3744686"/>
              <a:gd name="connsiteY0" fmla="*/ 2476863 h 2476863"/>
              <a:gd name="connsiteX1" fmla="*/ 3744686 w 3744686"/>
              <a:gd name="connsiteY1" fmla="*/ 0 h 2476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44686" h="2476863">
                <a:moveTo>
                  <a:pt x="0" y="2476863"/>
                </a:moveTo>
                <a:cubicBezTo>
                  <a:pt x="978081" y="2316299"/>
                  <a:pt x="3139258" y="1777274"/>
                  <a:pt x="3744686" y="0"/>
                </a:cubicBezTo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21547FE3-5D1B-4A20-9A5F-73A6028E103C}"/>
              </a:ext>
            </a:extLst>
          </p:cNvPr>
          <p:cNvSpPr/>
          <p:nvPr/>
        </p:nvSpPr>
        <p:spPr>
          <a:xfrm>
            <a:off x="7210543" y="2345857"/>
            <a:ext cx="180000" cy="18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ACEE243A-1214-45EE-B373-35CA4A03135D}"/>
              </a:ext>
            </a:extLst>
          </p:cNvPr>
          <p:cNvCxnSpPr/>
          <p:nvPr/>
        </p:nvCxnSpPr>
        <p:spPr>
          <a:xfrm>
            <a:off x="2806582" y="3428999"/>
            <a:ext cx="0" cy="2344783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feld 40">
            <a:extLst>
              <a:ext uri="{FF2B5EF4-FFF2-40B4-BE49-F238E27FC236}">
                <a16:creationId xmlns:a16="http://schemas.microsoft.com/office/drawing/2014/main" id="{8FCB1023-19A2-4F6D-903B-37296A58A988}"/>
              </a:ext>
            </a:extLst>
          </p:cNvPr>
          <p:cNvSpPr txBox="1"/>
          <p:nvPr/>
        </p:nvSpPr>
        <p:spPr>
          <a:xfrm>
            <a:off x="2631164" y="5836197"/>
            <a:ext cx="4539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T</a:t>
            </a:r>
            <a:r>
              <a:rPr lang="de-DE" sz="1600" baseline="-25000" dirty="0" err="1"/>
              <a:t>g</a:t>
            </a:r>
            <a:r>
              <a:rPr lang="de-DE" sz="1600" dirty="0"/>
              <a:t>´</a:t>
            </a:r>
            <a:endParaRPr lang="de-DE" sz="1600" baseline="-25000" dirty="0"/>
          </a:p>
        </p:txBody>
      </p: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6DAE728B-9E24-4664-BF23-CDD08CDBD165}"/>
              </a:ext>
            </a:extLst>
          </p:cNvPr>
          <p:cNvCxnSpPr/>
          <p:nvPr/>
        </p:nvCxnSpPr>
        <p:spPr>
          <a:xfrm>
            <a:off x="6756400" y="3420291"/>
            <a:ext cx="0" cy="2353491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feld 42">
            <a:extLst>
              <a:ext uri="{FF2B5EF4-FFF2-40B4-BE49-F238E27FC236}">
                <a16:creationId xmlns:a16="http://schemas.microsoft.com/office/drawing/2014/main" id="{E1B53B9F-A686-4E00-8252-2BC5CCC2333E}"/>
              </a:ext>
            </a:extLst>
          </p:cNvPr>
          <p:cNvSpPr txBox="1"/>
          <p:nvPr/>
        </p:nvSpPr>
        <p:spPr>
          <a:xfrm>
            <a:off x="6572686" y="5827115"/>
            <a:ext cx="4247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T</a:t>
            </a:r>
            <a:r>
              <a:rPr lang="de-DE" sz="1600" baseline="-25000" dirty="0" err="1"/>
              <a:t>s</a:t>
            </a:r>
            <a:r>
              <a:rPr lang="de-DE" sz="1600" dirty="0"/>
              <a:t>´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C851925D-D970-42DC-8495-3215DED3D960}"/>
              </a:ext>
            </a:extLst>
          </p:cNvPr>
          <p:cNvSpPr txBox="1"/>
          <p:nvPr/>
        </p:nvSpPr>
        <p:spPr>
          <a:xfrm>
            <a:off x="3593337" y="4901458"/>
            <a:ext cx="417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T</a:t>
            </a:r>
            <a:r>
              <a:rPr lang="de-DE" sz="1600" baseline="-25000" dirty="0" err="1"/>
              <a:t>t</a:t>
            </a:r>
            <a:r>
              <a:rPr lang="de-DE" sz="1600" dirty="0"/>
              <a:t>´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8E8888A5-6A4E-48DD-B732-D0881DD1B3BB}"/>
              </a:ext>
            </a:extLst>
          </p:cNvPr>
          <p:cNvSpPr txBox="1"/>
          <p:nvPr/>
        </p:nvSpPr>
        <p:spPr>
          <a:xfrm>
            <a:off x="7360857" y="2252071"/>
            <a:ext cx="4247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T</a:t>
            </a:r>
            <a:r>
              <a:rPr lang="de-DE" sz="1600" baseline="-25000" dirty="0" err="1"/>
              <a:t>c</a:t>
            </a:r>
            <a:r>
              <a:rPr lang="de-DE" sz="1600" dirty="0"/>
              <a:t>´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9DA0818C-3F59-49F0-866A-94505AB03EFA}"/>
              </a:ext>
            </a:extLst>
          </p:cNvPr>
          <p:cNvCxnSpPr>
            <a:stCxn id="27" idx="1"/>
            <a:endCxn id="41" idx="3"/>
          </p:cNvCxnSpPr>
          <p:nvPr/>
        </p:nvCxnSpPr>
        <p:spPr>
          <a:xfrm flipH="1" flipV="1">
            <a:off x="3085134" y="6005474"/>
            <a:ext cx="244780" cy="361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8A938AC0-0B27-4FE1-B3EE-8F4D723654BD}"/>
              </a:ext>
            </a:extLst>
          </p:cNvPr>
          <p:cNvCxnSpPr>
            <a:stCxn id="30" idx="3"/>
            <a:endCxn id="43" idx="1"/>
          </p:cNvCxnSpPr>
          <p:nvPr/>
        </p:nvCxnSpPr>
        <p:spPr>
          <a:xfrm>
            <a:off x="6348246" y="5996392"/>
            <a:ext cx="224440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1B9B1DFC-7546-46C7-AA7B-1B04AF208D73}"/>
              </a:ext>
            </a:extLst>
          </p:cNvPr>
          <p:cNvCxnSpPr>
            <a:cxnSpLocks/>
          </p:cNvCxnSpPr>
          <p:nvPr/>
        </p:nvCxnSpPr>
        <p:spPr>
          <a:xfrm flipH="1">
            <a:off x="2320902" y="1286877"/>
            <a:ext cx="576000" cy="22569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>
            <a:extLst>
              <a:ext uri="{FF2B5EF4-FFF2-40B4-BE49-F238E27FC236}">
                <a16:creationId xmlns:a16="http://schemas.microsoft.com/office/drawing/2014/main" id="{B0291708-0EFB-4367-9008-CC164A0E731C}"/>
              </a:ext>
            </a:extLst>
          </p:cNvPr>
          <p:cNvCxnSpPr/>
          <p:nvPr/>
        </p:nvCxnSpPr>
        <p:spPr>
          <a:xfrm flipH="1">
            <a:off x="2514600" y="2016397"/>
            <a:ext cx="504000" cy="23567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>
            <a:extLst>
              <a:ext uri="{FF2B5EF4-FFF2-40B4-BE49-F238E27FC236}">
                <a16:creationId xmlns:a16="http://schemas.microsoft.com/office/drawing/2014/main" id="{C3C6BCE7-2406-4C72-9559-4C8C7D38CD2E}"/>
              </a:ext>
            </a:extLst>
          </p:cNvPr>
          <p:cNvCxnSpPr/>
          <p:nvPr/>
        </p:nvCxnSpPr>
        <p:spPr>
          <a:xfrm flipH="1">
            <a:off x="2696764" y="2690360"/>
            <a:ext cx="509928" cy="26941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0C5722C7-3D79-4DC8-AE7A-44C06BAED536}"/>
              </a:ext>
            </a:extLst>
          </p:cNvPr>
          <p:cNvCxnSpPr>
            <a:cxnSpLocks/>
          </p:cNvCxnSpPr>
          <p:nvPr/>
        </p:nvCxnSpPr>
        <p:spPr>
          <a:xfrm flipH="1">
            <a:off x="2951728" y="3478806"/>
            <a:ext cx="570772" cy="302212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>
            <a:extLst>
              <a:ext uri="{FF2B5EF4-FFF2-40B4-BE49-F238E27FC236}">
                <a16:creationId xmlns:a16="http://schemas.microsoft.com/office/drawing/2014/main" id="{AEFD8721-4C8D-4CD7-9E91-1C11F4411FC6}"/>
              </a:ext>
            </a:extLst>
          </p:cNvPr>
          <p:cNvCxnSpPr/>
          <p:nvPr/>
        </p:nvCxnSpPr>
        <p:spPr>
          <a:xfrm>
            <a:off x="4438921" y="4267376"/>
            <a:ext cx="129361" cy="42663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>
            <a:extLst>
              <a:ext uri="{FF2B5EF4-FFF2-40B4-BE49-F238E27FC236}">
                <a16:creationId xmlns:a16="http://schemas.microsoft.com/office/drawing/2014/main" id="{9C8A8756-BC4F-4D3D-B449-83DC9B3528DD}"/>
              </a:ext>
            </a:extLst>
          </p:cNvPr>
          <p:cNvCxnSpPr/>
          <p:nvPr/>
        </p:nvCxnSpPr>
        <p:spPr>
          <a:xfrm>
            <a:off x="5088944" y="4057145"/>
            <a:ext cx="223246" cy="378432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mit Pfeil 57">
            <a:extLst>
              <a:ext uri="{FF2B5EF4-FFF2-40B4-BE49-F238E27FC236}">
                <a16:creationId xmlns:a16="http://schemas.microsoft.com/office/drawing/2014/main" id="{ED716B2E-58E7-4BBB-B36B-7591FE6897A2}"/>
              </a:ext>
            </a:extLst>
          </p:cNvPr>
          <p:cNvCxnSpPr>
            <a:cxnSpLocks/>
          </p:cNvCxnSpPr>
          <p:nvPr/>
        </p:nvCxnSpPr>
        <p:spPr>
          <a:xfrm>
            <a:off x="6480727" y="3200609"/>
            <a:ext cx="209615" cy="277112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mit Pfeil 59">
            <a:extLst>
              <a:ext uri="{FF2B5EF4-FFF2-40B4-BE49-F238E27FC236}">
                <a16:creationId xmlns:a16="http://schemas.microsoft.com/office/drawing/2014/main" id="{B2204BA1-8602-4FE3-A830-743608806F1F}"/>
              </a:ext>
            </a:extLst>
          </p:cNvPr>
          <p:cNvCxnSpPr>
            <a:cxnSpLocks/>
          </p:cNvCxnSpPr>
          <p:nvPr/>
        </p:nvCxnSpPr>
        <p:spPr>
          <a:xfrm>
            <a:off x="6804253" y="2651802"/>
            <a:ext cx="283383" cy="263453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mit Pfeil 61">
            <a:extLst>
              <a:ext uri="{FF2B5EF4-FFF2-40B4-BE49-F238E27FC236}">
                <a16:creationId xmlns:a16="http://schemas.microsoft.com/office/drawing/2014/main" id="{E7999A64-0843-4DF8-B893-36E9FB303EB7}"/>
              </a:ext>
            </a:extLst>
          </p:cNvPr>
          <p:cNvCxnSpPr/>
          <p:nvPr/>
        </p:nvCxnSpPr>
        <p:spPr>
          <a:xfrm>
            <a:off x="5778057" y="3764467"/>
            <a:ext cx="256238" cy="29298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427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7" name="Gruppieren 1026">
            <a:extLst>
              <a:ext uri="{FF2B5EF4-FFF2-40B4-BE49-F238E27FC236}">
                <a16:creationId xmlns:a16="http://schemas.microsoft.com/office/drawing/2014/main" id="{CFDAABBA-DFED-402D-BF35-4FBE20268232}"/>
              </a:ext>
            </a:extLst>
          </p:cNvPr>
          <p:cNvGrpSpPr/>
          <p:nvPr/>
        </p:nvGrpSpPr>
        <p:grpSpPr>
          <a:xfrm>
            <a:off x="816093" y="715281"/>
            <a:ext cx="3960000" cy="4937265"/>
            <a:chOff x="801579" y="1266825"/>
            <a:chExt cx="3960000" cy="4937265"/>
          </a:xfrm>
        </p:grpSpPr>
        <p:cxnSp>
          <p:nvCxnSpPr>
            <p:cNvPr id="6" name="Gerader Verbinder 5">
              <a:extLst>
                <a:ext uri="{FF2B5EF4-FFF2-40B4-BE49-F238E27FC236}">
                  <a16:creationId xmlns:a16="http://schemas.microsoft.com/office/drawing/2014/main" id="{7CCD743A-5084-4A40-A3F2-8B72743885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97808" y="1266825"/>
              <a:ext cx="0" cy="288000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uppieren 16">
              <a:extLst>
                <a:ext uri="{FF2B5EF4-FFF2-40B4-BE49-F238E27FC236}">
                  <a16:creationId xmlns:a16="http://schemas.microsoft.com/office/drawing/2014/main" id="{904E130E-7E72-4102-BB95-F5212979C03B}"/>
                </a:ext>
              </a:extLst>
            </p:cNvPr>
            <p:cNvGrpSpPr/>
            <p:nvPr/>
          </p:nvGrpSpPr>
          <p:grpSpPr>
            <a:xfrm>
              <a:off x="2669266" y="1346325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8" name="Ellipse 17">
                <a:extLst>
                  <a:ext uri="{FF2B5EF4-FFF2-40B4-BE49-F238E27FC236}">
                    <a16:creationId xmlns:a16="http://schemas.microsoft.com/office/drawing/2014/main" id="{3AB379E4-37A3-4227-BE9D-A0F935F824A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Gerade Verbindung mit Pfeil 18">
                <a:extLst>
                  <a:ext uri="{FF2B5EF4-FFF2-40B4-BE49-F238E27FC236}">
                    <a16:creationId xmlns:a16="http://schemas.microsoft.com/office/drawing/2014/main" id="{A350453E-7A90-4A80-8C05-AAE031600D6C}"/>
                  </a:ext>
                </a:extLst>
              </p:cNvPr>
              <p:cNvCxnSpPr>
                <a:stCxn id="18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AD91CE72-A6B6-4813-A0A1-6789EFB03F21}"/>
                </a:ext>
              </a:extLst>
            </p:cNvPr>
            <p:cNvGrpSpPr/>
            <p:nvPr/>
          </p:nvGrpSpPr>
          <p:grpSpPr>
            <a:xfrm>
              <a:off x="3079641" y="1550199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21" name="Ellipse 20">
                <a:extLst>
                  <a:ext uri="{FF2B5EF4-FFF2-40B4-BE49-F238E27FC236}">
                    <a16:creationId xmlns:a16="http://schemas.microsoft.com/office/drawing/2014/main" id="{E6D347F2-5891-4072-B64B-CEC044902C6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2" name="Gerade Verbindung mit Pfeil 21">
                <a:extLst>
                  <a:ext uri="{FF2B5EF4-FFF2-40B4-BE49-F238E27FC236}">
                    <a16:creationId xmlns:a16="http://schemas.microsoft.com/office/drawing/2014/main" id="{B5ECE982-AD21-47BD-B06B-5DA81676DB1F}"/>
                  </a:ext>
                </a:extLst>
              </p:cNvPr>
              <p:cNvCxnSpPr>
                <a:stCxn id="21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uppieren 22">
              <a:extLst>
                <a:ext uri="{FF2B5EF4-FFF2-40B4-BE49-F238E27FC236}">
                  <a16:creationId xmlns:a16="http://schemas.microsoft.com/office/drawing/2014/main" id="{B5E2BBE4-9E31-4582-9E77-1499483FA63F}"/>
                </a:ext>
              </a:extLst>
            </p:cNvPr>
            <p:cNvGrpSpPr/>
            <p:nvPr/>
          </p:nvGrpSpPr>
          <p:grpSpPr>
            <a:xfrm>
              <a:off x="2700825" y="1902961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24" name="Ellipse 23">
                <a:extLst>
                  <a:ext uri="{FF2B5EF4-FFF2-40B4-BE49-F238E27FC236}">
                    <a16:creationId xmlns:a16="http://schemas.microsoft.com/office/drawing/2014/main" id="{E652CE69-0409-40A9-89E8-F92CBC034FB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5" name="Gerade Verbindung mit Pfeil 24">
                <a:extLst>
                  <a:ext uri="{FF2B5EF4-FFF2-40B4-BE49-F238E27FC236}">
                    <a16:creationId xmlns:a16="http://schemas.microsoft.com/office/drawing/2014/main" id="{08D8C476-50A5-4B94-91A7-156EC8816069}"/>
                  </a:ext>
                </a:extLst>
              </p:cNvPr>
              <p:cNvCxnSpPr>
                <a:stCxn id="24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8D121E25-92FE-42F2-9415-84B0406BE295}"/>
                </a:ext>
              </a:extLst>
            </p:cNvPr>
            <p:cNvGrpSpPr/>
            <p:nvPr/>
          </p:nvGrpSpPr>
          <p:grpSpPr>
            <a:xfrm>
              <a:off x="3033642" y="2092190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27" name="Ellipse 26">
                <a:extLst>
                  <a:ext uri="{FF2B5EF4-FFF2-40B4-BE49-F238E27FC236}">
                    <a16:creationId xmlns:a16="http://schemas.microsoft.com/office/drawing/2014/main" id="{1433695D-91A3-410B-B3B4-A043B38499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8" name="Gerade Verbindung mit Pfeil 27">
                <a:extLst>
                  <a:ext uri="{FF2B5EF4-FFF2-40B4-BE49-F238E27FC236}">
                    <a16:creationId xmlns:a16="http://schemas.microsoft.com/office/drawing/2014/main" id="{E5CBF870-24C7-41F0-8902-28F5C2152B16}"/>
                  </a:ext>
                </a:extLst>
              </p:cNvPr>
              <p:cNvCxnSpPr>
                <a:stCxn id="27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7F161261-0950-4FCC-9980-D0D7B49472C9}"/>
                </a:ext>
              </a:extLst>
            </p:cNvPr>
            <p:cNvGrpSpPr/>
            <p:nvPr/>
          </p:nvGrpSpPr>
          <p:grpSpPr>
            <a:xfrm>
              <a:off x="2790825" y="2272190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30" name="Ellipse 29">
                <a:extLst>
                  <a:ext uri="{FF2B5EF4-FFF2-40B4-BE49-F238E27FC236}">
                    <a16:creationId xmlns:a16="http://schemas.microsoft.com/office/drawing/2014/main" id="{63402251-307B-4CCC-9E4C-31A7B37B135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1" name="Gerade Verbindung mit Pfeil 30">
                <a:extLst>
                  <a:ext uri="{FF2B5EF4-FFF2-40B4-BE49-F238E27FC236}">
                    <a16:creationId xmlns:a16="http://schemas.microsoft.com/office/drawing/2014/main" id="{065CB4D6-8866-4BB5-B8BE-CD398F473619}"/>
                  </a:ext>
                </a:extLst>
              </p:cNvPr>
              <p:cNvCxnSpPr>
                <a:stCxn id="30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uppieren 31">
              <a:extLst>
                <a:ext uri="{FF2B5EF4-FFF2-40B4-BE49-F238E27FC236}">
                  <a16:creationId xmlns:a16="http://schemas.microsoft.com/office/drawing/2014/main" id="{270A36C8-AF41-4005-BBB0-0167A5EE33EA}"/>
                </a:ext>
              </a:extLst>
            </p:cNvPr>
            <p:cNvGrpSpPr/>
            <p:nvPr/>
          </p:nvGrpSpPr>
          <p:grpSpPr>
            <a:xfrm>
              <a:off x="3052992" y="2445132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33" name="Ellipse 32">
                <a:extLst>
                  <a:ext uri="{FF2B5EF4-FFF2-40B4-BE49-F238E27FC236}">
                    <a16:creationId xmlns:a16="http://schemas.microsoft.com/office/drawing/2014/main" id="{43DAE752-165F-4C85-8261-DB8BBE1E4D1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4" name="Gerade Verbindung mit Pfeil 33">
                <a:extLst>
                  <a:ext uri="{FF2B5EF4-FFF2-40B4-BE49-F238E27FC236}">
                    <a16:creationId xmlns:a16="http://schemas.microsoft.com/office/drawing/2014/main" id="{1418802B-2C98-4E72-900A-2E7B923E7D12}"/>
                  </a:ext>
                </a:extLst>
              </p:cNvPr>
              <p:cNvCxnSpPr>
                <a:stCxn id="33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uppieren 34">
              <a:extLst>
                <a:ext uri="{FF2B5EF4-FFF2-40B4-BE49-F238E27FC236}">
                  <a16:creationId xmlns:a16="http://schemas.microsoft.com/office/drawing/2014/main" id="{E3A987A9-9B40-435B-9C8E-19DE6151BCF1}"/>
                </a:ext>
              </a:extLst>
            </p:cNvPr>
            <p:cNvGrpSpPr/>
            <p:nvPr/>
          </p:nvGrpSpPr>
          <p:grpSpPr>
            <a:xfrm>
              <a:off x="2750183" y="2713797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36" name="Ellipse 35">
                <a:extLst>
                  <a:ext uri="{FF2B5EF4-FFF2-40B4-BE49-F238E27FC236}">
                    <a16:creationId xmlns:a16="http://schemas.microsoft.com/office/drawing/2014/main" id="{E297EFBB-AAD8-4763-830B-60C0AB7E7CD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7" name="Gerade Verbindung mit Pfeil 36">
                <a:extLst>
                  <a:ext uri="{FF2B5EF4-FFF2-40B4-BE49-F238E27FC236}">
                    <a16:creationId xmlns:a16="http://schemas.microsoft.com/office/drawing/2014/main" id="{C81ABB1D-11D8-4268-9801-E1681E76C136}"/>
                  </a:ext>
                </a:extLst>
              </p:cNvPr>
              <p:cNvCxnSpPr>
                <a:stCxn id="36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uppieren 37">
              <a:extLst>
                <a:ext uri="{FF2B5EF4-FFF2-40B4-BE49-F238E27FC236}">
                  <a16:creationId xmlns:a16="http://schemas.microsoft.com/office/drawing/2014/main" id="{B35605DE-96F2-4BF4-A80C-40DB13831F82}"/>
                </a:ext>
              </a:extLst>
            </p:cNvPr>
            <p:cNvGrpSpPr/>
            <p:nvPr/>
          </p:nvGrpSpPr>
          <p:grpSpPr>
            <a:xfrm>
              <a:off x="3173558" y="2869929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39" name="Ellipse 38">
                <a:extLst>
                  <a:ext uri="{FF2B5EF4-FFF2-40B4-BE49-F238E27FC236}">
                    <a16:creationId xmlns:a16="http://schemas.microsoft.com/office/drawing/2014/main" id="{331ECD5D-C286-4E74-8A2E-8B5F28D1B11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0" name="Gerade Verbindung mit Pfeil 39">
                <a:extLst>
                  <a:ext uri="{FF2B5EF4-FFF2-40B4-BE49-F238E27FC236}">
                    <a16:creationId xmlns:a16="http://schemas.microsoft.com/office/drawing/2014/main" id="{316376AC-48D5-4491-9F3F-4B04D6D443D0}"/>
                  </a:ext>
                </a:extLst>
              </p:cNvPr>
              <p:cNvCxnSpPr>
                <a:stCxn id="39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uppieren 40">
              <a:extLst>
                <a:ext uri="{FF2B5EF4-FFF2-40B4-BE49-F238E27FC236}">
                  <a16:creationId xmlns:a16="http://schemas.microsoft.com/office/drawing/2014/main" id="{7C345355-1128-467E-9B44-2B81725B35BE}"/>
                </a:ext>
              </a:extLst>
            </p:cNvPr>
            <p:cNvGrpSpPr/>
            <p:nvPr/>
          </p:nvGrpSpPr>
          <p:grpSpPr>
            <a:xfrm>
              <a:off x="2750183" y="2997786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42" name="Ellipse 41">
                <a:extLst>
                  <a:ext uri="{FF2B5EF4-FFF2-40B4-BE49-F238E27FC236}">
                    <a16:creationId xmlns:a16="http://schemas.microsoft.com/office/drawing/2014/main" id="{A99AB505-BDC2-4EB7-85A9-D9B1FD6AC79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3" name="Gerade Verbindung mit Pfeil 42">
                <a:extLst>
                  <a:ext uri="{FF2B5EF4-FFF2-40B4-BE49-F238E27FC236}">
                    <a16:creationId xmlns:a16="http://schemas.microsoft.com/office/drawing/2014/main" id="{C8A0FC2A-19B8-4212-AFE5-38B0118D8529}"/>
                  </a:ext>
                </a:extLst>
              </p:cNvPr>
              <p:cNvCxnSpPr>
                <a:stCxn id="42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uppieren 43">
              <a:extLst>
                <a:ext uri="{FF2B5EF4-FFF2-40B4-BE49-F238E27FC236}">
                  <a16:creationId xmlns:a16="http://schemas.microsoft.com/office/drawing/2014/main" id="{B6047118-9309-4648-8F34-12C9F4779047}"/>
                </a:ext>
              </a:extLst>
            </p:cNvPr>
            <p:cNvGrpSpPr/>
            <p:nvPr/>
          </p:nvGrpSpPr>
          <p:grpSpPr>
            <a:xfrm>
              <a:off x="3083558" y="3203820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45" name="Ellipse 44">
                <a:extLst>
                  <a:ext uri="{FF2B5EF4-FFF2-40B4-BE49-F238E27FC236}">
                    <a16:creationId xmlns:a16="http://schemas.microsoft.com/office/drawing/2014/main" id="{100415BE-F734-4046-A92C-063F902D6E7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6" name="Gerade Verbindung mit Pfeil 45">
                <a:extLst>
                  <a:ext uri="{FF2B5EF4-FFF2-40B4-BE49-F238E27FC236}">
                    <a16:creationId xmlns:a16="http://schemas.microsoft.com/office/drawing/2014/main" id="{271EB10A-CE58-4EDC-82C3-BA50A98828DF}"/>
                  </a:ext>
                </a:extLst>
              </p:cNvPr>
              <p:cNvCxnSpPr>
                <a:stCxn id="45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uppieren 46">
              <a:extLst>
                <a:ext uri="{FF2B5EF4-FFF2-40B4-BE49-F238E27FC236}">
                  <a16:creationId xmlns:a16="http://schemas.microsoft.com/office/drawing/2014/main" id="{D9A9CBF2-B067-49F8-AB77-9AC2FDE2F4C6}"/>
                </a:ext>
              </a:extLst>
            </p:cNvPr>
            <p:cNvGrpSpPr/>
            <p:nvPr/>
          </p:nvGrpSpPr>
          <p:grpSpPr>
            <a:xfrm>
              <a:off x="2688058" y="3452640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48" name="Ellipse 47">
                <a:extLst>
                  <a:ext uri="{FF2B5EF4-FFF2-40B4-BE49-F238E27FC236}">
                    <a16:creationId xmlns:a16="http://schemas.microsoft.com/office/drawing/2014/main" id="{12BFA017-B0C9-4B8B-93BC-B0ED9A0A94B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9" name="Gerade Verbindung mit Pfeil 48">
                <a:extLst>
                  <a:ext uri="{FF2B5EF4-FFF2-40B4-BE49-F238E27FC236}">
                    <a16:creationId xmlns:a16="http://schemas.microsoft.com/office/drawing/2014/main" id="{6B3517CA-9B58-4586-8DB0-5DB4909553E2}"/>
                  </a:ext>
                </a:extLst>
              </p:cNvPr>
              <p:cNvCxnSpPr>
                <a:stCxn id="48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uppieren 49">
              <a:extLst>
                <a:ext uri="{FF2B5EF4-FFF2-40B4-BE49-F238E27FC236}">
                  <a16:creationId xmlns:a16="http://schemas.microsoft.com/office/drawing/2014/main" id="{E502E114-4EE2-47B5-9419-8E871D9E7C7F}"/>
                </a:ext>
              </a:extLst>
            </p:cNvPr>
            <p:cNvGrpSpPr/>
            <p:nvPr/>
          </p:nvGrpSpPr>
          <p:grpSpPr>
            <a:xfrm>
              <a:off x="2750183" y="3781941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51" name="Ellipse 50">
                <a:extLst>
                  <a:ext uri="{FF2B5EF4-FFF2-40B4-BE49-F238E27FC236}">
                    <a16:creationId xmlns:a16="http://schemas.microsoft.com/office/drawing/2014/main" id="{6F4E2DF4-B75B-42BF-9670-F049CE30FCB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2" name="Gerade Verbindung mit Pfeil 51">
                <a:extLst>
                  <a:ext uri="{FF2B5EF4-FFF2-40B4-BE49-F238E27FC236}">
                    <a16:creationId xmlns:a16="http://schemas.microsoft.com/office/drawing/2014/main" id="{DE69832A-3657-48E8-A6F9-45C537A43267}"/>
                  </a:ext>
                </a:extLst>
              </p:cNvPr>
              <p:cNvCxnSpPr>
                <a:stCxn id="51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uppieren 52">
              <a:extLst>
                <a:ext uri="{FF2B5EF4-FFF2-40B4-BE49-F238E27FC236}">
                  <a16:creationId xmlns:a16="http://schemas.microsoft.com/office/drawing/2014/main" id="{F1452DA6-FEE2-4DFD-ACF8-5118C7AB9BFB}"/>
                </a:ext>
              </a:extLst>
            </p:cNvPr>
            <p:cNvGrpSpPr/>
            <p:nvPr/>
          </p:nvGrpSpPr>
          <p:grpSpPr>
            <a:xfrm>
              <a:off x="3123642" y="3681920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54" name="Ellipse 53">
                <a:extLst>
                  <a:ext uri="{FF2B5EF4-FFF2-40B4-BE49-F238E27FC236}">
                    <a16:creationId xmlns:a16="http://schemas.microsoft.com/office/drawing/2014/main" id="{7E06FDEA-EFC3-4C1A-8FAC-436177812B8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5" name="Gerade Verbindung mit Pfeil 54">
                <a:extLst>
                  <a:ext uri="{FF2B5EF4-FFF2-40B4-BE49-F238E27FC236}">
                    <a16:creationId xmlns:a16="http://schemas.microsoft.com/office/drawing/2014/main" id="{C07CBA63-F035-41B4-AFCA-C0748FE26B24}"/>
                  </a:ext>
                </a:extLst>
              </p:cNvPr>
              <p:cNvCxnSpPr>
                <a:stCxn id="54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Gruppieren 58">
              <a:extLst>
                <a:ext uri="{FF2B5EF4-FFF2-40B4-BE49-F238E27FC236}">
                  <a16:creationId xmlns:a16="http://schemas.microsoft.com/office/drawing/2014/main" id="{6396C2C9-E478-4B96-8FC6-A14C305E04FF}"/>
                </a:ext>
              </a:extLst>
            </p:cNvPr>
            <p:cNvGrpSpPr/>
            <p:nvPr/>
          </p:nvGrpSpPr>
          <p:grpSpPr>
            <a:xfrm rot="10800000">
              <a:off x="2070366" y="1384131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60" name="Ellipse 59">
                <a:extLst>
                  <a:ext uri="{FF2B5EF4-FFF2-40B4-BE49-F238E27FC236}">
                    <a16:creationId xmlns:a16="http://schemas.microsoft.com/office/drawing/2014/main" id="{F16D8F85-24E1-4B1A-AF86-20BCE4B6E7E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1" name="Gerade Verbindung mit Pfeil 60">
                <a:extLst>
                  <a:ext uri="{FF2B5EF4-FFF2-40B4-BE49-F238E27FC236}">
                    <a16:creationId xmlns:a16="http://schemas.microsoft.com/office/drawing/2014/main" id="{5C0FBD0E-0677-4C6B-81FE-A4BFAE8B35B7}"/>
                  </a:ext>
                </a:extLst>
              </p:cNvPr>
              <p:cNvCxnSpPr>
                <a:stCxn id="60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Gruppieren 61">
              <a:extLst>
                <a:ext uri="{FF2B5EF4-FFF2-40B4-BE49-F238E27FC236}">
                  <a16:creationId xmlns:a16="http://schemas.microsoft.com/office/drawing/2014/main" id="{F5DE91A9-4F3A-47FC-926C-B77DB9EF3D04}"/>
                </a:ext>
              </a:extLst>
            </p:cNvPr>
            <p:cNvGrpSpPr/>
            <p:nvPr/>
          </p:nvGrpSpPr>
          <p:grpSpPr>
            <a:xfrm rot="10800000">
              <a:off x="2474692" y="1648566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63" name="Ellipse 62">
                <a:extLst>
                  <a:ext uri="{FF2B5EF4-FFF2-40B4-BE49-F238E27FC236}">
                    <a16:creationId xmlns:a16="http://schemas.microsoft.com/office/drawing/2014/main" id="{32D7A76E-A221-4AC6-8A79-7B8672EA241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4" name="Gerade Verbindung mit Pfeil 63">
                <a:extLst>
                  <a:ext uri="{FF2B5EF4-FFF2-40B4-BE49-F238E27FC236}">
                    <a16:creationId xmlns:a16="http://schemas.microsoft.com/office/drawing/2014/main" id="{9F0D7ECB-C162-4893-A591-CEBBE99AC453}"/>
                  </a:ext>
                </a:extLst>
              </p:cNvPr>
              <p:cNvCxnSpPr>
                <a:stCxn id="63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Gruppieren 64">
              <a:extLst>
                <a:ext uri="{FF2B5EF4-FFF2-40B4-BE49-F238E27FC236}">
                  <a16:creationId xmlns:a16="http://schemas.microsoft.com/office/drawing/2014/main" id="{459D947C-F119-4152-9168-B0E5BDC27AB5}"/>
                </a:ext>
              </a:extLst>
            </p:cNvPr>
            <p:cNvGrpSpPr/>
            <p:nvPr/>
          </p:nvGrpSpPr>
          <p:grpSpPr>
            <a:xfrm rot="10800000">
              <a:off x="2066008" y="1801871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66" name="Ellipse 65">
                <a:extLst>
                  <a:ext uri="{FF2B5EF4-FFF2-40B4-BE49-F238E27FC236}">
                    <a16:creationId xmlns:a16="http://schemas.microsoft.com/office/drawing/2014/main" id="{6A500E57-7664-441A-B891-3708E62E0B6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7" name="Gerade Verbindung mit Pfeil 66">
                <a:extLst>
                  <a:ext uri="{FF2B5EF4-FFF2-40B4-BE49-F238E27FC236}">
                    <a16:creationId xmlns:a16="http://schemas.microsoft.com/office/drawing/2014/main" id="{B3B42A6B-9412-46F4-AEE5-30DF705CBA4C}"/>
                  </a:ext>
                </a:extLst>
              </p:cNvPr>
              <p:cNvCxnSpPr>
                <a:stCxn id="66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uppieren 67">
              <a:extLst>
                <a:ext uri="{FF2B5EF4-FFF2-40B4-BE49-F238E27FC236}">
                  <a16:creationId xmlns:a16="http://schemas.microsoft.com/office/drawing/2014/main" id="{AB3473C8-946B-41B4-9F38-30382B43E624}"/>
                </a:ext>
              </a:extLst>
            </p:cNvPr>
            <p:cNvGrpSpPr/>
            <p:nvPr/>
          </p:nvGrpSpPr>
          <p:grpSpPr>
            <a:xfrm rot="10800000">
              <a:off x="2474692" y="2050507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69" name="Ellipse 68">
                <a:extLst>
                  <a:ext uri="{FF2B5EF4-FFF2-40B4-BE49-F238E27FC236}">
                    <a16:creationId xmlns:a16="http://schemas.microsoft.com/office/drawing/2014/main" id="{A61D8F0A-DC27-46FB-835F-6C6C36CFCFE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70" name="Gerade Verbindung mit Pfeil 69">
                <a:extLst>
                  <a:ext uri="{FF2B5EF4-FFF2-40B4-BE49-F238E27FC236}">
                    <a16:creationId xmlns:a16="http://schemas.microsoft.com/office/drawing/2014/main" id="{4EF7566B-65BC-4B1E-A124-D597A42CAAD7}"/>
                  </a:ext>
                </a:extLst>
              </p:cNvPr>
              <p:cNvCxnSpPr>
                <a:stCxn id="69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uppieren 70">
              <a:extLst>
                <a:ext uri="{FF2B5EF4-FFF2-40B4-BE49-F238E27FC236}">
                  <a16:creationId xmlns:a16="http://schemas.microsoft.com/office/drawing/2014/main" id="{D9802519-EA16-42C5-BB08-0174E0DA10EE}"/>
                </a:ext>
              </a:extLst>
            </p:cNvPr>
            <p:cNvGrpSpPr/>
            <p:nvPr/>
          </p:nvGrpSpPr>
          <p:grpSpPr>
            <a:xfrm rot="10800000">
              <a:off x="2077767" y="2211307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72" name="Ellipse 71">
                <a:extLst>
                  <a:ext uri="{FF2B5EF4-FFF2-40B4-BE49-F238E27FC236}">
                    <a16:creationId xmlns:a16="http://schemas.microsoft.com/office/drawing/2014/main" id="{97690560-C754-4ACC-9C88-76C524967D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73" name="Gerade Verbindung mit Pfeil 72">
                <a:extLst>
                  <a:ext uri="{FF2B5EF4-FFF2-40B4-BE49-F238E27FC236}">
                    <a16:creationId xmlns:a16="http://schemas.microsoft.com/office/drawing/2014/main" id="{1ABE8461-1A65-4A89-B6D7-09BDD6B9E798}"/>
                  </a:ext>
                </a:extLst>
              </p:cNvPr>
              <p:cNvCxnSpPr>
                <a:stCxn id="72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Gruppieren 73">
              <a:extLst>
                <a:ext uri="{FF2B5EF4-FFF2-40B4-BE49-F238E27FC236}">
                  <a16:creationId xmlns:a16="http://schemas.microsoft.com/office/drawing/2014/main" id="{D396310A-DCA8-4AC5-A3BE-51AA1BEE0297}"/>
                </a:ext>
              </a:extLst>
            </p:cNvPr>
            <p:cNvGrpSpPr/>
            <p:nvPr/>
          </p:nvGrpSpPr>
          <p:grpSpPr>
            <a:xfrm rot="10800000">
              <a:off x="2471246" y="2450578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75" name="Ellipse 74">
                <a:extLst>
                  <a:ext uri="{FF2B5EF4-FFF2-40B4-BE49-F238E27FC236}">
                    <a16:creationId xmlns:a16="http://schemas.microsoft.com/office/drawing/2014/main" id="{70347559-C20D-4FA8-A10F-7E8D2B4E048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76" name="Gerade Verbindung mit Pfeil 75">
                <a:extLst>
                  <a:ext uri="{FF2B5EF4-FFF2-40B4-BE49-F238E27FC236}">
                    <a16:creationId xmlns:a16="http://schemas.microsoft.com/office/drawing/2014/main" id="{48CBD079-AED9-43B1-9039-FEBAEB2ACC07}"/>
                  </a:ext>
                </a:extLst>
              </p:cNvPr>
              <p:cNvCxnSpPr>
                <a:stCxn id="75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Gruppieren 76">
              <a:extLst>
                <a:ext uri="{FF2B5EF4-FFF2-40B4-BE49-F238E27FC236}">
                  <a16:creationId xmlns:a16="http://schemas.microsoft.com/office/drawing/2014/main" id="{8F46F488-EAEF-4EA8-96BE-8C549583E312}"/>
                </a:ext>
              </a:extLst>
            </p:cNvPr>
            <p:cNvGrpSpPr/>
            <p:nvPr/>
          </p:nvGrpSpPr>
          <p:grpSpPr>
            <a:xfrm rot="10800000">
              <a:off x="2076217" y="2620743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78" name="Ellipse 77">
                <a:extLst>
                  <a:ext uri="{FF2B5EF4-FFF2-40B4-BE49-F238E27FC236}">
                    <a16:creationId xmlns:a16="http://schemas.microsoft.com/office/drawing/2014/main" id="{467D15C1-72F7-4078-8691-37F89A129F7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79" name="Gerade Verbindung mit Pfeil 78">
                <a:extLst>
                  <a:ext uri="{FF2B5EF4-FFF2-40B4-BE49-F238E27FC236}">
                    <a16:creationId xmlns:a16="http://schemas.microsoft.com/office/drawing/2014/main" id="{5A8D931E-88A3-4C2E-B312-C45D3132BE45}"/>
                  </a:ext>
                </a:extLst>
              </p:cNvPr>
              <p:cNvCxnSpPr>
                <a:stCxn id="78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uppieren 79">
              <a:extLst>
                <a:ext uri="{FF2B5EF4-FFF2-40B4-BE49-F238E27FC236}">
                  <a16:creationId xmlns:a16="http://schemas.microsoft.com/office/drawing/2014/main" id="{DA2F287F-2CD8-4C7F-8659-AB131AF6E76D}"/>
                </a:ext>
              </a:extLst>
            </p:cNvPr>
            <p:cNvGrpSpPr/>
            <p:nvPr/>
          </p:nvGrpSpPr>
          <p:grpSpPr>
            <a:xfrm rot="10800000">
              <a:off x="2471245" y="2851685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81" name="Ellipse 80">
                <a:extLst>
                  <a:ext uri="{FF2B5EF4-FFF2-40B4-BE49-F238E27FC236}">
                    <a16:creationId xmlns:a16="http://schemas.microsoft.com/office/drawing/2014/main" id="{ECDFDB9F-7DEF-47F5-AFCD-8BD84454BB0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2" name="Gerade Verbindung mit Pfeil 81">
                <a:extLst>
                  <a:ext uri="{FF2B5EF4-FFF2-40B4-BE49-F238E27FC236}">
                    <a16:creationId xmlns:a16="http://schemas.microsoft.com/office/drawing/2014/main" id="{84BF1052-9828-424D-A790-0E81AD31B92B}"/>
                  </a:ext>
                </a:extLst>
              </p:cNvPr>
              <p:cNvCxnSpPr>
                <a:stCxn id="81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Gruppieren 82">
              <a:extLst>
                <a:ext uri="{FF2B5EF4-FFF2-40B4-BE49-F238E27FC236}">
                  <a16:creationId xmlns:a16="http://schemas.microsoft.com/office/drawing/2014/main" id="{68E39D24-D365-4601-AF25-7AFF988C1A28}"/>
                </a:ext>
              </a:extLst>
            </p:cNvPr>
            <p:cNvGrpSpPr/>
            <p:nvPr/>
          </p:nvGrpSpPr>
          <p:grpSpPr>
            <a:xfrm rot="10800000">
              <a:off x="2457450" y="3241846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84" name="Ellipse 83">
                <a:extLst>
                  <a:ext uri="{FF2B5EF4-FFF2-40B4-BE49-F238E27FC236}">
                    <a16:creationId xmlns:a16="http://schemas.microsoft.com/office/drawing/2014/main" id="{4E1BF05B-F7CA-42F3-979F-3957AECF9EA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5" name="Gerade Verbindung mit Pfeil 84">
                <a:extLst>
                  <a:ext uri="{FF2B5EF4-FFF2-40B4-BE49-F238E27FC236}">
                    <a16:creationId xmlns:a16="http://schemas.microsoft.com/office/drawing/2014/main" id="{EB30588F-5E54-47BB-AFC5-2FC7CF148EC8}"/>
                  </a:ext>
                </a:extLst>
              </p:cNvPr>
              <p:cNvCxnSpPr>
                <a:stCxn id="84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Gruppieren 85">
              <a:extLst>
                <a:ext uri="{FF2B5EF4-FFF2-40B4-BE49-F238E27FC236}">
                  <a16:creationId xmlns:a16="http://schemas.microsoft.com/office/drawing/2014/main" id="{FE31839B-9078-4ECF-9EF9-439A33CD46F5}"/>
                </a:ext>
              </a:extLst>
            </p:cNvPr>
            <p:cNvGrpSpPr/>
            <p:nvPr/>
          </p:nvGrpSpPr>
          <p:grpSpPr>
            <a:xfrm rot="10800000">
              <a:off x="2457449" y="3651613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87" name="Ellipse 86">
                <a:extLst>
                  <a:ext uri="{FF2B5EF4-FFF2-40B4-BE49-F238E27FC236}">
                    <a16:creationId xmlns:a16="http://schemas.microsoft.com/office/drawing/2014/main" id="{89A9FD26-3DBA-42FA-9134-22640BBFE5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8" name="Gerade Verbindung mit Pfeil 87">
                <a:extLst>
                  <a:ext uri="{FF2B5EF4-FFF2-40B4-BE49-F238E27FC236}">
                    <a16:creationId xmlns:a16="http://schemas.microsoft.com/office/drawing/2014/main" id="{59CD997E-1C96-4C0D-AB99-5D106BFA709E}"/>
                  </a:ext>
                </a:extLst>
              </p:cNvPr>
              <p:cNvCxnSpPr>
                <a:stCxn id="87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uppieren 88">
              <a:extLst>
                <a:ext uri="{FF2B5EF4-FFF2-40B4-BE49-F238E27FC236}">
                  <a16:creationId xmlns:a16="http://schemas.microsoft.com/office/drawing/2014/main" id="{45861DE5-C171-4EDD-9C1E-6E3527BED824}"/>
                </a:ext>
              </a:extLst>
            </p:cNvPr>
            <p:cNvGrpSpPr/>
            <p:nvPr/>
          </p:nvGrpSpPr>
          <p:grpSpPr>
            <a:xfrm rot="10800000">
              <a:off x="2066008" y="3030179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90" name="Ellipse 89">
                <a:extLst>
                  <a:ext uri="{FF2B5EF4-FFF2-40B4-BE49-F238E27FC236}">
                    <a16:creationId xmlns:a16="http://schemas.microsoft.com/office/drawing/2014/main" id="{006871CD-70AB-40BE-B1F8-5B9536DB827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1" name="Gerade Verbindung mit Pfeil 90">
                <a:extLst>
                  <a:ext uri="{FF2B5EF4-FFF2-40B4-BE49-F238E27FC236}">
                    <a16:creationId xmlns:a16="http://schemas.microsoft.com/office/drawing/2014/main" id="{A26CD5B7-1055-4115-811E-76C22D744EDD}"/>
                  </a:ext>
                </a:extLst>
              </p:cNvPr>
              <p:cNvCxnSpPr>
                <a:stCxn id="90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Gruppieren 91">
              <a:extLst>
                <a:ext uri="{FF2B5EF4-FFF2-40B4-BE49-F238E27FC236}">
                  <a16:creationId xmlns:a16="http://schemas.microsoft.com/office/drawing/2014/main" id="{3FC03C19-A4B2-4FE7-95A0-312AB18CA6EF}"/>
                </a:ext>
              </a:extLst>
            </p:cNvPr>
            <p:cNvGrpSpPr/>
            <p:nvPr/>
          </p:nvGrpSpPr>
          <p:grpSpPr>
            <a:xfrm rot="10800000">
              <a:off x="2066007" y="3440676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93" name="Ellipse 92">
                <a:extLst>
                  <a:ext uri="{FF2B5EF4-FFF2-40B4-BE49-F238E27FC236}">
                    <a16:creationId xmlns:a16="http://schemas.microsoft.com/office/drawing/2014/main" id="{A29550AC-3D88-4DD5-BEDC-534D137629F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4" name="Gerade Verbindung mit Pfeil 93">
                <a:extLst>
                  <a:ext uri="{FF2B5EF4-FFF2-40B4-BE49-F238E27FC236}">
                    <a16:creationId xmlns:a16="http://schemas.microsoft.com/office/drawing/2014/main" id="{2549976F-83B4-4093-BA3F-1B52B7966358}"/>
                  </a:ext>
                </a:extLst>
              </p:cNvPr>
              <p:cNvCxnSpPr>
                <a:stCxn id="93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uppieren 94">
              <a:extLst>
                <a:ext uri="{FF2B5EF4-FFF2-40B4-BE49-F238E27FC236}">
                  <a16:creationId xmlns:a16="http://schemas.microsoft.com/office/drawing/2014/main" id="{9B1B175D-0BAC-45F6-B547-994B35F402E7}"/>
                </a:ext>
              </a:extLst>
            </p:cNvPr>
            <p:cNvGrpSpPr/>
            <p:nvPr/>
          </p:nvGrpSpPr>
          <p:grpSpPr>
            <a:xfrm rot="10800000">
              <a:off x="2076217" y="3858416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96" name="Ellipse 95">
                <a:extLst>
                  <a:ext uri="{FF2B5EF4-FFF2-40B4-BE49-F238E27FC236}">
                    <a16:creationId xmlns:a16="http://schemas.microsoft.com/office/drawing/2014/main" id="{BD262C40-2128-4C24-BD9C-79A5F8AE47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7" name="Gerade Verbindung mit Pfeil 96">
                <a:extLst>
                  <a:ext uri="{FF2B5EF4-FFF2-40B4-BE49-F238E27FC236}">
                    <a16:creationId xmlns:a16="http://schemas.microsoft.com/office/drawing/2014/main" id="{47FB3218-FDCB-482E-B996-62AA337FA7CE}"/>
                  </a:ext>
                </a:extLst>
              </p:cNvPr>
              <p:cNvCxnSpPr>
                <a:stCxn id="96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9EB2D852-4190-412A-B825-A55AF9F3B968}"/>
                </a:ext>
              </a:extLst>
            </p:cNvPr>
            <p:cNvSpPr txBox="1"/>
            <p:nvPr/>
          </p:nvSpPr>
          <p:spPr>
            <a:xfrm>
              <a:off x="2083756" y="4164467"/>
              <a:ext cx="5164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dirty="0"/>
                <a:t>fest</a:t>
              </a:r>
            </a:p>
          </p:txBody>
        </p:sp>
        <p:sp>
          <p:nvSpPr>
            <p:cNvPr id="99" name="Textfeld 98">
              <a:extLst>
                <a:ext uri="{FF2B5EF4-FFF2-40B4-BE49-F238E27FC236}">
                  <a16:creationId xmlns:a16="http://schemas.microsoft.com/office/drawing/2014/main" id="{9FC495AE-A478-46DF-80B3-92F98B516281}"/>
                </a:ext>
              </a:extLst>
            </p:cNvPr>
            <p:cNvSpPr txBox="1"/>
            <p:nvPr/>
          </p:nvSpPr>
          <p:spPr>
            <a:xfrm>
              <a:off x="2750183" y="4164467"/>
              <a:ext cx="7649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dirty="0"/>
                <a:t>flüssig</a:t>
              </a:r>
            </a:p>
          </p:txBody>
        </p:sp>
        <p:sp>
          <p:nvSpPr>
            <p:cNvPr id="100" name="Textfeld 99">
              <a:extLst>
                <a:ext uri="{FF2B5EF4-FFF2-40B4-BE49-F238E27FC236}">
                  <a16:creationId xmlns:a16="http://schemas.microsoft.com/office/drawing/2014/main" id="{4A9B6CB0-1D05-4BCF-BB6E-74E310182388}"/>
                </a:ext>
              </a:extLst>
            </p:cNvPr>
            <p:cNvSpPr txBox="1"/>
            <p:nvPr/>
          </p:nvSpPr>
          <p:spPr>
            <a:xfrm>
              <a:off x="801579" y="4880651"/>
              <a:ext cx="39600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>
                  <a:latin typeface="Arial" panose="020B0604020202020204" pitchFamily="34" charset="0"/>
                </a:rPr>
                <a:t>Dynamisches Gleichgewicht ohne Zusatz eines nichtflüchtigen Stoffes. Zahlreiche Teilchen befinden sich an der Flüssigkeitsoberfläche und können in den festen Zustand übertreten.</a:t>
              </a:r>
              <a:endParaRPr lang="de-DE" sz="1600" dirty="0"/>
            </a:p>
          </p:txBody>
        </p:sp>
      </p:grpSp>
      <p:grpSp>
        <p:nvGrpSpPr>
          <p:cNvPr id="1024" name="Gruppieren 1023">
            <a:extLst>
              <a:ext uri="{FF2B5EF4-FFF2-40B4-BE49-F238E27FC236}">
                <a16:creationId xmlns:a16="http://schemas.microsoft.com/office/drawing/2014/main" id="{1296C414-E615-4EEE-BF32-05FC68D620B1}"/>
              </a:ext>
            </a:extLst>
          </p:cNvPr>
          <p:cNvGrpSpPr/>
          <p:nvPr/>
        </p:nvGrpSpPr>
        <p:grpSpPr>
          <a:xfrm>
            <a:off x="5141682" y="724241"/>
            <a:ext cx="3960000" cy="4927280"/>
            <a:chOff x="4412384" y="1275192"/>
            <a:chExt cx="3960000" cy="4927280"/>
          </a:xfrm>
        </p:grpSpPr>
        <p:cxnSp>
          <p:nvCxnSpPr>
            <p:cNvPr id="102" name="Gerader Verbinder 101">
              <a:extLst>
                <a:ext uri="{FF2B5EF4-FFF2-40B4-BE49-F238E27FC236}">
                  <a16:creationId xmlns:a16="http://schemas.microsoft.com/office/drawing/2014/main" id="{79199989-618A-451C-8AAE-A2BBBB19BC1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95090" y="1275192"/>
              <a:ext cx="0" cy="288000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3" name="Gruppieren 102">
              <a:extLst>
                <a:ext uri="{FF2B5EF4-FFF2-40B4-BE49-F238E27FC236}">
                  <a16:creationId xmlns:a16="http://schemas.microsoft.com/office/drawing/2014/main" id="{03528195-FE61-46F5-8D2C-C9ABCB3EB62A}"/>
                </a:ext>
              </a:extLst>
            </p:cNvPr>
            <p:cNvGrpSpPr/>
            <p:nvPr/>
          </p:nvGrpSpPr>
          <p:grpSpPr>
            <a:xfrm>
              <a:off x="6266548" y="1354692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04" name="Ellipse 103">
                <a:extLst>
                  <a:ext uri="{FF2B5EF4-FFF2-40B4-BE49-F238E27FC236}">
                    <a16:creationId xmlns:a16="http://schemas.microsoft.com/office/drawing/2014/main" id="{1964EE8D-712B-470B-891A-BACEC1DF078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5" name="Gerade Verbindung mit Pfeil 104">
                <a:extLst>
                  <a:ext uri="{FF2B5EF4-FFF2-40B4-BE49-F238E27FC236}">
                    <a16:creationId xmlns:a16="http://schemas.microsoft.com/office/drawing/2014/main" id="{82BE0D36-A39D-4C4A-BC9A-55389E2D035D}"/>
                  </a:ext>
                </a:extLst>
              </p:cNvPr>
              <p:cNvCxnSpPr>
                <a:stCxn id="104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7" name="Ellipse 106">
              <a:extLst>
                <a:ext uri="{FF2B5EF4-FFF2-40B4-BE49-F238E27FC236}">
                  <a16:creationId xmlns:a16="http://schemas.microsoft.com/office/drawing/2014/main" id="{98A1F767-AD8D-4AE9-8CA5-8C4B3A965B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9090" y="1558566"/>
              <a:ext cx="180000" cy="180000"/>
            </a:xfrm>
            <a:prstGeom prst="ellipse">
              <a:avLst/>
            </a:prstGeom>
            <a:solidFill>
              <a:schemeClr val="tx2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 err="1">
                <a:solidFill>
                  <a:schemeClr val="tx1"/>
                </a:solidFill>
              </a:endParaRPr>
            </a:p>
          </p:txBody>
        </p:sp>
        <p:grpSp>
          <p:nvGrpSpPr>
            <p:cNvPr id="109" name="Gruppieren 108">
              <a:extLst>
                <a:ext uri="{FF2B5EF4-FFF2-40B4-BE49-F238E27FC236}">
                  <a16:creationId xmlns:a16="http://schemas.microsoft.com/office/drawing/2014/main" id="{F2C2DC98-1BC1-4DDB-857C-B1AAF8BA5B1B}"/>
                </a:ext>
              </a:extLst>
            </p:cNvPr>
            <p:cNvGrpSpPr/>
            <p:nvPr/>
          </p:nvGrpSpPr>
          <p:grpSpPr>
            <a:xfrm>
              <a:off x="6298107" y="1911328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10" name="Ellipse 109">
                <a:extLst>
                  <a:ext uri="{FF2B5EF4-FFF2-40B4-BE49-F238E27FC236}">
                    <a16:creationId xmlns:a16="http://schemas.microsoft.com/office/drawing/2014/main" id="{CEFF4FFD-236D-463C-A503-3E15271B688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1" name="Gerade Verbindung mit Pfeil 110">
                <a:extLst>
                  <a:ext uri="{FF2B5EF4-FFF2-40B4-BE49-F238E27FC236}">
                    <a16:creationId xmlns:a16="http://schemas.microsoft.com/office/drawing/2014/main" id="{C10C283A-D9CD-4698-9C26-41CB84CB4EAF}"/>
                  </a:ext>
                </a:extLst>
              </p:cNvPr>
              <p:cNvCxnSpPr>
                <a:stCxn id="110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2" name="Gruppieren 111">
              <a:extLst>
                <a:ext uri="{FF2B5EF4-FFF2-40B4-BE49-F238E27FC236}">
                  <a16:creationId xmlns:a16="http://schemas.microsoft.com/office/drawing/2014/main" id="{94E4F670-F91B-4B04-A26D-4C469717F0A9}"/>
                </a:ext>
              </a:extLst>
            </p:cNvPr>
            <p:cNvGrpSpPr/>
            <p:nvPr/>
          </p:nvGrpSpPr>
          <p:grpSpPr>
            <a:xfrm>
              <a:off x="6630924" y="2100557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13" name="Ellipse 112">
                <a:extLst>
                  <a:ext uri="{FF2B5EF4-FFF2-40B4-BE49-F238E27FC236}">
                    <a16:creationId xmlns:a16="http://schemas.microsoft.com/office/drawing/2014/main" id="{CFAC9624-C8FC-4EE1-8453-97C9DF94F4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4" name="Gerade Verbindung mit Pfeil 113">
                <a:extLst>
                  <a:ext uri="{FF2B5EF4-FFF2-40B4-BE49-F238E27FC236}">
                    <a16:creationId xmlns:a16="http://schemas.microsoft.com/office/drawing/2014/main" id="{B5157F99-6C0D-4E7A-8E04-12CEAE5CFBCC}"/>
                  </a:ext>
                </a:extLst>
              </p:cNvPr>
              <p:cNvCxnSpPr>
                <a:stCxn id="113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6" name="Ellipse 115">
              <a:extLst>
                <a:ext uri="{FF2B5EF4-FFF2-40B4-BE49-F238E27FC236}">
                  <a16:creationId xmlns:a16="http://schemas.microsoft.com/office/drawing/2014/main" id="{58A8D28B-4293-4A56-A35E-FFB39EF3389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60274" y="2280557"/>
              <a:ext cx="180000" cy="180000"/>
            </a:xfrm>
            <a:prstGeom prst="ellipse">
              <a:avLst/>
            </a:prstGeom>
            <a:solidFill>
              <a:schemeClr val="tx2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 err="1">
                <a:solidFill>
                  <a:schemeClr val="tx1"/>
                </a:solidFill>
              </a:endParaRPr>
            </a:p>
          </p:txBody>
        </p:sp>
        <p:grpSp>
          <p:nvGrpSpPr>
            <p:cNvPr id="118" name="Gruppieren 117">
              <a:extLst>
                <a:ext uri="{FF2B5EF4-FFF2-40B4-BE49-F238E27FC236}">
                  <a16:creationId xmlns:a16="http://schemas.microsoft.com/office/drawing/2014/main" id="{2779B0FE-3D72-46CD-8BB9-2E0DC1057C52}"/>
                </a:ext>
              </a:extLst>
            </p:cNvPr>
            <p:cNvGrpSpPr/>
            <p:nvPr/>
          </p:nvGrpSpPr>
          <p:grpSpPr>
            <a:xfrm>
              <a:off x="6650274" y="2453499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19" name="Ellipse 118">
                <a:extLst>
                  <a:ext uri="{FF2B5EF4-FFF2-40B4-BE49-F238E27FC236}">
                    <a16:creationId xmlns:a16="http://schemas.microsoft.com/office/drawing/2014/main" id="{34A8931C-65A2-4633-AEBF-13CC65E185A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20" name="Gerade Verbindung mit Pfeil 119">
                <a:extLst>
                  <a:ext uri="{FF2B5EF4-FFF2-40B4-BE49-F238E27FC236}">
                    <a16:creationId xmlns:a16="http://schemas.microsoft.com/office/drawing/2014/main" id="{8FB0869E-03AE-4A5D-B7F2-0E82D80A1147}"/>
                  </a:ext>
                </a:extLst>
              </p:cNvPr>
              <p:cNvCxnSpPr>
                <a:stCxn id="119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1" name="Gruppieren 120">
              <a:extLst>
                <a:ext uri="{FF2B5EF4-FFF2-40B4-BE49-F238E27FC236}">
                  <a16:creationId xmlns:a16="http://schemas.microsoft.com/office/drawing/2014/main" id="{D497E571-2340-4FA9-8641-05288689A306}"/>
                </a:ext>
              </a:extLst>
            </p:cNvPr>
            <p:cNvGrpSpPr/>
            <p:nvPr/>
          </p:nvGrpSpPr>
          <p:grpSpPr>
            <a:xfrm>
              <a:off x="6347465" y="2722164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22" name="Ellipse 121">
                <a:extLst>
                  <a:ext uri="{FF2B5EF4-FFF2-40B4-BE49-F238E27FC236}">
                    <a16:creationId xmlns:a16="http://schemas.microsoft.com/office/drawing/2014/main" id="{9B1A0B83-459E-4664-95F1-B413267BE86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23" name="Gerade Verbindung mit Pfeil 122">
                <a:extLst>
                  <a:ext uri="{FF2B5EF4-FFF2-40B4-BE49-F238E27FC236}">
                    <a16:creationId xmlns:a16="http://schemas.microsoft.com/office/drawing/2014/main" id="{3CAF21D4-E556-46A6-88EF-82913A95BC40}"/>
                  </a:ext>
                </a:extLst>
              </p:cNvPr>
              <p:cNvCxnSpPr>
                <a:stCxn id="122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5" name="Ellipse 124">
              <a:extLst>
                <a:ext uri="{FF2B5EF4-FFF2-40B4-BE49-F238E27FC236}">
                  <a16:creationId xmlns:a16="http://schemas.microsoft.com/office/drawing/2014/main" id="{1B72A665-7FEE-4131-A410-8E9942227B4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43007" y="2878296"/>
              <a:ext cx="180000" cy="180000"/>
            </a:xfrm>
            <a:prstGeom prst="ellipse">
              <a:avLst/>
            </a:prstGeom>
            <a:solidFill>
              <a:schemeClr val="tx2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 err="1">
                <a:solidFill>
                  <a:schemeClr val="tx1"/>
                </a:solidFill>
              </a:endParaRPr>
            </a:p>
          </p:txBody>
        </p:sp>
        <p:grpSp>
          <p:nvGrpSpPr>
            <p:cNvPr id="127" name="Gruppieren 126">
              <a:extLst>
                <a:ext uri="{FF2B5EF4-FFF2-40B4-BE49-F238E27FC236}">
                  <a16:creationId xmlns:a16="http://schemas.microsoft.com/office/drawing/2014/main" id="{790C9E60-995E-4784-97F7-802B7F215E21}"/>
                </a:ext>
              </a:extLst>
            </p:cNvPr>
            <p:cNvGrpSpPr/>
            <p:nvPr/>
          </p:nvGrpSpPr>
          <p:grpSpPr>
            <a:xfrm>
              <a:off x="6347465" y="3006153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28" name="Ellipse 127">
                <a:extLst>
                  <a:ext uri="{FF2B5EF4-FFF2-40B4-BE49-F238E27FC236}">
                    <a16:creationId xmlns:a16="http://schemas.microsoft.com/office/drawing/2014/main" id="{3A65999A-FF7B-4081-AD5B-C22BA771361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29" name="Gerade Verbindung mit Pfeil 128">
                <a:extLst>
                  <a:ext uri="{FF2B5EF4-FFF2-40B4-BE49-F238E27FC236}">
                    <a16:creationId xmlns:a16="http://schemas.microsoft.com/office/drawing/2014/main" id="{5123EF72-153C-422A-94DA-AAFED2984D6C}"/>
                  </a:ext>
                </a:extLst>
              </p:cNvPr>
              <p:cNvCxnSpPr>
                <a:stCxn id="128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0" name="Gruppieren 129">
              <a:extLst>
                <a:ext uri="{FF2B5EF4-FFF2-40B4-BE49-F238E27FC236}">
                  <a16:creationId xmlns:a16="http://schemas.microsoft.com/office/drawing/2014/main" id="{D55DDA44-B47D-4403-807A-31E1AEE6F8AB}"/>
                </a:ext>
              </a:extLst>
            </p:cNvPr>
            <p:cNvGrpSpPr/>
            <p:nvPr/>
          </p:nvGrpSpPr>
          <p:grpSpPr>
            <a:xfrm>
              <a:off x="6680840" y="3212187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31" name="Ellipse 130">
                <a:extLst>
                  <a:ext uri="{FF2B5EF4-FFF2-40B4-BE49-F238E27FC236}">
                    <a16:creationId xmlns:a16="http://schemas.microsoft.com/office/drawing/2014/main" id="{57EC0EE7-CB2A-4CBE-B7B7-BC55B844790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2" name="Gerade Verbindung mit Pfeil 131">
                <a:extLst>
                  <a:ext uri="{FF2B5EF4-FFF2-40B4-BE49-F238E27FC236}">
                    <a16:creationId xmlns:a16="http://schemas.microsoft.com/office/drawing/2014/main" id="{F6313D51-34D7-4E71-BEA8-A1AD27D65947}"/>
                  </a:ext>
                </a:extLst>
              </p:cNvPr>
              <p:cNvCxnSpPr>
                <a:stCxn id="131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4" name="Ellipse 133">
              <a:extLst>
                <a:ext uri="{FF2B5EF4-FFF2-40B4-BE49-F238E27FC236}">
                  <a16:creationId xmlns:a16="http://schemas.microsoft.com/office/drawing/2014/main" id="{5971C064-23F4-43EE-B7A4-91961C7D1C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457507" y="3461007"/>
              <a:ext cx="180000" cy="180000"/>
            </a:xfrm>
            <a:prstGeom prst="ellipse">
              <a:avLst/>
            </a:prstGeom>
            <a:solidFill>
              <a:schemeClr val="tx2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 err="1">
                <a:solidFill>
                  <a:schemeClr val="tx1"/>
                </a:solidFill>
              </a:endParaRPr>
            </a:p>
          </p:txBody>
        </p:sp>
        <p:grpSp>
          <p:nvGrpSpPr>
            <p:cNvPr id="136" name="Gruppieren 135">
              <a:extLst>
                <a:ext uri="{FF2B5EF4-FFF2-40B4-BE49-F238E27FC236}">
                  <a16:creationId xmlns:a16="http://schemas.microsoft.com/office/drawing/2014/main" id="{D5063304-43EE-4BCF-9E8D-D18536E395D0}"/>
                </a:ext>
              </a:extLst>
            </p:cNvPr>
            <p:cNvGrpSpPr/>
            <p:nvPr/>
          </p:nvGrpSpPr>
          <p:grpSpPr>
            <a:xfrm>
              <a:off x="6347465" y="3790308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37" name="Ellipse 136">
                <a:extLst>
                  <a:ext uri="{FF2B5EF4-FFF2-40B4-BE49-F238E27FC236}">
                    <a16:creationId xmlns:a16="http://schemas.microsoft.com/office/drawing/2014/main" id="{13F1D7C1-59A5-4B19-A137-0A5C352A52D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8" name="Gerade Verbindung mit Pfeil 137">
                <a:extLst>
                  <a:ext uri="{FF2B5EF4-FFF2-40B4-BE49-F238E27FC236}">
                    <a16:creationId xmlns:a16="http://schemas.microsoft.com/office/drawing/2014/main" id="{A84ABC0A-3C46-4B3F-A553-ED051E62652D}"/>
                  </a:ext>
                </a:extLst>
              </p:cNvPr>
              <p:cNvCxnSpPr>
                <a:stCxn id="137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9" name="Gruppieren 138">
              <a:extLst>
                <a:ext uri="{FF2B5EF4-FFF2-40B4-BE49-F238E27FC236}">
                  <a16:creationId xmlns:a16="http://schemas.microsoft.com/office/drawing/2014/main" id="{9357CB2A-87AB-47E7-B620-A0ABEF85B56C}"/>
                </a:ext>
              </a:extLst>
            </p:cNvPr>
            <p:cNvGrpSpPr/>
            <p:nvPr/>
          </p:nvGrpSpPr>
          <p:grpSpPr>
            <a:xfrm>
              <a:off x="6720924" y="3690287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40" name="Ellipse 139">
                <a:extLst>
                  <a:ext uri="{FF2B5EF4-FFF2-40B4-BE49-F238E27FC236}">
                    <a16:creationId xmlns:a16="http://schemas.microsoft.com/office/drawing/2014/main" id="{C76DA110-6BD7-4DF2-8082-D5758FCD1A7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1" name="Gerade Verbindung mit Pfeil 140">
                <a:extLst>
                  <a:ext uri="{FF2B5EF4-FFF2-40B4-BE49-F238E27FC236}">
                    <a16:creationId xmlns:a16="http://schemas.microsoft.com/office/drawing/2014/main" id="{675DFED0-DDE6-4B69-A9B0-FA071A193835}"/>
                  </a:ext>
                </a:extLst>
              </p:cNvPr>
              <p:cNvCxnSpPr>
                <a:stCxn id="140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2" name="Gruppieren 141">
              <a:extLst>
                <a:ext uri="{FF2B5EF4-FFF2-40B4-BE49-F238E27FC236}">
                  <a16:creationId xmlns:a16="http://schemas.microsoft.com/office/drawing/2014/main" id="{46D71DB5-74B3-4C0E-BCE9-D2C3407197CE}"/>
                </a:ext>
              </a:extLst>
            </p:cNvPr>
            <p:cNvGrpSpPr/>
            <p:nvPr/>
          </p:nvGrpSpPr>
          <p:grpSpPr>
            <a:xfrm rot="10800000">
              <a:off x="5667648" y="1392498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43" name="Ellipse 142">
                <a:extLst>
                  <a:ext uri="{FF2B5EF4-FFF2-40B4-BE49-F238E27FC236}">
                    <a16:creationId xmlns:a16="http://schemas.microsoft.com/office/drawing/2014/main" id="{6AD3A4DA-1922-474E-8D12-5CA39A791DF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4" name="Gerade Verbindung mit Pfeil 143">
                <a:extLst>
                  <a:ext uri="{FF2B5EF4-FFF2-40B4-BE49-F238E27FC236}">
                    <a16:creationId xmlns:a16="http://schemas.microsoft.com/office/drawing/2014/main" id="{04122329-AE1F-4DC4-B802-E64507BE449E}"/>
                  </a:ext>
                </a:extLst>
              </p:cNvPr>
              <p:cNvCxnSpPr>
                <a:stCxn id="143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5" name="Gruppieren 144">
              <a:extLst>
                <a:ext uri="{FF2B5EF4-FFF2-40B4-BE49-F238E27FC236}">
                  <a16:creationId xmlns:a16="http://schemas.microsoft.com/office/drawing/2014/main" id="{DE309DD5-5F6E-4E38-8CAB-C3B6C14845BC}"/>
                </a:ext>
              </a:extLst>
            </p:cNvPr>
            <p:cNvGrpSpPr/>
            <p:nvPr/>
          </p:nvGrpSpPr>
          <p:grpSpPr>
            <a:xfrm rot="10800000">
              <a:off x="6071974" y="1656933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46" name="Ellipse 145">
                <a:extLst>
                  <a:ext uri="{FF2B5EF4-FFF2-40B4-BE49-F238E27FC236}">
                    <a16:creationId xmlns:a16="http://schemas.microsoft.com/office/drawing/2014/main" id="{B1E99735-B7CE-40D7-9313-0D78E886F6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7" name="Gerade Verbindung mit Pfeil 146">
                <a:extLst>
                  <a:ext uri="{FF2B5EF4-FFF2-40B4-BE49-F238E27FC236}">
                    <a16:creationId xmlns:a16="http://schemas.microsoft.com/office/drawing/2014/main" id="{53C222DD-0997-490F-AE1F-792DE835FD37}"/>
                  </a:ext>
                </a:extLst>
              </p:cNvPr>
              <p:cNvCxnSpPr>
                <a:stCxn id="146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Gruppieren 147">
              <a:extLst>
                <a:ext uri="{FF2B5EF4-FFF2-40B4-BE49-F238E27FC236}">
                  <a16:creationId xmlns:a16="http://schemas.microsoft.com/office/drawing/2014/main" id="{6C44F324-811C-4EC2-BC75-1372C0CED814}"/>
                </a:ext>
              </a:extLst>
            </p:cNvPr>
            <p:cNvGrpSpPr/>
            <p:nvPr/>
          </p:nvGrpSpPr>
          <p:grpSpPr>
            <a:xfrm rot="10800000">
              <a:off x="5663290" y="1810238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49" name="Ellipse 148">
                <a:extLst>
                  <a:ext uri="{FF2B5EF4-FFF2-40B4-BE49-F238E27FC236}">
                    <a16:creationId xmlns:a16="http://schemas.microsoft.com/office/drawing/2014/main" id="{518714B6-6D30-4CBF-B988-18B7D105D8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50" name="Gerade Verbindung mit Pfeil 149">
                <a:extLst>
                  <a:ext uri="{FF2B5EF4-FFF2-40B4-BE49-F238E27FC236}">
                    <a16:creationId xmlns:a16="http://schemas.microsoft.com/office/drawing/2014/main" id="{3EFE031D-DA1B-47B4-BE52-C4EC4EFAA8D4}"/>
                  </a:ext>
                </a:extLst>
              </p:cNvPr>
              <p:cNvCxnSpPr>
                <a:stCxn id="149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1" name="Gruppieren 150">
              <a:extLst>
                <a:ext uri="{FF2B5EF4-FFF2-40B4-BE49-F238E27FC236}">
                  <a16:creationId xmlns:a16="http://schemas.microsoft.com/office/drawing/2014/main" id="{4C3B81C9-64E1-4F6F-BD8D-BF0C8BFA834E}"/>
                </a:ext>
              </a:extLst>
            </p:cNvPr>
            <p:cNvGrpSpPr/>
            <p:nvPr/>
          </p:nvGrpSpPr>
          <p:grpSpPr>
            <a:xfrm rot="10800000">
              <a:off x="6071974" y="2058874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52" name="Ellipse 151">
                <a:extLst>
                  <a:ext uri="{FF2B5EF4-FFF2-40B4-BE49-F238E27FC236}">
                    <a16:creationId xmlns:a16="http://schemas.microsoft.com/office/drawing/2014/main" id="{D0222DE2-B42F-46AC-9D89-6EEA991FCA8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53" name="Gerade Verbindung mit Pfeil 152">
                <a:extLst>
                  <a:ext uri="{FF2B5EF4-FFF2-40B4-BE49-F238E27FC236}">
                    <a16:creationId xmlns:a16="http://schemas.microsoft.com/office/drawing/2014/main" id="{F3358D8E-2635-4D1F-AD7D-680DF79A5276}"/>
                  </a:ext>
                </a:extLst>
              </p:cNvPr>
              <p:cNvCxnSpPr>
                <a:stCxn id="152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4" name="Gruppieren 153">
              <a:extLst>
                <a:ext uri="{FF2B5EF4-FFF2-40B4-BE49-F238E27FC236}">
                  <a16:creationId xmlns:a16="http://schemas.microsoft.com/office/drawing/2014/main" id="{E93EADC2-3E9D-4783-98F4-BC02E71E18E3}"/>
                </a:ext>
              </a:extLst>
            </p:cNvPr>
            <p:cNvGrpSpPr/>
            <p:nvPr/>
          </p:nvGrpSpPr>
          <p:grpSpPr>
            <a:xfrm rot="10800000">
              <a:off x="5675049" y="2219674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55" name="Ellipse 154">
                <a:extLst>
                  <a:ext uri="{FF2B5EF4-FFF2-40B4-BE49-F238E27FC236}">
                    <a16:creationId xmlns:a16="http://schemas.microsoft.com/office/drawing/2014/main" id="{087EA710-2140-40D4-8141-E6E847C072E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56" name="Gerade Verbindung mit Pfeil 155">
                <a:extLst>
                  <a:ext uri="{FF2B5EF4-FFF2-40B4-BE49-F238E27FC236}">
                    <a16:creationId xmlns:a16="http://schemas.microsoft.com/office/drawing/2014/main" id="{02CF543F-3A05-483D-A358-42329148C66E}"/>
                  </a:ext>
                </a:extLst>
              </p:cNvPr>
              <p:cNvCxnSpPr>
                <a:stCxn id="155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7" name="Gruppieren 156">
              <a:extLst>
                <a:ext uri="{FF2B5EF4-FFF2-40B4-BE49-F238E27FC236}">
                  <a16:creationId xmlns:a16="http://schemas.microsoft.com/office/drawing/2014/main" id="{518BD904-310B-4CF5-B577-2E044DF96A28}"/>
                </a:ext>
              </a:extLst>
            </p:cNvPr>
            <p:cNvGrpSpPr/>
            <p:nvPr/>
          </p:nvGrpSpPr>
          <p:grpSpPr>
            <a:xfrm rot="10800000">
              <a:off x="6068528" y="2458945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58" name="Ellipse 157">
                <a:extLst>
                  <a:ext uri="{FF2B5EF4-FFF2-40B4-BE49-F238E27FC236}">
                    <a16:creationId xmlns:a16="http://schemas.microsoft.com/office/drawing/2014/main" id="{66480310-F51A-47FE-A6CF-ED26809C89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59" name="Gerade Verbindung mit Pfeil 158">
                <a:extLst>
                  <a:ext uri="{FF2B5EF4-FFF2-40B4-BE49-F238E27FC236}">
                    <a16:creationId xmlns:a16="http://schemas.microsoft.com/office/drawing/2014/main" id="{BCD9A969-829F-421B-B7AE-B77600522263}"/>
                  </a:ext>
                </a:extLst>
              </p:cNvPr>
              <p:cNvCxnSpPr>
                <a:stCxn id="158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0" name="Gruppieren 159">
              <a:extLst>
                <a:ext uri="{FF2B5EF4-FFF2-40B4-BE49-F238E27FC236}">
                  <a16:creationId xmlns:a16="http://schemas.microsoft.com/office/drawing/2014/main" id="{7D25CEAF-DE5C-452C-9FD2-B07242E5EEF9}"/>
                </a:ext>
              </a:extLst>
            </p:cNvPr>
            <p:cNvGrpSpPr/>
            <p:nvPr/>
          </p:nvGrpSpPr>
          <p:grpSpPr>
            <a:xfrm rot="10800000">
              <a:off x="5673499" y="2629110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61" name="Ellipse 160">
                <a:extLst>
                  <a:ext uri="{FF2B5EF4-FFF2-40B4-BE49-F238E27FC236}">
                    <a16:creationId xmlns:a16="http://schemas.microsoft.com/office/drawing/2014/main" id="{FB705028-8F03-49EE-9441-F27C6846F20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62" name="Gerade Verbindung mit Pfeil 161">
                <a:extLst>
                  <a:ext uri="{FF2B5EF4-FFF2-40B4-BE49-F238E27FC236}">
                    <a16:creationId xmlns:a16="http://schemas.microsoft.com/office/drawing/2014/main" id="{64F09BC7-4B09-40D6-BC28-2A8791BA4993}"/>
                  </a:ext>
                </a:extLst>
              </p:cNvPr>
              <p:cNvCxnSpPr>
                <a:stCxn id="161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3" name="Gruppieren 162">
              <a:extLst>
                <a:ext uri="{FF2B5EF4-FFF2-40B4-BE49-F238E27FC236}">
                  <a16:creationId xmlns:a16="http://schemas.microsoft.com/office/drawing/2014/main" id="{C3528136-9093-4866-A8AF-C17852D219F7}"/>
                </a:ext>
              </a:extLst>
            </p:cNvPr>
            <p:cNvGrpSpPr/>
            <p:nvPr/>
          </p:nvGrpSpPr>
          <p:grpSpPr>
            <a:xfrm rot="10800000">
              <a:off x="6068527" y="2860052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64" name="Ellipse 163">
                <a:extLst>
                  <a:ext uri="{FF2B5EF4-FFF2-40B4-BE49-F238E27FC236}">
                    <a16:creationId xmlns:a16="http://schemas.microsoft.com/office/drawing/2014/main" id="{97C3B764-4A08-4F3A-866E-25BD9D95285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65" name="Gerade Verbindung mit Pfeil 164">
                <a:extLst>
                  <a:ext uri="{FF2B5EF4-FFF2-40B4-BE49-F238E27FC236}">
                    <a16:creationId xmlns:a16="http://schemas.microsoft.com/office/drawing/2014/main" id="{9A798E09-9174-4FDD-8350-8F7576FBCCC4}"/>
                  </a:ext>
                </a:extLst>
              </p:cNvPr>
              <p:cNvCxnSpPr>
                <a:stCxn id="164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6" name="Gruppieren 165">
              <a:extLst>
                <a:ext uri="{FF2B5EF4-FFF2-40B4-BE49-F238E27FC236}">
                  <a16:creationId xmlns:a16="http://schemas.microsoft.com/office/drawing/2014/main" id="{B72E49CA-36D1-4236-8AB3-11BD35E57102}"/>
                </a:ext>
              </a:extLst>
            </p:cNvPr>
            <p:cNvGrpSpPr/>
            <p:nvPr/>
          </p:nvGrpSpPr>
          <p:grpSpPr>
            <a:xfrm rot="10800000">
              <a:off x="6054732" y="3250213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67" name="Ellipse 166">
                <a:extLst>
                  <a:ext uri="{FF2B5EF4-FFF2-40B4-BE49-F238E27FC236}">
                    <a16:creationId xmlns:a16="http://schemas.microsoft.com/office/drawing/2014/main" id="{F053F5A6-8060-4FAE-9DD0-A0645EC05BA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68" name="Gerade Verbindung mit Pfeil 167">
                <a:extLst>
                  <a:ext uri="{FF2B5EF4-FFF2-40B4-BE49-F238E27FC236}">
                    <a16:creationId xmlns:a16="http://schemas.microsoft.com/office/drawing/2014/main" id="{8A1CB94B-E91E-4539-8328-0FA18FFE165D}"/>
                  </a:ext>
                </a:extLst>
              </p:cNvPr>
              <p:cNvCxnSpPr>
                <a:stCxn id="167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9" name="Gruppieren 168">
              <a:extLst>
                <a:ext uri="{FF2B5EF4-FFF2-40B4-BE49-F238E27FC236}">
                  <a16:creationId xmlns:a16="http://schemas.microsoft.com/office/drawing/2014/main" id="{06945856-C0F2-488B-980C-CCA76DE30A86}"/>
                </a:ext>
              </a:extLst>
            </p:cNvPr>
            <p:cNvGrpSpPr/>
            <p:nvPr/>
          </p:nvGrpSpPr>
          <p:grpSpPr>
            <a:xfrm rot="10800000">
              <a:off x="6054731" y="3659980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70" name="Ellipse 169">
                <a:extLst>
                  <a:ext uri="{FF2B5EF4-FFF2-40B4-BE49-F238E27FC236}">
                    <a16:creationId xmlns:a16="http://schemas.microsoft.com/office/drawing/2014/main" id="{02652569-6ABA-4877-A8F4-69DBD936CD8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71" name="Gerade Verbindung mit Pfeil 170">
                <a:extLst>
                  <a:ext uri="{FF2B5EF4-FFF2-40B4-BE49-F238E27FC236}">
                    <a16:creationId xmlns:a16="http://schemas.microsoft.com/office/drawing/2014/main" id="{E83CE686-03C6-48E3-94BE-D7BA9651F95F}"/>
                  </a:ext>
                </a:extLst>
              </p:cNvPr>
              <p:cNvCxnSpPr>
                <a:stCxn id="170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2" name="Gruppieren 171">
              <a:extLst>
                <a:ext uri="{FF2B5EF4-FFF2-40B4-BE49-F238E27FC236}">
                  <a16:creationId xmlns:a16="http://schemas.microsoft.com/office/drawing/2014/main" id="{B559403F-D5BD-46C2-8265-4E07D34DF885}"/>
                </a:ext>
              </a:extLst>
            </p:cNvPr>
            <p:cNvGrpSpPr/>
            <p:nvPr/>
          </p:nvGrpSpPr>
          <p:grpSpPr>
            <a:xfrm rot="10800000">
              <a:off x="5663290" y="3038546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73" name="Ellipse 172">
                <a:extLst>
                  <a:ext uri="{FF2B5EF4-FFF2-40B4-BE49-F238E27FC236}">
                    <a16:creationId xmlns:a16="http://schemas.microsoft.com/office/drawing/2014/main" id="{101C1F27-9360-4466-A94C-D0E13FA6F8A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74" name="Gerade Verbindung mit Pfeil 173">
                <a:extLst>
                  <a:ext uri="{FF2B5EF4-FFF2-40B4-BE49-F238E27FC236}">
                    <a16:creationId xmlns:a16="http://schemas.microsoft.com/office/drawing/2014/main" id="{B0089CAA-0846-4FB6-BE80-BE6B5682B011}"/>
                  </a:ext>
                </a:extLst>
              </p:cNvPr>
              <p:cNvCxnSpPr>
                <a:stCxn id="173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5" name="Gruppieren 174">
              <a:extLst>
                <a:ext uri="{FF2B5EF4-FFF2-40B4-BE49-F238E27FC236}">
                  <a16:creationId xmlns:a16="http://schemas.microsoft.com/office/drawing/2014/main" id="{4C10292B-2815-4979-BEA0-5D228430CFBE}"/>
                </a:ext>
              </a:extLst>
            </p:cNvPr>
            <p:cNvGrpSpPr/>
            <p:nvPr/>
          </p:nvGrpSpPr>
          <p:grpSpPr>
            <a:xfrm rot="10800000">
              <a:off x="5663289" y="3449043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76" name="Ellipse 175">
                <a:extLst>
                  <a:ext uri="{FF2B5EF4-FFF2-40B4-BE49-F238E27FC236}">
                    <a16:creationId xmlns:a16="http://schemas.microsoft.com/office/drawing/2014/main" id="{D4E81AB3-B9E8-4326-AA52-EB2D8A5F7C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77" name="Gerade Verbindung mit Pfeil 176">
                <a:extLst>
                  <a:ext uri="{FF2B5EF4-FFF2-40B4-BE49-F238E27FC236}">
                    <a16:creationId xmlns:a16="http://schemas.microsoft.com/office/drawing/2014/main" id="{3F53F06E-0D2E-46B9-BB2C-43FE38CA25F4}"/>
                  </a:ext>
                </a:extLst>
              </p:cNvPr>
              <p:cNvCxnSpPr>
                <a:stCxn id="176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8" name="Gruppieren 177">
              <a:extLst>
                <a:ext uri="{FF2B5EF4-FFF2-40B4-BE49-F238E27FC236}">
                  <a16:creationId xmlns:a16="http://schemas.microsoft.com/office/drawing/2014/main" id="{D8FCAEBE-5F05-4A37-B04A-088B28B7B573}"/>
                </a:ext>
              </a:extLst>
            </p:cNvPr>
            <p:cNvGrpSpPr/>
            <p:nvPr/>
          </p:nvGrpSpPr>
          <p:grpSpPr>
            <a:xfrm rot="10800000">
              <a:off x="5673499" y="3866783"/>
              <a:ext cx="352167" cy="180000"/>
              <a:chOff x="3190875" y="1593975"/>
              <a:chExt cx="352167" cy="180000"/>
            </a:xfrm>
            <a:solidFill>
              <a:schemeClr val="bg1"/>
            </a:solidFill>
          </p:grpSpPr>
          <p:sp>
            <p:nvSpPr>
              <p:cNvPr id="179" name="Ellipse 178">
                <a:extLst>
                  <a:ext uri="{FF2B5EF4-FFF2-40B4-BE49-F238E27FC236}">
                    <a16:creationId xmlns:a16="http://schemas.microsoft.com/office/drawing/2014/main" id="{A7F50F7D-F56F-4AF6-9767-A4E36293585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63042" y="1593975"/>
                <a:ext cx="180000" cy="180000"/>
              </a:xfrm>
              <a:prstGeom prst="ellipse">
                <a:avLst/>
              </a:prstGeom>
              <a:grp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 err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80" name="Gerade Verbindung mit Pfeil 179">
                <a:extLst>
                  <a:ext uri="{FF2B5EF4-FFF2-40B4-BE49-F238E27FC236}">
                    <a16:creationId xmlns:a16="http://schemas.microsoft.com/office/drawing/2014/main" id="{A997A3D3-1096-4FA7-96AE-9459822EABA3}"/>
                  </a:ext>
                </a:extLst>
              </p:cNvPr>
              <p:cNvCxnSpPr>
                <a:stCxn id="179" idx="2"/>
              </p:cNvCxnSpPr>
              <p:nvPr/>
            </p:nvCxnSpPr>
            <p:spPr>
              <a:xfrm flipH="1">
                <a:off x="3190875" y="1683975"/>
                <a:ext cx="172167" cy="0"/>
              </a:xfrm>
              <a:prstGeom prst="straightConnector1">
                <a:avLst/>
              </a:prstGeom>
              <a:grpFill/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1" name="Textfeld 180">
              <a:extLst>
                <a:ext uri="{FF2B5EF4-FFF2-40B4-BE49-F238E27FC236}">
                  <a16:creationId xmlns:a16="http://schemas.microsoft.com/office/drawing/2014/main" id="{C350A75E-1321-4E69-BC93-52CC89CF0B5A}"/>
                </a:ext>
              </a:extLst>
            </p:cNvPr>
            <p:cNvSpPr txBox="1"/>
            <p:nvPr/>
          </p:nvSpPr>
          <p:spPr>
            <a:xfrm>
              <a:off x="5681038" y="4172834"/>
              <a:ext cx="5164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dirty="0"/>
                <a:t>fest</a:t>
              </a:r>
            </a:p>
          </p:txBody>
        </p:sp>
        <p:sp>
          <p:nvSpPr>
            <p:cNvPr id="182" name="Textfeld 181">
              <a:extLst>
                <a:ext uri="{FF2B5EF4-FFF2-40B4-BE49-F238E27FC236}">
                  <a16:creationId xmlns:a16="http://schemas.microsoft.com/office/drawing/2014/main" id="{ADCACA64-B0BB-4EFB-9A04-80283530AF87}"/>
                </a:ext>
              </a:extLst>
            </p:cNvPr>
            <p:cNvSpPr txBox="1"/>
            <p:nvPr/>
          </p:nvSpPr>
          <p:spPr>
            <a:xfrm>
              <a:off x="6347465" y="4172834"/>
              <a:ext cx="7649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dirty="0"/>
                <a:t>flüssig</a:t>
              </a:r>
            </a:p>
          </p:txBody>
        </p:sp>
        <p:sp>
          <p:nvSpPr>
            <p:cNvPr id="101" name="Textfeld 100">
              <a:extLst>
                <a:ext uri="{FF2B5EF4-FFF2-40B4-BE49-F238E27FC236}">
                  <a16:creationId xmlns:a16="http://schemas.microsoft.com/office/drawing/2014/main" id="{4048114F-34A6-4873-A528-A57A20AF2BBC}"/>
                </a:ext>
              </a:extLst>
            </p:cNvPr>
            <p:cNvSpPr txBox="1"/>
            <p:nvPr/>
          </p:nvSpPr>
          <p:spPr>
            <a:xfrm>
              <a:off x="4412384" y="4879033"/>
              <a:ext cx="39600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>
                  <a:latin typeface="Arial" panose="020B0604020202020204" pitchFamily="34" charset="0"/>
                </a:rPr>
                <a:t>Durch Zusatz eines nichtflüchtigen Feststoffes wird die Teilchenzahl an der Flüssigkeitsoberfläche vermindert. Die Diffusionsrate aus der Flüssigkeit nimmt somit ab. Der Dampfdruck sinkt.</a:t>
              </a:r>
              <a:endParaRPr lang="de-DE" sz="1600" dirty="0"/>
            </a:p>
          </p:txBody>
        </p:sp>
      </p:grpSp>
      <p:sp>
        <p:nvSpPr>
          <p:cNvPr id="1028" name="Textfeld 1027">
            <a:extLst>
              <a:ext uri="{FF2B5EF4-FFF2-40B4-BE49-F238E27FC236}">
                <a16:creationId xmlns:a16="http://schemas.microsoft.com/office/drawing/2014/main" id="{F87F5B0E-1B49-4B17-8431-C86140D00110}"/>
              </a:ext>
            </a:extLst>
          </p:cNvPr>
          <p:cNvSpPr txBox="1"/>
          <p:nvPr/>
        </p:nvSpPr>
        <p:spPr>
          <a:xfrm>
            <a:off x="664550" y="216520"/>
            <a:ext cx="42611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>
                <a:latin typeface="Arial" panose="020B0604020202020204" pitchFamily="34" charset="0"/>
              </a:rPr>
              <a:t>Reines Lösungsmittel (im Gleichgewicht)</a:t>
            </a:r>
            <a:r>
              <a:rPr lang="de-DE" sz="1600" dirty="0">
                <a:latin typeface="Arial, Helvetica"/>
              </a:rPr>
              <a:t> </a:t>
            </a:r>
          </a:p>
        </p:txBody>
      </p:sp>
      <p:sp>
        <p:nvSpPr>
          <p:cNvPr id="1030" name="Textfeld 1029">
            <a:extLst>
              <a:ext uri="{FF2B5EF4-FFF2-40B4-BE49-F238E27FC236}">
                <a16:creationId xmlns:a16="http://schemas.microsoft.com/office/drawing/2014/main" id="{2E03BF47-20C2-493D-A56E-AF48E4F4F7B6}"/>
              </a:ext>
            </a:extLst>
          </p:cNvPr>
          <p:cNvSpPr txBox="1"/>
          <p:nvPr/>
        </p:nvSpPr>
        <p:spPr>
          <a:xfrm>
            <a:off x="4963890" y="216520"/>
            <a:ext cx="43140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>
                <a:latin typeface="Arial" panose="020B0604020202020204" pitchFamily="34" charset="0"/>
              </a:rPr>
              <a:t>Nach Zusatz eines nichtflüchtigen Stoffes</a:t>
            </a:r>
            <a:r>
              <a:rPr lang="de-DE" sz="1600" dirty="0">
                <a:latin typeface="Arial, Helvetic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9977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60532C9E-32C8-4BC5-9C14-B3707027C4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634" y="1610209"/>
            <a:ext cx="1314450" cy="2162175"/>
          </a:xfrm>
          <a:prstGeom prst="rect">
            <a:avLst/>
          </a:prstGeom>
        </p:spPr>
      </p:pic>
      <p:grpSp>
        <p:nvGrpSpPr>
          <p:cNvPr id="74" name="Gruppieren 73">
            <a:extLst>
              <a:ext uri="{FF2B5EF4-FFF2-40B4-BE49-F238E27FC236}">
                <a16:creationId xmlns:a16="http://schemas.microsoft.com/office/drawing/2014/main" id="{B5A65F21-94EF-4CA7-BD3A-F04030CE5AB2}"/>
              </a:ext>
            </a:extLst>
          </p:cNvPr>
          <p:cNvGrpSpPr>
            <a:grpSpLocks noChangeAspect="1"/>
          </p:cNvGrpSpPr>
          <p:nvPr/>
        </p:nvGrpSpPr>
        <p:grpSpPr>
          <a:xfrm>
            <a:off x="2509640" y="1629000"/>
            <a:ext cx="1629664" cy="3600000"/>
            <a:chOff x="2596726" y="-2855644"/>
            <a:chExt cx="3800341" cy="8395121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C747B43-36FB-4150-9B67-9710EAFD0B1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596726" y="1951689"/>
              <a:ext cx="2501424" cy="3587788"/>
              <a:chOff x="6290636" y="2091224"/>
              <a:chExt cx="1321867" cy="1895952"/>
            </a:xfrm>
            <a:gradFill>
              <a:gsLst>
                <a:gs pos="80000">
                  <a:schemeClr val="bg1"/>
                </a:gs>
                <a:gs pos="80000">
                  <a:schemeClr val="bg2">
                    <a:lumMod val="90000"/>
                  </a:schemeClr>
                </a:gs>
              </a:gsLst>
              <a:lin ang="5400000" scaled="1"/>
            </a:gradFill>
          </p:grpSpPr>
          <p:sp>
            <p:nvSpPr>
              <p:cNvPr id="5" name="Ecken des Rechtecks auf der gleichen Seite abrunden 3">
                <a:extLst>
                  <a:ext uri="{FF2B5EF4-FFF2-40B4-BE49-F238E27FC236}">
                    <a16:creationId xmlns:a16="http://schemas.microsoft.com/office/drawing/2014/main" id="{CEAE2521-5365-4237-8A79-1A9014FE507E}"/>
                  </a:ext>
                </a:extLst>
              </p:cNvPr>
              <p:cNvSpPr/>
              <p:nvPr/>
            </p:nvSpPr>
            <p:spPr>
              <a:xfrm>
                <a:off x="6290636" y="2091576"/>
                <a:ext cx="1321867" cy="1895600"/>
              </a:xfrm>
              <a:custGeom>
                <a:avLst/>
                <a:gdLst>
                  <a:gd name="connsiteX0" fmla="*/ 409309 w 1321867"/>
                  <a:gd name="connsiteY0" fmla="*/ 30064 h 1931600"/>
                  <a:gd name="connsiteX1" fmla="*/ 468964 w 1321867"/>
                  <a:gd name="connsiteY1" fmla="*/ 0 h 1931600"/>
                  <a:gd name="connsiteX2" fmla="*/ 852903 w 1321867"/>
                  <a:gd name="connsiteY2" fmla="*/ 0 h 1931600"/>
                  <a:gd name="connsiteX3" fmla="*/ 912558 w 1321867"/>
                  <a:gd name="connsiteY3" fmla="*/ 30064 h 1931600"/>
                  <a:gd name="connsiteX4" fmla="*/ 912558 w 1321867"/>
                  <a:gd name="connsiteY4" fmla="*/ 36000 h 1931600"/>
                  <a:gd name="connsiteX5" fmla="*/ 883053 w 1321867"/>
                  <a:gd name="connsiteY5" fmla="*/ 36000 h 1931600"/>
                  <a:gd name="connsiteX6" fmla="*/ 883053 w 1321867"/>
                  <a:gd name="connsiteY6" fmla="*/ 244822 h 1931600"/>
                  <a:gd name="connsiteX7" fmla="*/ 1278100 w 1321867"/>
                  <a:gd name="connsiteY7" fmla="*/ 298260 h 1931600"/>
                  <a:gd name="connsiteX8" fmla="*/ 1278100 w 1321867"/>
                  <a:gd name="connsiteY8" fmla="*/ 346980 h 1931600"/>
                  <a:gd name="connsiteX9" fmla="*/ 883053 w 1321867"/>
                  <a:gd name="connsiteY9" fmla="*/ 400417 h 1931600"/>
                  <a:gd name="connsiteX10" fmla="*/ 883053 w 1321867"/>
                  <a:gd name="connsiteY10" fmla="*/ 529113 h 1931600"/>
                  <a:gd name="connsiteX11" fmla="*/ 886292 w 1321867"/>
                  <a:gd name="connsiteY11" fmla="*/ 529113 h 1931600"/>
                  <a:gd name="connsiteX12" fmla="*/ 1321806 w 1321867"/>
                  <a:gd name="connsiteY12" fmla="*/ 1743967 h 1931600"/>
                  <a:gd name="connsiteX13" fmla="*/ 1321867 w 1321867"/>
                  <a:gd name="connsiteY13" fmla="*/ 1743967 h 1931600"/>
                  <a:gd name="connsiteX14" fmla="*/ 1321867 w 1321867"/>
                  <a:gd name="connsiteY14" fmla="*/ 1744139 h 1931600"/>
                  <a:gd name="connsiteX15" fmla="*/ 1321867 w 1321867"/>
                  <a:gd name="connsiteY15" fmla="*/ 1774906 h 1931600"/>
                  <a:gd name="connsiteX16" fmla="*/ 1165173 w 1321867"/>
                  <a:gd name="connsiteY16" fmla="*/ 1931600 h 1931600"/>
                  <a:gd name="connsiteX17" fmla="*/ 156694 w 1321867"/>
                  <a:gd name="connsiteY17" fmla="*/ 1931600 h 1931600"/>
                  <a:gd name="connsiteX18" fmla="*/ 0 w 1321867"/>
                  <a:gd name="connsiteY18" fmla="*/ 1774906 h 1931600"/>
                  <a:gd name="connsiteX19" fmla="*/ 0 w 1321867"/>
                  <a:gd name="connsiteY19" fmla="*/ 1744139 h 1931600"/>
                  <a:gd name="connsiteX20" fmla="*/ 0 w 1321867"/>
                  <a:gd name="connsiteY20" fmla="*/ 1743967 h 1931600"/>
                  <a:gd name="connsiteX21" fmla="*/ 62 w 1321867"/>
                  <a:gd name="connsiteY21" fmla="*/ 1743967 h 1931600"/>
                  <a:gd name="connsiteX22" fmla="*/ 435575 w 1321867"/>
                  <a:gd name="connsiteY22" fmla="*/ 529113 h 1931600"/>
                  <a:gd name="connsiteX23" fmla="*/ 438814 w 1321867"/>
                  <a:gd name="connsiteY23" fmla="*/ 529113 h 1931600"/>
                  <a:gd name="connsiteX24" fmla="*/ 438814 w 1321867"/>
                  <a:gd name="connsiteY24" fmla="*/ 36000 h 1931600"/>
                  <a:gd name="connsiteX25" fmla="*/ 409309 w 1321867"/>
                  <a:gd name="connsiteY25" fmla="*/ 36000 h 1931600"/>
                  <a:gd name="connsiteX26" fmla="*/ 500749 w 1321867"/>
                  <a:gd name="connsiteY26" fmla="*/ 121504 h 1931600"/>
                  <a:gd name="connsiteX0" fmla="*/ 409309 w 1321867"/>
                  <a:gd name="connsiteY0" fmla="*/ 30064 h 1931600"/>
                  <a:gd name="connsiteX1" fmla="*/ 852903 w 1321867"/>
                  <a:gd name="connsiteY1" fmla="*/ 0 h 1931600"/>
                  <a:gd name="connsiteX2" fmla="*/ 912558 w 1321867"/>
                  <a:gd name="connsiteY2" fmla="*/ 30064 h 1931600"/>
                  <a:gd name="connsiteX3" fmla="*/ 912558 w 1321867"/>
                  <a:gd name="connsiteY3" fmla="*/ 36000 h 1931600"/>
                  <a:gd name="connsiteX4" fmla="*/ 883053 w 1321867"/>
                  <a:gd name="connsiteY4" fmla="*/ 36000 h 1931600"/>
                  <a:gd name="connsiteX5" fmla="*/ 883053 w 1321867"/>
                  <a:gd name="connsiteY5" fmla="*/ 244822 h 1931600"/>
                  <a:gd name="connsiteX6" fmla="*/ 1278100 w 1321867"/>
                  <a:gd name="connsiteY6" fmla="*/ 298260 h 1931600"/>
                  <a:gd name="connsiteX7" fmla="*/ 1278100 w 1321867"/>
                  <a:gd name="connsiteY7" fmla="*/ 346980 h 1931600"/>
                  <a:gd name="connsiteX8" fmla="*/ 883053 w 1321867"/>
                  <a:gd name="connsiteY8" fmla="*/ 400417 h 1931600"/>
                  <a:gd name="connsiteX9" fmla="*/ 883053 w 1321867"/>
                  <a:gd name="connsiteY9" fmla="*/ 529113 h 1931600"/>
                  <a:gd name="connsiteX10" fmla="*/ 886292 w 1321867"/>
                  <a:gd name="connsiteY10" fmla="*/ 529113 h 1931600"/>
                  <a:gd name="connsiteX11" fmla="*/ 1321806 w 1321867"/>
                  <a:gd name="connsiteY11" fmla="*/ 1743967 h 1931600"/>
                  <a:gd name="connsiteX12" fmla="*/ 1321867 w 1321867"/>
                  <a:gd name="connsiteY12" fmla="*/ 1743967 h 1931600"/>
                  <a:gd name="connsiteX13" fmla="*/ 1321867 w 1321867"/>
                  <a:gd name="connsiteY13" fmla="*/ 1744139 h 1931600"/>
                  <a:gd name="connsiteX14" fmla="*/ 1321867 w 1321867"/>
                  <a:gd name="connsiteY14" fmla="*/ 1774906 h 1931600"/>
                  <a:gd name="connsiteX15" fmla="*/ 1165173 w 1321867"/>
                  <a:gd name="connsiteY15" fmla="*/ 1931600 h 1931600"/>
                  <a:gd name="connsiteX16" fmla="*/ 156694 w 1321867"/>
                  <a:gd name="connsiteY16" fmla="*/ 1931600 h 1931600"/>
                  <a:gd name="connsiteX17" fmla="*/ 0 w 1321867"/>
                  <a:gd name="connsiteY17" fmla="*/ 1774906 h 1931600"/>
                  <a:gd name="connsiteX18" fmla="*/ 0 w 1321867"/>
                  <a:gd name="connsiteY18" fmla="*/ 1744139 h 1931600"/>
                  <a:gd name="connsiteX19" fmla="*/ 0 w 1321867"/>
                  <a:gd name="connsiteY19" fmla="*/ 1743967 h 1931600"/>
                  <a:gd name="connsiteX20" fmla="*/ 62 w 1321867"/>
                  <a:gd name="connsiteY20" fmla="*/ 1743967 h 1931600"/>
                  <a:gd name="connsiteX21" fmla="*/ 435575 w 1321867"/>
                  <a:gd name="connsiteY21" fmla="*/ 529113 h 1931600"/>
                  <a:gd name="connsiteX22" fmla="*/ 438814 w 1321867"/>
                  <a:gd name="connsiteY22" fmla="*/ 529113 h 1931600"/>
                  <a:gd name="connsiteX23" fmla="*/ 438814 w 1321867"/>
                  <a:gd name="connsiteY23" fmla="*/ 36000 h 1931600"/>
                  <a:gd name="connsiteX24" fmla="*/ 409309 w 1321867"/>
                  <a:gd name="connsiteY24" fmla="*/ 36000 h 1931600"/>
                  <a:gd name="connsiteX25" fmla="*/ 500749 w 1321867"/>
                  <a:gd name="connsiteY25" fmla="*/ 121504 h 1931600"/>
                  <a:gd name="connsiteX0" fmla="*/ 409309 w 1321867"/>
                  <a:gd name="connsiteY0" fmla="*/ 30064 h 1931600"/>
                  <a:gd name="connsiteX1" fmla="*/ 852903 w 1321867"/>
                  <a:gd name="connsiteY1" fmla="*/ 0 h 1931600"/>
                  <a:gd name="connsiteX2" fmla="*/ 912558 w 1321867"/>
                  <a:gd name="connsiteY2" fmla="*/ 30064 h 1931600"/>
                  <a:gd name="connsiteX3" fmla="*/ 912558 w 1321867"/>
                  <a:gd name="connsiteY3" fmla="*/ 36000 h 1931600"/>
                  <a:gd name="connsiteX4" fmla="*/ 883053 w 1321867"/>
                  <a:gd name="connsiteY4" fmla="*/ 36000 h 1931600"/>
                  <a:gd name="connsiteX5" fmla="*/ 883053 w 1321867"/>
                  <a:gd name="connsiteY5" fmla="*/ 244822 h 1931600"/>
                  <a:gd name="connsiteX6" fmla="*/ 1278100 w 1321867"/>
                  <a:gd name="connsiteY6" fmla="*/ 298260 h 1931600"/>
                  <a:gd name="connsiteX7" fmla="*/ 1278100 w 1321867"/>
                  <a:gd name="connsiteY7" fmla="*/ 346980 h 1931600"/>
                  <a:gd name="connsiteX8" fmla="*/ 883053 w 1321867"/>
                  <a:gd name="connsiteY8" fmla="*/ 400417 h 1931600"/>
                  <a:gd name="connsiteX9" fmla="*/ 883053 w 1321867"/>
                  <a:gd name="connsiteY9" fmla="*/ 529113 h 1931600"/>
                  <a:gd name="connsiteX10" fmla="*/ 886292 w 1321867"/>
                  <a:gd name="connsiteY10" fmla="*/ 529113 h 1931600"/>
                  <a:gd name="connsiteX11" fmla="*/ 1321806 w 1321867"/>
                  <a:gd name="connsiteY11" fmla="*/ 1743967 h 1931600"/>
                  <a:gd name="connsiteX12" fmla="*/ 1321867 w 1321867"/>
                  <a:gd name="connsiteY12" fmla="*/ 1743967 h 1931600"/>
                  <a:gd name="connsiteX13" fmla="*/ 1321867 w 1321867"/>
                  <a:gd name="connsiteY13" fmla="*/ 1744139 h 1931600"/>
                  <a:gd name="connsiteX14" fmla="*/ 1321867 w 1321867"/>
                  <a:gd name="connsiteY14" fmla="*/ 1774906 h 1931600"/>
                  <a:gd name="connsiteX15" fmla="*/ 1165173 w 1321867"/>
                  <a:gd name="connsiteY15" fmla="*/ 1931600 h 1931600"/>
                  <a:gd name="connsiteX16" fmla="*/ 156694 w 1321867"/>
                  <a:gd name="connsiteY16" fmla="*/ 1931600 h 1931600"/>
                  <a:gd name="connsiteX17" fmla="*/ 0 w 1321867"/>
                  <a:gd name="connsiteY17" fmla="*/ 1774906 h 1931600"/>
                  <a:gd name="connsiteX18" fmla="*/ 0 w 1321867"/>
                  <a:gd name="connsiteY18" fmla="*/ 1744139 h 1931600"/>
                  <a:gd name="connsiteX19" fmla="*/ 0 w 1321867"/>
                  <a:gd name="connsiteY19" fmla="*/ 1743967 h 1931600"/>
                  <a:gd name="connsiteX20" fmla="*/ 62 w 1321867"/>
                  <a:gd name="connsiteY20" fmla="*/ 1743967 h 1931600"/>
                  <a:gd name="connsiteX21" fmla="*/ 435575 w 1321867"/>
                  <a:gd name="connsiteY21" fmla="*/ 529113 h 1931600"/>
                  <a:gd name="connsiteX22" fmla="*/ 438814 w 1321867"/>
                  <a:gd name="connsiteY22" fmla="*/ 529113 h 1931600"/>
                  <a:gd name="connsiteX23" fmla="*/ 438814 w 1321867"/>
                  <a:gd name="connsiteY23" fmla="*/ 36000 h 1931600"/>
                  <a:gd name="connsiteX24" fmla="*/ 409309 w 1321867"/>
                  <a:gd name="connsiteY24" fmla="*/ 36000 h 1931600"/>
                  <a:gd name="connsiteX0" fmla="*/ 409309 w 1321867"/>
                  <a:gd name="connsiteY0" fmla="*/ 30064 h 1931600"/>
                  <a:gd name="connsiteX1" fmla="*/ 852903 w 1321867"/>
                  <a:gd name="connsiteY1" fmla="*/ 0 h 1931600"/>
                  <a:gd name="connsiteX2" fmla="*/ 912558 w 1321867"/>
                  <a:gd name="connsiteY2" fmla="*/ 30064 h 1931600"/>
                  <a:gd name="connsiteX3" fmla="*/ 912558 w 1321867"/>
                  <a:gd name="connsiteY3" fmla="*/ 36000 h 1931600"/>
                  <a:gd name="connsiteX4" fmla="*/ 883053 w 1321867"/>
                  <a:gd name="connsiteY4" fmla="*/ 36000 h 1931600"/>
                  <a:gd name="connsiteX5" fmla="*/ 883053 w 1321867"/>
                  <a:gd name="connsiteY5" fmla="*/ 244822 h 1931600"/>
                  <a:gd name="connsiteX6" fmla="*/ 1278100 w 1321867"/>
                  <a:gd name="connsiteY6" fmla="*/ 298260 h 1931600"/>
                  <a:gd name="connsiteX7" fmla="*/ 1278100 w 1321867"/>
                  <a:gd name="connsiteY7" fmla="*/ 346980 h 1931600"/>
                  <a:gd name="connsiteX8" fmla="*/ 883053 w 1321867"/>
                  <a:gd name="connsiteY8" fmla="*/ 400417 h 1931600"/>
                  <a:gd name="connsiteX9" fmla="*/ 883053 w 1321867"/>
                  <a:gd name="connsiteY9" fmla="*/ 529113 h 1931600"/>
                  <a:gd name="connsiteX10" fmla="*/ 886292 w 1321867"/>
                  <a:gd name="connsiteY10" fmla="*/ 529113 h 1931600"/>
                  <a:gd name="connsiteX11" fmla="*/ 1321806 w 1321867"/>
                  <a:gd name="connsiteY11" fmla="*/ 1743967 h 1931600"/>
                  <a:gd name="connsiteX12" fmla="*/ 1321867 w 1321867"/>
                  <a:gd name="connsiteY12" fmla="*/ 1743967 h 1931600"/>
                  <a:gd name="connsiteX13" fmla="*/ 1321867 w 1321867"/>
                  <a:gd name="connsiteY13" fmla="*/ 1744139 h 1931600"/>
                  <a:gd name="connsiteX14" fmla="*/ 1321867 w 1321867"/>
                  <a:gd name="connsiteY14" fmla="*/ 1774906 h 1931600"/>
                  <a:gd name="connsiteX15" fmla="*/ 1165173 w 1321867"/>
                  <a:gd name="connsiteY15" fmla="*/ 1931600 h 1931600"/>
                  <a:gd name="connsiteX16" fmla="*/ 156694 w 1321867"/>
                  <a:gd name="connsiteY16" fmla="*/ 1931600 h 1931600"/>
                  <a:gd name="connsiteX17" fmla="*/ 0 w 1321867"/>
                  <a:gd name="connsiteY17" fmla="*/ 1774906 h 1931600"/>
                  <a:gd name="connsiteX18" fmla="*/ 0 w 1321867"/>
                  <a:gd name="connsiteY18" fmla="*/ 1744139 h 1931600"/>
                  <a:gd name="connsiteX19" fmla="*/ 0 w 1321867"/>
                  <a:gd name="connsiteY19" fmla="*/ 1743967 h 1931600"/>
                  <a:gd name="connsiteX20" fmla="*/ 62 w 1321867"/>
                  <a:gd name="connsiteY20" fmla="*/ 1743967 h 1931600"/>
                  <a:gd name="connsiteX21" fmla="*/ 435575 w 1321867"/>
                  <a:gd name="connsiteY21" fmla="*/ 529113 h 1931600"/>
                  <a:gd name="connsiteX22" fmla="*/ 438814 w 1321867"/>
                  <a:gd name="connsiteY22" fmla="*/ 529113 h 1931600"/>
                  <a:gd name="connsiteX23" fmla="*/ 438814 w 1321867"/>
                  <a:gd name="connsiteY23" fmla="*/ 36000 h 1931600"/>
                  <a:gd name="connsiteX0" fmla="*/ 409309 w 1321867"/>
                  <a:gd name="connsiteY0" fmla="*/ 0 h 1901536"/>
                  <a:gd name="connsiteX1" fmla="*/ 912558 w 1321867"/>
                  <a:gd name="connsiteY1" fmla="*/ 0 h 1901536"/>
                  <a:gd name="connsiteX2" fmla="*/ 912558 w 1321867"/>
                  <a:gd name="connsiteY2" fmla="*/ 5936 h 1901536"/>
                  <a:gd name="connsiteX3" fmla="*/ 883053 w 1321867"/>
                  <a:gd name="connsiteY3" fmla="*/ 5936 h 1901536"/>
                  <a:gd name="connsiteX4" fmla="*/ 883053 w 1321867"/>
                  <a:gd name="connsiteY4" fmla="*/ 214758 h 1901536"/>
                  <a:gd name="connsiteX5" fmla="*/ 1278100 w 1321867"/>
                  <a:gd name="connsiteY5" fmla="*/ 268196 h 1901536"/>
                  <a:gd name="connsiteX6" fmla="*/ 1278100 w 1321867"/>
                  <a:gd name="connsiteY6" fmla="*/ 316916 h 1901536"/>
                  <a:gd name="connsiteX7" fmla="*/ 883053 w 1321867"/>
                  <a:gd name="connsiteY7" fmla="*/ 370353 h 1901536"/>
                  <a:gd name="connsiteX8" fmla="*/ 883053 w 1321867"/>
                  <a:gd name="connsiteY8" fmla="*/ 499049 h 1901536"/>
                  <a:gd name="connsiteX9" fmla="*/ 886292 w 1321867"/>
                  <a:gd name="connsiteY9" fmla="*/ 499049 h 1901536"/>
                  <a:gd name="connsiteX10" fmla="*/ 1321806 w 1321867"/>
                  <a:gd name="connsiteY10" fmla="*/ 1713903 h 1901536"/>
                  <a:gd name="connsiteX11" fmla="*/ 1321867 w 1321867"/>
                  <a:gd name="connsiteY11" fmla="*/ 1713903 h 1901536"/>
                  <a:gd name="connsiteX12" fmla="*/ 1321867 w 1321867"/>
                  <a:gd name="connsiteY12" fmla="*/ 1714075 h 1901536"/>
                  <a:gd name="connsiteX13" fmla="*/ 1321867 w 1321867"/>
                  <a:gd name="connsiteY13" fmla="*/ 1744842 h 1901536"/>
                  <a:gd name="connsiteX14" fmla="*/ 1165173 w 1321867"/>
                  <a:gd name="connsiteY14" fmla="*/ 1901536 h 1901536"/>
                  <a:gd name="connsiteX15" fmla="*/ 156694 w 1321867"/>
                  <a:gd name="connsiteY15" fmla="*/ 1901536 h 1901536"/>
                  <a:gd name="connsiteX16" fmla="*/ 0 w 1321867"/>
                  <a:gd name="connsiteY16" fmla="*/ 1744842 h 1901536"/>
                  <a:gd name="connsiteX17" fmla="*/ 0 w 1321867"/>
                  <a:gd name="connsiteY17" fmla="*/ 1714075 h 1901536"/>
                  <a:gd name="connsiteX18" fmla="*/ 0 w 1321867"/>
                  <a:gd name="connsiteY18" fmla="*/ 1713903 h 1901536"/>
                  <a:gd name="connsiteX19" fmla="*/ 62 w 1321867"/>
                  <a:gd name="connsiteY19" fmla="*/ 1713903 h 1901536"/>
                  <a:gd name="connsiteX20" fmla="*/ 435575 w 1321867"/>
                  <a:gd name="connsiteY20" fmla="*/ 499049 h 1901536"/>
                  <a:gd name="connsiteX21" fmla="*/ 438814 w 1321867"/>
                  <a:gd name="connsiteY21" fmla="*/ 499049 h 1901536"/>
                  <a:gd name="connsiteX22" fmla="*/ 438814 w 1321867"/>
                  <a:gd name="connsiteY22" fmla="*/ 5936 h 1901536"/>
                  <a:gd name="connsiteX0" fmla="*/ 912558 w 1321867"/>
                  <a:gd name="connsiteY0" fmla="*/ 0 h 1901536"/>
                  <a:gd name="connsiteX1" fmla="*/ 912558 w 1321867"/>
                  <a:gd name="connsiteY1" fmla="*/ 5936 h 1901536"/>
                  <a:gd name="connsiteX2" fmla="*/ 883053 w 1321867"/>
                  <a:gd name="connsiteY2" fmla="*/ 5936 h 1901536"/>
                  <a:gd name="connsiteX3" fmla="*/ 883053 w 1321867"/>
                  <a:gd name="connsiteY3" fmla="*/ 214758 h 1901536"/>
                  <a:gd name="connsiteX4" fmla="*/ 1278100 w 1321867"/>
                  <a:gd name="connsiteY4" fmla="*/ 268196 h 1901536"/>
                  <a:gd name="connsiteX5" fmla="*/ 1278100 w 1321867"/>
                  <a:gd name="connsiteY5" fmla="*/ 316916 h 1901536"/>
                  <a:gd name="connsiteX6" fmla="*/ 883053 w 1321867"/>
                  <a:gd name="connsiteY6" fmla="*/ 370353 h 1901536"/>
                  <a:gd name="connsiteX7" fmla="*/ 883053 w 1321867"/>
                  <a:gd name="connsiteY7" fmla="*/ 499049 h 1901536"/>
                  <a:gd name="connsiteX8" fmla="*/ 886292 w 1321867"/>
                  <a:gd name="connsiteY8" fmla="*/ 499049 h 1901536"/>
                  <a:gd name="connsiteX9" fmla="*/ 1321806 w 1321867"/>
                  <a:gd name="connsiteY9" fmla="*/ 1713903 h 1901536"/>
                  <a:gd name="connsiteX10" fmla="*/ 1321867 w 1321867"/>
                  <a:gd name="connsiteY10" fmla="*/ 1713903 h 1901536"/>
                  <a:gd name="connsiteX11" fmla="*/ 1321867 w 1321867"/>
                  <a:gd name="connsiteY11" fmla="*/ 1714075 h 1901536"/>
                  <a:gd name="connsiteX12" fmla="*/ 1321867 w 1321867"/>
                  <a:gd name="connsiteY12" fmla="*/ 1744842 h 1901536"/>
                  <a:gd name="connsiteX13" fmla="*/ 1165173 w 1321867"/>
                  <a:gd name="connsiteY13" fmla="*/ 1901536 h 1901536"/>
                  <a:gd name="connsiteX14" fmla="*/ 156694 w 1321867"/>
                  <a:gd name="connsiteY14" fmla="*/ 1901536 h 1901536"/>
                  <a:gd name="connsiteX15" fmla="*/ 0 w 1321867"/>
                  <a:gd name="connsiteY15" fmla="*/ 1744842 h 1901536"/>
                  <a:gd name="connsiteX16" fmla="*/ 0 w 1321867"/>
                  <a:gd name="connsiteY16" fmla="*/ 1714075 h 1901536"/>
                  <a:gd name="connsiteX17" fmla="*/ 0 w 1321867"/>
                  <a:gd name="connsiteY17" fmla="*/ 1713903 h 1901536"/>
                  <a:gd name="connsiteX18" fmla="*/ 62 w 1321867"/>
                  <a:gd name="connsiteY18" fmla="*/ 1713903 h 1901536"/>
                  <a:gd name="connsiteX19" fmla="*/ 435575 w 1321867"/>
                  <a:gd name="connsiteY19" fmla="*/ 499049 h 1901536"/>
                  <a:gd name="connsiteX20" fmla="*/ 438814 w 1321867"/>
                  <a:gd name="connsiteY20" fmla="*/ 499049 h 1901536"/>
                  <a:gd name="connsiteX21" fmla="*/ 438814 w 1321867"/>
                  <a:gd name="connsiteY21" fmla="*/ 5936 h 1901536"/>
                  <a:gd name="connsiteX0" fmla="*/ 912558 w 1321867"/>
                  <a:gd name="connsiteY0" fmla="*/ 0 h 1901536"/>
                  <a:gd name="connsiteX1" fmla="*/ 883053 w 1321867"/>
                  <a:gd name="connsiteY1" fmla="*/ 5936 h 1901536"/>
                  <a:gd name="connsiteX2" fmla="*/ 883053 w 1321867"/>
                  <a:gd name="connsiteY2" fmla="*/ 214758 h 1901536"/>
                  <a:gd name="connsiteX3" fmla="*/ 1278100 w 1321867"/>
                  <a:gd name="connsiteY3" fmla="*/ 268196 h 1901536"/>
                  <a:gd name="connsiteX4" fmla="*/ 1278100 w 1321867"/>
                  <a:gd name="connsiteY4" fmla="*/ 316916 h 1901536"/>
                  <a:gd name="connsiteX5" fmla="*/ 883053 w 1321867"/>
                  <a:gd name="connsiteY5" fmla="*/ 370353 h 1901536"/>
                  <a:gd name="connsiteX6" fmla="*/ 883053 w 1321867"/>
                  <a:gd name="connsiteY6" fmla="*/ 499049 h 1901536"/>
                  <a:gd name="connsiteX7" fmla="*/ 886292 w 1321867"/>
                  <a:gd name="connsiteY7" fmla="*/ 499049 h 1901536"/>
                  <a:gd name="connsiteX8" fmla="*/ 1321806 w 1321867"/>
                  <a:gd name="connsiteY8" fmla="*/ 1713903 h 1901536"/>
                  <a:gd name="connsiteX9" fmla="*/ 1321867 w 1321867"/>
                  <a:gd name="connsiteY9" fmla="*/ 1713903 h 1901536"/>
                  <a:gd name="connsiteX10" fmla="*/ 1321867 w 1321867"/>
                  <a:gd name="connsiteY10" fmla="*/ 1714075 h 1901536"/>
                  <a:gd name="connsiteX11" fmla="*/ 1321867 w 1321867"/>
                  <a:gd name="connsiteY11" fmla="*/ 1744842 h 1901536"/>
                  <a:gd name="connsiteX12" fmla="*/ 1165173 w 1321867"/>
                  <a:gd name="connsiteY12" fmla="*/ 1901536 h 1901536"/>
                  <a:gd name="connsiteX13" fmla="*/ 156694 w 1321867"/>
                  <a:gd name="connsiteY13" fmla="*/ 1901536 h 1901536"/>
                  <a:gd name="connsiteX14" fmla="*/ 0 w 1321867"/>
                  <a:gd name="connsiteY14" fmla="*/ 1744842 h 1901536"/>
                  <a:gd name="connsiteX15" fmla="*/ 0 w 1321867"/>
                  <a:gd name="connsiteY15" fmla="*/ 1714075 h 1901536"/>
                  <a:gd name="connsiteX16" fmla="*/ 0 w 1321867"/>
                  <a:gd name="connsiteY16" fmla="*/ 1713903 h 1901536"/>
                  <a:gd name="connsiteX17" fmla="*/ 62 w 1321867"/>
                  <a:gd name="connsiteY17" fmla="*/ 1713903 h 1901536"/>
                  <a:gd name="connsiteX18" fmla="*/ 435575 w 1321867"/>
                  <a:gd name="connsiteY18" fmla="*/ 499049 h 1901536"/>
                  <a:gd name="connsiteX19" fmla="*/ 438814 w 1321867"/>
                  <a:gd name="connsiteY19" fmla="*/ 499049 h 1901536"/>
                  <a:gd name="connsiteX20" fmla="*/ 438814 w 1321867"/>
                  <a:gd name="connsiteY20" fmla="*/ 5936 h 1901536"/>
                  <a:gd name="connsiteX0" fmla="*/ 883053 w 1321867"/>
                  <a:gd name="connsiteY0" fmla="*/ 0 h 1895600"/>
                  <a:gd name="connsiteX1" fmla="*/ 883053 w 1321867"/>
                  <a:gd name="connsiteY1" fmla="*/ 208822 h 1895600"/>
                  <a:gd name="connsiteX2" fmla="*/ 1278100 w 1321867"/>
                  <a:gd name="connsiteY2" fmla="*/ 262260 h 1895600"/>
                  <a:gd name="connsiteX3" fmla="*/ 1278100 w 1321867"/>
                  <a:gd name="connsiteY3" fmla="*/ 310980 h 1895600"/>
                  <a:gd name="connsiteX4" fmla="*/ 883053 w 1321867"/>
                  <a:gd name="connsiteY4" fmla="*/ 364417 h 1895600"/>
                  <a:gd name="connsiteX5" fmla="*/ 883053 w 1321867"/>
                  <a:gd name="connsiteY5" fmla="*/ 493113 h 1895600"/>
                  <a:gd name="connsiteX6" fmla="*/ 886292 w 1321867"/>
                  <a:gd name="connsiteY6" fmla="*/ 493113 h 1895600"/>
                  <a:gd name="connsiteX7" fmla="*/ 1321806 w 1321867"/>
                  <a:gd name="connsiteY7" fmla="*/ 1707967 h 1895600"/>
                  <a:gd name="connsiteX8" fmla="*/ 1321867 w 1321867"/>
                  <a:gd name="connsiteY8" fmla="*/ 1707967 h 1895600"/>
                  <a:gd name="connsiteX9" fmla="*/ 1321867 w 1321867"/>
                  <a:gd name="connsiteY9" fmla="*/ 1708139 h 1895600"/>
                  <a:gd name="connsiteX10" fmla="*/ 1321867 w 1321867"/>
                  <a:gd name="connsiteY10" fmla="*/ 1738906 h 1895600"/>
                  <a:gd name="connsiteX11" fmla="*/ 1165173 w 1321867"/>
                  <a:gd name="connsiteY11" fmla="*/ 1895600 h 1895600"/>
                  <a:gd name="connsiteX12" fmla="*/ 156694 w 1321867"/>
                  <a:gd name="connsiteY12" fmla="*/ 1895600 h 1895600"/>
                  <a:gd name="connsiteX13" fmla="*/ 0 w 1321867"/>
                  <a:gd name="connsiteY13" fmla="*/ 1738906 h 1895600"/>
                  <a:gd name="connsiteX14" fmla="*/ 0 w 1321867"/>
                  <a:gd name="connsiteY14" fmla="*/ 1708139 h 1895600"/>
                  <a:gd name="connsiteX15" fmla="*/ 0 w 1321867"/>
                  <a:gd name="connsiteY15" fmla="*/ 1707967 h 1895600"/>
                  <a:gd name="connsiteX16" fmla="*/ 62 w 1321867"/>
                  <a:gd name="connsiteY16" fmla="*/ 1707967 h 1895600"/>
                  <a:gd name="connsiteX17" fmla="*/ 435575 w 1321867"/>
                  <a:gd name="connsiteY17" fmla="*/ 493113 h 1895600"/>
                  <a:gd name="connsiteX18" fmla="*/ 438814 w 1321867"/>
                  <a:gd name="connsiteY18" fmla="*/ 493113 h 1895600"/>
                  <a:gd name="connsiteX19" fmla="*/ 438814 w 1321867"/>
                  <a:gd name="connsiteY19" fmla="*/ 0 h 1895600"/>
                  <a:gd name="connsiteX0" fmla="*/ 883053 w 1321867"/>
                  <a:gd name="connsiteY0" fmla="*/ 0 h 1895600"/>
                  <a:gd name="connsiteX1" fmla="*/ 883053 w 1321867"/>
                  <a:gd name="connsiteY1" fmla="*/ 208822 h 1895600"/>
                  <a:gd name="connsiteX2" fmla="*/ 1278100 w 1321867"/>
                  <a:gd name="connsiteY2" fmla="*/ 262260 h 1895600"/>
                  <a:gd name="connsiteX3" fmla="*/ 1278100 w 1321867"/>
                  <a:gd name="connsiteY3" fmla="*/ 310980 h 1895600"/>
                  <a:gd name="connsiteX4" fmla="*/ 883053 w 1321867"/>
                  <a:gd name="connsiteY4" fmla="*/ 364417 h 1895600"/>
                  <a:gd name="connsiteX5" fmla="*/ 883053 w 1321867"/>
                  <a:gd name="connsiteY5" fmla="*/ 493113 h 1895600"/>
                  <a:gd name="connsiteX6" fmla="*/ 886292 w 1321867"/>
                  <a:gd name="connsiteY6" fmla="*/ 493113 h 1895600"/>
                  <a:gd name="connsiteX7" fmla="*/ 1321806 w 1321867"/>
                  <a:gd name="connsiteY7" fmla="*/ 1707967 h 1895600"/>
                  <a:gd name="connsiteX8" fmla="*/ 1321867 w 1321867"/>
                  <a:gd name="connsiteY8" fmla="*/ 1707967 h 1895600"/>
                  <a:gd name="connsiteX9" fmla="*/ 1321867 w 1321867"/>
                  <a:gd name="connsiteY9" fmla="*/ 1708139 h 1895600"/>
                  <a:gd name="connsiteX10" fmla="*/ 1321867 w 1321867"/>
                  <a:gd name="connsiteY10" fmla="*/ 1738906 h 1895600"/>
                  <a:gd name="connsiteX11" fmla="*/ 1165173 w 1321867"/>
                  <a:gd name="connsiteY11" fmla="*/ 1895600 h 1895600"/>
                  <a:gd name="connsiteX12" fmla="*/ 156694 w 1321867"/>
                  <a:gd name="connsiteY12" fmla="*/ 1895600 h 1895600"/>
                  <a:gd name="connsiteX13" fmla="*/ 0 w 1321867"/>
                  <a:gd name="connsiteY13" fmla="*/ 1738906 h 1895600"/>
                  <a:gd name="connsiteX14" fmla="*/ 0 w 1321867"/>
                  <a:gd name="connsiteY14" fmla="*/ 1708139 h 1895600"/>
                  <a:gd name="connsiteX15" fmla="*/ 0 w 1321867"/>
                  <a:gd name="connsiteY15" fmla="*/ 1707967 h 1895600"/>
                  <a:gd name="connsiteX16" fmla="*/ 62 w 1321867"/>
                  <a:gd name="connsiteY16" fmla="*/ 1707967 h 1895600"/>
                  <a:gd name="connsiteX17" fmla="*/ 435575 w 1321867"/>
                  <a:gd name="connsiteY17" fmla="*/ 493113 h 1895600"/>
                  <a:gd name="connsiteX18" fmla="*/ 438814 w 1321867"/>
                  <a:gd name="connsiteY18" fmla="*/ 0 h 1895600"/>
                  <a:gd name="connsiteX0" fmla="*/ 883053 w 1321867"/>
                  <a:gd name="connsiteY0" fmla="*/ 0 h 1895600"/>
                  <a:gd name="connsiteX1" fmla="*/ 883053 w 1321867"/>
                  <a:gd name="connsiteY1" fmla="*/ 208822 h 1895600"/>
                  <a:gd name="connsiteX2" fmla="*/ 1278100 w 1321867"/>
                  <a:gd name="connsiteY2" fmla="*/ 262260 h 1895600"/>
                  <a:gd name="connsiteX3" fmla="*/ 1278100 w 1321867"/>
                  <a:gd name="connsiteY3" fmla="*/ 310980 h 1895600"/>
                  <a:gd name="connsiteX4" fmla="*/ 883053 w 1321867"/>
                  <a:gd name="connsiteY4" fmla="*/ 364417 h 1895600"/>
                  <a:gd name="connsiteX5" fmla="*/ 883053 w 1321867"/>
                  <a:gd name="connsiteY5" fmla="*/ 493113 h 1895600"/>
                  <a:gd name="connsiteX6" fmla="*/ 1321806 w 1321867"/>
                  <a:gd name="connsiteY6" fmla="*/ 1707967 h 1895600"/>
                  <a:gd name="connsiteX7" fmla="*/ 1321867 w 1321867"/>
                  <a:gd name="connsiteY7" fmla="*/ 1707967 h 1895600"/>
                  <a:gd name="connsiteX8" fmla="*/ 1321867 w 1321867"/>
                  <a:gd name="connsiteY8" fmla="*/ 1708139 h 1895600"/>
                  <a:gd name="connsiteX9" fmla="*/ 1321867 w 1321867"/>
                  <a:gd name="connsiteY9" fmla="*/ 1738906 h 1895600"/>
                  <a:gd name="connsiteX10" fmla="*/ 1165173 w 1321867"/>
                  <a:gd name="connsiteY10" fmla="*/ 1895600 h 1895600"/>
                  <a:gd name="connsiteX11" fmla="*/ 156694 w 1321867"/>
                  <a:gd name="connsiteY11" fmla="*/ 1895600 h 1895600"/>
                  <a:gd name="connsiteX12" fmla="*/ 0 w 1321867"/>
                  <a:gd name="connsiteY12" fmla="*/ 1738906 h 1895600"/>
                  <a:gd name="connsiteX13" fmla="*/ 0 w 1321867"/>
                  <a:gd name="connsiteY13" fmla="*/ 1708139 h 1895600"/>
                  <a:gd name="connsiteX14" fmla="*/ 0 w 1321867"/>
                  <a:gd name="connsiteY14" fmla="*/ 1707967 h 1895600"/>
                  <a:gd name="connsiteX15" fmla="*/ 62 w 1321867"/>
                  <a:gd name="connsiteY15" fmla="*/ 1707967 h 1895600"/>
                  <a:gd name="connsiteX16" fmla="*/ 435575 w 1321867"/>
                  <a:gd name="connsiteY16" fmla="*/ 493113 h 1895600"/>
                  <a:gd name="connsiteX17" fmla="*/ 438814 w 1321867"/>
                  <a:gd name="connsiteY17" fmla="*/ 0 h 1895600"/>
                  <a:gd name="connsiteX0" fmla="*/ 883053 w 1321867"/>
                  <a:gd name="connsiteY0" fmla="*/ 208822 h 1895600"/>
                  <a:gd name="connsiteX1" fmla="*/ 1278100 w 1321867"/>
                  <a:gd name="connsiteY1" fmla="*/ 262260 h 1895600"/>
                  <a:gd name="connsiteX2" fmla="*/ 1278100 w 1321867"/>
                  <a:gd name="connsiteY2" fmla="*/ 310980 h 1895600"/>
                  <a:gd name="connsiteX3" fmla="*/ 883053 w 1321867"/>
                  <a:gd name="connsiteY3" fmla="*/ 364417 h 1895600"/>
                  <a:gd name="connsiteX4" fmla="*/ 883053 w 1321867"/>
                  <a:gd name="connsiteY4" fmla="*/ 493113 h 1895600"/>
                  <a:gd name="connsiteX5" fmla="*/ 1321806 w 1321867"/>
                  <a:gd name="connsiteY5" fmla="*/ 1707967 h 1895600"/>
                  <a:gd name="connsiteX6" fmla="*/ 1321867 w 1321867"/>
                  <a:gd name="connsiteY6" fmla="*/ 1707967 h 1895600"/>
                  <a:gd name="connsiteX7" fmla="*/ 1321867 w 1321867"/>
                  <a:gd name="connsiteY7" fmla="*/ 1708139 h 1895600"/>
                  <a:gd name="connsiteX8" fmla="*/ 1321867 w 1321867"/>
                  <a:gd name="connsiteY8" fmla="*/ 1738906 h 1895600"/>
                  <a:gd name="connsiteX9" fmla="*/ 1165173 w 1321867"/>
                  <a:gd name="connsiteY9" fmla="*/ 1895600 h 1895600"/>
                  <a:gd name="connsiteX10" fmla="*/ 156694 w 1321867"/>
                  <a:gd name="connsiteY10" fmla="*/ 1895600 h 1895600"/>
                  <a:gd name="connsiteX11" fmla="*/ 0 w 1321867"/>
                  <a:gd name="connsiteY11" fmla="*/ 1738906 h 1895600"/>
                  <a:gd name="connsiteX12" fmla="*/ 0 w 1321867"/>
                  <a:gd name="connsiteY12" fmla="*/ 1708139 h 1895600"/>
                  <a:gd name="connsiteX13" fmla="*/ 0 w 1321867"/>
                  <a:gd name="connsiteY13" fmla="*/ 1707967 h 1895600"/>
                  <a:gd name="connsiteX14" fmla="*/ 62 w 1321867"/>
                  <a:gd name="connsiteY14" fmla="*/ 1707967 h 1895600"/>
                  <a:gd name="connsiteX15" fmla="*/ 435575 w 1321867"/>
                  <a:gd name="connsiteY15" fmla="*/ 493113 h 1895600"/>
                  <a:gd name="connsiteX16" fmla="*/ 438814 w 1321867"/>
                  <a:gd name="connsiteY16" fmla="*/ 0 h 1895600"/>
                  <a:gd name="connsiteX0" fmla="*/ 1278100 w 1321867"/>
                  <a:gd name="connsiteY0" fmla="*/ 262260 h 1895600"/>
                  <a:gd name="connsiteX1" fmla="*/ 1278100 w 1321867"/>
                  <a:gd name="connsiteY1" fmla="*/ 310980 h 1895600"/>
                  <a:gd name="connsiteX2" fmla="*/ 883053 w 1321867"/>
                  <a:gd name="connsiteY2" fmla="*/ 364417 h 1895600"/>
                  <a:gd name="connsiteX3" fmla="*/ 883053 w 1321867"/>
                  <a:gd name="connsiteY3" fmla="*/ 493113 h 1895600"/>
                  <a:gd name="connsiteX4" fmla="*/ 1321806 w 1321867"/>
                  <a:gd name="connsiteY4" fmla="*/ 1707967 h 1895600"/>
                  <a:gd name="connsiteX5" fmla="*/ 1321867 w 1321867"/>
                  <a:gd name="connsiteY5" fmla="*/ 1707967 h 1895600"/>
                  <a:gd name="connsiteX6" fmla="*/ 1321867 w 1321867"/>
                  <a:gd name="connsiteY6" fmla="*/ 1708139 h 1895600"/>
                  <a:gd name="connsiteX7" fmla="*/ 1321867 w 1321867"/>
                  <a:gd name="connsiteY7" fmla="*/ 1738906 h 1895600"/>
                  <a:gd name="connsiteX8" fmla="*/ 1165173 w 1321867"/>
                  <a:gd name="connsiteY8" fmla="*/ 1895600 h 1895600"/>
                  <a:gd name="connsiteX9" fmla="*/ 156694 w 1321867"/>
                  <a:gd name="connsiteY9" fmla="*/ 1895600 h 1895600"/>
                  <a:gd name="connsiteX10" fmla="*/ 0 w 1321867"/>
                  <a:gd name="connsiteY10" fmla="*/ 1738906 h 1895600"/>
                  <a:gd name="connsiteX11" fmla="*/ 0 w 1321867"/>
                  <a:gd name="connsiteY11" fmla="*/ 1708139 h 1895600"/>
                  <a:gd name="connsiteX12" fmla="*/ 0 w 1321867"/>
                  <a:gd name="connsiteY12" fmla="*/ 1707967 h 1895600"/>
                  <a:gd name="connsiteX13" fmla="*/ 62 w 1321867"/>
                  <a:gd name="connsiteY13" fmla="*/ 1707967 h 1895600"/>
                  <a:gd name="connsiteX14" fmla="*/ 435575 w 1321867"/>
                  <a:gd name="connsiteY14" fmla="*/ 493113 h 1895600"/>
                  <a:gd name="connsiteX15" fmla="*/ 438814 w 1321867"/>
                  <a:gd name="connsiteY15" fmla="*/ 0 h 1895600"/>
                  <a:gd name="connsiteX0" fmla="*/ 1278100 w 1321867"/>
                  <a:gd name="connsiteY0" fmla="*/ 310980 h 1895600"/>
                  <a:gd name="connsiteX1" fmla="*/ 883053 w 1321867"/>
                  <a:gd name="connsiteY1" fmla="*/ 364417 h 1895600"/>
                  <a:gd name="connsiteX2" fmla="*/ 883053 w 1321867"/>
                  <a:gd name="connsiteY2" fmla="*/ 493113 h 1895600"/>
                  <a:gd name="connsiteX3" fmla="*/ 1321806 w 1321867"/>
                  <a:gd name="connsiteY3" fmla="*/ 1707967 h 1895600"/>
                  <a:gd name="connsiteX4" fmla="*/ 1321867 w 1321867"/>
                  <a:gd name="connsiteY4" fmla="*/ 1707967 h 1895600"/>
                  <a:gd name="connsiteX5" fmla="*/ 1321867 w 1321867"/>
                  <a:gd name="connsiteY5" fmla="*/ 1708139 h 1895600"/>
                  <a:gd name="connsiteX6" fmla="*/ 1321867 w 1321867"/>
                  <a:gd name="connsiteY6" fmla="*/ 1738906 h 1895600"/>
                  <a:gd name="connsiteX7" fmla="*/ 1165173 w 1321867"/>
                  <a:gd name="connsiteY7" fmla="*/ 1895600 h 1895600"/>
                  <a:gd name="connsiteX8" fmla="*/ 156694 w 1321867"/>
                  <a:gd name="connsiteY8" fmla="*/ 1895600 h 1895600"/>
                  <a:gd name="connsiteX9" fmla="*/ 0 w 1321867"/>
                  <a:gd name="connsiteY9" fmla="*/ 1738906 h 1895600"/>
                  <a:gd name="connsiteX10" fmla="*/ 0 w 1321867"/>
                  <a:gd name="connsiteY10" fmla="*/ 1708139 h 1895600"/>
                  <a:gd name="connsiteX11" fmla="*/ 0 w 1321867"/>
                  <a:gd name="connsiteY11" fmla="*/ 1707967 h 1895600"/>
                  <a:gd name="connsiteX12" fmla="*/ 62 w 1321867"/>
                  <a:gd name="connsiteY12" fmla="*/ 1707967 h 1895600"/>
                  <a:gd name="connsiteX13" fmla="*/ 435575 w 1321867"/>
                  <a:gd name="connsiteY13" fmla="*/ 493113 h 1895600"/>
                  <a:gd name="connsiteX14" fmla="*/ 438814 w 1321867"/>
                  <a:gd name="connsiteY14" fmla="*/ 0 h 189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321867" h="1895600">
                    <a:moveTo>
                      <a:pt x="1278100" y="310980"/>
                    </a:moveTo>
                    <a:lnTo>
                      <a:pt x="883053" y="364417"/>
                    </a:lnTo>
                    <a:lnTo>
                      <a:pt x="883053" y="493113"/>
                    </a:lnTo>
                    <a:lnTo>
                      <a:pt x="1321806" y="1707967"/>
                    </a:lnTo>
                    <a:lnTo>
                      <a:pt x="1321867" y="1707967"/>
                    </a:lnTo>
                    <a:lnTo>
                      <a:pt x="1321867" y="1708139"/>
                    </a:lnTo>
                    <a:lnTo>
                      <a:pt x="1321867" y="1738906"/>
                    </a:lnTo>
                    <a:cubicBezTo>
                      <a:pt x="1321867" y="1825446"/>
                      <a:pt x="1251713" y="1895600"/>
                      <a:pt x="1165173" y="1895600"/>
                    </a:cubicBezTo>
                    <a:lnTo>
                      <a:pt x="156694" y="1895600"/>
                    </a:lnTo>
                    <a:cubicBezTo>
                      <a:pt x="70154" y="1895600"/>
                      <a:pt x="0" y="1825446"/>
                      <a:pt x="0" y="1738906"/>
                    </a:cubicBezTo>
                    <a:lnTo>
                      <a:pt x="0" y="1708139"/>
                    </a:lnTo>
                    <a:lnTo>
                      <a:pt x="0" y="1707967"/>
                    </a:lnTo>
                    <a:lnTo>
                      <a:pt x="62" y="1707967"/>
                    </a:lnTo>
                    <a:lnTo>
                      <a:pt x="435575" y="493113"/>
                    </a:lnTo>
                    <a:cubicBezTo>
                      <a:pt x="436655" y="328742"/>
                      <a:pt x="437734" y="164371"/>
                      <a:pt x="438814" y="0"/>
                    </a:cubicBezTo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de-DE"/>
              </a:p>
            </p:txBody>
          </p:sp>
          <p:sp>
            <p:nvSpPr>
              <p:cNvPr id="6" name="Rechteck 9">
                <a:extLst>
                  <a:ext uri="{FF2B5EF4-FFF2-40B4-BE49-F238E27FC236}">
                    <a16:creationId xmlns:a16="http://schemas.microsoft.com/office/drawing/2014/main" id="{5E440C19-B9C0-4512-83AC-FAAA51AC1969}"/>
                  </a:ext>
                </a:extLst>
              </p:cNvPr>
              <p:cNvSpPr/>
              <p:nvPr/>
            </p:nvSpPr>
            <p:spPr>
              <a:xfrm>
                <a:off x="7173534" y="2091224"/>
                <a:ext cx="394093" cy="260858"/>
              </a:xfrm>
              <a:custGeom>
                <a:avLst/>
                <a:gdLst>
                  <a:gd name="connsiteX0" fmla="*/ 0 w 383789"/>
                  <a:gd name="connsiteY0" fmla="*/ 0 h 142373"/>
                  <a:gd name="connsiteX1" fmla="*/ 383789 w 383789"/>
                  <a:gd name="connsiteY1" fmla="*/ 0 h 142373"/>
                  <a:gd name="connsiteX2" fmla="*/ 383789 w 383789"/>
                  <a:gd name="connsiteY2" fmla="*/ 142373 h 142373"/>
                  <a:gd name="connsiteX3" fmla="*/ 0 w 383789"/>
                  <a:gd name="connsiteY3" fmla="*/ 142373 h 142373"/>
                  <a:gd name="connsiteX4" fmla="*/ 0 w 383789"/>
                  <a:gd name="connsiteY4" fmla="*/ 0 h 142373"/>
                  <a:gd name="connsiteX0" fmla="*/ 383789 w 475229"/>
                  <a:gd name="connsiteY0" fmla="*/ 0 h 142373"/>
                  <a:gd name="connsiteX1" fmla="*/ 383789 w 475229"/>
                  <a:gd name="connsiteY1" fmla="*/ 142373 h 142373"/>
                  <a:gd name="connsiteX2" fmla="*/ 0 w 475229"/>
                  <a:gd name="connsiteY2" fmla="*/ 142373 h 142373"/>
                  <a:gd name="connsiteX3" fmla="*/ 0 w 475229"/>
                  <a:gd name="connsiteY3" fmla="*/ 0 h 142373"/>
                  <a:gd name="connsiteX4" fmla="*/ 475229 w 475229"/>
                  <a:gd name="connsiteY4" fmla="*/ 91440 h 142373"/>
                  <a:gd name="connsiteX0" fmla="*/ 383789 w 383789"/>
                  <a:gd name="connsiteY0" fmla="*/ 0 h 142373"/>
                  <a:gd name="connsiteX1" fmla="*/ 383789 w 383789"/>
                  <a:gd name="connsiteY1" fmla="*/ 142373 h 142373"/>
                  <a:gd name="connsiteX2" fmla="*/ 0 w 383789"/>
                  <a:gd name="connsiteY2" fmla="*/ 142373 h 142373"/>
                  <a:gd name="connsiteX3" fmla="*/ 0 w 383789"/>
                  <a:gd name="connsiteY3" fmla="*/ 0 h 142373"/>
                  <a:gd name="connsiteX0" fmla="*/ 383789 w 383789"/>
                  <a:gd name="connsiteY0" fmla="*/ 142373 h 142373"/>
                  <a:gd name="connsiteX1" fmla="*/ 0 w 383789"/>
                  <a:gd name="connsiteY1" fmla="*/ 142373 h 142373"/>
                  <a:gd name="connsiteX2" fmla="*/ 0 w 383789"/>
                  <a:gd name="connsiteY2" fmla="*/ 0 h 142373"/>
                  <a:gd name="connsiteX0" fmla="*/ 383789 w 383789"/>
                  <a:gd name="connsiteY0" fmla="*/ 142373 h 206767"/>
                  <a:gd name="connsiteX1" fmla="*/ 0 w 383789"/>
                  <a:gd name="connsiteY1" fmla="*/ 206767 h 206767"/>
                  <a:gd name="connsiteX2" fmla="*/ 0 w 383789"/>
                  <a:gd name="connsiteY2" fmla="*/ 0 h 206767"/>
                  <a:gd name="connsiteX0" fmla="*/ 394093 w 394093"/>
                  <a:gd name="connsiteY0" fmla="*/ 260858 h 260858"/>
                  <a:gd name="connsiteX1" fmla="*/ 0 w 394093"/>
                  <a:gd name="connsiteY1" fmla="*/ 206767 h 260858"/>
                  <a:gd name="connsiteX2" fmla="*/ 0 w 394093"/>
                  <a:gd name="connsiteY2" fmla="*/ 0 h 260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4093" h="260858">
                    <a:moveTo>
                      <a:pt x="394093" y="260858"/>
                    </a:moveTo>
                    <a:lnTo>
                      <a:pt x="0" y="206767"/>
                    </a:lnTo>
                    <a:lnTo>
                      <a:pt x="0" y="0"/>
                    </a:lnTo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de-DE"/>
              </a:p>
            </p:txBody>
          </p:sp>
        </p:grpSp>
        <p:grpSp>
          <p:nvGrpSpPr>
            <p:cNvPr id="7" name="Gruppieren 6">
              <a:extLst>
                <a:ext uri="{FF2B5EF4-FFF2-40B4-BE49-F238E27FC236}">
                  <a16:creationId xmlns:a16="http://schemas.microsoft.com/office/drawing/2014/main" id="{ABF9CF5E-AA47-45CC-B7DC-84CD42502A3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113244" y="-2855644"/>
              <a:ext cx="1283823" cy="4908143"/>
              <a:chOff x="2826009" y="1080854"/>
              <a:chExt cx="1166693" cy="4460345"/>
            </a:xfrm>
          </p:grpSpPr>
          <p:grpSp>
            <p:nvGrpSpPr>
              <p:cNvPr id="8" name="Gruppieren 7">
                <a:extLst>
                  <a:ext uri="{FF2B5EF4-FFF2-40B4-BE49-F238E27FC236}">
                    <a16:creationId xmlns:a16="http://schemas.microsoft.com/office/drawing/2014/main" id="{E5DAFD2D-EF69-43EA-B233-55B1F1C6B7FA}"/>
                  </a:ext>
                </a:extLst>
              </p:cNvPr>
              <p:cNvGrpSpPr/>
              <p:nvPr/>
            </p:nvGrpSpPr>
            <p:grpSpPr>
              <a:xfrm>
                <a:off x="3002811" y="1577167"/>
                <a:ext cx="860687" cy="967172"/>
                <a:chOff x="3002811" y="1577167"/>
                <a:chExt cx="860687" cy="967172"/>
              </a:xfrm>
            </p:grpSpPr>
            <p:sp>
              <p:nvSpPr>
                <p:cNvPr id="35" name="Abgerundetes Rechteck 50">
                  <a:extLst>
                    <a:ext uri="{FF2B5EF4-FFF2-40B4-BE49-F238E27FC236}">
                      <a16:creationId xmlns:a16="http://schemas.microsoft.com/office/drawing/2014/main" id="{08C45739-33B3-4BCD-AA43-0D09080252FB}"/>
                    </a:ext>
                  </a:extLst>
                </p:cNvPr>
                <p:cNvSpPr/>
                <p:nvPr/>
              </p:nvSpPr>
              <p:spPr>
                <a:xfrm rot="900000">
                  <a:off x="3102656" y="1649327"/>
                  <a:ext cx="760842" cy="895012"/>
                </a:xfrm>
                <a:custGeom>
                  <a:avLst/>
                  <a:gdLst>
                    <a:gd name="connsiteX0" fmla="*/ 417379 w 866946"/>
                    <a:gd name="connsiteY0" fmla="*/ 83656 h 949145"/>
                    <a:gd name="connsiteX1" fmla="*/ 417399 w 866946"/>
                    <a:gd name="connsiteY1" fmla="*/ 83728 h 949145"/>
                    <a:gd name="connsiteX2" fmla="*/ 567660 w 866946"/>
                    <a:gd name="connsiteY2" fmla="*/ 43466 h 949145"/>
                    <a:gd name="connsiteX3" fmla="*/ 568791 w 866946"/>
                    <a:gd name="connsiteY3" fmla="*/ 47687 h 949145"/>
                    <a:gd name="connsiteX4" fmla="*/ 852441 w 866946"/>
                    <a:gd name="connsiteY4" fmla="*/ 0 h 949145"/>
                    <a:gd name="connsiteX5" fmla="*/ 866946 w 866946"/>
                    <a:gd name="connsiteY5" fmla="*/ 54133 h 949145"/>
                    <a:gd name="connsiteX6" fmla="*/ 597454 w 866946"/>
                    <a:gd name="connsiteY6" fmla="*/ 154660 h 949145"/>
                    <a:gd name="connsiteX7" fmla="*/ 597476 w 866946"/>
                    <a:gd name="connsiteY7" fmla="*/ 154741 h 949145"/>
                    <a:gd name="connsiteX8" fmla="*/ 596632 w 866946"/>
                    <a:gd name="connsiteY8" fmla="*/ 154967 h 949145"/>
                    <a:gd name="connsiteX9" fmla="*/ 593253 w 866946"/>
                    <a:gd name="connsiteY9" fmla="*/ 156227 h 949145"/>
                    <a:gd name="connsiteX10" fmla="*/ 593164 w 866946"/>
                    <a:gd name="connsiteY10" fmla="*/ 155896 h 949145"/>
                    <a:gd name="connsiteX11" fmla="*/ 402851 w 866946"/>
                    <a:gd name="connsiteY11" fmla="*/ 206890 h 949145"/>
                    <a:gd name="connsiteX12" fmla="*/ 402648 w 866946"/>
                    <a:gd name="connsiteY12" fmla="*/ 206137 h 949145"/>
                    <a:gd name="connsiteX13" fmla="*/ 180711 w 866946"/>
                    <a:gd name="connsiteY13" fmla="*/ 265606 h 949145"/>
                    <a:gd name="connsiteX14" fmla="*/ 145131 w 866946"/>
                    <a:gd name="connsiteY14" fmla="*/ 284223 h 949145"/>
                    <a:gd name="connsiteX15" fmla="*/ 110312 w 866946"/>
                    <a:gd name="connsiteY15" fmla="*/ 402170 h 949145"/>
                    <a:gd name="connsiteX16" fmla="*/ 108853 w 866946"/>
                    <a:gd name="connsiteY16" fmla="*/ 402561 h 949145"/>
                    <a:gd name="connsiteX17" fmla="*/ 225861 w 866946"/>
                    <a:gd name="connsiteY17" fmla="*/ 839239 h 949145"/>
                    <a:gd name="connsiteX18" fmla="*/ 523476 w 866946"/>
                    <a:gd name="connsiteY18" fmla="*/ 839239 h 949145"/>
                    <a:gd name="connsiteX19" fmla="*/ 578429 w 866946"/>
                    <a:gd name="connsiteY19" fmla="*/ 894192 h 949145"/>
                    <a:gd name="connsiteX20" fmla="*/ 523476 w 866946"/>
                    <a:gd name="connsiteY20" fmla="*/ 949145 h 949145"/>
                    <a:gd name="connsiteX21" fmla="*/ 190154 w 866946"/>
                    <a:gd name="connsiteY21" fmla="*/ 949145 h 949145"/>
                    <a:gd name="connsiteX22" fmla="*/ 139519 w 866946"/>
                    <a:gd name="connsiteY22" fmla="*/ 915582 h 949145"/>
                    <a:gd name="connsiteX23" fmla="*/ 137779 w 866946"/>
                    <a:gd name="connsiteY23" fmla="*/ 906957 h 949145"/>
                    <a:gd name="connsiteX24" fmla="*/ 134643 w 866946"/>
                    <a:gd name="connsiteY24" fmla="*/ 907797 h 949145"/>
                    <a:gd name="connsiteX25" fmla="*/ 6606 w 866946"/>
                    <a:gd name="connsiteY25" fmla="*/ 429958 h 949145"/>
                    <a:gd name="connsiteX26" fmla="*/ 8427 w 866946"/>
                    <a:gd name="connsiteY26" fmla="*/ 429470 h 949145"/>
                    <a:gd name="connsiteX27" fmla="*/ 77881 w 866946"/>
                    <a:gd name="connsiteY27" fmla="*/ 193623 h 949145"/>
                    <a:gd name="connsiteX28" fmla="*/ 145175 w 866946"/>
                    <a:gd name="connsiteY28" fmla="*/ 158387 h 949145"/>
                    <a:gd name="connsiteX29" fmla="*/ 144727 w 866946"/>
                    <a:gd name="connsiteY29" fmla="*/ 156714 h 949145"/>
                    <a:gd name="connsiteX30" fmla="*/ 508819 w 866946"/>
                    <a:gd name="connsiteY30" fmla="*/ 175096 h 949145"/>
                    <a:gd name="connsiteX0" fmla="*/ 417379 w 866946"/>
                    <a:gd name="connsiteY0" fmla="*/ 83656 h 949145"/>
                    <a:gd name="connsiteX1" fmla="*/ 417399 w 866946"/>
                    <a:gd name="connsiteY1" fmla="*/ 83728 h 949145"/>
                    <a:gd name="connsiteX2" fmla="*/ 567660 w 866946"/>
                    <a:gd name="connsiteY2" fmla="*/ 43466 h 949145"/>
                    <a:gd name="connsiteX3" fmla="*/ 568791 w 866946"/>
                    <a:gd name="connsiteY3" fmla="*/ 47687 h 949145"/>
                    <a:gd name="connsiteX4" fmla="*/ 852441 w 866946"/>
                    <a:gd name="connsiteY4" fmla="*/ 0 h 949145"/>
                    <a:gd name="connsiteX5" fmla="*/ 866946 w 866946"/>
                    <a:gd name="connsiteY5" fmla="*/ 54133 h 949145"/>
                    <a:gd name="connsiteX6" fmla="*/ 597454 w 866946"/>
                    <a:gd name="connsiteY6" fmla="*/ 154660 h 949145"/>
                    <a:gd name="connsiteX7" fmla="*/ 597476 w 866946"/>
                    <a:gd name="connsiteY7" fmla="*/ 154741 h 949145"/>
                    <a:gd name="connsiteX8" fmla="*/ 596632 w 866946"/>
                    <a:gd name="connsiteY8" fmla="*/ 154967 h 949145"/>
                    <a:gd name="connsiteX9" fmla="*/ 593253 w 866946"/>
                    <a:gd name="connsiteY9" fmla="*/ 156227 h 949145"/>
                    <a:gd name="connsiteX10" fmla="*/ 593164 w 866946"/>
                    <a:gd name="connsiteY10" fmla="*/ 155896 h 949145"/>
                    <a:gd name="connsiteX11" fmla="*/ 402851 w 866946"/>
                    <a:gd name="connsiteY11" fmla="*/ 206890 h 949145"/>
                    <a:gd name="connsiteX12" fmla="*/ 402648 w 866946"/>
                    <a:gd name="connsiteY12" fmla="*/ 206137 h 949145"/>
                    <a:gd name="connsiteX13" fmla="*/ 180711 w 866946"/>
                    <a:gd name="connsiteY13" fmla="*/ 265606 h 949145"/>
                    <a:gd name="connsiteX14" fmla="*/ 145131 w 866946"/>
                    <a:gd name="connsiteY14" fmla="*/ 284223 h 949145"/>
                    <a:gd name="connsiteX15" fmla="*/ 110312 w 866946"/>
                    <a:gd name="connsiteY15" fmla="*/ 402170 h 949145"/>
                    <a:gd name="connsiteX16" fmla="*/ 108853 w 866946"/>
                    <a:gd name="connsiteY16" fmla="*/ 402561 h 949145"/>
                    <a:gd name="connsiteX17" fmla="*/ 225861 w 866946"/>
                    <a:gd name="connsiteY17" fmla="*/ 839239 h 949145"/>
                    <a:gd name="connsiteX18" fmla="*/ 523476 w 866946"/>
                    <a:gd name="connsiteY18" fmla="*/ 839239 h 949145"/>
                    <a:gd name="connsiteX19" fmla="*/ 578429 w 866946"/>
                    <a:gd name="connsiteY19" fmla="*/ 894192 h 949145"/>
                    <a:gd name="connsiteX20" fmla="*/ 523476 w 866946"/>
                    <a:gd name="connsiteY20" fmla="*/ 949145 h 949145"/>
                    <a:gd name="connsiteX21" fmla="*/ 190154 w 866946"/>
                    <a:gd name="connsiteY21" fmla="*/ 949145 h 949145"/>
                    <a:gd name="connsiteX22" fmla="*/ 139519 w 866946"/>
                    <a:gd name="connsiteY22" fmla="*/ 915582 h 949145"/>
                    <a:gd name="connsiteX23" fmla="*/ 137779 w 866946"/>
                    <a:gd name="connsiteY23" fmla="*/ 906957 h 949145"/>
                    <a:gd name="connsiteX24" fmla="*/ 134643 w 866946"/>
                    <a:gd name="connsiteY24" fmla="*/ 907797 h 949145"/>
                    <a:gd name="connsiteX25" fmla="*/ 6606 w 866946"/>
                    <a:gd name="connsiteY25" fmla="*/ 429958 h 949145"/>
                    <a:gd name="connsiteX26" fmla="*/ 8427 w 866946"/>
                    <a:gd name="connsiteY26" fmla="*/ 429470 h 949145"/>
                    <a:gd name="connsiteX27" fmla="*/ 77881 w 866946"/>
                    <a:gd name="connsiteY27" fmla="*/ 193623 h 949145"/>
                    <a:gd name="connsiteX28" fmla="*/ 145175 w 866946"/>
                    <a:gd name="connsiteY28" fmla="*/ 158387 h 949145"/>
                    <a:gd name="connsiteX29" fmla="*/ 144727 w 866946"/>
                    <a:gd name="connsiteY29" fmla="*/ 156714 h 949145"/>
                    <a:gd name="connsiteX0" fmla="*/ 417379 w 866946"/>
                    <a:gd name="connsiteY0" fmla="*/ 83656 h 949145"/>
                    <a:gd name="connsiteX1" fmla="*/ 567660 w 866946"/>
                    <a:gd name="connsiteY1" fmla="*/ 43466 h 949145"/>
                    <a:gd name="connsiteX2" fmla="*/ 568791 w 866946"/>
                    <a:gd name="connsiteY2" fmla="*/ 47687 h 949145"/>
                    <a:gd name="connsiteX3" fmla="*/ 852441 w 866946"/>
                    <a:gd name="connsiteY3" fmla="*/ 0 h 949145"/>
                    <a:gd name="connsiteX4" fmla="*/ 866946 w 866946"/>
                    <a:gd name="connsiteY4" fmla="*/ 54133 h 949145"/>
                    <a:gd name="connsiteX5" fmla="*/ 597454 w 866946"/>
                    <a:gd name="connsiteY5" fmla="*/ 154660 h 949145"/>
                    <a:gd name="connsiteX6" fmla="*/ 597476 w 866946"/>
                    <a:gd name="connsiteY6" fmla="*/ 154741 h 949145"/>
                    <a:gd name="connsiteX7" fmla="*/ 596632 w 866946"/>
                    <a:gd name="connsiteY7" fmla="*/ 154967 h 949145"/>
                    <a:gd name="connsiteX8" fmla="*/ 593253 w 866946"/>
                    <a:gd name="connsiteY8" fmla="*/ 156227 h 949145"/>
                    <a:gd name="connsiteX9" fmla="*/ 593164 w 866946"/>
                    <a:gd name="connsiteY9" fmla="*/ 155896 h 949145"/>
                    <a:gd name="connsiteX10" fmla="*/ 402851 w 866946"/>
                    <a:gd name="connsiteY10" fmla="*/ 206890 h 949145"/>
                    <a:gd name="connsiteX11" fmla="*/ 402648 w 866946"/>
                    <a:gd name="connsiteY11" fmla="*/ 206137 h 949145"/>
                    <a:gd name="connsiteX12" fmla="*/ 180711 w 866946"/>
                    <a:gd name="connsiteY12" fmla="*/ 265606 h 949145"/>
                    <a:gd name="connsiteX13" fmla="*/ 145131 w 866946"/>
                    <a:gd name="connsiteY13" fmla="*/ 284223 h 949145"/>
                    <a:gd name="connsiteX14" fmla="*/ 110312 w 866946"/>
                    <a:gd name="connsiteY14" fmla="*/ 402170 h 949145"/>
                    <a:gd name="connsiteX15" fmla="*/ 108853 w 866946"/>
                    <a:gd name="connsiteY15" fmla="*/ 402561 h 949145"/>
                    <a:gd name="connsiteX16" fmla="*/ 225861 w 866946"/>
                    <a:gd name="connsiteY16" fmla="*/ 839239 h 949145"/>
                    <a:gd name="connsiteX17" fmla="*/ 523476 w 866946"/>
                    <a:gd name="connsiteY17" fmla="*/ 839239 h 949145"/>
                    <a:gd name="connsiteX18" fmla="*/ 578429 w 866946"/>
                    <a:gd name="connsiteY18" fmla="*/ 894192 h 949145"/>
                    <a:gd name="connsiteX19" fmla="*/ 523476 w 866946"/>
                    <a:gd name="connsiteY19" fmla="*/ 949145 h 949145"/>
                    <a:gd name="connsiteX20" fmla="*/ 190154 w 866946"/>
                    <a:gd name="connsiteY20" fmla="*/ 949145 h 949145"/>
                    <a:gd name="connsiteX21" fmla="*/ 139519 w 866946"/>
                    <a:gd name="connsiteY21" fmla="*/ 915582 h 949145"/>
                    <a:gd name="connsiteX22" fmla="*/ 137779 w 866946"/>
                    <a:gd name="connsiteY22" fmla="*/ 906957 h 949145"/>
                    <a:gd name="connsiteX23" fmla="*/ 134643 w 866946"/>
                    <a:gd name="connsiteY23" fmla="*/ 907797 h 949145"/>
                    <a:gd name="connsiteX24" fmla="*/ 6606 w 866946"/>
                    <a:gd name="connsiteY24" fmla="*/ 429958 h 949145"/>
                    <a:gd name="connsiteX25" fmla="*/ 8427 w 866946"/>
                    <a:gd name="connsiteY25" fmla="*/ 429470 h 949145"/>
                    <a:gd name="connsiteX26" fmla="*/ 77881 w 866946"/>
                    <a:gd name="connsiteY26" fmla="*/ 193623 h 949145"/>
                    <a:gd name="connsiteX27" fmla="*/ 145175 w 866946"/>
                    <a:gd name="connsiteY27" fmla="*/ 158387 h 949145"/>
                    <a:gd name="connsiteX28" fmla="*/ 144727 w 866946"/>
                    <a:gd name="connsiteY28" fmla="*/ 156714 h 949145"/>
                    <a:gd name="connsiteX0" fmla="*/ 567660 w 866946"/>
                    <a:gd name="connsiteY0" fmla="*/ 43466 h 949145"/>
                    <a:gd name="connsiteX1" fmla="*/ 568791 w 866946"/>
                    <a:gd name="connsiteY1" fmla="*/ 47687 h 949145"/>
                    <a:gd name="connsiteX2" fmla="*/ 852441 w 866946"/>
                    <a:gd name="connsiteY2" fmla="*/ 0 h 949145"/>
                    <a:gd name="connsiteX3" fmla="*/ 866946 w 866946"/>
                    <a:gd name="connsiteY3" fmla="*/ 54133 h 949145"/>
                    <a:gd name="connsiteX4" fmla="*/ 597454 w 866946"/>
                    <a:gd name="connsiteY4" fmla="*/ 154660 h 949145"/>
                    <a:gd name="connsiteX5" fmla="*/ 597476 w 866946"/>
                    <a:gd name="connsiteY5" fmla="*/ 154741 h 949145"/>
                    <a:gd name="connsiteX6" fmla="*/ 596632 w 866946"/>
                    <a:gd name="connsiteY6" fmla="*/ 154967 h 949145"/>
                    <a:gd name="connsiteX7" fmla="*/ 593253 w 866946"/>
                    <a:gd name="connsiteY7" fmla="*/ 156227 h 949145"/>
                    <a:gd name="connsiteX8" fmla="*/ 593164 w 866946"/>
                    <a:gd name="connsiteY8" fmla="*/ 155896 h 949145"/>
                    <a:gd name="connsiteX9" fmla="*/ 402851 w 866946"/>
                    <a:gd name="connsiteY9" fmla="*/ 206890 h 949145"/>
                    <a:gd name="connsiteX10" fmla="*/ 402648 w 866946"/>
                    <a:gd name="connsiteY10" fmla="*/ 206137 h 949145"/>
                    <a:gd name="connsiteX11" fmla="*/ 180711 w 866946"/>
                    <a:gd name="connsiteY11" fmla="*/ 265606 h 949145"/>
                    <a:gd name="connsiteX12" fmla="*/ 145131 w 866946"/>
                    <a:gd name="connsiteY12" fmla="*/ 284223 h 949145"/>
                    <a:gd name="connsiteX13" fmla="*/ 110312 w 866946"/>
                    <a:gd name="connsiteY13" fmla="*/ 402170 h 949145"/>
                    <a:gd name="connsiteX14" fmla="*/ 108853 w 866946"/>
                    <a:gd name="connsiteY14" fmla="*/ 402561 h 949145"/>
                    <a:gd name="connsiteX15" fmla="*/ 225861 w 866946"/>
                    <a:gd name="connsiteY15" fmla="*/ 839239 h 949145"/>
                    <a:gd name="connsiteX16" fmla="*/ 523476 w 866946"/>
                    <a:gd name="connsiteY16" fmla="*/ 839239 h 949145"/>
                    <a:gd name="connsiteX17" fmla="*/ 578429 w 866946"/>
                    <a:gd name="connsiteY17" fmla="*/ 894192 h 949145"/>
                    <a:gd name="connsiteX18" fmla="*/ 523476 w 866946"/>
                    <a:gd name="connsiteY18" fmla="*/ 949145 h 949145"/>
                    <a:gd name="connsiteX19" fmla="*/ 190154 w 866946"/>
                    <a:gd name="connsiteY19" fmla="*/ 949145 h 949145"/>
                    <a:gd name="connsiteX20" fmla="*/ 139519 w 866946"/>
                    <a:gd name="connsiteY20" fmla="*/ 915582 h 949145"/>
                    <a:gd name="connsiteX21" fmla="*/ 137779 w 866946"/>
                    <a:gd name="connsiteY21" fmla="*/ 906957 h 949145"/>
                    <a:gd name="connsiteX22" fmla="*/ 134643 w 866946"/>
                    <a:gd name="connsiteY22" fmla="*/ 907797 h 949145"/>
                    <a:gd name="connsiteX23" fmla="*/ 6606 w 866946"/>
                    <a:gd name="connsiteY23" fmla="*/ 429958 h 949145"/>
                    <a:gd name="connsiteX24" fmla="*/ 8427 w 866946"/>
                    <a:gd name="connsiteY24" fmla="*/ 429470 h 949145"/>
                    <a:gd name="connsiteX25" fmla="*/ 77881 w 866946"/>
                    <a:gd name="connsiteY25" fmla="*/ 193623 h 949145"/>
                    <a:gd name="connsiteX26" fmla="*/ 145175 w 866946"/>
                    <a:gd name="connsiteY26" fmla="*/ 158387 h 949145"/>
                    <a:gd name="connsiteX27" fmla="*/ 144727 w 866946"/>
                    <a:gd name="connsiteY27" fmla="*/ 156714 h 949145"/>
                    <a:gd name="connsiteX0" fmla="*/ 567660 w 866946"/>
                    <a:gd name="connsiteY0" fmla="*/ 43466 h 949145"/>
                    <a:gd name="connsiteX1" fmla="*/ 852441 w 866946"/>
                    <a:gd name="connsiteY1" fmla="*/ 0 h 949145"/>
                    <a:gd name="connsiteX2" fmla="*/ 866946 w 866946"/>
                    <a:gd name="connsiteY2" fmla="*/ 54133 h 949145"/>
                    <a:gd name="connsiteX3" fmla="*/ 597454 w 866946"/>
                    <a:gd name="connsiteY3" fmla="*/ 154660 h 949145"/>
                    <a:gd name="connsiteX4" fmla="*/ 597476 w 866946"/>
                    <a:gd name="connsiteY4" fmla="*/ 154741 h 949145"/>
                    <a:gd name="connsiteX5" fmla="*/ 596632 w 866946"/>
                    <a:gd name="connsiteY5" fmla="*/ 154967 h 949145"/>
                    <a:gd name="connsiteX6" fmla="*/ 593253 w 866946"/>
                    <a:gd name="connsiteY6" fmla="*/ 156227 h 949145"/>
                    <a:gd name="connsiteX7" fmla="*/ 593164 w 866946"/>
                    <a:gd name="connsiteY7" fmla="*/ 155896 h 949145"/>
                    <a:gd name="connsiteX8" fmla="*/ 402851 w 866946"/>
                    <a:gd name="connsiteY8" fmla="*/ 206890 h 949145"/>
                    <a:gd name="connsiteX9" fmla="*/ 402648 w 866946"/>
                    <a:gd name="connsiteY9" fmla="*/ 206137 h 949145"/>
                    <a:gd name="connsiteX10" fmla="*/ 180711 w 866946"/>
                    <a:gd name="connsiteY10" fmla="*/ 265606 h 949145"/>
                    <a:gd name="connsiteX11" fmla="*/ 145131 w 866946"/>
                    <a:gd name="connsiteY11" fmla="*/ 284223 h 949145"/>
                    <a:gd name="connsiteX12" fmla="*/ 110312 w 866946"/>
                    <a:gd name="connsiteY12" fmla="*/ 402170 h 949145"/>
                    <a:gd name="connsiteX13" fmla="*/ 108853 w 866946"/>
                    <a:gd name="connsiteY13" fmla="*/ 402561 h 949145"/>
                    <a:gd name="connsiteX14" fmla="*/ 225861 w 866946"/>
                    <a:gd name="connsiteY14" fmla="*/ 839239 h 949145"/>
                    <a:gd name="connsiteX15" fmla="*/ 523476 w 866946"/>
                    <a:gd name="connsiteY15" fmla="*/ 839239 h 949145"/>
                    <a:gd name="connsiteX16" fmla="*/ 578429 w 866946"/>
                    <a:gd name="connsiteY16" fmla="*/ 894192 h 949145"/>
                    <a:gd name="connsiteX17" fmla="*/ 523476 w 866946"/>
                    <a:gd name="connsiteY17" fmla="*/ 949145 h 949145"/>
                    <a:gd name="connsiteX18" fmla="*/ 190154 w 866946"/>
                    <a:gd name="connsiteY18" fmla="*/ 949145 h 949145"/>
                    <a:gd name="connsiteX19" fmla="*/ 139519 w 866946"/>
                    <a:gd name="connsiteY19" fmla="*/ 915582 h 949145"/>
                    <a:gd name="connsiteX20" fmla="*/ 137779 w 866946"/>
                    <a:gd name="connsiteY20" fmla="*/ 906957 h 949145"/>
                    <a:gd name="connsiteX21" fmla="*/ 134643 w 866946"/>
                    <a:gd name="connsiteY21" fmla="*/ 907797 h 949145"/>
                    <a:gd name="connsiteX22" fmla="*/ 6606 w 866946"/>
                    <a:gd name="connsiteY22" fmla="*/ 429958 h 949145"/>
                    <a:gd name="connsiteX23" fmla="*/ 8427 w 866946"/>
                    <a:gd name="connsiteY23" fmla="*/ 429470 h 949145"/>
                    <a:gd name="connsiteX24" fmla="*/ 77881 w 866946"/>
                    <a:gd name="connsiteY24" fmla="*/ 193623 h 949145"/>
                    <a:gd name="connsiteX25" fmla="*/ 145175 w 866946"/>
                    <a:gd name="connsiteY25" fmla="*/ 158387 h 949145"/>
                    <a:gd name="connsiteX26" fmla="*/ 144727 w 866946"/>
                    <a:gd name="connsiteY26" fmla="*/ 156714 h 949145"/>
                    <a:gd name="connsiteX0" fmla="*/ 852441 w 866946"/>
                    <a:gd name="connsiteY0" fmla="*/ 0 h 949145"/>
                    <a:gd name="connsiteX1" fmla="*/ 866946 w 866946"/>
                    <a:gd name="connsiteY1" fmla="*/ 54133 h 949145"/>
                    <a:gd name="connsiteX2" fmla="*/ 597454 w 866946"/>
                    <a:gd name="connsiteY2" fmla="*/ 154660 h 949145"/>
                    <a:gd name="connsiteX3" fmla="*/ 597476 w 866946"/>
                    <a:gd name="connsiteY3" fmla="*/ 154741 h 949145"/>
                    <a:gd name="connsiteX4" fmla="*/ 596632 w 866946"/>
                    <a:gd name="connsiteY4" fmla="*/ 154967 h 949145"/>
                    <a:gd name="connsiteX5" fmla="*/ 593253 w 866946"/>
                    <a:gd name="connsiteY5" fmla="*/ 156227 h 949145"/>
                    <a:gd name="connsiteX6" fmla="*/ 593164 w 866946"/>
                    <a:gd name="connsiteY6" fmla="*/ 155896 h 949145"/>
                    <a:gd name="connsiteX7" fmla="*/ 402851 w 866946"/>
                    <a:gd name="connsiteY7" fmla="*/ 206890 h 949145"/>
                    <a:gd name="connsiteX8" fmla="*/ 402648 w 866946"/>
                    <a:gd name="connsiteY8" fmla="*/ 206137 h 949145"/>
                    <a:gd name="connsiteX9" fmla="*/ 180711 w 866946"/>
                    <a:gd name="connsiteY9" fmla="*/ 265606 h 949145"/>
                    <a:gd name="connsiteX10" fmla="*/ 145131 w 866946"/>
                    <a:gd name="connsiteY10" fmla="*/ 284223 h 949145"/>
                    <a:gd name="connsiteX11" fmla="*/ 110312 w 866946"/>
                    <a:gd name="connsiteY11" fmla="*/ 402170 h 949145"/>
                    <a:gd name="connsiteX12" fmla="*/ 108853 w 866946"/>
                    <a:gd name="connsiteY12" fmla="*/ 402561 h 949145"/>
                    <a:gd name="connsiteX13" fmla="*/ 225861 w 866946"/>
                    <a:gd name="connsiteY13" fmla="*/ 839239 h 949145"/>
                    <a:gd name="connsiteX14" fmla="*/ 523476 w 866946"/>
                    <a:gd name="connsiteY14" fmla="*/ 839239 h 949145"/>
                    <a:gd name="connsiteX15" fmla="*/ 578429 w 866946"/>
                    <a:gd name="connsiteY15" fmla="*/ 894192 h 949145"/>
                    <a:gd name="connsiteX16" fmla="*/ 523476 w 866946"/>
                    <a:gd name="connsiteY16" fmla="*/ 949145 h 949145"/>
                    <a:gd name="connsiteX17" fmla="*/ 190154 w 866946"/>
                    <a:gd name="connsiteY17" fmla="*/ 949145 h 949145"/>
                    <a:gd name="connsiteX18" fmla="*/ 139519 w 866946"/>
                    <a:gd name="connsiteY18" fmla="*/ 915582 h 949145"/>
                    <a:gd name="connsiteX19" fmla="*/ 137779 w 866946"/>
                    <a:gd name="connsiteY19" fmla="*/ 906957 h 949145"/>
                    <a:gd name="connsiteX20" fmla="*/ 134643 w 866946"/>
                    <a:gd name="connsiteY20" fmla="*/ 907797 h 949145"/>
                    <a:gd name="connsiteX21" fmla="*/ 6606 w 866946"/>
                    <a:gd name="connsiteY21" fmla="*/ 429958 h 949145"/>
                    <a:gd name="connsiteX22" fmla="*/ 8427 w 866946"/>
                    <a:gd name="connsiteY22" fmla="*/ 429470 h 949145"/>
                    <a:gd name="connsiteX23" fmla="*/ 77881 w 866946"/>
                    <a:gd name="connsiteY23" fmla="*/ 193623 h 949145"/>
                    <a:gd name="connsiteX24" fmla="*/ 145175 w 866946"/>
                    <a:gd name="connsiteY24" fmla="*/ 158387 h 949145"/>
                    <a:gd name="connsiteX25" fmla="*/ 144727 w 866946"/>
                    <a:gd name="connsiteY25" fmla="*/ 156714 h 949145"/>
                    <a:gd name="connsiteX0" fmla="*/ 866946 w 866946"/>
                    <a:gd name="connsiteY0" fmla="*/ 0 h 895012"/>
                    <a:gd name="connsiteX1" fmla="*/ 597454 w 866946"/>
                    <a:gd name="connsiteY1" fmla="*/ 100527 h 895012"/>
                    <a:gd name="connsiteX2" fmla="*/ 597476 w 866946"/>
                    <a:gd name="connsiteY2" fmla="*/ 100608 h 895012"/>
                    <a:gd name="connsiteX3" fmla="*/ 596632 w 866946"/>
                    <a:gd name="connsiteY3" fmla="*/ 100834 h 895012"/>
                    <a:gd name="connsiteX4" fmla="*/ 593253 w 866946"/>
                    <a:gd name="connsiteY4" fmla="*/ 102094 h 895012"/>
                    <a:gd name="connsiteX5" fmla="*/ 593164 w 866946"/>
                    <a:gd name="connsiteY5" fmla="*/ 101763 h 895012"/>
                    <a:gd name="connsiteX6" fmla="*/ 402851 w 866946"/>
                    <a:gd name="connsiteY6" fmla="*/ 152757 h 895012"/>
                    <a:gd name="connsiteX7" fmla="*/ 402648 w 866946"/>
                    <a:gd name="connsiteY7" fmla="*/ 152004 h 895012"/>
                    <a:gd name="connsiteX8" fmla="*/ 180711 w 866946"/>
                    <a:gd name="connsiteY8" fmla="*/ 211473 h 895012"/>
                    <a:gd name="connsiteX9" fmla="*/ 145131 w 866946"/>
                    <a:gd name="connsiteY9" fmla="*/ 230090 h 895012"/>
                    <a:gd name="connsiteX10" fmla="*/ 110312 w 866946"/>
                    <a:gd name="connsiteY10" fmla="*/ 348037 h 895012"/>
                    <a:gd name="connsiteX11" fmla="*/ 108853 w 866946"/>
                    <a:gd name="connsiteY11" fmla="*/ 348428 h 895012"/>
                    <a:gd name="connsiteX12" fmla="*/ 225861 w 866946"/>
                    <a:gd name="connsiteY12" fmla="*/ 785106 h 895012"/>
                    <a:gd name="connsiteX13" fmla="*/ 523476 w 866946"/>
                    <a:gd name="connsiteY13" fmla="*/ 785106 h 895012"/>
                    <a:gd name="connsiteX14" fmla="*/ 578429 w 866946"/>
                    <a:gd name="connsiteY14" fmla="*/ 840059 h 895012"/>
                    <a:gd name="connsiteX15" fmla="*/ 523476 w 866946"/>
                    <a:gd name="connsiteY15" fmla="*/ 895012 h 895012"/>
                    <a:gd name="connsiteX16" fmla="*/ 190154 w 866946"/>
                    <a:gd name="connsiteY16" fmla="*/ 895012 h 895012"/>
                    <a:gd name="connsiteX17" fmla="*/ 139519 w 866946"/>
                    <a:gd name="connsiteY17" fmla="*/ 861449 h 895012"/>
                    <a:gd name="connsiteX18" fmla="*/ 137779 w 866946"/>
                    <a:gd name="connsiteY18" fmla="*/ 852824 h 895012"/>
                    <a:gd name="connsiteX19" fmla="*/ 134643 w 866946"/>
                    <a:gd name="connsiteY19" fmla="*/ 853664 h 895012"/>
                    <a:gd name="connsiteX20" fmla="*/ 6606 w 866946"/>
                    <a:gd name="connsiteY20" fmla="*/ 375825 h 895012"/>
                    <a:gd name="connsiteX21" fmla="*/ 8427 w 866946"/>
                    <a:gd name="connsiteY21" fmla="*/ 375337 h 895012"/>
                    <a:gd name="connsiteX22" fmla="*/ 77881 w 866946"/>
                    <a:gd name="connsiteY22" fmla="*/ 139490 h 895012"/>
                    <a:gd name="connsiteX23" fmla="*/ 145175 w 866946"/>
                    <a:gd name="connsiteY23" fmla="*/ 104254 h 895012"/>
                    <a:gd name="connsiteX24" fmla="*/ 144727 w 866946"/>
                    <a:gd name="connsiteY24" fmla="*/ 102581 h 895012"/>
                    <a:gd name="connsiteX0" fmla="*/ 866946 w 866946"/>
                    <a:gd name="connsiteY0" fmla="*/ 0 h 895012"/>
                    <a:gd name="connsiteX1" fmla="*/ 597454 w 866946"/>
                    <a:gd name="connsiteY1" fmla="*/ 100527 h 895012"/>
                    <a:gd name="connsiteX2" fmla="*/ 597476 w 866946"/>
                    <a:gd name="connsiteY2" fmla="*/ 100608 h 895012"/>
                    <a:gd name="connsiteX3" fmla="*/ 596632 w 866946"/>
                    <a:gd name="connsiteY3" fmla="*/ 100834 h 895012"/>
                    <a:gd name="connsiteX4" fmla="*/ 593253 w 866946"/>
                    <a:gd name="connsiteY4" fmla="*/ 102094 h 895012"/>
                    <a:gd name="connsiteX5" fmla="*/ 593164 w 866946"/>
                    <a:gd name="connsiteY5" fmla="*/ 101763 h 895012"/>
                    <a:gd name="connsiteX6" fmla="*/ 402851 w 866946"/>
                    <a:gd name="connsiteY6" fmla="*/ 152757 h 895012"/>
                    <a:gd name="connsiteX7" fmla="*/ 402648 w 866946"/>
                    <a:gd name="connsiteY7" fmla="*/ 152004 h 895012"/>
                    <a:gd name="connsiteX8" fmla="*/ 180711 w 866946"/>
                    <a:gd name="connsiteY8" fmla="*/ 211473 h 895012"/>
                    <a:gd name="connsiteX9" fmla="*/ 145131 w 866946"/>
                    <a:gd name="connsiteY9" fmla="*/ 230090 h 895012"/>
                    <a:gd name="connsiteX10" fmla="*/ 110312 w 866946"/>
                    <a:gd name="connsiteY10" fmla="*/ 348037 h 895012"/>
                    <a:gd name="connsiteX11" fmla="*/ 108853 w 866946"/>
                    <a:gd name="connsiteY11" fmla="*/ 348428 h 895012"/>
                    <a:gd name="connsiteX12" fmla="*/ 225861 w 866946"/>
                    <a:gd name="connsiteY12" fmla="*/ 785106 h 895012"/>
                    <a:gd name="connsiteX13" fmla="*/ 523476 w 866946"/>
                    <a:gd name="connsiteY13" fmla="*/ 785106 h 895012"/>
                    <a:gd name="connsiteX14" fmla="*/ 578429 w 866946"/>
                    <a:gd name="connsiteY14" fmla="*/ 840059 h 895012"/>
                    <a:gd name="connsiteX15" fmla="*/ 523476 w 866946"/>
                    <a:gd name="connsiteY15" fmla="*/ 895012 h 895012"/>
                    <a:gd name="connsiteX16" fmla="*/ 190154 w 866946"/>
                    <a:gd name="connsiteY16" fmla="*/ 895012 h 895012"/>
                    <a:gd name="connsiteX17" fmla="*/ 139519 w 866946"/>
                    <a:gd name="connsiteY17" fmla="*/ 861449 h 895012"/>
                    <a:gd name="connsiteX18" fmla="*/ 137779 w 866946"/>
                    <a:gd name="connsiteY18" fmla="*/ 852824 h 895012"/>
                    <a:gd name="connsiteX19" fmla="*/ 134643 w 866946"/>
                    <a:gd name="connsiteY19" fmla="*/ 853664 h 895012"/>
                    <a:gd name="connsiteX20" fmla="*/ 6606 w 866946"/>
                    <a:gd name="connsiteY20" fmla="*/ 375825 h 895012"/>
                    <a:gd name="connsiteX21" fmla="*/ 8427 w 866946"/>
                    <a:gd name="connsiteY21" fmla="*/ 375337 h 895012"/>
                    <a:gd name="connsiteX22" fmla="*/ 77881 w 866946"/>
                    <a:gd name="connsiteY22" fmla="*/ 139490 h 895012"/>
                    <a:gd name="connsiteX23" fmla="*/ 145175 w 866946"/>
                    <a:gd name="connsiteY23" fmla="*/ 104254 h 895012"/>
                    <a:gd name="connsiteX0" fmla="*/ 860340 w 860340"/>
                    <a:gd name="connsiteY0" fmla="*/ 0 h 895012"/>
                    <a:gd name="connsiteX1" fmla="*/ 590848 w 860340"/>
                    <a:gd name="connsiteY1" fmla="*/ 100527 h 895012"/>
                    <a:gd name="connsiteX2" fmla="*/ 590870 w 860340"/>
                    <a:gd name="connsiteY2" fmla="*/ 100608 h 895012"/>
                    <a:gd name="connsiteX3" fmla="*/ 590026 w 860340"/>
                    <a:gd name="connsiteY3" fmla="*/ 100834 h 895012"/>
                    <a:gd name="connsiteX4" fmla="*/ 586647 w 860340"/>
                    <a:gd name="connsiteY4" fmla="*/ 102094 h 895012"/>
                    <a:gd name="connsiteX5" fmla="*/ 586558 w 860340"/>
                    <a:gd name="connsiteY5" fmla="*/ 101763 h 895012"/>
                    <a:gd name="connsiteX6" fmla="*/ 396245 w 860340"/>
                    <a:gd name="connsiteY6" fmla="*/ 152757 h 895012"/>
                    <a:gd name="connsiteX7" fmla="*/ 396042 w 860340"/>
                    <a:gd name="connsiteY7" fmla="*/ 152004 h 895012"/>
                    <a:gd name="connsiteX8" fmla="*/ 174105 w 860340"/>
                    <a:gd name="connsiteY8" fmla="*/ 211473 h 895012"/>
                    <a:gd name="connsiteX9" fmla="*/ 138525 w 860340"/>
                    <a:gd name="connsiteY9" fmla="*/ 230090 h 895012"/>
                    <a:gd name="connsiteX10" fmla="*/ 103706 w 860340"/>
                    <a:gd name="connsiteY10" fmla="*/ 348037 h 895012"/>
                    <a:gd name="connsiteX11" fmla="*/ 102247 w 860340"/>
                    <a:gd name="connsiteY11" fmla="*/ 348428 h 895012"/>
                    <a:gd name="connsiteX12" fmla="*/ 219255 w 860340"/>
                    <a:gd name="connsiteY12" fmla="*/ 785106 h 895012"/>
                    <a:gd name="connsiteX13" fmla="*/ 516870 w 860340"/>
                    <a:gd name="connsiteY13" fmla="*/ 785106 h 895012"/>
                    <a:gd name="connsiteX14" fmla="*/ 571823 w 860340"/>
                    <a:gd name="connsiteY14" fmla="*/ 840059 h 895012"/>
                    <a:gd name="connsiteX15" fmla="*/ 516870 w 860340"/>
                    <a:gd name="connsiteY15" fmla="*/ 895012 h 895012"/>
                    <a:gd name="connsiteX16" fmla="*/ 183548 w 860340"/>
                    <a:gd name="connsiteY16" fmla="*/ 895012 h 895012"/>
                    <a:gd name="connsiteX17" fmla="*/ 132913 w 860340"/>
                    <a:gd name="connsiteY17" fmla="*/ 861449 h 895012"/>
                    <a:gd name="connsiteX18" fmla="*/ 131173 w 860340"/>
                    <a:gd name="connsiteY18" fmla="*/ 852824 h 895012"/>
                    <a:gd name="connsiteX19" fmla="*/ 128037 w 860340"/>
                    <a:gd name="connsiteY19" fmla="*/ 853664 h 895012"/>
                    <a:gd name="connsiteX20" fmla="*/ 0 w 860340"/>
                    <a:gd name="connsiteY20" fmla="*/ 375825 h 895012"/>
                    <a:gd name="connsiteX21" fmla="*/ 1821 w 860340"/>
                    <a:gd name="connsiteY21" fmla="*/ 375337 h 895012"/>
                    <a:gd name="connsiteX22" fmla="*/ 138569 w 860340"/>
                    <a:gd name="connsiteY22" fmla="*/ 104254 h 895012"/>
                    <a:gd name="connsiteX0" fmla="*/ 860340 w 860340"/>
                    <a:gd name="connsiteY0" fmla="*/ 0 h 895012"/>
                    <a:gd name="connsiteX1" fmla="*/ 590848 w 860340"/>
                    <a:gd name="connsiteY1" fmla="*/ 100527 h 895012"/>
                    <a:gd name="connsiteX2" fmla="*/ 590870 w 860340"/>
                    <a:gd name="connsiteY2" fmla="*/ 100608 h 895012"/>
                    <a:gd name="connsiteX3" fmla="*/ 590026 w 860340"/>
                    <a:gd name="connsiteY3" fmla="*/ 100834 h 895012"/>
                    <a:gd name="connsiteX4" fmla="*/ 586647 w 860340"/>
                    <a:gd name="connsiteY4" fmla="*/ 102094 h 895012"/>
                    <a:gd name="connsiteX5" fmla="*/ 586558 w 860340"/>
                    <a:gd name="connsiteY5" fmla="*/ 101763 h 895012"/>
                    <a:gd name="connsiteX6" fmla="*/ 396245 w 860340"/>
                    <a:gd name="connsiteY6" fmla="*/ 152757 h 895012"/>
                    <a:gd name="connsiteX7" fmla="*/ 396042 w 860340"/>
                    <a:gd name="connsiteY7" fmla="*/ 152004 h 895012"/>
                    <a:gd name="connsiteX8" fmla="*/ 174105 w 860340"/>
                    <a:gd name="connsiteY8" fmla="*/ 211473 h 895012"/>
                    <a:gd name="connsiteX9" fmla="*/ 138525 w 860340"/>
                    <a:gd name="connsiteY9" fmla="*/ 230090 h 895012"/>
                    <a:gd name="connsiteX10" fmla="*/ 103706 w 860340"/>
                    <a:gd name="connsiteY10" fmla="*/ 348037 h 895012"/>
                    <a:gd name="connsiteX11" fmla="*/ 102247 w 860340"/>
                    <a:gd name="connsiteY11" fmla="*/ 348428 h 895012"/>
                    <a:gd name="connsiteX12" fmla="*/ 219255 w 860340"/>
                    <a:gd name="connsiteY12" fmla="*/ 785106 h 895012"/>
                    <a:gd name="connsiteX13" fmla="*/ 516870 w 860340"/>
                    <a:gd name="connsiteY13" fmla="*/ 785106 h 895012"/>
                    <a:gd name="connsiteX14" fmla="*/ 571823 w 860340"/>
                    <a:gd name="connsiteY14" fmla="*/ 840059 h 895012"/>
                    <a:gd name="connsiteX15" fmla="*/ 516870 w 860340"/>
                    <a:gd name="connsiteY15" fmla="*/ 895012 h 895012"/>
                    <a:gd name="connsiteX16" fmla="*/ 183548 w 860340"/>
                    <a:gd name="connsiteY16" fmla="*/ 895012 h 895012"/>
                    <a:gd name="connsiteX17" fmla="*/ 132913 w 860340"/>
                    <a:gd name="connsiteY17" fmla="*/ 861449 h 895012"/>
                    <a:gd name="connsiteX18" fmla="*/ 131173 w 860340"/>
                    <a:gd name="connsiteY18" fmla="*/ 852824 h 895012"/>
                    <a:gd name="connsiteX19" fmla="*/ 128037 w 860340"/>
                    <a:gd name="connsiteY19" fmla="*/ 853664 h 895012"/>
                    <a:gd name="connsiteX20" fmla="*/ 0 w 860340"/>
                    <a:gd name="connsiteY20" fmla="*/ 375825 h 895012"/>
                    <a:gd name="connsiteX21" fmla="*/ 1821 w 860340"/>
                    <a:gd name="connsiteY21" fmla="*/ 375337 h 895012"/>
                    <a:gd name="connsiteX0" fmla="*/ 860340 w 860340"/>
                    <a:gd name="connsiteY0" fmla="*/ 0 h 895012"/>
                    <a:gd name="connsiteX1" fmla="*/ 590848 w 860340"/>
                    <a:gd name="connsiteY1" fmla="*/ 100527 h 895012"/>
                    <a:gd name="connsiteX2" fmla="*/ 590870 w 860340"/>
                    <a:gd name="connsiteY2" fmla="*/ 100608 h 895012"/>
                    <a:gd name="connsiteX3" fmla="*/ 590026 w 860340"/>
                    <a:gd name="connsiteY3" fmla="*/ 100834 h 895012"/>
                    <a:gd name="connsiteX4" fmla="*/ 586647 w 860340"/>
                    <a:gd name="connsiteY4" fmla="*/ 102094 h 895012"/>
                    <a:gd name="connsiteX5" fmla="*/ 586558 w 860340"/>
                    <a:gd name="connsiteY5" fmla="*/ 101763 h 895012"/>
                    <a:gd name="connsiteX6" fmla="*/ 396245 w 860340"/>
                    <a:gd name="connsiteY6" fmla="*/ 152757 h 895012"/>
                    <a:gd name="connsiteX7" fmla="*/ 396042 w 860340"/>
                    <a:gd name="connsiteY7" fmla="*/ 152004 h 895012"/>
                    <a:gd name="connsiteX8" fmla="*/ 174105 w 860340"/>
                    <a:gd name="connsiteY8" fmla="*/ 211473 h 895012"/>
                    <a:gd name="connsiteX9" fmla="*/ 138525 w 860340"/>
                    <a:gd name="connsiteY9" fmla="*/ 230090 h 895012"/>
                    <a:gd name="connsiteX10" fmla="*/ 103706 w 860340"/>
                    <a:gd name="connsiteY10" fmla="*/ 348037 h 895012"/>
                    <a:gd name="connsiteX11" fmla="*/ 102247 w 860340"/>
                    <a:gd name="connsiteY11" fmla="*/ 348428 h 895012"/>
                    <a:gd name="connsiteX12" fmla="*/ 219255 w 860340"/>
                    <a:gd name="connsiteY12" fmla="*/ 785106 h 895012"/>
                    <a:gd name="connsiteX13" fmla="*/ 516870 w 860340"/>
                    <a:gd name="connsiteY13" fmla="*/ 785106 h 895012"/>
                    <a:gd name="connsiteX14" fmla="*/ 571823 w 860340"/>
                    <a:gd name="connsiteY14" fmla="*/ 840059 h 895012"/>
                    <a:gd name="connsiteX15" fmla="*/ 516870 w 860340"/>
                    <a:gd name="connsiteY15" fmla="*/ 895012 h 895012"/>
                    <a:gd name="connsiteX16" fmla="*/ 183548 w 860340"/>
                    <a:gd name="connsiteY16" fmla="*/ 895012 h 895012"/>
                    <a:gd name="connsiteX17" fmla="*/ 132913 w 860340"/>
                    <a:gd name="connsiteY17" fmla="*/ 861449 h 895012"/>
                    <a:gd name="connsiteX18" fmla="*/ 131173 w 860340"/>
                    <a:gd name="connsiteY18" fmla="*/ 852824 h 895012"/>
                    <a:gd name="connsiteX19" fmla="*/ 128037 w 860340"/>
                    <a:gd name="connsiteY19" fmla="*/ 853664 h 895012"/>
                    <a:gd name="connsiteX20" fmla="*/ 0 w 860340"/>
                    <a:gd name="connsiteY20" fmla="*/ 375825 h 895012"/>
                    <a:gd name="connsiteX0" fmla="*/ 760842 w 760842"/>
                    <a:gd name="connsiteY0" fmla="*/ 0 h 895012"/>
                    <a:gd name="connsiteX1" fmla="*/ 491350 w 760842"/>
                    <a:gd name="connsiteY1" fmla="*/ 100527 h 895012"/>
                    <a:gd name="connsiteX2" fmla="*/ 491372 w 760842"/>
                    <a:gd name="connsiteY2" fmla="*/ 100608 h 895012"/>
                    <a:gd name="connsiteX3" fmla="*/ 490528 w 760842"/>
                    <a:gd name="connsiteY3" fmla="*/ 100834 h 895012"/>
                    <a:gd name="connsiteX4" fmla="*/ 487149 w 760842"/>
                    <a:gd name="connsiteY4" fmla="*/ 102094 h 895012"/>
                    <a:gd name="connsiteX5" fmla="*/ 487060 w 760842"/>
                    <a:gd name="connsiteY5" fmla="*/ 101763 h 895012"/>
                    <a:gd name="connsiteX6" fmla="*/ 296747 w 760842"/>
                    <a:gd name="connsiteY6" fmla="*/ 152757 h 895012"/>
                    <a:gd name="connsiteX7" fmla="*/ 296544 w 760842"/>
                    <a:gd name="connsiteY7" fmla="*/ 152004 h 895012"/>
                    <a:gd name="connsiteX8" fmla="*/ 74607 w 760842"/>
                    <a:gd name="connsiteY8" fmla="*/ 211473 h 895012"/>
                    <a:gd name="connsiteX9" fmla="*/ 39027 w 760842"/>
                    <a:gd name="connsiteY9" fmla="*/ 230090 h 895012"/>
                    <a:gd name="connsiteX10" fmla="*/ 4208 w 760842"/>
                    <a:gd name="connsiteY10" fmla="*/ 348037 h 895012"/>
                    <a:gd name="connsiteX11" fmla="*/ 2749 w 760842"/>
                    <a:gd name="connsiteY11" fmla="*/ 348428 h 895012"/>
                    <a:gd name="connsiteX12" fmla="*/ 119757 w 760842"/>
                    <a:gd name="connsiteY12" fmla="*/ 785106 h 895012"/>
                    <a:gd name="connsiteX13" fmla="*/ 417372 w 760842"/>
                    <a:gd name="connsiteY13" fmla="*/ 785106 h 895012"/>
                    <a:gd name="connsiteX14" fmla="*/ 472325 w 760842"/>
                    <a:gd name="connsiteY14" fmla="*/ 840059 h 895012"/>
                    <a:gd name="connsiteX15" fmla="*/ 417372 w 760842"/>
                    <a:gd name="connsiteY15" fmla="*/ 895012 h 895012"/>
                    <a:gd name="connsiteX16" fmla="*/ 84050 w 760842"/>
                    <a:gd name="connsiteY16" fmla="*/ 895012 h 895012"/>
                    <a:gd name="connsiteX17" fmla="*/ 33415 w 760842"/>
                    <a:gd name="connsiteY17" fmla="*/ 861449 h 895012"/>
                    <a:gd name="connsiteX18" fmla="*/ 31675 w 760842"/>
                    <a:gd name="connsiteY18" fmla="*/ 852824 h 895012"/>
                    <a:gd name="connsiteX19" fmla="*/ 28539 w 760842"/>
                    <a:gd name="connsiteY19" fmla="*/ 853664 h 895012"/>
                    <a:gd name="connsiteX0" fmla="*/ 760842 w 760842"/>
                    <a:gd name="connsiteY0" fmla="*/ 0 h 895012"/>
                    <a:gd name="connsiteX1" fmla="*/ 491350 w 760842"/>
                    <a:gd name="connsiteY1" fmla="*/ 100527 h 895012"/>
                    <a:gd name="connsiteX2" fmla="*/ 491372 w 760842"/>
                    <a:gd name="connsiteY2" fmla="*/ 100608 h 895012"/>
                    <a:gd name="connsiteX3" fmla="*/ 490528 w 760842"/>
                    <a:gd name="connsiteY3" fmla="*/ 100834 h 895012"/>
                    <a:gd name="connsiteX4" fmla="*/ 487149 w 760842"/>
                    <a:gd name="connsiteY4" fmla="*/ 102094 h 895012"/>
                    <a:gd name="connsiteX5" fmla="*/ 487060 w 760842"/>
                    <a:gd name="connsiteY5" fmla="*/ 101763 h 895012"/>
                    <a:gd name="connsiteX6" fmla="*/ 296747 w 760842"/>
                    <a:gd name="connsiteY6" fmla="*/ 152757 h 895012"/>
                    <a:gd name="connsiteX7" fmla="*/ 296544 w 760842"/>
                    <a:gd name="connsiteY7" fmla="*/ 152004 h 895012"/>
                    <a:gd name="connsiteX8" fmla="*/ 74607 w 760842"/>
                    <a:gd name="connsiteY8" fmla="*/ 211473 h 895012"/>
                    <a:gd name="connsiteX9" fmla="*/ 39027 w 760842"/>
                    <a:gd name="connsiteY9" fmla="*/ 230090 h 895012"/>
                    <a:gd name="connsiteX10" fmla="*/ 4208 w 760842"/>
                    <a:gd name="connsiteY10" fmla="*/ 348037 h 895012"/>
                    <a:gd name="connsiteX11" fmla="*/ 2749 w 760842"/>
                    <a:gd name="connsiteY11" fmla="*/ 348428 h 895012"/>
                    <a:gd name="connsiteX12" fmla="*/ 119757 w 760842"/>
                    <a:gd name="connsiteY12" fmla="*/ 785106 h 895012"/>
                    <a:gd name="connsiteX13" fmla="*/ 417372 w 760842"/>
                    <a:gd name="connsiteY13" fmla="*/ 785106 h 895012"/>
                    <a:gd name="connsiteX14" fmla="*/ 472325 w 760842"/>
                    <a:gd name="connsiteY14" fmla="*/ 840059 h 895012"/>
                    <a:gd name="connsiteX15" fmla="*/ 417372 w 760842"/>
                    <a:gd name="connsiteY15" fmla="*/ 895012 h 895012"/>
                    <a:gd name="connsiteX16" fmla="*/ 84050 w 760842"/>
                    <a:gd name="connsiteY16" fmla="*/ 895012 h 895012"/>
                    <a:gd name="connsiteX17" fmla="*/ 33415 w 760842"/>
                    <a:gd name="connsiteY17" fmla="*/ 861449 h 895012"/>
                    <a:gd name="connsiteX18" fmla="*/ 31675 w 760842"/>
                    <a:gd name="connsiteY18" fmla="*/ 852824 h 895012"/>
                    <a:gd name="connsiteX0" fmla="*/ 760842 w 760842"/>
                    <a:gd name="connsiteY0" fmla="*/ 0 h 895012"/>
                    <a:gd name="connsiteX1" fmla="*/ 491350 w 760842"/>
                    <a:gd name="connsiteY1" fmla="*/ 100527 h 895012"/>
                    <a:gd name="connsiteX2" fmla="*/ 491372 w 760842"/>
                    <a:gd name="connsiteY2" fmla="*/ 100608 h 895012"/>
                    <a:gd name="connsiteX3" fmla="*/ 490528 w 760842"/>
                    <a:gd name="connsiteY3" fmla="*/ 100834 h 895012"/>
                    <a:gd name="connsiteX4" fmla="*/ 487149 w 760842"/>
                    <a:gd name="connsiteY4" fmla="*/ 102094 h 895012"/>
                    <a:gd name="connsiteX5" fmla="*/ 487060 w 760842"/>
                    <a:gd name="connsiteY5" fmla="*/ 101763 h 895012"/>
                    <a:gd name="connsiteX6" fmla="*/ 296747 w 760842"/>
                    <a:gd name="connsiteY6" fmla="*/ 152757 h 895012"/>
                    <a:gd name="connsiteX7" fmla="*/ 296544 w 760842"/>
                    <a:gd name="connsiteY7" fmla="*/ 152004 h 895012"/>
                    <a:gd name="connsiteX8" fmla="*/ 74607 w 760842"/>
                    <a:gd name="connsiteY8" fmla="*/ 211473 h 895012"/>
                    <a:gd name="connsiteX9" fmla="*/ 39027 w 760842"/>
                    <a:gd name="connsiteY9" fmla="*/ 230090 h 895012"/>
                    <a:gd name="connsiteX10" fmla="*/ 4208 w 760842"/>
                    <a:gd name="connsiteY10" fmla="*/ 348037 h 895012"/>
                    <a:gd name="connsiteX11" fmla="*/ 2749 w 760842"/>
                    <a:gd name="connsiteY11" fmla="*/ 348428 h 895012"/>
                    <a:gd name="connsiteX12" fmla="*/ 119757 w 760842"/>
                    <a:gd name="connsiteY12" fmla="*/ 785106 h 895012"/>
                    <a:gd name="connsiteX13" fmla="*/ 417372 w 760842"/>
                    <a:gd name="connsiteY13" fmla="*/ 785106 h 895012"/>
                    <a:gd name="connsiteX14" fmla="*/ 472325 w 760842"/>
                    <a:gd name="connsiteY14" fmla="*/ 840059 h 895012"/>
                    <a:gd name="connsiteX15" fmla="*/ 417372 w 760842"/>
                    <a:gd name="connsiteY15" fmla="*/ 895012 h 895012"/>
                    <a:gd name="connsiteX16" fmla="*/ 84050 w 760842"/>
                    <a:gd name="connsiteY16" fmla="*/ 895012 h 895012"/>
                    <a:gd name="connsiteX17" fmla="*/ 33415 w 760842"/>
                    <a:gd name="connsiteY17" fmla="*/ 861449 h 895012"/>
                    <a:gd name="connsiteX0" fmla="*/ 760842 w 760842"/>
                    <a:gd name="connsiteY0" fmla="*/ 0 h 895012"/>
                    <a:gd name="connsiteX1" fmla="*/ 491350 w 760842"/>
                    <a:gd name="connsiteY1" fmla="*/ 100527 h 895012"/>
                    <a:gd name="connsiteX2" fmla="*/ 491372 w 760842"/>
                    <a:gd name="connsiteY2" fmla="*/ 100608 h 895012"/>
                    <a:gd name="connsiteX3" fmla="*/ 490528 w 760842"/>
                    <a:gd name="connsiteY3" fmla="*/ 100834 h 895012"/>
                    <a:gd name="connsiteX4" fmla="*/ 487149 w 760842"/>
                    <a:gd name="connsiteY4" fmla="*/ 102094 h 895012"/>
                    <a:gd name="connsiteX5" fmla="*/ 487060 w 760842"/>
                    <a:gd name="connsiteY5" fmla="*/ 101763 h 895012"/>
                    <a:gd name="connsiteX6" fmla="*/ 296747 w 760842"/>
                    <a:gd name="connsiteY6" fmla="*/ 152757 h 895012"/>
                    <a:gd name="connsiteX7" fmla="*/ 296544 w 760842"/>
                    <a:gd name="connsiteY7" fmla="*/ 152004 h 895012"/>
                    <a:gd name="connsiteX8" fmla="*/ 74607 w 760842"/>
                    <a:gd name="connsiteY8" fmla="*/ 211473 h 895012"/>
                    <a:gd name="connsiteX9" fmla="*/ 39027 w 760842"/>
                    <a:gd name="connsiteY9" fmla="*/ 230090 h 895012"/>
                    <a:gd name="connsiteX10" fmla="*/ 4208 w 760842"/>
                    <a:gd name="connsiteY10" fmla="*/ 348037 h 895012"/>
                    <a:gd name="connsiteX11" fmla="*/ 2749 w 760842"/>
                    <a:gd name="connsiteY11" fmla="*/ 348428 h 895012"/>
                    <a:gd name="connsiteX12" fmla="*/ 119757 w 760842"/>
                    <a:gd name="connsiteY12" fmla="*/ 785106 h 895012"/>
                    <a:gd name="connsiteX13" fmla="*/ 417372 w 760842"/>
                    <a:gd name="connsiteY13" fmla="*/ 785106 h 895012"/>
                    <a:gd name="connsiteX14" fmla="*/ 472325 w 760842"/>
                    <a:gd name="connsiteY14" fmla="*/ 840059 h 895012"/>
                    <a:gd name="connsiteX15" fmla="*/ 417372 w 760842"/>
                    <a:gd name="connsiteY15" fmla="*/ 895012 h 895012"/>
                    <a:gd name="connsiteX16" fmla="*/ 84050 w 760842"/>
                    <a:gd name="connsiteY16" fmla="*/ 895012 h 895012"/>
                    <a:gd name="connsiteX0" fmla="*/ 760842 w 760842"/>
                    <a:gd name="connsiteY0" fmla="*/ 0 h 895012"/>
                    <a:gd name="connsiteX1" fmla="*/ 491350 w 760842"/>
                    <a:gd name="connsiteY1" fmla="*/ 100527 h 895012"/>
                    <a:gd name="connsiteX2" fmla="*/ 491372 w 760842"/>
                    <a:gd name="connsiteY2" fmla="*/ 100608 h 895012"/>
                    <a:gd name="connsiteX3" fmla="*/ 490528 w 760842"/>
                    <a:gd name="connsiteY3" fmla="*/ 100834 h 895012"/>
                    <a:gd name="connsiteX4" fmla="*/ 487149 w 760842"/>
                    <a:gd name="connsiteY4" fmla="*/ 102094 h 895012"/>
                    <a:gd name="connsiteX5" fmla="*/ 487060 w 760842"/>
                    <a:gd name="connsiteY5" fmla="*/ 101763 h 895012"/>
                    <a:gd name="connsiteX6" fmla="*/ 296747 w 760842"/>
                    <a:gd name="connsiteY6" fmla="*/ 152757 h 895012"/>
                    <a:gd name="connsiteX7" fmla="*/ 296544 w 760842"/>
                    <a:gd name="connsiteY7" fmla="*/ 152004 h 895012"/>
                    <a:gd name="connsiteX8" fmla="*/ 74607 w 760842"/>
                    <a:gd name="connsiteY8" fmla="*/ 211473 h 895012"/>
                    <a:gd name="connsiteX9" fmla="*/ 39027 w 760842"/>
                    <a:gd name="connsiteY9" fmla="*/ 230090 h 895012"/>
                    <a:gd name="connsiteX10" fmla="*/ 4208 w 760842"/>
                    <a:gd name="connsiteY10" fmla="*/ 348037 h 895012"/>
                    <a:gd name="connsiteX11" fmla="*/ 2749 w 760842"/>
                    <a:gd name="connsiteY11" fmla="*/ 348428 h 895012"/>
                    <a:gd name="connsiteX12" fmla="*/ 119757 w 760842"/>
                    <a:gd name="connsiteY12" fmla="*/ 785106 h 895012"/>
                    <a:gd name="connsiteX13" fmla="*/ 417372 w 760842"/>
                    <a:gd name="connsiteY13" fmla="*/ 785106 h 895012"/>
                    <a:gd name="connsiteX14" fmla="*/ 472325 w 760842"/>
                    <a:gd name="connsiteY14" fmla="*/ 840059 h 895012"/>
                    <a:gd name="connsiteX15" fmla="*/ 417372 w 760842"/>
                    <a:gd name="connsiteY15" fmla="*/ 895012 h 8950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760842" h="895012">
                      <a:moveTo>
                        <a:pt x="760842" y="0"/>
                      </a:moveTo>
                      <a:lnTo>
                        <a:pt x="491350" y="100527"/>
                      </a:lnTo>
                      <a:cubicBezTo>
                        <a:pt x="491357" y="100554"/>
                        <a:pt x="491365" y="100581"/>
                        <a:pt x="491372" y="100608"/>
                      </a:cubicBezTo>
                      <a:lnTo>
                        <a:pt x="490528" y="100834"/>
                      </a:lnTo>
                      <a:lnTo>
                        <a:pt x="487149" y="102094"/>
                      </a:lnTo>
                      <a:cubicBezTo>
                        <a:pt x="487119" y="101984"/>
                        <a:pt x="487090" y="101873"/>
                        <a:pt x="487060" y="101763"/>
                      </a:cubicBezTo>
                      <a:lnTo>
                        <a:pt x="296747" y="152757"/>
                      </a:lnTo>
                      <a:cubicBezTo>
                        <a:pt x="296679" y="152506"/>
                        <a:pt x="296612" y="152255"/>
                        <a:pt x="296544" y="152004"/>
                      </a:cubicBezTo>
                      <a:lnTo>
                        <a:pt x="74607" y="211473"/>
                      </a:lnTo>
                      <a:lnTo>
                        <a:pt x="39027" y="230090"/>
                      </a:lnTo>
                      <a:cubicBezTo>
                        <a:pt x="7082" y="256706"/>
                        <a:pt x="-7968" y="302591"/>
                        <a:pt x="4208" y="348037"/>
                      </a:cubicBezTo>
                      <a:lnTo>
                        <a:pt x="2749" y="348428"/>
                      </a:lnTo>
                      <a:lnTo>
                        <a:pt x="119757" y="785106"/>
                      </a:lnTo>
                      <a:lnTo>
                        <a:pt x="417372" y="785106"/>
                      </a:lnTo>
                      <a:cubicBezTo>
                        <a:pt x="447722" y="785106"/>
                        <a:pt x="472325" y="809709"/>
                        <a:pt x="472325" y="840059"/>
                      </a:cubicBezTo>
                      <a:cubicBezTo>
                        <a:pt x="472325" y="870409"/>
                        <a:pt x="447722" y="895012"/>
                        <a:pt x="417372" y="895012"/>
                      </a:cubicBez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6" name="Abgerundetes Rechteck 50">
                  <a:extLst>
                    <a:ext uri="{FF2B5EF4-FFF2-40B4-BE49-F238E27FC236}">
                      <a16:creationId xmlns:a16="http://schemas.microsoft.com/office/drawing/2014/main" id="{55605CCC-F539-4347-BF52-ABDB98D33B25}"/>
                    </a:ext>
                  </a:extLst>
                </p:cNvPr>
                <p:cNvSpPr/>
                <p:nvPr/>
              </p:nvSpPr>
              <p:spPr>
                <a:xfrm rot="900000">
                  <a:off x="3002811" y="1577167"/>
                  <a:ext cx="852441" cy="949145"/>
                </a:xfrm>
                <a:custGeom>
                  <a:avLst/>
                  <a:gdLst>
                    <a:gd name="connsiteX0" fmla="*/ 593164 w 866946"/>
                    <a:gd name="connsiteY0" fmla="*/ 155896 h 949145"/>
                    <a:gd name="connsiteX1" fmla="*/ 402851 w 866946"/>
                    <a:gd name="connsiteY1" fmla="*/ 206890 h 949145"/>
                    <a:gd name="connsiteX2" fmla="*/ 402648 w 866946"/>
                    <a:gd name="connsiteY2" fmla="*/ 206137 h 949145"/>
                    <a:gd name="connsiteX3" fmla="*/ 180711 w 866946"/>
                    <a:gd name="connsiteY3" fmla="*/ 265606 h 949145"/>
                    <a:gd name="connsiteX4" fmla="*/ 145131 w 866946"/>
                    <a:gd name="connsiteY4" fmla="*/ 284223 h 949145"/>
                    <a:gd name="connsiteX5" fmla="*/ 110312 w 866946"/>
                    <a:gd name="connsiteY5" fmla="*/ 402170 h 949145"/>
                    <a:gd name="connsiteX6" fmla="*/ 108853 w 866946"/>
                    <a:gd name="connsiteY6" fmla="*/ 402561 h 949145"/>
                    <a:gd name="connsiteX7" fmla="*/ 225861 w 866946"/>
                    <a:gd name="connsiteY7" fmla="*/ 839239 h 949145"/>
                    <a:gd name="connsiteX8" fmla="*/ 523476 w 866946"/>
                    <a:gd name="connsiteY8" fmla="*/ 839239 h 949145"/>
                    <a:gd name="connsiteX9" fmla="*/ 578429 w 866946"/>
                    <a:gd name="connsiteY9" fmla="*/ 894192 h 949145"/>
                    <a:gd name="connsiteX10" fmla="*/ 523476 w 866946"/>
                    <a:gd name="connsiteY10" fmla="*/ 949145 h 949145"/>
                    <a:gd name="connsiteX11" fmla="*/ 190154 w 866946"/>
                    <a:gd name="connsiteY11" fmla="*/ 949145 h 949145"/>
                    <a:gd name="connsiteX12" fmla="*/ 139519 w 866946"/>
                    <a:gd name="connsiteY12" fmla="*/ 915582 h 949145"/>
                    <a:gd name="connsiteX13" fmla="*/ 137779 w 866946"/>
                    <a:gd name="connsiteY13" fmla="*/ 906957 h 949145"/>
                    <a:gd name="connsiteX14" fmla="*/ 134643 w 866946"/>
                    <a:gd name="connsiteY14" fmla="*/ 907797 h 949145"/>
                    <a:gd name="connsiteX15" fmla="*/ 6606 w 866946"/>
                    <a:gd name="connsiteY15" fmla="*/ 429958 h 949145"/>
                    <a:gd name="connsiteX16" fmla="*/ 8427 w 866946"/>
                    <a:gd name="connsiteY16" fmla="*/ 429470 h 949145"/>
                    <a:gd name="connsiteX17" fmla="*/ 77881 w 866946"/>
                    <a:gd name="connsiteY17" fmla="*/ 193623 h 949145"/>
                    <a:gd name="connsiteX18" fmla="*/ 145175 w 866946"/>
                    <a:gd name="connsiteY18" fmla="*/ 158387 h 949145"/>
                    <a:gd name="connsiteX19" fmla="*/ 144727 w 866946"/>
                    <a:gd name="connsiteY19" fmla="*/ 156714 h 949145"/>
                    <a:gd name="connsiteX20" fmla="*/ 417379 w 866946"/>
                    <a:gd name="connsiteY20" fmla="*/ 83656 h 949145"/>
                    <a:gd name="connsiteX21" fmla="*/ 417399 w 866946"/>
                    <a:gd name="connsiteY21" fmla="*/ 83728 h 949145"/>
                    <a:gd name="connsiteX22" fmla="*/ 567660 w 866946"/>
                    <a:gd name="connsiteY22" fmla="*/ 43466 h 949145"/>
                    <a:gd name="connsiteX23" fmla="*/ 568791 w 866946"/>
                    <a:gd name="connsiteY23" fmla="*/ 47687 h 949145"/>
                    <a:gd name="connsiteX24" fmla="*/ 852441 w 866946"/>
                    <a:gd name="connsiteY24" fmla="*/ 0 h 949145"/>
                    <a:gd name="connsiteX25" fmla="*/ 866946 w 866946"/>
                    <a:gd name="connsiteY25" fmla="*/ 54133 h 949145"/>
                    <a:gd name="connsiteX26" fmla="*/ 597454 w 866946"/>
                    <a:gd name="connsiteY26" fmla="*/ 154660 h 949145"/>
                    <a:gd name="connsiteX27" fmla="*/ 597476 w 866946"/>
                    <a:gd name="connsiteY27" fmla="*/ 154741 h 949145"/>
                    <a:gd name="connsiteX28" fmla="*/ 596632 w 866946"/>
                    <a:gd name="connsiteY28" fmla="*/ 154967 h 949145"/>
                    <a:gd name="connsiteX29" fmla="*/ 593253 w 866946"/>
                    <a:gd name="connsiteY29" fmla="*/ 156227 h 949145"/>
                    <a:gd name="connsiteX30" fmla="*/ 684604 w 866946"/>
                    <a:gd name="connsiteY30" fmla="*/ 247336 h 949145"/>
                    <a:gd name="connsiteX0" fmla="*/ 593164 w 866946"/>
                    <a:gd name="connsiteY0" fmla="*/ 155896 h 949145"/>
                    <a:gd name="connsiteX1" fmla="*/ 402851 w 866946"/>
                    <a:gd name="connsiteY1" fmla="*/ 206890 h 949145"/>
                    <a:gd name="connsiteX2" fmla="*/ 402648 w 866946"/>
                    <a:gd name="connsiteY2" fmla="*/ 206137 h 949145"/>
                    <a:gd name="connsiteX3" fmla="*/ 180711 w 866946"/>
                    <a:gd name="connsiteY3" fmla="*/ 265606 h 949145"/>
                    <a:gd name="connsiteX4" fmla="*/ 145131 w 866946"/>
                    <a:gd name="connsiteY4" fmla="*/ 284223 h 949145"/>
                    <a:gd name="connsiteX5" fmla="*/ 110312 w 866946"/>
                    <a:gd name="connsiteY5" fmla="*/ 402170 h 949145"/>
                    <a:gd name="connsiteX6" fmla="*/ 108853 w 866946"/>
                    <a:gd name="connsiteY6" fmla="*/ 402561 h 949145"/>
                    <a:gd name="connsiteX7" fmla="*/ 225861 w 866946"/>
                    <a:gd name="connsiteY7" fmla="*/ 839239 h 949145"/>
                    <a:gd name="connsiteX8" fmla="*/ 523476 w 866946"/>
                    <a:gd name="connsiteY8" fmla="*/ 839239 h 949145"/>
                    <a:gd name="connsiteX9" fmla="*/ 578429 w 866946"/>
                    <a:gd name="connsiteY9" fmla="*/ 894192 h 949145"/>
                    <a:gd name="connsiteX10" fmla="*/ 523476 w 866946"/>
                    <a:gd name="connsiteY10" fmla="*/ 949145 h 949145"/>
                    <a:gd name="connsiteX11" fmla="*/ 190154 w 866946"/>
                    <a:gd name="connsiteY11" fmla="*/ 949145 h 949145"/>
                    <a:gd name="connsiteX12" fmla="*/ 139519 w 866946"/>
                    <a:gd name="connsiteY12" fmla="*/ 915582 h 949145"/>
                    <a:gd name="connsiteX13" fmla="*/ 137779 w 866946"/>
                    <a:gd name="connsiteY13" fmla="*/ 906957 h 949145"/>
                    <a:gd name="connsiteX14" fmla="*/ 134643 w 866946"/>
                    <a:gd name="connsiteY14" fmla="*/ 907797 h 949145"/>
                    <a:gd name="connsiteX15" fmla="*/ 6606 w 866946"/>
                    <a:gd name="connsiteY15" fmla="*/ 429958 h 949145"/>
                    <a:gd name="connsiteX16" fmla="*/ 8427 w 866946"/>
                    <a:gd name="connsiteY16" fmla="*/ 429470 h 949145"/>
                    <a:gd name="connsiteX17" fmla="*/ 77881 w 866946"/>
                    <a:gd name="connsiteY17" fmla="*/ 193623 h 949145"/>
                    <a:gd name="connsiteX18" fmla="*/ 145175 w 866946"/>
                    <a:gd name="connsiteY18" fmla="*/ 158387 h 949145"/>
                    <a:gd name="connsiteX19" fmla="*/ 144727 w 866946"/>
                    <a:gd name="connsiteY19" fmla="*/ 156714 h 949145"/>
                    <a:gd name="connsiteX20" fmla="*/ 417379 w 866946"/>
                    <a:gd name="connsiteY20" fmla="*/ 83656 h 949145"/>
                    <a:gd name="connsiteX21" fmla="*/ 417399 w 866946"/>
                    <a:gd name="connsiteY21" fmla="*/ 83728 h 949145"/>
                    <a:gd name="connsiteX22" fmla="*/ 567660 w 866946"/>
                    <a:gd name="connsiteY22" fmla="*/ 43466 h 949145"/>
                    <a:gd name="connsiteX23" fmla="*/ 568791 w 866946"/>
                    <a:gd name="connsiteY23" fmla="*/ 47687 h 949145"/>
                    <a:gd name="connsiteX24" fmla="*/ 852441 w 866946"/>
                    <a:gd name="connsiteY24" fmla="*/ 0 h 949145"/>
                    <a:gd name="connsiteX25" fmla="*/ 866946 w 866946"/>
                    <a:gd name="connsiteY25" fmla="*/ 54133 h 949145"/>
                    <a:gd name="connsiteX26" fmla="*/ 597454 w 866946"/>
                    <a:gd name="connsiteY26" fmla="*/ 154660 h 949145"/>
                    <a:gd name="connsiteX27" fmla="*/ 597476 w 866946"/>
                    <a:gd name="connsiteY27" fmla="*/ 154741 h 949145"/>
                    <a:gd name="connsiteX28" fmla="*/ 596632 w 866946"/>
                    <a:gd name="connsiteY28" fmla="*/ 154967 h 949145"/>
                    <a:gd name="connsiteX29" fmla="*/ 593253 w 866946"/>
                    <a:gd name="connsiteY29" fmla="*/ 156227 h 949145"/>
                    <a:gd name="connsiteX0" fmla="*/ 593164 w 866946"/>
                    <a:gd name="connsiteY0" fmla="*/ 155896 h 949145"/>
                    <a:gd name="connsiteX1" fmla="*/ 402851 w 866946"/>
                    <a:gd name="connsiteY1" fmla="*/ 206890 h 949145"/>
                    <a:gd name="connsiteX2" fmla="*/ 402648 w 866946"/>
                    <a:gd name="connsiteY2" fmla="*/ 206137 h 949145"/>
                    <a:gd name="connsiteX3" fmla="*/ 180711 w 866946"/>
                    <a:gd name="connsiteY3" fmla="*/ 265606 h 949145"/>
                    <a:gd name="connsiteX4" fmla="*/ 145131 w 866946"/>
                    <a:gd name="connsiteY4" fmla="*/ 284223 h 949145"/>
                    <a:gd name="connsiteX5" fmla="*/ 110312 w 866946"/>
                    <a:gd name="connsiteY5" fmla="*/ 402170 h 949145"/>
                    <a:gd name="connsiteX6" fmla="*/ 108853 w 866946"/>
                    <a:gd name="connsiteY6" fmla="*/ 402561 h 949145"/>
                    <a:gd name="connsiteX7" fmla="*/ 225861 w 866946"/>
                    <a:gd name="connsiteY7" fmla="*/ 839239 h 949145"/>
                    <a:gd name="connsiteX8" fmla="*/ 523476 w 866946"/>
                    <a:gd name="connsiteY8" fmla="*/ 839239 h 949145"/>
                    <a:gd name="connsiteX9" fmla="*/ 578429 w 866946"/>
                    <a:gd name="connsiteY9" fmla="*/ 894192 h 949145"/>
                    <a:gd name="connsiteX10" fmla="*/ 523476 w 866946"/>
                    <a:gd name="connsiteY10" fmla="*/ 949145 h 949145"/>
                    <a:gd name="connsiteX11" fmla="*/ 190154 w 866946"/>
                    <a:gd name="connsiteY11" fmla="*/ 949145 h 949145"/>
                    <a:gd name="connsiteX12" fmla="*/ 139519 w 866946"/>
                    <a:gd name="connsiteY12" fmla="*/ 915582 h 949145"/>
                    <a:gd name="connsiteX13" fmla="*/ 137779 w 866946"/>
                    <a:gd name="connsiteY13" fmla="*/ 906957 h 949145"/>
                    <a:gd name="connsiteX14" fmla="*/ 134643 w 866946"/>
                    <a:gd name="connsiteY14" fmla="*/ 907797 h 949145"/>
                    <a:gd name="connsiteX15" fmla="*/ 6606 w 866946"/>
                    <a:gd name="connsiteY15" fmla="*/ 429958 h 949145"/>
                    <a:gd name="connsiteX16" fmla="*/ 8427 w 866946"/>
                    <a:gd name="connsiteY16" fmla="*/ 429470 h 949145"/>
                    <a:gd name="connsiteX17" fmla="*/ 77881 w 866946"/>
                    <a:gd name="connsiteY17" fmla="*/ 193623 h 949145"/>
                    <a:gd name="connsiteX18" fmla="*/ 145175 w 866946"/>
                    <a:gd name="connsiteY18" fmla="*/ 158387 h 949145"/>
                    <a:gd name="connsiteX19" fmla="*/ 144727 w 866946"/>
                    <a:gd name="connsiteY19" fmla="*/ 156714 h 949145"/>
                    <a:gd name="connsiteX20" fmla="*/ 417379 w 866946"/>
                    <a:gd name="connsiteY20" fmla="*/ 83656 h 949145"/>
                    <a:gd name="connsiteX21" fmla="*/ 417399 w 866946"/>
                    <a:gd name="connsiteY21" fmla="*/ 83728 h 949145"/>
                    <a:gd name="connsiteX22" fmla="*/ 567660 w 866946"/>
                    <a:gd name="connsiteY22" fmla="*/ 43466 h 949145"/>
                    <a:gd name="connsiteX23" fmla="*/ 568791 w 866946"/>
                    <a:gd name="connsiteY23" fmla="*/ 47687 h 949145"/>
                    <a:gd name="connsiteX24" fmla="*/ 852441 w 866946"/>
                    <a:gd name="connsiteY24" fmla="*/ 0 h 949145"/>
                    <a:gd name="connsiteX25" fmla="*/ 866946 w 866946"/>
                    <a:gd name="connsiteY25" fmla="*/ 54133 h 949145"/>
                    <a:gd name="connsiteX26" fmla="*/ 597454 w 866946"/>
                    <a:gd name="connsiteY26" fmla="*/ 154660 h 949145"/>
                    <a:gd name="connsiteX27" fmla="*/ 597476 w 866946"/>
                    <a:gd name="connsiteY27" fmla="*/ 154741 h 949145"/>
                    <a:gd name="connsiteX28" fmla="*/ 596632 w 866946"/>
                    <a:gd name="connsiteY28" fmla="*/ 154967 h 949145"/>
                    <a:gd name="connsiteX0" fmla="*/ 593164 w 852441"/>
                    <a:gd name="connsiteY0" fmla="*/ 155896 h 949145"/>
                    <a:gd name="connsiteX1" fmla="*/ 402851 w 852441"/>
                    <a:gd name="connsiteY1" fmla="*/ 206890 h 949145"/>
                    <a:gd name="connsiteX2" fmla="*/ 402648 w 852441"/>
                    <a:gd name="connsiteY2" fmla="*/ 206137 h 949145"/>
                    <a:gd name="connsiteX3" fmla="*/ 180711 w 852441"/>
                    <a:gd name="connsiteY3" fmla="*/ 265606 h 949145"/>
                    <a:gd name="connsiteX4" fmla="*/ 145131 w 852441"/>
                    <a:gd name="connsiteY4" fmla="*/ 284223 h 949145"/>
                    <a:gd name="connsiteX5" fmla="*/ 110312 w 852441"/>
                    <a:gd name="connsiteY5" fmla="*/ 402170 h 949145"/>
                    <a:gd name="connsiteX6" fmla="*/ 108853 w 852441"/>
                    <a:gd name="connsiteY6" fmla="*/ 402561 h 949145"/>
                    <a:gd name="connsiteX7" fmla="*/ 225861 w 852441"/>
                    <a:gd name="connsiteY7" fmla="*/ 839239 h 949145"/>
                    <a:gd name="connsiteX8" fmla="*/ 523476 w 852441"/>
                    <a:gd name="connsiteY8" fmla="*/ 839239 h 949145"/>
                    <a:gd name="connsiteX9" fmla="*/ 578429 w 852441"/>
                    <a:gd name="connsiteY9" fmla="*/ 894192 h 949145"/>
                    <a:gd name="connsiteX10" fmla="*/ 523476 w 852441"/>
                    <a:gd name="connsiteY10" fmla="*/ 949145 h 949145"/>
                    <a:gd name="connsiteX11" fmla="*/ 190154 w 852441"/>
                    <a:gd name="connsiteY11" fmla="*/ 949145 h 949145"/>
                    <a:gd name="connsiteX12" fmla="*/ 139519 w 852441"/>
                    <a:gd name="connsiteY12" fmla="*/ 915582 h 949145"/>
                    <a:gd name="connsiteX13" fmla="*/ 137779 w 852441"/>
                    <a:gd name="connsiteY13" fmla="*/ 906957 h 949145"/>
                    <a:gd name="connsiteX14" fmla="*/ 134643 w 852441"/>
                    <a:gd name="connsiteY14" fmla="*/ 907797 h 949145"/>
                    <a:gd name="connsiteX15" fmla="*/ 6606 w 852441"/>
                    <a:gd name="connsiteY15" fmla="*/ 429958 h 949145"/>
                    <a:gd name="connsiteX16" fmla="*/ 8427 w 852441"/>
                    <a:gd name="connsiteY16" fmla="*/ 429470 h 949145"/>
                    <a:gd name="connsiteX17" fmla="*/ 77881 w 852441"/>
                    <a:gd name="connsiteY17" fmla="*/ 193623 h 949145"/>
                    <a:gd name="connsiteX18" fmla="*/ 145175 w 852441"/>
                    <a:gd name="connsiteY18" fmla="*/ 158387 h 949145"/>
                    <a:gd name="connsiteX19" fmla="*/ 144727 w 852441"/>
                    <a:gd name="connsiteY19" fmla="*/ 156714 h 949145"/>
                    <a:gd name="connsiteX20" fmla="*/ 417379 w 852441"/>
                    <a:gd name="connsiteY20" fmla="*/ 83656 h 949145"/>
                    <a:gd name="connsiteX21" fmla="*/ 417399 w 852441"/>
                    <a:gd name="connsiteY21" fmla="*/ 83728 h 949145"/>
                    <a:gd name="connsiteX22" fmla="*/ 567660 w 852441"/>
                    <a:gd name="connsiteY22" fmla="*/ 43466 h 949145"/>
                    <a:gd name="connsiteX23" fmla="*/ 568791 w 852441"/>
                    <a:gd name="connsiteY23" fmla="*/ 47687 h 949145"/>
                    <a:gd name="connsiteX24" fmla="*/ 852441 w 852441"/>
                    <a:gd name="connsiteY24" fmla="*/ 0 h 949145"/>
                    <a:gd name="connsiteX25" fmla="*/ 597454 w 852441"/>
                    <a:gd name="connsiteY25" fmla="*/ 154660 h 949145"/>
                    <a:gd name="connsiteX26" fmla="*/ 597476 w 852441"/>
                    <a:gd name="connsiteY26" fmla="*/ 154741 h 949145"/>
                    <a:gd name="connsiteX27" fmla="*/ 596632 w 852441"/>
                    <a:gd name="connsiteY27" fmla="*/ 154967 h 949145"/>
                    <a:gd name="connsiteX0" fmla="*/ 593164 w 852441"/>
                    <a:gd name="connsiteY0" fmla="*/ 155896 h 949145"/>
                    <a:gd name="connsiteX1" fmla="*/ 402851 w 852441"/>
                    <a:gd name="connsiteY1" fmla="*/ 206890 h 949145"/>
                    <a:gd name="connsiteX2" fmla="*/ 402648 w 852441"/>
                    <a:gd name="connsiteY2" fmla="*/ 206137 h 949145"/>
                    <a:gd name="connsiteX3" fmla="*/ 180711 w 852441"/>
                    <a:gd name="connsiteY3" fmla="*/ 265606 h 949145"/>
                    <a:gd name="connsiteX4" fmla="*/ 145131 w 852441"/>
                    <a:gd name="connsiteY4" fmla="*/ 284223 h 949145"/>
                    <a:gd name="connsiteX5" fmla="*/ 110312 w 852441"/>
                    <a:gd name="connsiteY5" fmla="*/ 402170 h 949145"/>
                    <a:gd name="connsiteX6" fmla="*/ 108853 w 852441"/>
                    <a:gd name="connsiteY6" fmla="*/ 402561 h 949145"/>
                    <a:gd name="connsiteX7" fmla="*/ 225861 w 852441"/>
                    <a:gd name="connsiteY7" fmla="*/ 839239 h 949145"/>
                    <a:gd name="connsiteX8" fmla="*/ 523476 w 852441"/>
                    <a:gd name="connsiteY8" fmla="*/ 839239 h 949145"/>
                    <a:gd name="connsiteX9" fmla="*/ 578429 w 852441"/>
                    <a:gd name="connsiteY9" fmla="*/ 894192 h 949145"/>
                    <a:gd name="connsiteX10" fmla="*/ 523476 w 852441"/>
                    <a:gd name="connsiteY10" fmla="*/ 949145 h 949145"/>
                    <a:gd name="connsiteX11" fmla="*/ 190154 w 852441"/>
                    <a:gd name="connsiteY11" fmla="*/ 949145 h 949145"/>
                    <a:gd name="connsiteX12" fmla="*/ 139519 w 852441"/>
                    <a:gd name="connsiteY12" fmla="*/ 915582 h 949145"/>
                    <a:gd name="connsiteX13" fmla="*/ 137779 w 852441"/>
                    <a:gd name="connsiteY13" fmla="*/ 906957 h 949145"/>
                    <a:gd name="connsiteX14" fmla="*/ 134643 w 852441"/>
                    <a:gd name="connsiteY14" fmla="*/ 907797 h 949145"/>
                    <a:gd name="connsiteX15" fmla="*/ 6606 w 852441"/>
                    <a:gd name="connsiteY15" fmla="*/ 429958 h 949145"/>
                    <a:gd name="connsiteX16" fmla="*/ 8427 w 852441"/>
                    <a:gd name="connsiteY16" fmla="*/ 429470 h 949145"/>
                    <a:gd name="connsiteX17" fmla="*/ 77881 w 852441"/>
                    <a:gd name="connsiteY17" fmla="*/ 193623 h 949145"/>
                    <a:gd name="connsiteX18" fmla="*/ 145175 w 852441"/>
                    <a:gd name="connsiteY18" fmla="*/ 158387 h 949145"/>
                    <a:gd name="connsiteX19" fmla="*/ 144727 w 852441"/>
                    <a:gd name="connsiteY19" fmla="*/ 156714 h 949145"/>
                    <a:gd name="connsiteX20" fmla="*/ 417379 w 852441"/>
                    <a:gd name="connsiteY20" fmla="*/ 83656 h 949145"/>
                    <a:gd name="connsiteX21" fmla="*/ 417399 w 852441"/>
                    <a:gd name="connsiteY21" fmla="*/ 83728 h 949145"/>
                    <a:gd name="connsiteX22" fmla="*/ 567660 w 852441"/>
                    <a:gd name="connsiteY22" fmla="*/ 43466 h 949145"/>
                    <a:gd name="connsiteX23" fmla="*/ 568791 w 852441"/>
                    <a:gd name="connsiteY23" fmla="*/ 47687 h 949145"/>
                    <a:gd name="connsiteX24" fmla="*/ 852441 w 852441"/>
                    <a:gd name="connsiteY24" fmla="*/ 0 h 949145"/>
                    <a:gd name="connsiteX25" fmla="*/ 597454 w 852441"/>
                    <a:gd name="connsiteY25" fmla="*/ 154660 h 949145"/>
                    <a:gd name="connsiteX26" fmla="*/ 597476 w 852441"/>
                    <a:gd name="connsiteY26" fmla="*/ 154741 h 949145"/>
                    <a:gd name="connsiteX0" fmla="*/ 593164 w 852441"/>
                    <a:gd name="connsiteY0" fmla="*/ 155896 h 949145"/>
                    <a:gd name="connsiteX1" fmla="*/ 402851 w 852441"/>
                    <a:gd name="connsiteY1" fmla="*/ 206890 h 949145"/>
                    <a:gd name="connsiteX2" fmla="*/ 402648 w 852441"/>
                    <a:gd name="connsiteY2" fmla="*/ 206137 h 949145"/>
                    <a:gd name="connsiteX3" fmla="*/ 180711 w 852441"/>
                    <a:gd name="connsiteY3" fmla="*/ 265606 h 949145"/>
                    <a:gd name="connsiteX4" fmla="*/ 145131 w 852441"/>
                    <a:gd name="connsiteY4" fmla="*/ 284223 h 949145"/>
                    <a:gd name="connsiteX5" fmla="*/ 110312 w 852441"/>
                    <a:gd name="connsiteY5" fmla="*/ 402170 h 949145"/>
                    <a:gd name="connsiteX6" fmla="*/ 108853 w 852441"/>
                    <a:gd name="connsiteY6" fmla="*/ 402561 h 949145"/>
                    <a:gd name="connsiteX7" fmla="*/ 225861 w 852441"/>
                    <a:gd name="connsiteY7" fmla="*/ 839239 h 949145"/>
                    <a:gd name="connsiteX8" fmla="*/ 523476 w 852441"/>
                    <a:gd name="connsiteY8" fmla="*/ 839239 h 949145"/>
                    <a:gd name="connsiteX9" fmla="*/ 578429 w 852441"/>
                    <a:gd name="connsiteY9" fmla="*/ 894192 h 949145"/>
                    <a:gd name="connsiteX10" fmla="*/ 523476 w 852441"/>
                    <a:gd name="connsiteY10" fmla="*/ 949145 h 949145"/>
                    <a:gd name="connsiteX11" fmla="*/ 190154 w 852441"/>
                    <a:gd name="connsiteY11" fmla="*/ 949145 h 949145"/>
                    <a:gd name="connsiteX12" fmla="*/ 139519 w 852441"/>
                    <a:gd name="connsiteY12" fmla="*/ 915582 h 949145"/>
                    <a:gd name="connsiteX13" fmla="*/ 137779 w 852441"/>
                    <a:gd name="connsiteY13" fmla="*/ 906957 h 949145"/>
                    <a:gd name="connsiteX14" fmla="*/ 134643 w 852441"/>
                    <a:gd name="connsiteY14" fmla="*/ 907797 h 949145"/>
                    <a:gd name="connsiteX15" fmla="*/ 6606 w 852441"/>
                    <a:gd name="connsiteY15" fmla="*/ 429958 h 949145"/>
                    <a:gd name="connsiteX16" fmla="*/ 8427 w 852441"/>
                    <a:gd name="connsiteY16" fmla="*/ 429470 h 949145"/>
                    <a:gd name="connsiteX17" fmla="*/ 77881 w 852441"/>
                    <a:gd name="connsiteY17" fmla="*/ 193623 h 949145"/>
                    <a:gd name="connsiteX18" fmla="*/ 145175 w 852441"/>
                    <a:gd name="connsiteY18" fmla="*/ 158387 h 949145"/>
                    <a:gd name="connsiteX19" fmla="*/ 144727 w 852441"/>
                    <a:gd name="connsiteY19" fmla="*/ 156714 h 949145"/>
                    <a:gd name="connsiteX20" fmla="*/ 417379 w 852441"/>
                    <a:gd name="connsiteY20" fmla="*/ 83656 h 949145"/>
                    <a:gd name="connsiteX21" fmla="*/ 417399 w 852441"/>
                    <a:gd name="connsiteY21" fmla="*/ 83728 h 949145"/>
                    <a:gd name="connsiteX22" fmla="*/ 567660 w 852441"/>
                    <a:gd name="connsiteY22" fmla="*/ 43466 h 949145"/>
                    <a:gd name="connsiteX23" fmla="*/ 568791 w 852441"/>
                    <a:gd name="connsiteY23" fmla="*/ 47687 h 949145"/>
                    <a:gd name="connsiteX24" fmla="*/ 852441 w 852441"/>
                    <a:gd name="connsiteY24" fmla="*/ 0 h 949145"/>
                    <a:gd name="connsiteX25" fmla="*/ 597454 w 852441"/>
                    <a:gd name="connsiteY25" fmla="*/ 154660 h 949145"/>
                    <a:gd name="connsiteX0" fmla="*/ 593164 w 852441"/>
                    <a:gd name="connsiteY0" fmla="*/ 155896 h 949145"/>
                    <a:gd name="connsiteX1" fmla="*/ 402851 w 852441"/>
                    <a:gd name="connsiteY1" fmla="*/ 206890 h 949145"/>
                    <a:gd name="connsiteX2" fmla="*/ 402648 w 852441"/>
                    <a:gd name="connsiteY2" fmla="*/ 206137 h 949145"/>
                    <a:gd name="connsiteX3" fmla="*/ 180711 w 852441"/>
                    <a:gd name="connsiteY3" fmla="*/ 265606 h 949145"/>
                    <a:gd name="connsiteX4" fmla="*/ 145131 w 852441"/>
                    <a:gd name="connsiteY4" fmla="*/ 284223 h 949145"/>
                    <a:gd name="connsiteX5" fmla="*/ 110312 w 852441"/>
                    <a:gd name="connsiteY5" fmla="*/ 402170 h 949145"/>
                    <a:gd name="connsiteX6" fmla="*/ 108853 w 852441"/>
                    <a:gd name="connsiteY6" fmla="*/ 402561 h 949145"/>
                    <a:gd name="connsiteX7" fmla="*/ 225861 w 852441"/>
                    <a:gd name="connsiteY7" fmla="*/ 839239 h 949145"/>
                    <a:gd name="connsiteX8" fmla="*/ 523476 w 852441"/>
                    <a:gd name="connsiteY8" fmla="*/ 839239 h 949145"/>
                    <a:gd name="connsiteX9" fmla="*/ 578429 w 852441"/>
                    <a:gd name="connsiteY9" fmla="*/ 894192 h 949145"/>
                    <a:gd name="connsiteX10" fmla="*/ 523476 w 852441"/>
                    <a:gd name="connsiteY10" fmla="*/ 949145 h 949145"/>
                    <a:gd name="connsiteX11" fmla="*/ 190154 w 852441"/>
                    <a:gd name="connsiteY11" fmla="*/ 949145 h 949145"/>
                    <a:gd name="connsiteX12" fmla="*/ 139519 w 852441"/>
                    <a:gd name="connsiteY12" fmla="*/ 915582 h 949145"/>
                    <a:gd name="connsiteX13" fmla="*/ 137779 w 852441"/>
                    <a:gd name="connsiteY13" fmla="*/ 906957 h 949145"/>
                    <a:gd name="connsiteX14" fmla="*/ 134643 w 852441"/>
                    <a:gd name="connsiteY14" fmla="*/ 907797 h 949145"/>
                    <a:gd name="connsiteX15" fmla="*/ 6606 w 852441"/>
                    <a:gd name="connsiteY15" fmla="*/ 429958 h 949145"/>
                    <a:gd name="connsiteX16" fmla="*/ 8427 w 852441"/>
                    <a:gd name="connsiteY16" fmla="*/ 429470 h 949145"/>
                    <a:gd name="connsiteX17" fmla="*/ 77881 w 852441"/>
                    <a:gd name="connsiteY17" fmla="*/ 193623 h 949145"/>
                    <a:gd name="connsiteX18" fmla="*/ 145175 w 852441"/>
                    <a:gd name="connsiteY18" fmla="*/ 158387 h 949145"/>
                    <a:gd name="connsiteX19" fmla="*/ 144727 w 852441"/>
                    <a:gd name="connsiteY19" fmla="*/ 156714 h 949145"/>
                    <a:gd name="connsiteX20" fmla="*/ 417379 w 852441"/>
                    <a:gd name="connsiteY20" fmla="*/ 83656 h 949145"/>
                    <a:gd name="connsiteX21" fmla="*/ 417399 w 852441"/>
                    <a:gd name="connsiteY21" fmla="*/ 83728 h 949145"/>
                    <a:gd name="connsiteX22" fmla="*/ 567660 w 852441"/>
                    <a:gd name="connsiteY22" fmla="*/ 43466 h 949145"/>
                    <a:gd name="connsiteX23" fmla="*/ 568791 w 852441"/>
                    <a:gd name="connsiteY23" fmla="*/ 47687 h 949145"/>
                    <a:gd name="connsiteX24" fmla="*/ 852441 w 852441"/>
                    <a:gd name="connsiteY24" fmla="*/ 0 h 949145"/>
                    <a:gd name="connsiteX0" fmla="*/ 402851 w 852441"/>
                    <a:gd name="connsiteY0" fmla="*/ 206890 h 949145"/>
                    <a:gd name="connsiteX1" fmla="*/ 402648 w 852441"/>
                    <a:gd name="connsiteY1" fmla="*/ 206137 h 949145"/>
                    <a:gd name="connsiteX2" fmla="*/ 180711 w 852441"/>
                    <a:gd name="connsiteY2" fmla="*/ 265606 h 949145"/>
                    <a:gd name="connsiteX3" fmla="*/ 145131 w 852441"/>
                    <a:gd name="connsiteY3" fmla="*/ 284223 h 949145"/>
                    <a:gd name="connsiteX4" fmla="*/ 110312 w 852441"/>
                    <a:gd name="connsiteY4" fmla="*/ 402170 h 949145"/>
                    <a:gd name="connsiteX5" fmla="*/ 108853 w 852441"/>
                    <a:gd name="connsiteY5" fmla="*/ 402561 h 949145"/>
                    <a:gd name="connsiteX6" fmla="*/ 225861 w 852441"/>
                    <a:gd name="connsiteY6" fmla="*/ 839239 h 949145"/>
                    <a:gd name="connsiteX7" fmla="*/ 523476 w 852441"/>
                    <a:gd name="connsiteY7" fmla="*/ 839239 h 949145"/>
                    <a:gd name="connsiteX8" fmla="*/ 578429 w 852441"/>
                    <a:gd name="connsiteY8" fmla="*/ 894192 h 949145"/>
                    <a:gd name="connsiteX9" fmla="*/ 523476 w 852441"/>
                    <a:gd name="connsiteY9" fmla="*/ 949145 h 949145"/>
                    <a:gd name="connsiteX10" fmla="*/ 190154 w 852441"/>
                    <a:gd name="connsiteY10" fmla="*/ 949145 h 949145"/>
                    <a:gd name="connsiteX11" fmla="*/ 139519 w 852441"/>
                    <a:gd name="connsiteY11" fmla="*/ 915582 h 949145"/>
                    <a:gd name="connsiteX12" fmla="*/ 137779 w 852441"/>
                    <a:gd name="connsiteY12" fmla="*/ 906957 h 949145"/>
                    <a:gd name="connsiteX13" fmla="*/ 134643 w 852441"/>
                    <a:gd name="connsiteY13" fmla="*/ 907797 h 949145"/>
                    <a:gd name="connsiteX14" fmla="*/ 6606 w 852441"/>
                    <a:gd name="connsiteY14" fmla="*/ 429958 h 949145"/>
                    <a:gd name="connsiteX15" fmla="*/ 8427 w 852441"/>
                    <a:gd name="connsiteY15" fmla="*/ 429470 h 949145"/>
                    <a:gd name="connsiteX16" fmla="*/ 77881 w 852441"/>
                    <a:gd name="connsiteY16" fmla="*/ 193623 h 949145"/>
                    <a:gd name="connsiteX17" fmla="*/ 145175 w 852441"/>
                    <a:gd name="connsiteY17" fmla="*/ 158387 h 949145"/>
                    <a:gd name="connsiteX18" fmla="*/ 144727 w 852441"/>
                    <a:gd name="connsiteY18" fmla="*/ 156714 h 949145"/>
                    <a:gd name="connsiteX19" fmla="*/ 417379 w 852441"/>
                    <a:gd name="connsiteY19" fmla="*/ 83656 h 949145"/>
                    <a:gd name="connsiteX20" fmla="*/ 417399 w 852441"/>
                    <a:gd name="connsiteY20" fmla="*/ 83728 h 949145"/>
                    <a:gd name="connsiteX21" fmla="*/ 567660 w 852441"/>
                    <a:gd name="connsiteY21" fmla="*/ 43466 h 949145"/>
                    <a:gd name="connsiteX22" fmla="*/ 568791 w 852441"/>
                    <a:gd name="connsiteY22" fmla="*/ 47687 h 949145"/>
                    <a:gd name="connsiteX23" fmla="*/ 852441 w 852441"/>
                    <a:gd name="connsiteY23" fmla="*/ 0 h 949145"/>
                    <a:gd name="connsiteX0" fmla="*/ 402851 w 852441"/>
                    <a:gd name="connsiteY0" fmla="*/ 206890 h 949145"/>
                    <a:gd name="connsiteX1" fmla="*/ 180711 w 852441"/>
                    <a:gd name="connsiteY1" fmla="*/ 265606 h 949145"/>
                    <a:gd name="connsiteX2" fmla="*/ 145131 w 852441"/>
                    <a:gd name="connsiteY2" fmla="*/ 284223 h 949145"/>
                    <a:gd name="connsiteX3" fmla="*/ 110312 w 852441"/>
                    <a:gd name="connsiteY3" fmla="*/ 402170 h 949145"/>
                    <a:gd name="connsiteX4" fmla="*/ 108853 w 852441"/>
                    <a:gd name="connsiteY4" fmla="*/ 402561 h 949145"/>
                    <a:gd name="connsiteX5" fmla="*/ 225861 w 852441"/>
                    <a:gd name="connsiteY5" fmla="*/ 839239 h 949145"/>
                    <a:gd name="connsiteX6" fmla="*/ 523476 w 852441"/>
                    <a:gd name="connsiteY6" fmla="*/ 839239 h 949145"/>
                    <a:gd name="connsiteX7" fmla="*/ 578429 w 852441"/>
                    <a:gd name="connsiteY7" fmla="*/ 894192 h 949145"/>
                    <a:gd name="connsiteX8" fmla="*/ 523476 w 852441"/>
                    <a:gd name="connsiteY8" fmla="*/ 949145 h 949145"/>
                    <a:gd name="connsiteX9" fmla="*/ 190154 w 852441"/>
                    <a:gd name="connsiteY9" fmla="*/ 949145 h 949145"/>
                    <a:gd name="connsiteX10" fmla="*/ 139519 w 852441"/>
                    <a:gd name="connsiteY10" fmla="*/ 915582 h 949145"/>
                    <a:gd name="connsiteX11" fmla="*/ 137779 w 852441"/>
                    <a:gd name="connsiteY11" fmla="*/ 906957 h 949145"/>
                    <a:gd name="connsiteX12" fmla="*/ 134643 w 852441"/>
                    <a:gd name="connsiteY12" fmla="*/ 907797 h 949145"/>
                    <a:gd name="connsiteX13" fmla="*/ 6606 w 852441"/>
                    <a:gd name="connsiteY13" fmla="*/ 429958 h 949145"/>
                    <a:gd name="connsiteX14" fmla="*/ 8427 w 852441"/>
                    <a:gd name="connsiteY14" fmla="*/ 429470 h 949145"/>
                    <a:gd name="connsiteX15" fmla="*/ 77881 w 852441"/>
                    <a:gd name="connsiteY15" fmla="*/ 193623 h 949145"/>
                    <a:gd name="connsiteX16" fmla="*/ 145175 w 852441"/>
                    <a:gd name="connsiteY16" fmla="*/ 158387 h 949145"/>
                    <a:gd name="connsiteX17" fmla="*/ 144727 w 852441"/>
                    <a:gd name="connsiteY17" fmla="*/ 156714 h 949145"/>
                    <a:gd name="connsiteX18" fmla="*/ 417379 w 852441"/>
                    <a:gd name="connsiteY18" fmla="*/ 83656 h 949145"/>
                    <a:gd name="connsiteX19" fmla="*/ 417399 w 852441"/>
                    <a:gd name="connsiteY19" fmla="*/ 83728 h 949145"/>
                    <a:gd name="connsiteX20" fmla="*/ 567660 w 852441"/>
                    <a:gd name="connsiteY20" fmla="*/ 43466 h 949145"/>
                    <a:gd name="connsiteX21" fmla="*/ 568791 w 852441"/>
                    <a:gd name="connsiteY21" fmla="*/ 47687 h 949145"/>
                    <a:gd name="connsiteX22" fmla="*/ 852441 w 852441"/>
                    <a:gd name="connsiteY22" fmla="*/ 0 h 949145"/>
                    <a:gd name="connsiteX0" fmla="*/ 180711 w 852441"/>
                    <a:gd name="connsiteY0" fmla="*/ 265606 h 949145"/>
                    <a:gd name="connsiteX1" fmla="*/ 145131 w 852441"/>
                    <a:gd name="connsiteY1" fmla="*/ 284223 h 949145"/>
                    <a:gd name="connsiteX2" fmla="*/ 110312 w 852441"/>
                    <a:gd name="connsiteY2" fmla="*/ 402170 h 949145"/>
                    <a:gd name="connsiteX3" fmla="*/ 108853 w 852441"/>
                    <a:gd name="connsiteY3" fmla="*/ 402561 h 949145"/>
                    <a:gd name="connsiteX4" fmla="*/ 225861 w 852441"/>
                    <a:gd name="connsiteY4" fmla="*/ 839239 h 949145"/>
                    <a:gd name="connsiteX5" fmla="*/ 523476 w 852441"/>
                    <a:gd name="connsiteY5" fmla="*/ 839239 h 949145"/>
                    <a:gd name="connsiteX6" fmla="*/ 578429 w 852441"/>
                    <a:gd name="connsiteY6" fmla="*/ 894192 h 949145"/>
                    <a:gd name="connsiteX7" fmla="*/ 523476 w 852441"/>
                    <a:gd name="connsiteY7" fmla="*/ 949145 h 949145"/>
                    <a:gd name="connsiteX8" fmla="*/ 190154 w 852441"/>
                    <a:gd name="connsiteY8" fmla="*/ 949145 h 949145"/>
                    <a:gd name="connsiteX9" fmla="*/ 139519 w 852441"/>
                    <a:gd name="connsiteY9" fmla="*/ 915582 h 949145"/>
                    <a:gd name="connsiteX10" fmla="*/ 137779 w 852441"/>
                    <a:gd name="connsiteY10" fmla="*/ 906957 h 949145"/>
                    <a:gd name="connsiteX11" fmla="*/ 134643 w 852441"/>
                    <a:gd name="connsiteY11" fmla="*/ 907797 h 949145"/>
                    <a:gd name="connsiteX12" fmla="*/ 6606 w 852441"/>
                    <a:gd name="connsiteY12" fmla="*/ 429958 h 949145"/>
                    <a:gd name="connsiteX13" fmla="*/ 8427 w 852441"/>
                    <a:gd name="connsiteY13" fmla="*/ 429470 h 949145"/>
                    <a:gd name="connsiteX14" fmla="*/ 77881 w 852441"/>
                    <a:gd name="connsiteY14" fmla="*/ 193623 h 949145"/>
                    <a:gd name="connsiteX15" fmla="*/ 145175 w 852441"/>
                    <a:gd name="connsiteY15" fmla="*/ 158387 h 949145"/>
                    <a:gd name="connsiteX16" fmla="*/ 144727 w 852441"/>
                    <a:gd name="connsiteY16" fmla="*/ 156714 h 949145"/>
                    <a:gd name="connsiteX17" fmla="*/ 417379 w 852441"/>
                    <a:gd name="connsiteY17" fmla="*/ 83656 h 949145"/>
                    <a:gd name="connsiteX18" fmla="*/ 417399 w 852441"/>
                    <a:gd name="connsiteY18" fmla="*/ 83728 h 949145"/>
                    <a:gd name="connsiteX19" fmla="*/ 567660 w 852441"/>
                    <a:gd name="connsiteY19" fmla="*/ 43466 h 949145"/>
                    <a:gd name="connsiteX20" fmla="*/ 568791 w 852441"/>
                    <a:gd name="connsiteY20" fmla="*/ 47687 h 949145"/>
                    <a:gd name="connsiteX21" fmla="*/ 852441 w 852441"/>
                    <a:gd name="connsiteY21" fmla="*/ 0 h 949145"/>
                    <a:gd name="connsiteX0" fmla="*/ 180711 w 852441"/>
                    <a:gd name="connsiteY0" fmla="*/ 265606 h 949145"/>
                    <a:gd name="connsiteX1" fmla="*/ 110312 w 852441"/>
                    <a:gd name="connsiteY1" fmla="*/ 402170 h 949145"/>
                    <a:gd name="connsiteX2" fmla="*/ 108853 w 852441"/>
                    <a:gd name="connsiteY2" fmla="*/ 402561 h 949145"/>
                    <a:gd name="connsiteX3" fmla="*/ 225861 w 852441"/>
                    <a:gd name="connsiteY3" fmla="*/ 839239 h 949145"/>
                    <a:gd name="connsiteX4" fmla="*/ 523476 w 852441"/>
                    <a:gd name="connsiteY4" fmla="*/ 839239 h 949145"/>
                    <a:gd name="connsiteX5" fmla="*/ 578429 w 852441"/>
                    <a:gd name="connsiteY5" fmla="*/ 894192 h 949145"/>
                    <a:gd name="connsiteX6" fmla="*/ 523476 w 852441"/>
                    <a:gd name="connsiteY6" fmla="*/ 949145 h 949145"/>
                    <a:gd name="connsiteX7" fmla="*/ 190154 w 852441"/>
                    <a:gd name="connsiteY7" fmla="*/ 949145 h 949145"/>
                    <a:gd name="connsiteX8" fmla="*/ 139519 w 852441"/>
                    <a:gd name="connsiteY8" fmla="*/ 915582 h 949145"/>
                    <a:gd name="connsiteX9" fmla="*/ 137779 w 852441"/>
                    <a:gd name="connsiteY9" fmla="*/ 906957 h 949145"/>
                    <a:gd name="connsiteX10" fmla="*/ 134643 w 852441"/>
                    <a:gd name="connsiteY10" fmla="*/ 907797 h 949145"/>
                    <a:gd name="connsiteX11" fmla="*/ 6606 w 852441"/>
                    <a:gd name="connsiteY11" fmla="*/ 429958 h 949145"/>
                    <a:gd name="connsiteX12" fmla="*/ 8427 w 852441"/>
                    <a:gd name="connsiteY12" fmla="*/ 429470 h 949145"/>
                    <a:gd name="connsiteX13" fmla="*/ 77881 w 852441"/>
                    <a:gd name="connsiteY13" fmla="*/ 193623 h 949145"/>
                    <a:gd name="connsiteX14" fmla="*/ 145175 w 852441"/>
                    <a:gd name="connsiteY14" fmla="*/ 158387 h 949145"/>
                    <a:gd name="connsiteX15" fmla="*/ 144727 w 852441"/>
                    <a:gd name="connsiteY15" fmla="*/ 156714 h 949145"/>
                    <a:gd name="connsiteX16" fmla="*/ 417379 w 852441"/>
                    <a:gd name="connsiteY16" fmla="*/ 83656 h 949145"/>
                    <a:gd name="connsiteX17" fmla="*/ 417399 w 852441"/>
                    <a:gd name="connsiteY17" fmla="*/ 83728 h 949145"/>
                    <a:gd name="connsiteX18" fmla="*/ 567660 w 852441"/>
                    <a:gd name="connsiteY18" fmla="*/ 43466 h 949145"/>
                    <a:gd name="connsiteX19" fmla="*/ 568791 w 852441"/>
                    <a:gd name="connsiteY19" fmla="*/ 47687 h 949145"/>
                    <a:gd name="connsiteX20" fmla="*/ 852441 w 852441"/>
                    <a:gd name="connsiteY20" fmla="*/ 0 h 949145"/>
                    <a:gd name="connsiteX0" fmla="*/ 110312 w 852441"/>
                    <a:gd name="connsiteY0" fmla="*/ 402170 h 949145"/>
                    <a:gd name="connsiteX1" fmla="*/ 108853 w 852441"/>
                    <a:gd name="connsiteY1" fmla="*/ 402561 h 949145"/>
                    <a:gd name="connsiteX2" fmla="*/ 225861 w 852441"/>
                    <a:gd name="connsiteY2" fmla="*/ 839239 h 949145"/>
                    <a:gd name="connsiteX3" fmla="*/ 523476 w 852441"/>
                    <a:gd name="connsiteY3" fmla="*/ 839239 h 949145"/>
                    <a:gd name="connsiteX4" fmla="*/ 578429 w 852441"/>
                    <a:gd name="connsiteY4" fmla="*/ 894192 h 949145"/>
                    <a:gd name="connsiteX5" fmla="*/ 523476 w 852441"/>
                    <a:gd name="connsiteY5" fmla="*/ 949145 h 949145"/>
                    <a:gd name="connsiteX6" fmla="*/ 190154 w 852441"/>
                    <a:gd name="connsiteY6" fmla="*/ 949145 h 949145"/>
                    <a:gd name="connsiteX7" fmla="*/ 139519 w 852441"/>
                    <a:gd name="connsiteY7" fmla="*/ 915582 h 949145"/>
                    <a:gd name="connsiteX8" fmla="*/ 137779 w 852441"/>
                    <a:gd name="connsiteY8" fmla="*/ 906957 h 949145"/>
                    <a:gd name="connsiteX9" fmla="*/ 134643 w 852441"/>
                    <a:gd name="connsiteY9" fmla="*/ 907797 h 949145"/>
                    <a:gd name="connsiteX10" fmla="*/ 6606 w 852441"/>
                    <a:gd name="connsiteY10" fmla="*/ 429958 h 949145"/>
                    <a:gd name="connsiteX11" fmla="*/ 8427 w 852441"/>
                    <a:gd name="connsiteY11" fmla="*/ 429470 h 949145"/>
                    <a:gd name="connsiteX12" fmla="*/ 77881 w 852441"/>
                    <a:gd name="connsiteY12" fmla="*/ 193623 h 949145"/>
                    <a:gd name="connsiteX13" fmla="*/ 145175 w 852441"/>
                    <a:gd name="connsiteY13" fmla="*/ 158387 h 949145"/>
                    <a:gd name="connsiteX14" fmla="*/ 144727 w 852441"/>
                    <a:gd name="connsiteY14" fmla="*/ 156714 h 949145"/>
                    <a:gd name="connsiteX15" fmla="*/ 417379 w 852441"/>
                    <a:gd name="connsiteY15" fmla="*/ 83656 h 949145"/>
                    <a:gd name="connsiteX16" fmla="*/ 417399 w 852441"/>
                    <a:gd name="connsiteY16" fmla="*/ 83728 h 949145"/>
                    <a:gd name="connsiteX17" fmla="*/ 567660 w 852441"/>
                    <a:gd name="connsiteY17" fmla="*/ 43466 h 949145"/>
                    <a:gd name="connsiteX18" fmla="*/ 568791 w 852441"/>
                    <a:gd name="connsiteY18" fmla="*/ 47687 h 949145"/>
                    <a:gd name="connsiteX19" fmla="*/ 852441 w 852441"/>
                    <a:gd name="connsiteY19" fmla="*/ 0 h 949145"/>
                    <a:gd name="connsiteX0" fmla="*/ 110312 w 852441"/>
                    <a:gd name="connsiteY0" fmla="*/ 402170 h 949145"/>
                    <a:gd name="connsiteX1" fmla="*/ 225861 w 852441"/>
                    <a:gd name="connsiteY1" fmla="*/ 839239 h 949145"/>
                    <a:gd name="connsiteX2" fmla="*/ 523476 w 852441"/>
                    <a:gd name="connsiteY2" fmla="*/ 839239 h 949145"/>
                    <a:gd name="connsiteX3" fmla="*/ 578429 w 852441"/>
                    <a:gd name="connsiteY3" fmla="*/ 894192 h 949145"/>
                    <a:gd name="connsiteX4" fmla="*/ 523476 w 852441"/>
                    <a:gd name="connsiteY4" fmla="*/ 949145 h 949145"/>
                    <a:gd name="connsiteX5" fmla="*/ 190154 w 852441"/>
                    <a:gd name="connsiteY5" fmla="*/ 949145 h 949145"/>
                    <a:gd name="connsiteX6" fmla="*/ 139519 w 852441"/>
                    <a:gd name="connsiteY6" fmla="*/ 915582 h 949145"/>
                    <a:gd name="connsiteX7" fmla="*/ 137779 w 852441"/>
                    <a:gd name="connsiteY7" fmla="*/ 906957 h 949145"/>
                    <a:gd name="connsiteX8" fmla="*/ 134643 w 852441"/>
                    <a:gd name="connsiteY8" fmla="*/ 907797 h 949145"/>
                    <a:gd name="connsiteX9" fmla="*/ 6606 w 852441"/>
                    <a:gd name="connsiteY9" fmla="*/ 429958 h 949145"/>
                    <a:gd name="connsiteX10" fmla="*/ 8427 w 852441"/>
                    <a:gd name="connsiteY10" fmla="*/ 429470 h 949145"/>
                    <a:gd name="connsiteX11" fmla="*/ 77881 w 852441"/>
                    <a:gd name="connsiteY11" fmla="*/ 193623 h 949145"/>
                    <a:gd name="connsiteX12" fmla="*/ 145175 w 852441"/>
                    <a:gd name="connsiteY12" fmla="*/ 158387 h 949145"/>
                    <a:gd name="connsiteX13" fmla="*/ 144727 w 852441"/>
                    <a:gd name="connsiteY13" fmla="*/ 156714 h 949145"/>
                    <a:gd name="connsiteX14" fmla="*/ 417379 w 852441"/>
                    <a:gd name="connsiteY14" fmla="*/ 83656 h 949145"/>
                    <a:gd name="connsiteX15" fmla="*/ 417399 w 852441"/>
                    <a:gd name="connsiteY15" fmla="*/ 83728 h 949145"/>
                    <a:gd name="connsiteX16" fmla="*/ 567660 w 852441"/>
                    <a:gd name="connsiteY16" fmla="*/ 43466 h 949145"/>
                    <a:gd name="connsiteX17" fmla="*/ 568791 w 852441"/>
                    <a:gd name="connsiteY17" fmla="*/ 47687 h 949145"/>
                    <a:gd name="connsiteX18" fmla="*/ 852441 w 852441"/>
                    <a:gd name="connsiteY18" fmla="*/ 0 h 949145"/>
                    <a:gd name="connsiteX0" fmla="*/ 225861 w 852441"/>
                    <a:gd name="connsiteY0" fmla="*/ 839239 h 949145"/>
                    <a:gd name="connsiteX1" fmla="*/ 523476 w 852441"/>
                    <a:gd name="connsiteY1" fmla="*/ 839239 h 949145"/>
                    <a:gd name="connsiteX2" fmla="*/ 578429 w 852441"/>
                    <a:gd name="connsiteY2" fmla="*/ 894192 h 949145"/>
                    <a:gd name="connsiteX3" fmla="*/ 523476 w 852441"/>
                    <a:gd name="connsiteY3" fmla="*/ 949145 h 949145"/>
                    <a:gd name="connsiteX4" fmla="*/ 190154 w 852441"/>
                    <a:gd name="connsiteY4" fmla="*/ 949145 h 949145"/>
                    <a:gd name="connsiteX5" fmla="*/ 139519 w 852441"/>
                    <a:gd name="connsiteY5" fmla="*/ 915582 h 949145"/>
                    <a:gd name="connsiteX6" fmla="*/ 137779 w 852441"/>
                    <a:gd name="connsiteY6" fmla="*/ 906957 h 949145"/>
                    <a:gd name="connsiteX7" fmla="*/ 134643 w 852441"/>
                    <a:gd name="connsiteY7" fmla="*/ 907797 h 949145"/>
                    <a:gd name="connsiteX8" fmla="*/ 6606 w 852441"/>
                    <a:gd name="connsiteY8" fmla="*/ 429958 h 949145"/>
                    <a:gd name="connsiteX9" fmla="*/ 8427 w 852441"/>
                    <a:gd name="connsiteY9" fmla="*/ 429470 h 949145"/>
                    <a:gd name="connsiteX10" fmla="*/ 77881 w 852441"/>
                    <a:gd name="connsiteY10" fmla="*/ 193623 h 949145"/>
                    <a:gd name="connsiteX11" fmla="*/ 145175 w 852441"/>
                    <a:gd name="connsiteY11" fmla="*/ 158387 h 949145"/>
                    <a:gd name="connsiteX12" fmla="*/ 144727 w 852441"/>
                    <a:gd name="connsiteY12" fmla="*/ 156714 h 949145"/>
                    <a:gd name="connsiteX13" fmla="*/ 417379 w 852441"/>
                    <a:gd name="connsiteY13" fmla="*/ 83656 h 949145"/>
                    <a:gd name="connsiteX14" fmla="*/ 417399 w 852441"/>
                    <a:gd name="connsiteY14" fmla="*/ 83728 h 949145"/>
                    <a:gd name="connsiteX15" fmla="*/ 567660 w 852441"/>
                    <a:gd name="connsiteY15" fmla="*/ 43466 h 949145"/>
                    <a:gd name="connsiteX16" fmla="*/ 568791 w 852441"/>
                    <a:gd name="connsiteY16" fmla="*/ 47687 h 949145"/>
                    <a:gd name="connsiteX17" fmla="*/ 852441 w 852441"/>
                    <a:gd name="connsiteY17" fmla="*/ 0 h 949145"/>
                    <a:gd name="connsiteX0" fmla="*/ 523476 w 852441"/>
                    <a:gd name="connsiteY0" fmla="*/ 839239 h 949145"/>
                    <a:gd name="connsiteX1" fmla="*/ 578429 w 852441"/>
                    <a:gd name="connsiteY1" fmla="*/ 894192 h 949145"/>
                    <a:gd name="connsiteX2" fmla="*/ 523476 w 852441"/>
                    <a:gd name="connsiteY2" fmla="*/ 949145 h 949145"/>
                    <a:gd name="connsiteX3" fmla="*/ 190154 w 852441"/>
                    <a:gd name="connsiteY3" fmla="*/ 949145 h 949145"/>
                    <a:gd name="connsiteX4" fmla="*/ 139519 w 852441"/>
                    <a:gd name="connsiteY4" fmla="*/ 915582 h 949145"/>
                    <a:gd name="connsiteX5" fmla="*/ 137779 w 852441"/>
                    <a:gd name="connsiteY5" fmla="*/ 906957 h 949145"/>
                    <a:gd name="connsiteX6" fmla="*/ 134643 w 852441"/>
                    <a:gd name="connsiteY6" fmla="*/ 907797 h 949145"/>
                    <a:gd name="connsiteX7" fmla="*/ 6606 w 852441"/>
                    <a:gd name="connsiteY7" fmla="*/ 429958 h 949145"/>
                    <a:gd name="connsiteX8" fmla="*/ 8427 w 852441"/>
                    <a:gd name="connsiteY8" fmla="*/ 429470 h 949145"/>
                    <a:gd name="connsiteX9" fmla="*/ 77881 w 852441"/>
                    <a:gd name="connsiteY9" fmla="*/ 193623 h 949145"/>
                    <a:gd name="connsiteX10" fmla="*/ 145175 w 852441"/>
                    <a:gd name="connsiteY10" fmla="*/ 158387 h 949145"/>
                    <a:gd name="connsiteX11" fmla="*/ 144727 w 852441"/>
                    <a:gd name="connsiteY11" fmla="*/ 156714 h 949145"/>
                    <a:gd name="connsiteX12" fmla="*/ 417379 w 852441"/>
                    <a:gd name="connsiteY12" fmla="*/ 83656 h 949145"/>
                    <a:gd name="connsiteX13" fmla="*/ 417399 w 852441"/>
                    <a:gd name="connsiteY13" fmla="*/ 83728 h 949145"/>
                    <a:gd name="connsiteX14" fmla="*/ 567660 w 852441"/>
                    <a:gd name="connsiteY14" fmla="*/ 43466 h 949145"/>
                    <a:gd name="connsiteX15" fmla="*/ 568791 w 852441"/>
                    <a:gd name="connsiteY15" fmla="*/ 47687 h 949145"/>
                    <a:gd name="connsiteX16" fmla="*/ 852441 w 852441"/>
                    <a:gd name="connsiteY16" fmla="*/ 0 h 949145"/>
                    <a:gd name="connsiteX0" fmla="*/ 578429 w 852441"/>
                    <a:gd name="connsiteY0" fmla="*/ 894192 h 949145"/>
                    <a:gd name="connsiteX1" fmla="*/ 523476 w 852441"/>
                    <a:gd name="connsiteY1" fmla="*/ 949145 h 949145"/>
                    <a:gd name="connsiteX2" fmla="*/ 190154 w 852441"/>
                    <a:gd name="connsiteY2" fmla="*/ 949145 h 949145"/>
                    <a:gd name="connsiteX3" fmla="*/ 139519 w 852441"/>
                    <a:gd name="connsiteY3" fmla="*/ 915582 h 949145"/>
                    <a:gd name="connsiteX4" fmla="*/ 137779 w 852441"/>
                    <a:gd name="connsiteY4" fmla="*/ 906957 h 949145"/>
                    <a:gd name="connsiteX5" fmla="*/ 134643 w 852441"/>
                    <a:gd name="connsiteY5" fmla="*/ 907797 h 949145"/>
                    <a:gd name="connsiteX6" fmla="*/ 6606 w 852441"/>
                    <a:gd name="connsiteY6" fmla="*/ 429958 h 949145"/>
                    <a:gd name="connsiteX7" fmla="*/ 8427 w 852441"/>
                    <a:gd name="connsiteY7" fmla="*/ 429470 h 949145"/>
                    <a:gd name="connsiteX8" fmla="*/ 77881 w 852441"/>
                    <a:gd name="connsiteY8" fmla="*/ 193623 h 949145"/>
                    <a:gd name="connsiteX9" fmla="*/ 145175 w 852441"/>
                    <a:gd name="connsiteY9" fmla="*/ 158387 h 949145"/>
                    <a:gd name="connsiteX10" fmla="*/ 144727 w 852441"/>
                    <a:gd name="connsiteY10" fmla="*/ 156714 h 949145"/>
                    <a:gd name="connsiteX11" fmla="*/ 417379 w 852441"/>
                    <a:gd name="connsiteY11" fmla="*/ 83656 h 949145"/>
                    <a:gd name="connsiteX12" fmla="*/ 417399 w 852441"/>
                    <a:gd name="connsiteY12" fmla="*/ 83728 h 949145"/>
                    <a:gd name="connsiteX13" fmla="*/ 567660 w 852441"/>
                    <a:gd name="connsiteY13" fmla="*/ 43466 h 949145"/>
                    <a:gd name="connsiteX14" fmla="*/ 568791 w 852441"/>
                    <a:gd name="connsiteY14" fmla="*/ 47687 h 949145"/>
                    <a:gd name="connsiteX15" fmla="*/ 852441 w 852441"/>
                    <a:gd name="connsiteY15" fmla="*/ 0 h 949145"/>
                    <a:gd name="connsiteX0" fmla="*/ 523476 w 852441"/>
                    <a:gd name="connsiteY0" fmla="*/ 949145 h 949145"/>
                    <a:gd name="connsiteX1" fmla="*/ 190154 w 852441"/>
                    <a:gd name="connsiteY1" fmla="*/ 949145 h 949145"/>
                    <a:gd name="connsiteX2" fmla="*/ 139519 w 852441"/>
                    <a:gd name="connsiteY2" fmla="*/ 915582 h 949145"/>
                    <a:gd name="connsiteX3" fmla="*/ 137779 w 852441"/>
                    <a:gd name="connsiteY3" fmla="*/ 906957 h 949145"/>
                    <a:gd name="connsiteX4" fmla="*/ 134643 w 852441"/>
                    <a:gd name="connsiteY4" fmla="*/ 907797 h 949145"/>
                    <a:gd name="connsiteX5" fmla="*/ 6606 w 852441"/>
                    <a:gd name="connsiteY5" fmla="*/ 429958 h 949145"/>
                    <a:gd name="connsiteX6" fmla="*/ 8427 w 852441"/>
                    <a:gd name="connsiteY6" fmla="*/ 429470 h 949145"/>
                    <a:gd name="connsiteX7" fmla="*/ 77881 w 852441"/>
                    <a:gd name="connsiteY7" fmla="*/ 193623 h 949145"/>
                    <a:gd name="connsiteX8" fmla="*/ 145175 w 852441"/>
                    <a:gd name="connsiteY8" fmla="*/ 158387 h 949145"/>
                    <a:gd name="connsiteX9" fmla="*/ 144727 w 852441"/>
                    <a:gd name="connsiteY9" fmla="*/ 156714 h 949145"/>
                    <a:gd name="connsiteX10" fmla="*/ 417379 w 852441"/>
                    <a:gd name="connsiteY10" fmla="*/ 83656 h 949145"/>
                    <a:gd name="connsiteX11" fmla="*/ 417399 w 852441"/>
                    <a:gd name="connsiteY11" fmla="*/ 83728 h 949145"/>
                    <a:gd name="connsiteX12" fmla="*/ 567660 w 852441"/>
                    <a:gd name="connsiteY12" fmla="*/ 43466 h 949145"/>
                    <a:gd name="connsiteX13" fmla="*/ 568791 w 852441"/>
                    <a:gd name="connsiteY13" fmla="*/ 47687 h 949145"/>
                    <a:gd name="connsiteX14" fmla="*/ 852441 w 852441"/>
                    <a:gd name="connsiteY14" fmla="*/ 0 h 9491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852441" h="949145">
                      <a:moveTo>
                        <a:pt x="523476" y="949145"/>
                      </a:moveTo>
                      <a:lnTo>
                        <a:pt x="190154" y="949145"/>
                      </a:lnTo>
                      <a:cubicBezTo>
                        <a:pt x="167392" y="949145"/>
                        <a:pt x="147863" y="935306"/>
                        <a:pt x="139519" y="915582"/>
                      </a:cubicBezTo>
                      <a:lnTo>
                        <a:pt x="137779" y="906957"/>
                      </a:lnTo>
                      <a:lnTo>
                        <a:pt x="134643" y="907797"/>
                      </a:lnTo>
                      <a:lnTo>
                        <a:pt x="6606" y="429958"/>
                      </a:lnTo>
                      <a:lnTo>
                        <a:pt x="8427" y="429470"/>
                      </a:lnTo>
                      <a:cubicBezTo>
                        <a:pt x="-15926" y="338581"/>
                        <a:pt x="14098" y="246827"/>
                        <a:pt x="77881" y="193623"/>
                      </a:cubicBezTo>
                      <a:lnTo>
                        <a:pt x="145175" y="158387"/>
                      </a:lnTo>
                      <a:cubicBezTo>
                        <a:pt x="145026" y="157829"/>
                        <a:pt x="144876" y="157272"/>
                        <a:pt x="144727" y="156714"/>
                      </a:cubicBezTo>
                      <a:lnTo>
                        <a:pt x="417379" y="83656"/>
                      </a:lnTo>
                      <a:cubicBezTo>
                        <a:pt x="417386" y="83680"/>
                        <a:pt x="417392" y="83704"/>
                        <a:pt x="417399" y="83728"/>
                      </a:cubicBezTo>
                      <a:lnTo>
                        <a:pt x="567660" y="43466"/>
                      </a:lnTo>
                      <a:lnTo>
                        <a:pt x="568791" y="47687"/>
                      </a:lnTo>
                      <a:lnTo>
                        <a:pt x="852441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9" name="Abgerundetes Rechteck 70">
                <a:extLst>
                  <a:ext uri="{FF2B5EF4-FFF2-40B4-BE49-F238E27FC236}">
                    <a16:creationId xmlns:a16="http://schemas.microsoft.com/office/drawing/2014/main" id="{CE4C497E-1CB8-40C3-844D-149CA5686CD2}"/>
                  </a:ext>
                </a:extLst>
              </p:cNvPr>
              <p:cNvSpPr/>
              <p:nvPr/>
            </p:nvSpPr>
            <p:spPr>
              <a:xfrm rot="900000">
                <a:off x="3034570" y="3906021"/>
                <a:ext cx="443227" cy="109906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" name="Abgerundetes Rechteck 71">
                <a:extLst>
                  <a:ext uri="{FF2B5EF4-FFF2-40B4-BE49-F238E27FC236}">
                    <a16:creationId xmlns:a16="http://schemas.microsoft.com/office/drawing/2014/main" id="{A13A38C3-9912-40DF-8810-7B2CF7D3D8F7}"/>
                  </a:ext>
                </a:extLst>
              </p:cNvPr>
              <p:cNvSpPr/>
              <p:nvPr/>
            </p:nvSpPr>
            <p:spPr>
              <a:xfrm rot="900000">
                <a:off x="3034568" y="3736584"/>
                <a:ext cx="443227" cy="109906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" name="Abgerundetes Rechteck 72">
                <a:extLst>
                  <a:ext uri="{FF2B5EF4-FFF2-40B4-BE49-F238E27FC236}">
                    <a16:creationId xmlns:a16="http://schemas.microsoft.com/office/drawing/2014/main" id="{7C33AB2F-F3D0-4FD8-A963-BD42C905515E}"/>
                  </a:ext>
                </a:extLst>
              </p:cNvPr>
              <p:cNvSpPr/>
              <p:nvPr/>
            </p:nvSpPr>
            <p:spPr>
              <a:xfrm rot="900000">
                <a:off x="3034570" y="3563094"/>
                <a:ext cx="443227" cy="109906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" name="Abgerundetes Rechteck 73">
                <a:extLst>
                  <a:ext uri="{FF2B5EF4-FFF2-40B4-BE49-F238E27FC236}">
                    <a16:creationId xmlns:a16="http://schemas.microsoft.com/office/drawing/2014/main" id="{462FCB6C-7771-4FD0-83E7-9A285E524EA2}"/>
                  </a:ext>
                </a:extLst>
              </p:cNvPr>
              <p:cNvSpPr/>
              <p:nvPr/>
            </p:nvSpPr>
            <p:spPr>
              <a:xfrm rot="900000">
                <a:off x="3034571" y="3398096"/>
                <a:ext cx="443227" cy="109906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" name="Abgerundetes Rechteck 74">
                <a:extLst>
                  <a:ext uri="{FF2B5EF4-FFF2-40B4-BE49-F238E27FC236}">
                    <a16:creationId xmlns:a16="http://schemas.microsoft.com/office/drawing/2014/main" id="{C45B7AA7-0A66-423D-9D64-A88A74F07100}"/>
                  </a:ext>
                </a:extLst>
              </p:cNvPr>
              <p:cNvSpPr/>
              <p:nvPr/>
            </p:nvSpPr>
            <p:spPr>
              <a:xfrm rot="900000">
                <a:off x="3034565" y="3228743"/>
                <a:ext cx="443227" cy="109906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" name="Abgerundetes Rechteck 75">
                <a:extLst>
                  <a:ext uri="{FF2B5EF4-FFF2-40B4-BE49-F238E27FC236}">
                    <a16:creationId xmlns:a16="http://schemas.microsoft.com/office/drawing/2014/main" id="{BD155DF7-F2B1-4CB1-9F1B-AF9498BFEEAE}"/>
                  </a:ext>
                </a:extLst>
              </p:cNvPr>
              <p:cNvSpPr/>
              <p:nvPr/>
            </p:nvSpPr>
            <p:spPr>
              <a:xfrm rot="900000">
                <a:off x="3034563" y="3059306"/>
                <a:ext cx="443227" cy="109906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" name="Abgerundetes Rechteck 76">
                <a:extLst>
                  <a:ext uri="{FF2B5EF4-FFF2-40B4-BE49-F238E27FC236}">
                    <a16:creationId xmlns:a16="http://schemas.microsoft.com/office/drawing/2014/main" id="{7DA32C30-907B-4065-901F-DC56769C9D61}"/>
                  </a:ext>
                </a:extLst>
              </p:cNvPr>
              <p:cNvSpPr/>
              <p:nvPr/>
            </p:nvSpPr>
            <p:spPr>
              <a:xfrm rot="900000">
                <a:off x="3034565" y="2885816"/>
                <a:ext cx="443227" cy="109906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" name="Abgerundetes Rechteck 77">
                <a:extLst>
                  <a:ext uri="{FF2B5EF4-FFF2-40B4-BE49-F238E27FC236}">
                    <a16:creationId xmlns:a16="http://schemas.microsoft.com/office/drawing/2014/main" id="{0DBA4821-F334-446D-BB06-58A71E592078}"/>
                  </a:ext>
                </a:extLst>
              </p:cNvPr>
              <p:cNvSpPr/>
              <p:nvPr/>
            </p:nvSpPr>
            <p:spPr>
              <a:xfrm rot="900000">
                <a:off x="3034566" y="2720818"/>
                <a:ext cx="443227" cy="109906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" name="Abgerundetes Rechteck 78">
                <a:extLst>
                  <a:ext uri="{FF2B5EF4-FFF2-40B4-BE49-F238E27FC236}">
                    <a16:creationId xmlns:a16="http://schemas.microsoft.com/office/drawing/2014/main" id="{5FE42504-9D38-4B76-896C-6CF2415219DC}"/>
                  </a:ext>
                </a:extLst>
              </p:cNvPr>
              <p:cNvSpPr/>
              <p:nvPr/>
            </p:nvSpPr>
            <p:spPr>
              <a:xfrm rot="900000">
                <a:off x="3034573" y="2552484"/>
                <a:ext cx="443227" cy="109906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" name="Abgerundetes Rechteck 52">
                <a:extLst>
                  <a:ext uri="{FF2B5EF4-FFF2-40B4-BE49-F238E27FC236}">
                    <a16:creationId xmlns:a16="http://schemas.microsoft.com/office/drawing/2014/main" id="{D4EB49D0-E379-4917-9DB7-A4AB17D46C7C}"/>
                  </a:ext>
                </a:extLst>
              </p:cNvPr>
              <p:cNvSpPr/>
              <p:nvPr/>
            </p:nvSpPr>
            <p:spPr>
              <a:xfrm rot="16200000">
                <a:off x="2870295" y="3983004"/>
                <a:ext cx="640437" cy="576055"/>
              </a:xfrm>
              <a:custGeom>
                <a:avLst/>
                <a:gdLst/>
                <a:ahLst/>
                <a:cxnLst/>
                <a:rect l="l" t="t" r="r" b="b"/>
                <a:pathLst>
                  <a:path w="640437" h="576055">
                    <a:moveTo>
                      <a:pt x="639916" y="522238"/>
                    </a:moveTo>
                    <a:cubicBezTo>
                      <a:pt x="636963" y="543449"/>
                      <a:pt x="621680" y="561871"/>
                      <a:pt x="599693" y="567763"/>
                    </a:cubicBezTo>
                    <a:cubicBezTo>
                      <a:pt x="570377" y="575618"/>
                      <a:pt x="540245" y="558221"/>
                      <a:pt x="532390" y="528905"/>
                    </a:cubicBezTo>
                    <a:lnTo>
                      <a:pt x="451220" y="225975"/>
                    </a:lnTo>
                    <a:lnTo>
                      <a:pt x="448231" y="227111"/>
                    </a:lnTo>
                    <a:cubicBezTo>
                      <a:pt x="418996" y="150213"/>
                      <a:pt x="339256" y="104926"/>
                      <a:pt x="258238" y="119210"/>
                    </a:cubicBezTo>
                    <a:cubicBezTo>
                      <a:pt x="177220" y="133493"/>
                      <a:pt x="117774" y="203318"/>
                      <a:pt x="116599" y="285577"/>
                    </a:cubicBezTo>
                    <a:cubicBezTo>
                      <a:pt x="115425" y="367837"/>
                      <a:pt x="172853" y="439331"/>
                      <a:pt x="253430" y="455921"/>
                    </a:cubicBezTo>
                    <a:cubicBezTo>
                      <a:pt x="313863" y="468364"/>
                      <a:pt x="374534" y="447292"/>
                      <a:pt x="414347" y="403902"/>
                    </a:cubicBezTo>
                    <a:lnTo>
                      <a:pt x="432165" y="375900"/>
                    </a:lnTo>
                    <a:lnTo>
                      <a:pt x="436216" y="355836"/>
                    </a:lnTo>
                    <a:cubicBezTo>
                      <a:pt x="440387" y="345974"/>
                      <a:pt x="447356" y="337583"/>
                      <a:pt x="456126" y="331658"/>
                    </a:cubicBezTo>
                    <a:lnTo>
                      <a:pt x="477663" y="325079"/>
                    </a:lnTo>
                    <a:lnTo>
                      <a:pt x="514309" y="461847"/>
                    </a:lnTo>
                    <a:lnTo>
                      <a:pt x="473621" y="508253"/>
                    </a:lnTo>
                    <a:cubicBezTo>
                      <a:pt x="407911" y="563581"/>
                      <a:pt x="318762" y="588401"/>
                      <a:pt x="229920" y="570108"/>
                    </a:cubicBezTo>
                    <a:cubicBezTo>
                      <a:pt x="94542" y="542234"/>
                      <a:pt x="-1944" y="422117"/>
                      <a:pt x="29" y="283913"/>
                    </a:cubicBezTo>
                    <a:cubicBezTo>
                      <a:pt x="2002" y="145710"/>
                      <a:pt x="101879" y="28396"/>
                      <a:pt x="237997" y="4399"/>
                    </a:cubicBezTo>
                    <a:cubicBezTo>
                      <a:pt x="374115" y="-19598"/>
                      <a:pt x="508089" y="56488"/>
                      <a:pt x="557204" y="185684"/>
                    </a:cubicBezTo>
                    <a:lnTo>
                      <a:pt x="554484" y="186718"/>
                    </a:lnTo>
                    <a:lnTo>
                      <a:pt x="638551" y="500459"/>
                    </a:lnTo>
                    <a:cubicBezTo>
                      <a:pt x="640515" y="507788"/>
                      <a:pt x="640900" y="515168"/>
                      <a:pt x="639916" y="522238"/>
                    </a:cubicBezTo>
                    <a:close/>
                  </a:path>
                </a:pathLst>
              </a:custGeom>
              <a:solidFill>
                <a:srgbClr val="FFFFFF"/>
              </a:solidFill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9" name="Gruppieren 18">
                <a:extLst>
                  <a:ext uri="{FF2B5EF4-FFF2-40B4-BE49-F238E27FC236}">
                    <a16:creationId xmlns:a16="http://schemas.microsoft.com/office/drawing/2014/main" id="{CB1AEDA7-6438-4E0A-A073-F4B7866D0A14}"/>
                  </a:ext>
                </a:extLst>
              </p:cNvPr>
              <p:cNvGrpSpPr/>
              <p:nvPr/>
            </p:nvGrpSpPr>
            <p:grpSpPr>
              <a:xfrm>
                <a:off x="3215942" y="2138977"/>
                <a:ext cx="776760" cy="1864583"/>
                <a:chOff x="3215942" y="2138977"/>
                <a:chExt cx="776760" cy="1864583"/>
              </a:xfrm>
            </p:grpSpPr>
            <p:sp>
              <p:nvSpPr>
                <p:cNvPr id="33" name="Abgerundetes Rechteck 52">
                  <a:extLst>
                    <a:ext uri="{FF2B5EF4-FFF2-40B4-BE49-F238E27FC236}">
                      <a16:creationId xmlns:a16="http://schemas.microsoft.com/office/drawing/2014/main" id="{47D5F6E5-F5EE-4FB3-B7C5-1B2DD01FA804}"/>
                    </a:ext>
                  </a:extLst>
                </p:cNvPr>
                <p:cNvSpPr/>
                <p:nvPr/>
              </p:nvSpPr>
              <p:spPr>
                <a:xfrm rot="16200000">
                  <a:off x="2783042" y="2762563"/>
                  <a:ext cx="1751312" cy="668009"/>
                </a:xfrm>
                <a:custGeom>
                  <a:avLst/>
                  <a:gdLst>
                    <a:gd name="connsiteX0" fmla="*/ 1864583 w 1956023"/>
                    <a:gd name="connsiteY0" fmla="*/ 483072 h 773863"/>
                    <a:gd name="connsiteX1" fmla="*/ 1864582 w 1956023"/>
                    <a:gd name="connsiteY1" fmla="*/ 483077 h 773863"/>
                    <a:gd name="connsiteX2" fmla="*/ 1864582 w 1956023"/>
                    <a:gd name="connsiteY2" fmla="*/ 486406 h 773863"/>
                    <a:gd name="connsiteX3" fmla="*/ 1864264 w 1956023"/>
                    <a:gd name="connsiteY3" fmla="*/ 486406 h 773863"/>
                    <a:gd name="connsiteX4" fmla="*/ 1836804 w 1956023"/>
                    <a:gd name="connsiteY4" fmla="*/ 773863 h 773863"/>
                    <a:gd name="connsiteX5" fmla="*/ 1780762 w 1956023"/>
                    <a:gd name="connsiteY5" fmla="*/ 773863 h 773863"/>
                    <a:gd name="connsiteX6" fmla="*/ 1753301 w 1956023"/>
                    <a:gd name="connsiteY6" fmla="*/ 486406 h 773863"/>
                    <a:gd name="connsiteX7" fmla="*/ 1750087 w 1956023"/>
                    <a:gd name="connsiteY7" fmla="*/ 486406 h 773863"/>
                    <a:gd name="connsiteX8" fmla="*/ 1750087 w 1956023"/>
                    <a:gd name="connsiteY8" fmla="*/ 210710 h 773863"/>
                    <a:gd name="connsiteX9" fmla="*/ 1741313 w 1956023"/>
                    <a:gd name="connsiteY9" fmla="*/ 171524 h 773863"/>
                    <a:gd name="connsiteX10" fmla="*/ 1636396 w 1956023"/>
                    <a:gd name="connsiteY10" fmla="*/ 107365 h 773863"/>
                    <a:gd name="connsiteX11" fmla="*/ 1636396 w 1956023"/>
                    <a:gd name="connsiteY11" fmla="*/ 105854 h 773863"/>
                    <a:gd name="connsiteX12" fmla="*/ 1628484 w 1956023"/>
                    <a:gd name="connsiteY12" fmla="*/ 105854 h 773863"/>
                    <a:gd name="connsiteX13" fmla="*/ 1608404 w 1956023"/>
                    <a:gd name="connsiteY13" fmla="*/ 109908 h 773863"/>
                    <a:gd name="connsiteX14" fmla="*/ 29450 w 1956023"/>
                    <a:gd name="connsiteY14" fmla="*/ 109908 h 773863"/>
                    <a:gd name="connsiteX15" fmla="*/ 0 w 1956023"/>
                    <a:gd name="connsiteY15" fmla="*/ 0 h 773863"/>
                    <a:gd name="connsiteX16" fmla="*/ 1141701 w 1956023"/>
                    <a:gd name="connsiteY16" fmla="*/ 0 h 773863"/>
                    <a:gd name="connsiteX17" fmla="*/ 1608404 w 1956023"/>
                    <a:gd name="connsiteY17" fmla="*/ 0 h 773863"/>
                    <a:gd name="connsiteX18" fmla="*/ 1636396 w 1956023"/>
                    <a:gd name="connsiteY18" fmla="*/ 0 h 773863"/>
                    <a:gd name="connsiteX19" fmla="*/ 1636396 w 1956023"/>
                    <a:gd name="connsiteY19" fmla="*/ 1886 h 773863"/>
                    <a:gd name="connsiteX20" fmla="*/ 1846231 w 1956023"/>
                    <a:gd name="connsiteY20" fmla="*/ 130014 h 773863"/>
                    <a:gd name="connsiteX21" fmla="*/ 1862850 w 1956023"/>
                    <a:gd name="connsiteY21" fmla="*/ 204135 h 773863"/>
                    <a:gd name="connsiteX22" fmla="*/ 1864582 w 1956023"/>
                    <a:gd name="connsiteY22" fmla="*/ 204135 h 773863"/>
                    <a:gd name="connsiteX23" fmla="*/ 1864582 w 1956023"/>
                    <a:gd name="connsiteY23" fmla="*/ 483072 h 773863"/>
                    <a:gd name="connsiteX24" fmla="*/ 1956023 w 1956023"/>
                    <a:gd name="connsiteY24" fmla="*/ 574512 h 773863"/>
                    <a:gd name="connsiteX0" fmla="*/ 1864583 w 1864583"/>
                    <a:gd name="connsiteY0" fmla="*/ 483072 h 773863"/>
                    <a:gd name="connsiteX1" fmla="*/ 1864582 w 1864583"/>
                    <a:gd name="connsiteY1" fmla="*/ 483077 h 773863"/>
                    <a:gd name="connsiteX2" fmla="*/ 1864582 w 1864583"/>
                    <a:gd name="connsiteY2" fmla="*/ 486406 h 773863"/>
                    <a:gd name="connsiteX3" fmla="*/ 1864264 w 1864583"/>
                    <a:gd name="connsiteY3" fmla="*/ 486406 h 773863"/>
                    <a:gd name="connsiteX4" fmla="*/ 1836804 w 1864583"/>
                    <a:gd name="connsiteY4" fmla="*/ 773863 h 773863"/>
                    <a:gd name="connsiteX5" fmla="*/ 1780762 w 1864583"/>
                    <a:gd name="connsiteY5" fmla="*/ 773863 h 773863"/>
                    <a:gd name="connsiteX6" fmla="*/ 1753301 w 1864583"/>
                    <a:gd name="connsiteY6" fmla="*/ 486406 h 773863"/>
                    <a:gd name="connsiteX7" fmla="*/ 1750087 w 1864583"/>
                    <a:gd name="connsiteY7" fmla="*/ 486406 h 773863"/>
                    <a:gd name="connsiteX8" fmla="*/ 1750087 w 1864583"/>
                    <a:gd name="connsiteY8" fmla="*/ 210710 h 773863"/>
                    <a:gd name="connsiteX9" fmla="*/ 1741313 w 1864583"/>
                    <a:gd name="connsiteY9" fmla="*/ 171524 h 773863"/>
                    <a:gd name="connsiteX10" fmla="*/ 1636396 w 1864583"/>
                    <a:gd name="connsiteY10" fmla="*/ 107365 h 773863"/>
                    <a:gd name="connsiteX11" fmla="*/ 1636396 w 1864583"/>
                    <a:gd name="connsiteY11" fmla="*/ 105854 h 773863"/>
                    <a:gd name="connsiteX12" fmla="*/ 1628484 w 1864583"/>
                    <a:gd name="connsiteY12" fmla="*/ 105854 h 773863"/>
                    <a:gd name="connsiteX13" fmla="*/ 1608404 w 1864583"/>
                    <a:gd name="connsiteY13" fmla="*/ 109908 h 773863"/>
                    <a:gd name="connsiteX14" fmla="*/ 29450 w 1864583"/>
                    <a:gd name="connsiteY14" fmla="*/ 109908 h 773863"/>
                    <a:gd name="connsiteX15" fmla="*/ 0 w 1864583"/>
                    <a:gd name="connsiteY15" fmla="*/ 0 h 773863"/>
                    <a:gd name="connsiteX16" fmla="*/ 1141701 w 1864583"/>
                    <a:gd name="connsiteY16" fmla="*/ 0 h 773863"/>
                    <a:gd name="connsiteX17" fmla="*/ 1608404 w 1864583"/>
                    <a:gd name="connsiteY17" fmla="*/ 0 h 773863"/>
                    <a:gd name="connsiteX18" fmla="*/ 1636396 w 1864583"/>
                    <a:gd name="connsiteY18" fmla="*/ 0 h 773863"/>
                    <a:gd name="connsiteX19" fmla="*/ 1636396 w 1864583"/>
                    <a:gd name="connsiteY19" fmla="*/ 1886 h 773863"/>
                    <a:gd name="connsiteX20" fmla="*/ 1846231 w 1864583"/>
                    <a:gd name="connsiteY20" fmla="*/ 130014 h 773863"/>
                    <a:gd name="connsiteX21" fmla="*/ 1862850 w 1864583"/>
                    <a:gd name="connsiteY21" fmla="*/ 204135 h 773863"/>
                    <a:gd name="connsiteX22" fmla="*/ 1864582 w 1864583"/>
                    <a:gd name="connsiteY22" fmla="*/ 204135 h 773863"/>
                    <a:gd name="connsiteX23" fmla="*/ 1864582 w 1864583"/>
                    <a:gd name="connsiteY23" fmla="*/ 483072 h 773863"/>
                    <a:gd name="connsiteX0" fmla="*/ 1864583 w 1864583"/>
                    <a:gd name="connsiteY0" fmla="*/ 483072 h 773863"/>
                    <a:gd name="connsiteX1" fmla="*/ 1864582 w 1864583"/>
                    <a:gd name="connsiteY1" fmla="*/ 483077 h 773863"/>
                    <a:gd name="connsiteX2" fmla="*/ 1864582 w 1864583"/>
                    <a:gd name="connsiteY2" fmla="*/ 486406 h 773863"/>
                    <a:gd name="connsiteX3" fmla="*/ 1864264 w 1864583"/>
                    <a:gd name="connsiteY3" fmla="*/ 486406 h 773863"/>
                    <a:gd name="connsiteX4" fmla="*/ 1836804 w 1864583"/>
                    <a:gd name="connsiteY4" fmla="*/ 773863 h 773863"/>
                    <a:gd name="connsiteX5" fmla="*/ 1780762 w 1864583"/>
                    <a:gd name="connsiteY5" fmla="*/ 773863 h 773863"/>
                    <a:gd name="connsiteX6" fmla="*/ 1753301 w 1864583"/>
                    <a:gd name="connsiteY6" fmla="*/ 486406 h 773863"/>
                    <a:gd name="connsiteX7" fmla="*/ 1750087 w 1864583"/>
                    <a:gd name="connsiteY7" fmla="*/ 486406 h 773863"/>
                    <a:gd name="connsiteX8" fmla="*/ 1750087 w 1864583"/>
                    <a:gd name="connsiteY8" fmla="*/ 210710 h 773863"/>
                    <a:gd name="connsiteX9" fmla="*/ 1741313 w 1864583"/>
                    <a:gd name="connsiteY9" fmla="*/ 171524 h 773863"/>
                    <a:gd name="connsiteX10" fmla="*/ 1636396 w 1864583"/>
                    <a:gd name="connsiteY10" fmla="*/ 107365 h 773863"/>
                    <a:gd name="connsiteX11" fmla="*/ 1636396 w 1864583"/>
                    <a:gd name="connsiteY11" fmla="*/ 105854 h 773863"/>
                    <a:gd name="connsiteX12" fmla="*/ 1628484 w 1864583"/>
                    <a:gd name="connsiteY12" fmla="*/ 105854 h 773863"/>
                    <a:gd name="connsiteX13" fmla="*/ 1608404 w 1864583"/>
                    <a:gd name="connsiteY13" fmla="*/ 109908 h 773863"/>
                    <a:gd name="connsiteX14" fmla="*/ 29450 w 1864583"/>
                    <a:gd name="connsiteY14" fmla="*/ 109908 h 773863"/>
                    <a:gd name="connsiteX15" fmla="*/ 0 w 1864583"/>
                    <a:gd name="connsiteY15" fmla="*/ 0 h 773863"/>
                    <a:gd name="connsiteX16" fmla="*/ 1141701 w 1864583"/>
                    <a:gd name="connsiteY16" fmla="*/ 0 h 773863"/>
                    <a:gd name="connsiteX17" fmla="*/ 1608404 w 1864583"/>
                    <a:gd name="connsiteY17" fmla="*/ 0 h 773863"/>
                    <a:gd name="connsiteX18" fmla="*/ 1636396 w 1864583"/>
                    <a:gd name="connsiteY18" fmla="*/ 0 h 773863"/>
                    <a:gd name="connsiteX19" fmla="*/ 1636396 w 1864583"/>
                    <a:gd name="connsiteY19" fmla="*/ 1886 h 773863"/>
                    <a:gd name="connsiteX20" fmla="*/ 1846231 w 1864583"/>
                    <a:gd name="connsiteY20" fmla="*/ 130014 h 773863"/>
                    <a:gd name="connsiteX21" fmla="*/ 1862850 w 1864583"/>
                    <a:gd name="connsiteY21" fmla="*/ 204135 h 773863"/>
                    <a:gd name="connsiteX22" fmla="*/ 1864582 w 1864583"/>
                    <a:gd name="connsiteY22" fmla="*/ 204135 h 773863"/>
                    <a:gd name="connsiteX0" fmla="*/ 1864583 w 1864583"/>
                    <a:gd name="connsiteY0" fmla="*/ 483072 h 773863"/>
                    <a:gd name="connsiteX1" fmla="*/ 1864582 w 1864583"/>
                    <a:gd name="connsiteY1" fmla="*/ 483077 h 773863"/>
                    <a:gd name="connsiteX2" fmla="*/ 1864582 w 1864583"/>
                    <a:gd name="connsiteY2" fmla="*/ 486406 h 773863"/>
                    <a:gd name="connsiteX3" fmla="*/ 1836804 w 1864583"/>
                    <a:gd name="connsiteY3" fmla="*/ 773863 h 773863"/>
                    <a:gd name="connsiteX4" fmla="*/ 1780762 w 1864583"/>
                    <a:gd name="connsiteY4" fmla="*/ 773863 h 773863"/>
                    <a:gd name="connsiteX5" fmla="*/ 1753301 w 1864583"/>
                    <a:gd name="connsiteY5" fmla="*/ 486406 h 773863"/>
                    <a:gd name="connsiteX6" fmla="*/ 1750087 w 1864583"/>
                    <a:gd name="connsiteY6" fmla="*/ 486406 h 773863"/>
                    <a:gd name="connsiteX7" fmla="*/ 1750087 w 1864583"/>
                    <a:gd name="connsiteY7" fmla="*/ 210710 h 773863"/>
                    <a:gd name="connsiteX8" fmla="*/ 1741313 w 1864583"/>
                    <a:gd name="connsiteY8" fmla="*/ 171524 h 773863"/>
                    <a:gd name="connsiteX9" fmla="*/ 1636396 w 1864583"/>
                    <a:gd name="connsiteY9" fmla="*/ 107365 h 773863"/>
                    <a:gd name="connsiteX10" fmla="*/ 1636396 w 1864583"/>
                    <a:gd name="connsiteY10" fmla="*/ 105854 h 773863"/>
                    <a:gd name="connsiteX11" fmla="*/ 1628484 w 1864583"/>
                    <a:gd name="connsiteY11" fmla="*/ 105854 h 773863"/>
                    <a:gd name="connsiteX12" fmla="*/ 1608404 w 1864583"/>
                    <a:gd name="connsiteY12" fmla="*/ 109908 h 773863"/>
                    <a:gd name="connsiteX13" fmla="*/ 29450 w 1864583"/>
                    <a:gd name="connsiteY13" fmla="*/ 109908 h 773863"/>
                    <a:gd name="connsiteX14" fmla="*/ 0 w 1864583"/>
                    <a:gd name="connsiteY14" fmla="*/ 0 h 773863"/>
                    <a:gd name="connsiteX15" fmla="*/ 1141701 w 1864583"/>
                    <a:gd name="connsiteY15" fmla="*/ 0 h 773863"/>
                    <a:gd name="connsiteX16" fmla="*/ 1608404 w 1864583"/>
                    <a:gd name="connsiteY16" fmla="*/ 0 h 773863"/>
                    <a:gd name="connsiteX17" fmla="*/ 1636396 w 1864583"/>
                    <a:gd name="connsiteY17" fmla="*/ 0 h 773863"/>
                    <a:gd name="connsiteX18" fmla="*/ 1636396 w 1864583"/>
                    <a:gd name="connsiteY18" fmla="*/ 1886 h 773863"/>
                    <a:gd name="connsiteX19" fmla="*/ 1846231 w 1864583"/>
                    <a:gd name="connsiteY19" fmla="*/ 130014 h 773863"/>
                    <a:gd name="connsiteX20" fmla="*/ 1862850 w 1864583"/>
                    <a:gd name="connsiteY20" fmla="*/ 204135 h 773863"/>
                    <a:gd name="connsiteX21" fmla="*/ 1864582 w 1864583"/>
                    <a:gd name="connsiteY21" fmla="*/ 204135 h 773863"/>
                    <a:gd name="connsiteX0" fmla="*/ 1864583 w 1864583"/>
                    <a:gd name="connsiteY0" fmla="*/ 483072 h 773863"/>
                    <a:gd name="connsiteX1" fmla="*/ 1864582 w 1864583"/>
                    <a:gd name="connsiteY1" fmla="*/ 483077 h 773863"/>
                    <a:gd name="connsiteX2" fmla="*/ 1836804 w 1864583"/>
                    <a:gd name="connsiteY2" fmla="*/ 773863 h 773863"/>
                    <a:gd name="connsiteX3" fmla="*/ 1780762 w 1864583"/>
                    <a:gd name="connsiteY3" fmla="*/ 773863 h 773863"/>
                    <a:gd name="connsiteX4" fmla="*/ 1753301 w 1864583"/>
                    <a:gd name="connsiteY4" fmla="*/ 486406 h 773863"/>
                    <a:gd name="connsiteX5" fmla="*/ 1750087 w 1864583"/>
                    <a:gd name="connsiteY5" fmla="*/ 486406 h 773863"/>
                    <a:gd name="connsiteX6" fmla="*/ 1750087 w 1864583"/>
                    <a:gd name="connsiteY6" fmla="*/ 210710 h 773863"/>
                    <a:gd name="connsiteX7" fmla="*/ 1741313 w 1864583"/>
                    <a:gd name="connsiteY7" fmla="*/ 171524 h 773863"/>
                    <a:gd name="connsiteX8" fmla="*/ 1636396 w 1864583"/>
                    <a:gd name="connsiteY8" fmla="*/ 107365 h 773863"/>
                    <a:gd name="connsiteX9" fmla="*/ 1636396 w 1864583"/>
                    <a:gd name="connsiteY9" fmla="*/ 105854 h 773863"/>
                    <a:gd name="connsiteX10" fmla="*/ 1628484 w 1864583"/>
                    <a:gd name="connsiteY10" fmla="*/ 105854 h 773863"/>
                    <a:gd name="connsiteX11" fmla="*/ 1608404 w 1864583"/>
                    <a:gd name="connsiteY11" fmla="*/ 109908 h 773863"/>
                    <a:gd name="connsiteX12" fmla="*/ 29450 w 1864583"/>
                    <a:gd name="connsiteY12" fmla="*/ 109908 h 773863"/>
                    <a:gd name="connsiteX13" fmla="*/ 0 w 1864583"/>
                    <a:gd name="connsiteY13" fmla="*/ 0 h 773863"/>
                    <a:gd name="connsiteX14" fmla="*/ 1141701 w 1864583"/>
                    <a:gd name="connsiteY14" fmla="*/ 0 h 773863"/>
                    <a:gd name="connsiteX15" fmla="*/ 1608404 w 1864583"/>
                    <a:gd name="connsiteY15" fmla="*/ 0 h 773863"/>
                    <a:gd name="connsiteX16" fmla="*/ 1636396 w 1864583"/>
                    <a:gd name="connsiteY16" fmla="*/ 0 h 773863"/>
                    <a:gd name="connsiteX17" fmla="*/ 1636396 w 1864583"/>
                    <a:gd name="connsiteY17" fmla="*/ 1886 h 773863"/>
                    <a:gd name="connsiteX18" fmla="*/ 1846231 w 1864583"/>
                    <a:gd name="connsiteY18" fmla="*/ 130014 h 773863"/>
                    <a:gd name="connsiteX19" fmla="*/ 1862850 w 1864583"/>
                    <a:gd name="connsiteY19" fmla="*/ 204135 h 773863"/>
                    <a:gd name="connsiteX20" fmla="*/ 1864582 w 1864583"/>
                    <a:gd name="connsiteY20" fmla="*/ 204135 h 773863"/>
                    <a:gd name="connsiteX0" fmla="*/ 1864583 w 1864583"/>
                    <a:gd name="connsiteY0" fmla="*/ 483072 h 773863"/>
                    <a:gd name="connsiteX1" fmla="*/ 1836804 w 1864583"/>
                    <a:gd name="connsiteY1" fmla="*/ 773863 h 773863"/>
                    <a:gd name="connsiteX2" fmla="*/ 1780762 w 1864583"/>
                    <a:gd name="connsiteY2" fmla="*/ 773863 h 773863"/>
                    <a:gd name="connsiteX3" fmla="*/ 1753301 w 1864583"/>
                    <a:gd name="connsiteY3" fmla="*/ 486406 h 773863"/>
                    <a:gd name="connsiteX4" fmla="*/ 1750087 w 1864583"/>
                    <a:gd name="connsiteY4" fmla="*/ 486406 h 773863"/>
                    <a:gd name="connsiteX5" fmla="*/ 1750087 w 1864583"/>
                    <a:gd name="connsiteY5" fmla="*/ 210710 h 773863"/>
                    <a:gd name="connsiteX6" fmla="*/ 1741313 w 1864583"/>
                    <a:gd name="connsiteY6" fmla="*/ 171524 h 773863"/>
                    <a:gd name="connsiteX7" fmla="*/ 1636396 w 1864583"/>
                    <a:gd name="connsiteY7" fmla="*/ 107365 h 773863"/>
                    <a:gd name="connsiteX8" fmla="*/ 1636396 w 1864583"/>
                    <a:gd name="connsiteY8" fmla="*/ 105854 h 773863"/>
                    <a:gd name="connsiteX9" fmla="*/ 1628484 w 1864583"/>
                    <a:gd name="connsiteY9" fmla="*/ 105854 h 773863"/>
                    <a:gd name="connsiteX10" fmla="*/ 1608404 w 1864583"/>
                    <a:gd name="connsiteY10" fmla="*/ 109908 h 773863"/>
                    <a:gd name="connsiteX11" fmla="*/ 29450 w 1864583"/>
                    <a:gd name="connsiteY11" fmla="*/ 109908 h 773863"/>
                    <a:gd name="connsiteX12" fmla="*/ 0 w 1864583"/>
                    <a:gd name="connsiteY12" fmla="*/ 0 h 773863"/>
                    <a:gd name="connsiteX13" fmla="*/ 1141701 w 1864583"/>
                    <a:gd name="connsiteY13" fmla="*/ 0 h 773863"/>
                    <a:gd name="connsiteX14" fmla="*/ 1608404 w 1864583"/>
                    <a:gd name="connsiteY14" fmla="*/ 0 h 773863"/>
                    <a:gd name="connsiteX15" fmla="*/ 1636396 w 1864583"/>
                    <a:gd name="connsiteY15" fmla="*/ 0 h 773863"/>
                    <a:gd name="connsiteX16" fmla="*/ 1636396 w 1864583"/>
                    <a:gd name="connsiteY16" fmla="*/ 1886 h 773863"/>
                    <a:gd name="connsiteX17" fmla="*/ 1846231 w 1864583"/>
                    <a:gd name="connsiteY17" fmla="*/ 130014 h 773863"/>
                    <a:gd name="connsiteX18" fmla="*/ 1862850 w 1864583"/>
                    <a:gd name="connsiteY18" fmla="*/ 204135 h 773863"/>
                    <a:gd name="connsiteX19" fmla="*/ 1864582 w 1864583"/>
                    <a:gd name="connsiteY19" fmla="*/ 204135 h 773863"/>
                    <a:gd name="connsiteX0" fmla="*/ 1836804 w 1864582"/>
                    <a:gd name="connsiteY0" fmla="*/ 773863 h 773863"/>
                    <a:gd name="connsiteX1" fmla="*/ 1780762 w 1864582"/>
                    <a:gd name="connsiteY1" fmla="*/ 773863 h 773863"/>
                    <a:gd name="connsiteX2" fmla="*/ 1753301 w 1864582"/>
                    <a:gd name="connsiteY2" fmla="*/ 486406 h 773863"/>
                    <a:gd name="connsiteX3" fmla="*/ 1750087 w 1864582"/>
                    <a:gd name="connsiteY3" fmla="*/ 486406 h 773863"/>
                    <a:gd name="connsiteX4" fmla="*/ 1750087 w 1864582"/>
                    <a:gd name="connsiteY4" fmla="*/ 210710 h 773863"/>
                    <a:gd name="connsiteX5" fmla="*/ 1741313 w 1864582"/>
                    <a:gd name="connsiteY5" fmla="*/ 171524 h 773863"/>
                    <a:gd name="connsiteX6" fmla="*/ 1636396 w 1864582"/>
                    <a:gd name="connsiteY6" fmla="*/ 107365 h 773863"/>
                    <a:gd name="connsiteX7" fmla="*/ 1636396 w 1864582"/>
                    <a:gd name="connsiteY7" fmla="*/ 105854 h 773863"/>
                    <a:gd name="connsiteX8" fmla="*/ 1628484 w 1864582"/>
                    <a:gd name="connsiteY8" fmla="*/ 105854 h 773863"/>
                    <a:gd name="connsiteX9" fmla="*/ 1608404 w 1864582"/>
                    <a:gd name="connsiteY9" fmla="*/ 109908 h 773863"/>
                    <a:gd name="connsiteX10" fmla="*/ 29450 w 1864582"/>
                    <a:gd name="connsiteY10" fmla="*/ 109908 h 773863"/>
                    <a:gd name="connsiteX11" fmla="*/ 0 w 1864582"/>
                    <a:gd name="connsiteY11" fmla="*/ 0 h 773863"/>
                    <a:gd name="connsiteX12" fmla="*/ 1141701 w 1864582"/>
                    <a:gd name="connsiteY12" fmla="*/ 0 h 773863"/>
                    <a:gd name="connsiteX13" fmla="*/ 1608404 w 1864582"/>
                    <a:gd name="connsiteY13" fmla="*/ 0 h 773863"/>
                    <a:gd name="connsiteX14" fmla="*/ 1636396 w 1864582"/>
                    <a:gd name="connsiteY14" fmla="*/ 0 h 773863"/>
                    <a:gd name="connsiteX15" fmla="*/ 1636396 w 1864582"/>
                    <a:gd name="connsiteY15" fmla="*/ 1886 h 773863"/>
                    <a:gd name="connsiteX16" fmla="*/ 1846231 w 1864582"/>
                    <a:gd name="connsiteY16" fmla="*/ 130014 h 773863"/>
                    <a:gd name="connsiteX17" fmla="*/ 1862850 w 1864582"/>
                    <a:gd name="connsiteY17" fmla="*/ 204135 h 773863"/>
                    <a:gd name="connsiteX18" fmla="*/ 1864582 w 1864582"/>
                    <a:gd name="connsiteY18" fmla="*/ 204135 h 773863"/>
                    <a:gd name="connsiteX0" fmla="*/ 1780762 w 1864582"/>
                    <a:gd name="connsiteY0" fmla="*/ 773863 h 773863"/>
                    <a:gd name="connsiteX1" fmla="*/ 1753301 w 1864582"/>
                    <a:gd name="connsiteY1" fmla="*/ 486406 h 773863"/>
                    <a:gd name="connsiteX2" fmla="*/ 1750087 w 1864582"/>
                    <a:gd name="connsiteY2" fmla="*/ 486406 h 773863"/>
                    <a:gd name="connsiteX3" fmla="*/ 1750087 w 1864582"/>
                    <a:gd name="connsiteY3" fmla="*/ 210710 h 773863"/>
                    <a:gd name="connsiteX4" fmla="*/ 1741313 w 1864582"/>
                    <a:gd name="connsiteY4" fmla="*/ 171524 h 773863"/>
                    <a:gd name="connsiteX5" fmla="*/ 1636396 w 1864582"/>
                    <a:gd name="connsiteY5" fmla="*/ 107365 h 773863"/>
                    <a:gd name="connsiteX6" fmla="*/ 1636396 w 1864582"/>
                    <a:gd name="connsiteY6" fmla="*/ 105854 h 773863"/>
                    <a:gd name="connsiteX7" fmla="*/ 1628484 w 1864582"/>
                    <a:gd name="connsiteY7" fmla="*/ 105854 h 773863"/>
                    <a:gd name="connsiteX8" fmla="*/ 1608404 w 1864582"/>
                    <a:gd name="connsiteY8" fmla="*/ 109908 h 773863"/>
                    <a:gd name="connsiteX9" fmla="*/ 29450 w 1864582"/>
                    <a:gd name="connsiteY9" fmla="*/ 109908 h 773863"/>
                    <a:gd name="connsiteX10" fmla="*/ 0 w 1864582"/>
                    <a:gd name="connsiteY10" fmla="*/ 0 h 773863"/>
                    <a:gd name="connsiteX11" fmla="*/ 1141701 w 1864582"/>
                    <a:gd name="connsiteY11" fmla="*/ 0 h 773863"/>
                    <a:gd name="connsiteX12" fmla="*/ 1608404 w 1864582"/>
                    <a:gd name="connsiteY12" fmla="*/ 0 h 773863"/>
                    <a:gd name="connsiteX13" fmla="*/ 1636396 w 1864582"/>
                    <a:gd name="connsiteY13" fmla="*/ 0 h 773863"/>
                    <a:gd name="connsiteX14" fmla="*/ 1636396 w 1864582"/>
                    <a:gd name="connsiteY14" fmla="*/ 1886 h 773863"/>
                    <a:gd name="connsiteX15" fmla="*/ 1846231 w 1864582"/>
                    <a:gd name="connsiteY15" fmla="*/ 130014 h 773863"/>
                    <a:gd name="connsiteX16" fmla="*/ 1862850 w 1864582"/>
                    <a:gd name="connsiteY16" fmla="*/ 204135 h 773863"/>
                    <a:gd name="connsiteX17" fmla="*/ 1864582 w 1864582"/>
                    <a:gd name="connsiteY17" fmla="*/ 204135 h 773863"/>
                    <a:gd name="connsiteX0" fmla="*/ 1780762 w 1862850"/>
                    <a:gd name="connsiteY0" fmla="*/ 773863 h 773863"/>
                    <a:gd name="connsiteX1" fmla="*/ 1753301 w 1862850"/>
                    <a:gd name="connsiteY1" fmla="*/ 486406 h 773863"/>
                    <a:gd name="connsiteX2" fmla="*/ 1750087 w 1862850"/>
                    <a:gd name="connsiteY2" fmla="*/ 486406 h 773863"/>
                    <a:gd name="connsiteX3" fmla="*/ 1750087 w 1862850"/>
                    <a:gd name="connsiteY3" fmla="*/ 210710 h 773863"/>
                    <a:gd name="connsiteX4" fmla="*/ 1741313 w 1862850"/>
                    <a:gd name="connsiteY4" fmla="*/ 171524 h 773863"/>
                    <a:gd name="connsiteX5" fmla="*/ 1636396 w 1862850"/>
                    <a:gd name="connsiteY5" fmla="*/ 107365 h 773863"/>
                    <a:gd name="connsiteX6" fmla="*/ 1636396 w 1862850"/>
                    <a:gd name="connsiteY6" fmla="*/ 105854 h 773863"/>
                    <a:gd name="connsiteX7" fmla="*/ 1628484 w 1862850"/>
                    <a:gd name="connsiteY7" fmla="*/ 105854 h 773863"/>
                    <a:gd name="connsiteX8" fmla="*/ 1608404 w 1862850"/>
                    <a:gd name="connsiteY8" fmla="*/ 109908 h 773863"/>
                    <a:gd name="connsiteX9" fmla="*/ 29450 w 1862850"/>
                    <a:gd name="connsiteY9" fmla="*/ 109908 h 773863"/>
                    <a:gd name="connsiteX10" fmla="*/ 0 w 1862850"/>
                    <a:gd name="connsiteY10" fmla="*/ 0 h 773863"/>
                    <a:gd name="connsiteX11" fmla="*/ 1141701 w 1862850"/>
                    <a:gd name="connsiteY11" fmla="*/ 0 h 773863"/>
                    <a:gd name="connsiteX12" fmla="*/ 1608404 w 1862850"/>
                    <a:gd name="connsiteY12" fmla="*/ 0 h 773863"/>
                    <a:gd name="connsiteX13" fmla="*/ 1636396 w 1862850"/>
                    <a:gd name="connsiteY13" fmla="*/ 0 h 773863"/>
                    <a:gd name="connsiteX14" fmla="*/ 1636396 w 1862850"/>
                    <a:gd name="connsiteY14" fmla="*/ 1886 h 773863"/>
                    <a:gd name="connsiteX15" fmla="*/ 1846231 w 1862850"/>
                    <a:gd name="connsiteY15" fmla="*/ 130014 h 773863"/>
                    <a:gd name="connsiteX16" fmla="*/ 1862850 w 1862850"/>
                    <a:gd name="connsiteY16" fmla="*/ 204135 h 773863"/>
                    <a:gd name="connsiteX0" fmla="*/ 1780762 w 1846231"/>
                    <a:gd name="connsiteY0" fmla="*/ 773863 h 773863"/>
                    <a:gd name="connsiteX1" fmla="*/ 1753301 w 1846231"/>
                    <a:gd name="connsiteY1" fmla="*/ 486406 h 773863"/>
                    <a:gd name="connsiteX2" fmla="*/ 1750087 w 1846231"/>
                    <a:gd name="connsiteY2" fmla="*/ 486406 h 773863"/>
                    <a:gd name="connsiteX3" fmla="*/ 1750087 w 1846231"/>
                    <a:gd name="connsiteY3" fmla="*/ 210710 h 773863"/>
                    <a:gd name="connsiteX4" fmla="*/ 1741313 w 1846231"/>
                    <a:gd name="connsiteY4" fmla="*/ 171524 h 773863"/>
                    <a:gd name="connsiteX5" fmla="*/ 1636396 w 1846231"/>
                    <a:gd name="connsiteY5" fmla="*/ 107365 h 773863"/>
                    <a:gd name="connsiteX6" fmla="*/ 1636396 w 1846231"/>
                    <a:gd name="connsiteY6" fmla="*/ 105854 h 773863"/>
                    <a:gd name="connsiteX7" fmla="*/ 1628484 w 1846231"/>
                    <a:gd name="connsiteY7" fmla="*/ 105854 h 773863"/>
                    <a:gd name="connsiteX8" fmla="*/ 1608404 w 1846231"/>
                    <a:gd name="connsiteY8" fmla="*/ 109908 h 773863"/>
                    <a:gd name="connsiteX9" fmla="*/ 29450 w 1846231"/>
                    <a:gd name="connsiteY9" fmla="*/ 109908 h 773863"/>
                    <a:gd name="connsiteX10" fmla="*/ 0 w 1846231"/>
                    <a:gd name="connsiteY10" fmla="*/ 0 h 773863"/>
                    <a:gd name="connsiteX11" fmla="*/ 1141701 w 1846231"/>
                    <a:gd name="connsiteY11" fmla="*/ 0 h 773863"/>
                    <a:gd name="connsiteX12" fmla="*/ 1608404 w 1846231"/>
                    <a:gd name="connsiteY12" fmla="*/ 0 h 773863"/>
                    <a:gd name="connsiteX13" fmla="*/ 1636396 w 1846231"/>
                    <a:gd name="connsiteY13" fmla="*/ 0 h 773863"/>
                    <a:gd name="connsiteX14" fmla="*/ 1636396 w 1846231"/>
                    <a:gd name="connsiteY14" fmla="*/ 1886 h 773863"/>
                    <a:gd name="connsiteX15" fmla="*/ 1846231 w 1846231"/>
                    <a:gd name="connsiteY15" fmla="*/ 130014 h 773863"/>
                    <a:gd name="connsiteX0" fmla="*/ 1780762 w 1780762"/>
                    <a:gd name="connsiteY0" fmla="*/ 773863 h 773863"/>
                    <a:gd name="connsiteX1" fmla="*/ 1753301 w 1780762"/>
                    <a:gd name="connsiteY1" fmla="*/ 486406 h 773863"/>
                    <a:gd name="connsiteX2" fmla="*/ 1750087 w 1780762"/>
                    <a:gd name="connsiteY2" fmla="*/ 486406 h 773863"/>
                    <a:gd name="connsiteX3" fmla="*/ 1750087 w 1780762"/>
                    <a:gd name="connsiteY3" fmla="*/ 210710 h 773863"/>
                    <a:gd name="connsiteX4" fmla="*/ 1741313 w 1780762"/>
                    <a:gd name="connsiteY4" fmla="*/ 171524 h 773863"/>
                    <a:gd name="connsiteX5" fmla="*/ 1636396 w 1780762"/>
                    <a:gd name="connsiteY5" fmla="*/ 107365 h 773863"/>
                    <a:gd name="connsiteX6" fmla="*/ 1636396 w 1780762"/>
                    <a:gd name="connsiteY6" fmla="*/ 105854 h 773863"/>
                    <a:gd name="connsiteX7" fmla="*/ 1628484 w 1780762"/>
                    <a:gd name="connsiteY7" fmla="*/ 105854 h 773863"/>
                    <a:gd name="connsiteX8" fmla="*/ 1608404 w 1780762"/>
                    <a:gd name="connsiteY8" fmla="*/ 109908 h 773863"/>
                    <a:gd name="connsiteX9" fmla="*/ 29450 w 1780762"/>
                    <a:gd name="connsiteY9" fmla="*/ 109908 h 773863"/>
                    <a:gd name="connsiteX10" fmla="*/ 0 w 1780762"/>
                    <a:gd name="connsiteY10" fmla="*/ 0 h 773863"/>
                    <a:gd name="connsiteX11" fmla="*/ 1141701 w 1780762"/>
                    <a:gd name="connsiteY11" fmla="*/ 0 h 773863"/>
                    <a:gd name="connsiteX12" fmla="*/ 1608404 w 1780762"/>
                    <a:gd name="connsiteY12" fmla="*/ 0 h 773863"/>
                    <a:gd name="connsiteX13" fmla="*/ 1636396 w 1780762"/>
                    <a:gd name="connsiteY13" fmla="*/ 0 h 773863"/>
                    <a:gd name="connsiteX14" fmla="*/ 1636396 w 1780762"/>
                    <a:gd name="connsiteY14" fmla="*/ 1886 h 773863"/>
                    <a:gd name="connsiteX0" fmla="*/ 1780762 w 1780762"/>
                    <a:gd name="connsiteY0" fmla="*/ 773863 h 773863"/>
                    <a:gd name="connsiteX1" fmla="*/ 1753301 w 1780762"/>
                    <a:gd name="connsiteY1" fmla="*/ 486406 h 773863"/>
                    <a:gd name="connsiteX2" fmla="*/ 1750087 w 1780762"/>
                    <a:gd name="connsiteY2" fmla="*/ 486406 h 773863"/>
                    <a:gd name="connsiteX3" fmla="*/ 1750087 w 1780762"/>
                    <a:gd name="connsiteY3" fmla="*/ 210710 h 773863"/>
                    <a:gd name="connsiteX4" fmla="*/ 1741313 w 1780762"/>
                    <a:gd name="connsiteY4" fmla="*/ 171524 h 773863"/>
                    <a:gd name="connsiteX5" fmla="*/ 1636396 w 1780762"/>
                    <a:gd name="connsiteY5" fmla="*/ 107365 h 773863"/>
                    <a:gd name="connsiteX6" fmla="*/ 1636396 w 1780762"/>
                    <a:gd name="connsiteY6" fmla="*/ 105854 h 773863"/>
                    <a:gd name="connsiteX7" fmla="*/ 1628484 w 1780762"/>
                    <a:gd name="connsiteY7" fmla="*/ 105854 h 773863"/>
                    <a:gd name="connsiteX8" fmla="*/ 1608404 w 1780762"/>
                    <a:gd name="connsiteY8" fmla="*/ 109908 h 773863"/>
                    <a:gd name="connsiteX9" fmla="*/ 29450 w 1780762"/>
                    <a:gd name="connsiteY9" fmla="*/ 109908 h 773863"/>
                    <a:gd name="connsiteX10" fmla="*/ 0 w 1780762"/>
                    <a:gd name="connsiteY10" fmla="*/ 0 h 773863"/>
                    <a:gd name="connsiteX11" fmla="*/ 1141701 w 1780762"/>
                    <a:gd name="connsiteY11" fmla="*/ 0 h 773863"/>
                    <a:gd name="connsiteX12" fmla="*/ 1608404 w 1780762"/>
                    <a:gd name="connsiteY12" fmla="*/ 0 h 773863"/>
                    <a:gd name="connsiteX13" fmla="*/ 1636396 w 1780762"/>
                    <a:gd name="connsiteY13" fmla="*/ 0 h 773863"/>
                    <a:gd name="connsiteX0" fmla="*/ 1780762 w 1780762"/>
                    <a:gd name="connsiteY0" fmla="*/ 773863 h 773863"/>
                    <a:gd name="connsiteX1" fmla="*/ 1753301 w 1780762"/>
                    <a:gd name="connsiteY1" fmla="*/ 486406 h 773863"/>
                    <a:gd name="connsiteX2" fmla="*/ 1750087 w 1780762"/>
                    <a:gd name="connsiteY2" fmla="*/ 486406 h 773863"/>
                    <a:gd name="connsiteX3" fmla="*/ 1750087 w 1780762"/>
                    <a:gd name="connsiteY3" fmla="*/ 210710 h 773863"/>
                    <a:gd name="connsiteX4" fmla="*/ 1741313 w 1780762"/>
                    <a:gd name="connsiteY4" fmla="*/ 171524 h 773863"/>
                    <a:gd name="connsiteX5" fmla="*/ 1636396 w 1780762"/>
                    <a:gd name="connsiteY5" fmla="*/ 107365 h 773863"/>
                    <a:gd name="connsiteX6" fmla="*/ 1636396 w 1780762"/>
                    <a:gd name="connsiteY6" fmla="*/ 105854 h 773863"/>
                    <a:gd name="connsiteX7" fmla="*/ 1628484 w 1780762"/>
                    <a:gd name="connsiteY7" fmla="*/ 105854 h 773863"/>
                    <a:gd name="connsiteX8" fmla="*/ 1608404 w 1780762"/>
                    <a:gd name="connsiteY8" fmla="*/ 109908 h 773863"/>
                    <a:gd name="connsiteX9" fmla="*/ 29450 w 1780762"/>
                    <a:gd name="connsiteY9" fmla="*/ 109908 h 773863"/>
                    <a:gd name="connsiteX10" fmla="*/ 0 w 1780762"/>
                    <a:gd name="connsiteY10" fmla="*/ 0 h 773863"/>
                    <a:gd name="connsiteX11" fmla="*/ 1141701 w 1780762"/>
                    <a:gd name="connsiteY11" fmla="*/ 0 h 773863"/>
                    <a:gd name="connsiteX12" fmla="*/ 1608404 w 1780762"/>
                    <a:gd name="connsiteY12" fmla="*/ 0 h 773863"/>
                    <a:gd name="connsiteX0" fmla="*/ 1780762 w 1780762"/>
                    <a:gd name="connsiteY0" fmla="*/ 773863 h 773863"/>
                    <a:gd name="connsiteX1" fmla="*/ 1753301 w 1780762"/>
                    <a:gd name="connsiteY1" fmla="*/ 486406 h 773863"/>
                    <a:gd name="connsiteX2" fmla="*/ 1750087 w 1780762"/>
                    <a:gd name="connsiteY2" fmla="*/ 486406 h 773863"/>
                    <a:gd name="connsiteX3" fmla="*/ 1750087 w 1780762"/>
                    <a:gd name="connsiteY3" fmla="*/ 210710 h 773863"/>
                    <a:gd name="connsiteX4" fmla="*/ 1741313 w 1780762"/>
                    <a:gd name="connsiteY4" fmla="*/ 171524 h 773863"/>
                    <a:gd name="connsiteX5" fmla="*/ 1636396 w 1780762"/>
                    <a:gd name="connsiteY5" fmla="*/ 107365 h 773863"/>
                    <a:gd name="connsiteX6" fmla="*/ 1636396 w 1780762"/>
                    <a:gd name="connsiteY6" fmla="*/ 105854 h 773863"/>
                    <a:gd name="connsiteX7" fmla="*/ 1628484 w 1780762"/>
                    <a:gd name="connsiteY7" fmla="*/ 105854 h 773863"/>
                    <a:gd name="connsiteX8" fmla="*/ 1608404 w 1780762"/>
                    <a:gd name="connsiteY8" fmla="*/ 109908 h 773863"/>
                    <a:gd name="connsiteX9" fmla="*/ 29450 w 1780762"/>
                    <a:gd name="connsiteY9" fmla="*/ 109908 h 773863"/>
                    <a:gd name="connsiteX10" fmla="*/ 0 w 1780762"/>
                    <a:gd name="connsiteY10" fmla="*/ 0 h 773863"/>
                    <a:gd name="connsiteX11" fmla="*/ 1141701 w 1780762"/>
                    <a:gd name="connsiteY11" fmla="*/ 0 h 773863"/>
                    <a:gd name="connsiteX0" fmla="*/ 1780762 w 1780762"/>
                    <a:gd name="connsiteY0" fmla="*/ 773863 h 773863"/>
                    <a:gd name="connsiteX1" fmla="*/ 1753301 w 1780762"/>
                    <a:gd name="connsiteY1" fmla="*/ 486406 h 773863"/>
                    <a:gd name="connsiteX2" fmla="*/ 1750087 w 1780762"/>
                    <a:gd name="connsiteY2" fmla="*/ 486406 h 773863"/>
                    <a:gd name="connsiteX3" fmla="*/ 1750087 w 1780762"/>
                    <a:gd name="connsiteY3" fmla="*/ 210710 h 773863"/>
                    <a:gd name="connsiteX4" fmla="*/ 1741313 w 1780762"/>
                    <a:gd name="connsiteY4" fmla="*/ 171524 h 773863"/>
                    <a:gd name="connsiteX5" fmla="*/ 1636396 w 1780762"/>
                    <a:gd name="connsiteY5" fmla="*/ 107365 h 773863"/>
                    <a:gd name="connsiteX6" fmla="*/ 1636396 w 1780762"/>
                    <a:gd name="connsiteY6" fmla="*/ 105854 h 773863"/>
                    <a:gd name="connsiteX7" fmla="*/ 1628484 w 1780762"/>
                    <a:gd name="connsiteY7" fmla="*/ 105854 h 773863"/>
                    <a:gd name="connsiteX8" fmla="*/ 1608404 w 1780762"/>
                    <a:gd name="connsiteY8" fmla="*/ 109908 h 773863"/>
                    <a:gd name="connsiteX9" fmla="*/ 29450 w 1780762"/>
                    <a:gd name="connsiteY9" fmla="*/ 109908 h 773863"/>
                    <a:gd name="connsiteX10" fmla="*/ 0 w 1780762"/>
                    <a:gd name="connsiteY10" fmla="*/ 0 h 773863"/>
                    <a:gd name="connsiteX0" fmla="*/ 1751312 w 1751312"/>
                    <a:gd name="connsiteY0" fmla="*/ 668009 h 668009"/>
                    <a:gd name="connsiteX1" fmla="*/ 1723851 w 1751312"/>
                    <a:gd name="connsiteY1" fmla="*/ 380552 h 668009"/>
                    <a:gd name="connsiteX2" fmla="*/ 1720637 w 1751312"/>
                    <a:gd name="connsiteY2" fmla="*/ 380552 h 668009"/>
                    <a:gd name="connsiteX3" fmla="*/ 1720637 w 1751312"/>
                    <a:gd name="connsiteY3" fmla="*/ 104856 h 668009"/>
                    <a:gd name="connsiteX4" fmla="*/ 1711863 w 1751312"/>
                    <a:gd name="connsiteY4" fmla="*/ 65670 h 668009"/>
                    <a:gd name="connsiteX5" fmla="*/ 1606946 w 1751312"/>
                    <a:gd name="connsiteY5" fmla="*/ 1511 h 668009"/>
                    <a:gd name="connsiteX6" fmla="*/ 1606946 w 1751312"/>
                    <a:gd name="connsiteY6" fmla="*/ 0 h 668009"/>
                    <a:gd name="connsiteX7" fmla="*/ 1599034 w 1751312"/>
                    <a:gd name="connsiteY7" fmla="*/ 0 h 668009"/>
                    <a:gd name="connsiteX8" fmla="*/ 1578954 w 1751312"/>
                    <a:gd name="connsiteY8" fmla="*/ 4054 h 668009"/>
                    <a:gd name="connsiteX9" fmla="*/ 0 w 1751312"/>
                    <a:gd name="connsiteY9" fmla="*/ 4054 h 6680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751312" h="668009">
                      <a:moveTo>
                        <a:pt x="1751312" y="668009"/>
                      </a:moveTo>
                      <a:lnTo>
                        <a:pt x="1723851" y="380552"/>
                      </a:lnTo>
                      <a:lnTo>
                        <a:pt x="1720637" y="380552"/>
                      </a:lnTo>
                      <a:lnTo>
                        <a:pt x="1720637" y="104856"/>
                      </a:lnTo>
                      <a:lnTo>
                        <a:pt x="1711863" y="65670"/>
                      </a:lnTo>
                      <a:cubicBezTo>
                        <a:pt x="1694422" y="27925"/>
                        <a:pt x="1653995" y="1511"/>
                        <a:pt x="1606946" y="1511"/>
                      </a:cubicBezTo>
                      <a:lnTo>
                        <a:pt x="1606946" y="0"/>
                      </a:lnTo>
                      <a:lnTo>
                        <a:pt x="1599034" y="0"/>
                      </a:lnTo>
                      <a:lnTo>
                        <a:pt x="1578954" y="4054"/>
                      </a:lnTo>
                      <a:lnTo>
                        <a:pt x="0" y="4054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4" name="Abgerundetes Rechteck 52">
                  <a:extLst>
                    <a:ext uri="{FF2B5EF4-FFF2-40B4-BE49-F238E27FC236}">
                      <a16:creationId xmlns:a16="http://schemas.microsoft.com/office/drawing/2014/main" id="{07D40A52-B290-4361-9403-0998F54C0E16}"/>
                    </a:ext>
                  </a:extLst>
                </p:cNvPr>
                <p:cNvSpPr/>
                <p:nvPr/>
              </p:nvSpPr>
              <p:spPr>
                <a:xfrm rot="16200000">
                  <a:off x="2670582" y="2684337"/>
                  <a:ext cx="1864583" cy="773863"/>
                </a:xfrm>
                <a:custGeom>
                  <a:avLst/>
                  <a:gdLst>
                    <a:gd name="connsiteX0" fmla="*/ 1750087 w 1864583"/>
                    <a:gd name="connsiteY0" fmla="*/ 486406 h 773863"/>
                    <a:gd name="connsiteX1" fmla="*/ 1750087 w 1864583"/>
                    <a:gd name="connsiteY1" fmla="*/ 210710 h 773863"/>
                    <a:gd name="connsiteX2" fmla="*/ 1741313 w 1864583"/>
                    <a:gd name="connsiteY2" fmla="*/ 171524 h 773863"/>
                    <a:gd name="connsiteX3" fmla="*/ 1636396 w 1864583"/>
                    <a:gd name="connsiteY3" fmla="*/ 107365 h 773863"/>
                    <a:gd name="connsiteX4" fmla="*/ 1636396 w 1864583"/>
                    <a:gd name="connsiteY4" fmla="*/ 105854 h 773863"/>
                    <a:gd name="connsiteX5" fmla="*/ 1628484 w 1864583"/>
                    <a:gd name="connsiteY5" fmla="*/ 105854 h 773863"/>
                    <a:gd name="connsiteX6" fmla="*/ 1608404 w 1864583"/>
                    <a:gd name="connsiteY6" fmla="*/ 109908 h 773863"/>
                    <a:gd name="connsiteX7" fmla="*/ 29450 w 1864583"/>
                    <a:gd name="connsiteY7" fmla="*/ 109908 h 773863"/>
                    <a:gd name="connsiteX8" fmla="*/ 0 w 1864583"/>
                    <a:gd name="connsiteY8" fmla="*/ 0 h 773863"/>
                    <a:gd name="connsiteX9" fmla="*/ 1141701 w 1864583"/>
                    <a:gd name="connsiteY9" fmla="*/ 0 h 773863"/>
                    <a:gd name="connsiteX10" fmla="*/ 1608404 w 1864583"/>
                    <a:gd name="connsiteY10" fmla="*/ 0 h 773863"/>
                    <a:gd name="connsiteX11" fmla="*/ 1636396 w 1864583"/>
                    <a:gd name="connsiteY11" fmla="*/ 0 h 773863"/>
                    <a:gd name="connsiteX12" fmla="*/ 1636396 w 1864583"/>
                    <a:gd name="connsiteY12" fmla="*/ 1886 h 773863"/>
                    <a:gd name="connsiteX13" fmla="*/ 1846231 w 1864583"/>
                    <a:gd name="connsiteY13" fmla="*/ 130014 h 773863"/>
                    <a:gd name="connsiteX14" fmla="*/ 1862850 w 1864583"/>
                    <a:gd name="connsiteY14" fmla="*/ 204135 h 773863"/>
                    <a:gd name="connsiteX15" fmla="*/ 1864582 w 1864583"/>
                    <a:gd name="connsiteY15" fmla="*/ 204135 h 773863"/>
                    <a:gd name="connsiteX16" fmla="*/ 1864582 w 1864583"/>
                    <a:gd name="connsiteY16" fmla="*/ 483072 h 773863"/>
                    <a:gd name="connsiteX17" fmla="*/ 1864583 w 1864583"/>
                    <a:gd name="connsiteY17" fmla="*/ 483072 h 773863"/>
                    <a:gd name="connsiteX18" fmla="*/ 1864582 w 1864583"/>
                    <a:gd name="connsiteY18" fmla="*/ 483077 h 773863"/>
                    <a:gd name="connsiteX19" fmla="*/ 1864582 w 1864583"/>
                    <a:gd name="connsiteY19" fmla="*/ 486406 h 773863"/>
                    <a:gd name="connsiteX20" fmla="*/ 1864264 w 1864583"/>
                    <a:gd name="connsiteY20" fmla="*/ 486406 h 773863"/>
                    <a:gd name="connsiteX21" fmla="*/ 1836804 w 1864583"/>
                    <a:gd name="connsiteY21" fmla="*/ 773863 h 773863"/>
                    <a:gd name="connsiteX22" fmla="*/ 1780762 w 1864583"/>
                    <a:gd name="connsiteY22" fmla="*/ 773863 h 773863"/>
                    <a:gd name="connsiteX23" fmla="*/ 1753301 w 1864583"/>
                    <a:gd name="connsiteY23" fmla="*/ 486406 h 773863"/>
                    <a:gd name="connsiteX24" fmla="*/ 1841527 w 1864583"/>
                    <a:gd name="connsiteY24" fmla="*/ 577846 h 773863"/>
                    <a:gd name="connsiteX0" fmla="*/ 1750087 w 1864583"/>
                    <a:gd name="connsiteY0" fmla="*/ 486406 h 773863"/>
                    <a:gd name="connsiteX1" fmla="*/ 1750087 w 1864583"/>
                    <a:gd name="connsiteY1" fmla="*/ 210710 h 773863"/>
                    <a:gd name="connsiteX2" fmla="*/ 1741313 w 1864583"/>
                    <a:gd name="connsiteY2" fmla="*/ 171524 h 773863"/>
                    <a:gd name="connsiteX3" fmla="*/ 1636396 w 1864583"/>
                    <a:gd name="connsiteY3" fmla="*/ 107365 h 773863"/>
                    <a:gd name="connsiteX4" fmla="*/ 1636396 w 1864583"/>
                    <a:gd name="connsiteY4" fmla="*/ 105854 h 773863"/>
                    <a:gd name="connsiteX5" fmla="*/ 1628484 w 1864583"/>
                    <a:gd name="connsiteY5" fmla="*/ 105854 h 773863"/>
                    <a:gd name="connsiteX6" fmla="*/ 1608404 w 1864583"/>
                    <a:gd name="connsiteY6" fmla="*/ 109908 h 773863"/>
                    <a:gd name="connsiteX7" fmla="*/ 29450 w 1864583"/>
                    <a:gd name="connsiteY7" fmla="*/ 109908 h 773863"/>
                    <a:gd name="connsiteX8" fmla="*/ 0 w 1864583"/>
                    <a:gd name="connsiteY8" fmla="*/ 0 h 773863"/>
                    <a:gd name="connsiteX9" fmla="*/ 1141701 w 1864583"/>
                    <a:gd name="connsiteY9" fmla="*/ 0 h 773863"/>
                    <a:gd name="connsiteX10" fmla="*/ 1608404 w 1864583"/>
                    <a:gd name="connsiteY10" fmla="*/ 0 h 773863"/>
                    <a:gd name="connsiteX11" fmla="*/ 1636396 w 1864583"/>
                    <a:gd name="connsiteY11" fmla="*/ 0 h 773863"/>
                    <a:gd name="connsiteX12" fmla="*/ 1636396 w 1864583"/>
                    <a:gd name="connsiteY12" fmla="*/ 1886 h 773863"/>
                    <a:gd name="connsiteX13" fmla="*/ 1846231 w 1864583"/>
                    <a:gd name="connsiteY13" fmla="*/ 130014 h 773863"/>
                    <a:gd name="connsiteX14" fmla="*/ 1862850 w 1864583"/>
                    <a:gd name="connsiteY14" fmla="*/ 204135 h 773863"/>
                    <a:gd name="connsiteX15" fmla="*/ 1864582 w 1864583"/>
                    <a:gd name="connsiteY15" fmla="*/ 204135 h 773863"/>
                    <a:gd name="connsiteX16" fmla="*/ 1864582 w 1864583"/>
                    <a:gd name="connsiteY16" fmla="*/ 483072 h 773863"/>
                    <a:gd name="connsiteX17" fmla="*/ 1864583 w 1864583"/>
                    <a:gd name="connsiteY17" fmla="*/ 483072 h 773863"/>
                    <a:gd name="connsiteX18" fmla="*/ 1864582 w 1864583"/>
                    <a:gd name="connsiteY18" fmla="*/ 483077 h 773863"/>
                    <a:gd name="connsiteX19" fmla="*/ 1864582 w 1864583"/>
                    <a:gd name="connsiteY19" fmla="*/ 486406 h 773863"/>
                    <a:gd name="connsiteX20" fmla="*/ 1864264 w 1864583"/>
                    <a:gd name="connsiteY20" fmla="*/ 486406 h 773863"/>
                    <a:gd name="connsiteX21" fmla="*/ 1836804 w 1864583"/>
                    <a:gd name="connsiteY21" fmla="*/ 773863 h 773863"/>
                    <a:gd name="connsiteX22" fmla="*/ 1780762 w 1864583"/>
                    <a:gd name="connsiteY22" fmla="*/ 773863 h 773863"/>
                    <a:gd name="connsiteX23" fmla="*/ 1753301 w 1864583"/>
                    <a:gd name="connsiteY23" fmla="*/ 486406 h 773863"/>
                    <a:gd name="connsiteX0" fmla="*/ 1750087 w 1864583"/>
                    <a:gd name="connsiteY0" fmla="*/ 486406 h 773863"/>
                    <a:gd name="connsiteX1" fmla="*/ 1750087 w 1864583"/>
                    <a:gd name="connsiteY1" fmla="*/ 210710 h 773863"/>
                    <a:gd name="connsiteX2" fmla="*/ 1741313 w 1864583"/>
                    <a:gd name="connsiteY2" fmla="*/ 171524 h 773863"/>
                    <a:gd name="connsiteX3" fmla="*/ 1636396 w 1864583"/>
                    <a:gd name="connsiteY3" fmla="*/ 107365 h 773863"/>
                    <a:gd name="connsiteX4" fmla="*/ 1636396 w 1864583"/>
                    <a:gd name="connsiteY4" fmla="*/ 105854 h 773863"/>
                    <a:gd name="connsiteX5" fmla="*/ 1628484 w 1864583"/>
                    <a:gd name="connsiteY5" fmla="*/ 105854 h 773863"/>
                    <a:gd name="connsiteX6" fmla="*/ 1608404 w 1864583"/>
                    <a:gd name="connsiteY6" fmla="*/ 109908 h 773863"/>
                    <a:gd name="connsiteX7" fmla="*/ 29450 w 1864583"/>
                    <a:gd name="connsiteY7" fmla="*/ 109908 h 773863"/>
                    <a:gd name="connsiteX8" fmla="*/ 0 w 1864583"/>
                    <a:gd name="connsiteY8" fmla="*/ 0 h 773863"/>
                    <a:gd name="connsiteX9" fmla="*/ 1141701 w 1864583"/>
                    <a:gd name="connsiteY9" fmla="*/ 0 h 773863"/>
                    <a:gd name="connsiteX10" fmla="*/ 1608404 w 1864583"/>
                    <a:gd name="connsiteY10" fmla="*/ 0 h 773863"/>
                    <a:gd name="connsiteX11" fmla="*/ 1636396 w 1864583"/>
                    <a:gd name="connsiteY11" fmla="*/ 0 h 773863"/>
                    <a:gd name="connsiteX12" fmla="*/ 1636396 w 1864583"/>
                    <a:gd name="connsiteY12" fmla="*/ 1886 h 773863"/>
                    <a:gd name="connsiteX13" fmla="*/ 1846231 w 1864583"/>
                    <a:gd name="connsiteY13" fmla="*/ 130014 h 773863"/>
                    <a:gd name="connsiteX14" fmla="*/ 1862850 w 1864583"/>
                    <a:gd name="connsiteY14" fmla="*/ 204135 h 773863"/>
                    <a:gd name="connsiteX15" fmla="*/ 1864582 w 1864583"/>
                    <a:gd name="connsiteY15" fmla="*/ 204135 h 773863"/>
                    <a:gd name="connsiteX16" fmla="*/ 1864582 w 1864583"/>
                    <a:gd name="connsiteY16" fmla="*/ 483072 h 773863"/>
                    <a:gd name="connsiteX17" fmla="*/ 1864583 w 1864583"/>
                    <a:gd name="connsiteY17" fmla="*/ 483072 h 773863"/>
                    <a:gd name="connsiteX18" fmla="*/ 1864582 w 1864583"/>
                    <a:gd name="connsiteY18" fmla="*/ 483077 h 773863"/>
                    <a:gd name="connsiteX19" fmla="*/ 1864582 w 1864583"/>
                    <a:gd name="connsiteY19" fmla="*/ 486406 h 773863"/>
                    <a:gd name="connsiteX20" fmla="*/ 1864264 w 1864583"/>
                    <a:gd name="connsiteY20" fmla="*/ 486406 h 773863"/>
                    <a:gd name="connsiteX21" fmla="*/ 1836804 w 1864583"/>
                    <a:gd name="connsiteY21" fmla="*/ 773863 h 773863"/>
                    <a:gd name="connsiteX22" fmla="*/ 1780762 w 1864583"/>
                    <a:gd name="connsiteY22" fmla="*/ 773863 h 773863"/>
                    <a:gd name="connsiteX0" fmla="*/ 1750087 w 1864583"/>
                    <a:gd name="connsiteY0" fmla="*/ 486406 h 773863"/>
                    <a:gd name="connsiteX1" fmla="*/ 1750087 w 1864583"/>
                    <a:gd name="connsiteY1" fmla="*/ 210710 h 773863"/>
                    <a:gd name="connsiteX2" fmla="*/ 1741313 w 1864583"/>
                    <a:gd name="connsiteY2" fmla="*/ 171524 h 773863"/>
                    <a:gd name="connsiteX3" fmla="*/ 1636396 w 1864583"/>
                    <a:gd name="connsiteY3" fmla="*/ 107365 h 773863"/>
                    <a:gd name="connsiteX4" fmla="*/ 1636396 w 1864583"/>
                    <a:gd name="connsiteY4" fmla="*/ 105854 h 773863"/>
                    <a:gd name="connsiteX5" fmla="*/ 1628484 w 1864583"/>
                    <a:gd name="connsiteY5" fmla="*/ 105854 h 773863"/>
                    <a:gd name="connsiteX6" fmla="*/ 1608404 w 1864583"/>
                    <a:gd name="connsiteY6" fmla="*/ 109908 h 773863"/>
                    <a:gd name="connsiteX7" fmla="*/ 29450 w 1864583"/>
                    <a:gd name="connsiteY7" fmla="*/ 109908 h 773863"/>
                    <a:gd name="connsiteX8" fmla="*/ 0 w 1864583"/>
                    <a:gd name="connsiteY8" fmla="*/ 0 h 773863"/>
                    <a:gd name="connsiteX9" fmla="*/ 1141701 w 1864583"/>
                    <a:gd name="connsiteY9" fmla="*/ 0 h 773863"/>
                    <a:gd name="connsiteX10" fmla="*/ 1608404 w 1864583"/>
                    <a:gd name="connsiteY10" fmla="*/ 0 h 773863"/>
                    <a:gd name="connsiteX11" fmla="*/ 1636396 w 1864583"/>
                    <a:gd name="connsiteY11" fmla="*/ 0 h 773863"/>
                    <a:gd name="connsiteX12" fmla="*/ 1636396 w 1864583"/>
                    <a:gd name="connsiteY12" fmla="*/ 1886 h 773863"/>
                    <a:gd name="connsiteX13" fmla="*/ 1846231 w 1864583"/>
                    <a:gd name="connsiteY13" fmla="*/ 130014 h 773863"/>
                    <a:gd name="connsiteX14" fmla="*/ 1862850 w 1864583"/>
                    <a:gd name="connsiteY14" fmla="*/ 204135 h 773863"/>
                    <a:gd name="connsiteX15" fmla="*/ 1864582 w 1864583"/>
                    <a:gd name="connsiteY15" fmla="*/ 204135 h 773863"/>
                    <a:gd name="connsiteX16" fmla="*/ 1864582 w 1864583"/>
                    <a:gd name="connsiteY16" fmla="*/ 483072 h 773863"/>
                    <a:gd name="connsiteX17" fmla="*/ 1864583 w 1864583"/>
                    <a:gd name="connsiteY17" fmla="*/ 483072 h 773863"/>
                    <a:gd name="connsiteX18" fmla="*/ 1864582 w 1864583"/>
                    <a:gd name="connsiteY18" fmla="*/ 483077 h 773863"/>
                    <a:gd name="connsiteX19" fmla="*/ 1864582 w 1864583"/>
                    <a:gd name="connsiteY19" fmla="*/ 486406 h 773863"/>
                    <a:gd name="connsiteX20" fmla="*/ 1864264 w 1864583"/>
                    <a:gd name="connsiteY20" fmla="*/ 486406 h 773863"/>
                    <a:gd name="connsiteX21" fmla="*/ 1836804 w 1864583"/>
                    <a:gd name="connsiteY21" fmla="*/ 773863 h 773863"/>
                    <a:gd name="connsiteX0" fmla="*/ 1750087 w 1864583"/>
                    <a:gd name="connsiteY0" fmla="*/ 210710 h 773863"/>
                    <a:gd name="connsiteX1" fmla="*/ 1741313 w 1864583"/>
                    <a:gd name="connsiteY1" fmla="*/ 171524 h 773863"/>
                    <a:gd name="connsiteX2" fmla="*/ 1636396 w 1864583"/>
                    <a:gd name="connsiteY2" fmla="*/ 107365 h 773863"/>
                    <a:gd name="connsiteX3" fmla="*/ 1636396 w 1864583"/>
                    <a:gd name="connsiteY3" fmla="*/ 105854 h 773863"/>
                    <a:gd name="connsiteX4" fmla="*/ 1628484 w 1864583"/>
                    <a:gd name="connsiteY4" fmla="*/ 105854 h 773863"/>
                    <a:gd name="connsiteX5" fmla="*/ 1608404 w 1864583"/>
                    <a:gd name="connsiteY5" fmla="*/ 109908 h 773863"/>
                    <a:gd name="connsiteX6" fmla="*/ 29450 w 1864583"/>
                    <a:gd name="connsiteY6" fmla="*/ 109908 h 773863"/>
                    <a:gd name="connsiteX7" fmla="*/ 0 w 1864583"/>
                    <a:gd name="connsiteY7" fmla="*/ 0 h 773863"/>
                    <a:gd name="connsiteX8" fmla="*/ 1141701 w 1864583"/>
                    <a:gd name="connsiteY8" fmla="*/ 0 h 773863"/>
                    <a:gd name="connsiteX9" fmla="*/ 1608404 w 1864583"/>
                    <a:gd name="connsiteY9" fmla="*/ 0 h 773863"/>
                    <a:gd name="connsiteX10" fmla="*/ 1636396 w 1864583"/>
                    <a:gd name="connsiteY10" fmla="*/ 0 h 773863"/>
                    <a:gd name="connsiteX11" fmla="*/ 1636396 w 1864583"/>
                    <a:gd name="connsiteY11" fmla="*/ 1886 h 773863"/>
                    <a:gd name="connsiteX12" fmla="*/ 1846231 w 1864583"/>
                    <a:gd name="connsiteY12" fmla="*/ 130014 h 773863"/>
                    <a:gd name="connsiteX13" fmla="*/ 1862850 w 1864583"/>
                    <a:gd name="connsiteY13" fmla="*/ 204135 h 773863"/>
                    <a:gd name="connsiteX14" fmla="*/ 1864582 w 1864583"/>
                    <a:gd name="connsiteY14" fmla="*/ 204135 h 773863"/>
                    <a:gd name="connsiteX15" fmla="*/ 1864582 w 1864583"/>
                    <a:gd name="connsiteY15" fmla="*/ 483072 h 773863"/>
                    <a:gd name="connsiteX16" fmla="*/ 1864583 w 1864583"/>
                    <a:gd name="connsiteY16" fmla="*/ 483072 h 773863"/>
                    <a:gd name="connsiteX17" fmla="*/ 1864582 w 1864583"/>
                    <a:gd name="connsiteY17" fmla="*/ 483077 h 773863"/>
                    <a:gd name="connsiteX18" fmla="*/ 1864582 w 1864583"/>
                    <a:gd name="connsiteY18" fmla="*/ 486406 h 773863"/>
                    <a:gd name="connsiteX19" fmla="*/ 1864264 w 1864583"/>
                    <a:gd name="connsiteY19" fmla="*/ 486406 h 773863"/>
                    <a:gd name="connsiteX20" fmla="*/ 1836804 w 1864583"/>
                    <a:gd name="connsiteY20" fmla="*/ 773863 h 773863"/>
                    <a:gd name="connsiteX0" fmla="*/ 1741313 w 1864583"/>
                    <a:gd name="connsiteY0" fmla="*/ 171524 h 773863"/>
                    <a:gd name="connsiteX1" fmla="*/ 1636396 w 1864583"/>
                    <a:gd name="connsiteY1" fmla="*/ 107365 h 773863"/>
                    <a:gd name="connsiteX2" fmla="*/ 1636396 w 1864583"/>
                    <a:gd name="connsiteY2" fmla="*/ 105854 h 773863"/>
                    <a:gd name="connsiteX3" fmla="*/ 1628484 w 1864583"/>
                    <a:gd name="connsiteY3" fmla="*/ 105854 h 773863"/>
                    <a:gd name="connsiteX4" fmla="*/ 1608404 w 1864583"/>
                    <a:gd name="connsiteY4" fmla="*/ 109908 h 773863"/>
                    <a:gd name="connsiteX5" fmla="*/ 29450 w 1864583"/>
                    <a:gd name="connsiteY5" fmla="*/ 109908 h 773863"/>
                    <a:gd name="connsiteX6" fmla="*/ 0 w 1864583"/>
                    <a:gd name="connsiteY6" fmla="*/ 0 h 773863"/>
                    <a:gd name="connsiteX7" fmla="*/ 1141701 w 1864583"/>
                    <a:gd name="connsiteY7" fmla="*/ 0 h 773863"/>
                    <a:gd name="connsiteX8" fmla="*/ 1608404 w 1864583"/>
                    <a:gd name="connsiteY8" fmla="*/ 0 h 773863"/>
                    <a:gd name="connsiteX9" fmla="*/ 1636396 w 1864583"/>
                    <a:gd name="connsiteY9" fmla="*/ 0 h 773863"/>
                    <a:gd name="connsiteX10" fmla="*/ 1636396 w 1864583"/>
                    <a:gd name="connsiteY10" fmla="*/ 1886 h 773863"/>
                    <a:gd name="connsiteX11" fmla="*/ 1846231 w 1864583"/>
                    <a:gd name="connsiteY11" fmla="*/ 130014 h 773863"/>
                    <a:gd name="connsiteX12" fmla="*/ 1862850 w 1864583"/>
                    <a:gd name="connsiteY12" fmla="*/ 204135 h 773863"/>
                    <a:gd name="connsiteX13" fmla="*/ 1864582 w 1864583"/>
                    <a:gd name="connsiteY13" fmla="*/ 204135 h 773863"/>
                    <a:gd name="connsiteX14" fmla="*/ 1864582 w 1864583"/>
                    <a:gd name="connsiteY14" fmla="*/ 483072 h 773863"/>
                    <a:gd name="connsiteX15" fmla="*/ 1864583 w 1864583"/>
                    <a:gd name="connsiteY15" fmla="*/ 483072 h 773863"/>
                    <a:gd name="connsiteX16" fmla="*/ 1864582 w 1864583"/>
                    <a:gd name="connsiteY16" fmla="*/ 483077 h 773863"/>
                    <a:gd name="connsiteX17" fmla="*/ 1864582 w 1864583"/>
                    <a:gd name="connsiteY17" fmla="*/ 486406 h 773863"/>
                    <a:gd name="connsiteX18" fmla="*/ 1864264 w 1864583"/>
                    <a:gd name="connsiteY18" fmla="*/ 486406 h 773863"/>
                    <a:gd name="connsiteX19" fmla="*/ 1836804 w 1864583"/>
                    <a:gd name="connsiteY19" fmla="*/ 773863 h 773863"/>
                    <a:gd name="connsiteX0" fmla="*/ 1636396 w 1864583"/>
                    <a:gd name="connsiteY0" fmla="*/ 107365 h 773863"/>
                    <a:gd name="connsiteX1" fmla="*/ 1636396 w 1864583"/>
                    <a:gd name="connsiteY1" fmla="*/ 105854 h 773863"/>
                    <a:gd name="connsiteX2" fmla="*/ 1628484 w 1864583"/>
                    <a:gd name="connsiteY2" fmla="*/ 105854 h 773863"/>
                    <a:gd name="connsiteX3" fmla="*/ 1608404 w 1864583"/>
                    <a:gd name="connsiteY3" fmla="*/ 109908 h 773863"/>
                    <a:gd name="connsiteX4" fmla="*/ 29450 w 1864583"/>
                    <a:gd name="connsiteY4" fmla="*/ 109908 h 773863"/>
                    <a:gd name="connsiteX5" fmla="*/ 0 w 1864583"/>
                    <a:gd name="connsiteY5" fmla="*/ 0 h 773863"/>
                    <a:gd name="connsiteX6" fmla="*/ 1141701 w 1864583"/>
                    <a:gd name="connsiteY6" fmla="*/ 0 h 773863"/>
                    <a:gd name="connsiteX7" fmla="*/ 1608404 w 1864583"/>
                    <a:gd name="connsiteY7" fmla="*/ 0 h 773863"/>
                    <a:gd name="connsiteX8" fmla="*/ 1636396 w 1864583"/>
                    <a:gd name="connsiteY8" fmla="*/ 0 h 773863"/>
                    <a:gd name="connsiteX9" fmla="*/ 1636396 w 1864583"/>
                    <a:gd name="connsiteY9" fmla="*/ 1886 h 773863"/>
                    <a:gd name="connsiteX10" fmla="*/ 1846231 w 1864583"/>
                    <a:gd name="connsiteY10" fmla="*/ 130014 h 773863"/>
                    <a:gd name="connsiteX11" fmla="*/ 1862850 w 1864583"/>
                    <a:gd name="connsiteY11" fmla="*/ 204135 h 773863"/>
                    <a:gd name="connsiteX12" fmla="*/ 1864582 w 1864583"/>
                    <a:gd name="connsiteY12" fmla="*/ 204135 h 773863"/>
                    <a:gd name="connsiteX13" fmla="*/ 1864582 w 1864583"/>
                    <a:gd name="connsiteY13" fmla="*/ 483072 h 773863"/>
                    <a:gd name="connsiteX14" fmla="*/ 1864583 w 1864583"/>
                    <a:gd name="connsiteY14" fmla="*/ 483072 h 773863"/>
                    <a:gd name="connsiteX15" fmla="*/ 1864582 w 1864583"/>
                    <a:gd name="connsiteY15" fmla="*/ 483077 h 773863"/>
                    <a:gd name="connsiteX16" fmla="*/ 1864582 w 1864583"/>
                    <a:gd name="connsiteY16" fmla="*/ 486406 h 773863"/>
                    <a:gd name="connsiteX17" fmla="*/ 1864264 w 1864583"/>
                    <a:gd name="connsiteY17" fmla="*/ 486406 h 773863"/>
                    <a:gd name="connsiteX18" fmla="*/ 1836804 w 1864583"/>
                    <a:gd name="connsiteY18" fmla="*/ 773863 h 773863"/>
                    <a:gd name="connsiteX0" fmla="*/ 1636396 w 1864583"/>
                    <a:gd name="connsiteY0" fmla="*/ 107365 h 773863"/>
                    <a:gd name="connsiteX1" fmla="*/ 1636396 w 1864583"/>
                    <a:gd name="connsiteY1" fmla="*/ 105854 h 773863"/>
                    <a:gd name="connsiteX2" fmla="*/ 1628484 w 1864583"/>
                    <a:gd name="connsiteY2" fmla="*/ 105854 h 773863"/>
                    <a:gd name="connsiteX3" fmla="*/ 29450 w 1864583"/>
                    <a:gd name="connsiteY3" fmla="*/ 109908 h 773863"/>
                    <a:gd name="connsiteX4" fmla="*/ 0 w 1864583"/>
                    <a:gd name="connsiteY4" fmla="*/ 0 h 773863"/>
                    <a:gd name="connsiteX5" fmla="*/ 1141701 w 1864583"/>
                    <a:gd name="connsiteY5" fmla="*/ 0 h 773863"/>
                    <a:gd name="connsiteX6" fmla="*/ 1608404 w 1864583"/>
                    <a:gd name="connsiteY6" fmla="*/ 0 h 773863"/>
                    <a:gd name="connsiteX7" fmla="*/ 1636396 w 1864583"/>
                    <a:gd name="connsiteY7" fmla="*/ 0 h 773863"/>
                    <a:gd name="connsiteX8" fmla="*/ 1636396 w 1864583"/>
                    <a:gd name="connsiteY8" fmla="*/ 1886 h 773863"/>
                    <a:gd name="connsiteX9" fmla="*/ 1846231 w 1864583"/>
                    <a:gd name="connsiteY9" fmla="*/ 130014 h 773863"/>
                    <a:gd name="connsiteX10" fmla="*/ 1862850 w 1864583"/>
                    <a:gd name="connsiteY10" fmla="*/ 204135 h 773863"/>
                    <a:gd name="connsiteX11" fmla="*/ 1864582 w 1864583"/>
                    <a:gd name="connsiteY11" fmla="*/ 204135 h 773863"/>
                    <a:gd name="connsiteX12" fmla="*/ 1864582 w 1864583"/>
                    <a:gd name="connsiteY12" fmla="*/ 483072 h 773863"/>
                    <a:gd name="connsiteX13" fmla="*/ 1864583 w 1864583"/>
                    <a:gd name="connsiteY13" fmla="*/ 483072 h 773863"/>
                    <a:gd name="connsiteX14" fmla="*/ 1864582 w 1864583"/>
                    <a:gd name="connsiteY14" fmla="*/ 483077 h 773863"/>
                    <a:gd name="connsiteX15" fmla="*/ 1864582 w 1864583"/>
                    <a:gd name="connsiteY15" fmla="*/ 486406 h 773863"/>
                    <a:gd name="connsiteX16" fmla="*/ 1864264 w 1864583"/>
                    <a:gd name="connsiteY16" fmla="*/ 486406 h 773863"/>
                    <a:gd name="connsiteX17" fmla="*/ 1836804 w 1864583"/>
                    <a:gd name="connsiteY17" fmla="*/ 773863 h 773863"/>
                    <a:gd name="connsiteX0" fmla="*/ 1636396 w 1864583"/>
                    <a:gd name="connsiteY0" fmla="*/ 107365 h 773863"/>
                    <a:gd name="connsiteX1" fmla="*/ 1636396 w 1864583"/>
                    <a:gd name="connsiteY1" fmla="*/ 105854 h 773863"/>
                    <a:gd name="connsiteX2" fmla="*/ 29450 w 1864583"/>
                    <a:gd name="connsiteY2" fmla="*/ 109908 h 773863"/>
                    <a:gd name="connsiteX3" fmla="*/ 0 w 1864583"/>
                    <a:gd name="connsiteY3" fmla="*/ 0 h 773863"/>
                    <a:gd name="connsiteX4" fmla="*/ 1141701 w 1864583"/>
                    <a:gd name="connsiteY4" fmla="*/ 0 h 773863"/>
                    <a:gd name="connsiteX5" fmla="*/ 1608404 w 1864583"/>
                    <a:gd name="connsiteY5" fmla="*/ 0 h 773863"/>
                    <a:gd name="connsiteX6" fmla="*/ 1636396 w 1864583"/>
                    <a:gd name="connsiteY6" fmla="*/ 0 h 773863"/>
                    <a:gd name="connsiteX7" fmla="*/ 1636396 w 1864583"/>
                    <a:gd name="connsiteY7" fmla="*/ 1886 h 773863"/>
                    <a:gd name="connsiteX8" fmla="*/ 1846231 w 1864583"/>
                    <a:gd name="connsiteY8" fmla="*/ 130014 h 773863"/>
                    <a:gd name="connsiteX9" fmla="*/ 1862850 w 1864583"/>
                    <a:gd name="connsiteY9" fmla="*/ 204135 h 773863"/>
                    <a:gd name="connsiteX10" fmla="*/ 1864582 w 1864583"/>
                    <a:gd name="connsiteY10" fmla="*/ 204135 h 773863"/>
                    <a:gd name="connsiteX11" fmla="*/ 1864582 w 1864583"/>
                    <a:gd name="connsiteY11" fmla="*/ 483072 h 773863"/>
                    <a:gd name="connsiteX12" fmla="*/ 1864583 w 1864583"/>
                    <a:gd name="connsiteY12" fmla="*/ 483072 h 773863"/>
                    <a:gd name="connsiteX13" fmla="*/ 1864582 w 1864583"/>
                    <a:gd name="connsiteY13" fmla="*/ 483077 h 773863"/>
                    <a:gd name="connsiteX14" fmla="*/ 1864582 w 1864583"/>
                    <a:gd name="connsiteY14" fmla="*/ 486406 h 773863"/>
                    <a:gd name="connsiteX15" fmla="*/ 1864264 w 1864583"/>
                    <a:gd name="connsiteY15" fmla="*/ 486406 h 773863"/>
                    <a:gd name="connsiteX16" fmla="*/ 1836804 w 1864583"/>
                    <a:gd name="connsiteY16" fmla="*/ 773863 h 773863"/>
                    <a:gd name="connsiteX0" fmla="*/ 1636396 w 1864583"/>
                    <a:gd name="connsiteY0" fmla="*/ 107365 h 773863"/>
                    <a:gd name="connsiteX1" fmla="*/ 29450 w 1864583"/>
                    <a:gd name="connsiteY1" fmla="*/ 109908 h 773863"/>
                    <a:gd name="connsiteX2" fmla="*/ 0 w 1864583"/>
                    <a:gd name="connsiteY2" fmla="*/ 0 h 773863"/>
                    <a:gd name="connsiteX3" fmla="*/ 1141701 w 1864583"/>
                    <a:gd name="connsiteY3" fmla="*/ 0 h 773863"/>
                    <a:gd name="connsiteX4" fmla="*/ 1608404 w 1864583"/>
                    <a:gd name="connsiteY4" fmla="*/ 0 h 773863"/>
                    <a:gd name="connsiteX5" fmla="*/ 1636396 w 1864583"/>
                    <a:gd name="connsiteY5" fmla="*/ 0 h 773863"/>
                    <a:gd name="connsiteX6" fmla="*/ 1636396 w 1864583"/>
                    <a:gd name="connsiteY6" fmla="*/ 1886 h 773863"/>
                    <a:gd name="connsiteX7" fmla="*/ 1846231 w 1864583"/>
                    <a:gd name="connsiteY7" fmla="*/ 130014 h 773863"/>
                    <a:gd name="connsiteX8" fmla="*/ 1862850 w 1864583"/>
                    <a:gd name="connsiteY8" fmla="*/ 204135 h 773863"/>
                    <a:gd name="connsiteX9" fmla="*/ 1864582 w 1864583"/>
                    <a:gd name="connsiteY9" fmla="*/ 204135 h 773863"/>
                    <a:gd name="connsiteX10" fmla="*/ 1864582 w 1864583"/>
                    <a:gd name="connsiteY10" fmla="*/ 483072 h 773863"/>
                    <a:gd name="connsiteX11" fmla="*/ 1864583 w 1864583"/>
                    <a:gd name="connsiteY11" fmla="*/ 483072 h 773863"/>
                    <a:gd name="connsiteX12" fmla="*/ 1864582 w 1864583"/>
                    <a:gd name="connsiteY12" fmla="*/ 483077 h 773863"/>
                    <a:gd name="connsiteX13" fmla="*/ 1864582 w 1864583"/>
                    <a:gd name="connsiteY13" fmla="*/ 486406 h 773863"/>
                    <a:gd name="connsiteX14" fmla="*/ 1864264 w 1864583"/>
                    <a:gd name="connsiteY14" fmla="*/ 486406 h 773863"/>
                    <a:gd name="connsiteX15" fmla="*/ 1836804 w 1864583"/>
                    <a:gd name="connsiteY15" fmla="*/ 773863 h 773863"/>
                    <a:gd name="connsiteX0" fmla="*/ 29450 w 1864583"/>
                    <a:gd name="connsiteY0" fmla="*/ 109908 h 773863"/>
                    <a:gd name="connsiteX1" fmla="*/ 0 w 1864583"/>
                    <a:gd name="connsiteY1" fmla="*/ 0 h 773863"/>
                    <a:gd name="connsiteX2" fmla="*/ 1141701 w 1864583"/>
                    <a:gd name="connsiteY2" fmla="*/ 0 h 773863"/>
                    <a:gd name="connsiteX3" fmla="*/ 1608404 w 1864583"/>
                    <a:gd name="connsiteY3" fmla="*/ 0 h 773863"/>
                    <a:gd name="connsiteX4" fmla="*/ 1636396 w 1864583"/>
                    <a:gd name="connsiteY4" fmla="*/ 0 h 773863"/>
                    <a:gd name="connsiteX5" fmla="*/ 1636396 w 1864583"/>
                    <a:gd name="connsiteY5" fmla="*/ 1886 h 773863"/>
                    <a:gd name="connsiteX6" fmla="*/ 1846231 w 1864583"/>
                    <a:gd name="connsiteY6" fmla="*/ 130014 h 773863"/>
                    <a:gd name="connsiteX7" fmla="*/ 1862850 w 1864583"/>
                    <a:gd name="connsiteY7" fmla="*/ 204135 h 773863"/>
                    <a:gd name="connsiteX8" fmla="*/ 1864582 w 1864583"/>
                    <a:gd name="connsiteY8" fmla="*/ 204135 h 773863"/>
                    <a:gd name="connsiteX9" fmla="*/ 1864582 w 1864583"/>
                    <a:gd name="connsiteY9" fmla="*/ 483072 h 773863"/>
                    <a:gd name="connsiteX10" fmla="*/ 1864583 w 1864583"/>
                    <a:gd name="connsiteY10" fmla="*/ 483072 h 773863"/>
                    <a:gd name="connsiteX11" fmla="*/ 1864582 w 1864583"/>
                    <a:gd name="connsiteY11" fmla="*/ 483077 h 773863"/>
                    <a:gd name="connsiteX12" fmla="*/ 1864582 w 1864583"/>
                    <a:gd name="connsiteY12" fmla="*/ 486406 h 773863"/>
                    <a:gd name="connsiteX13" fmla="*/ 1864264 w 1864583"/>
                    <a:gd name="connsiteY13" fmla="*/ 486406 h 773863"/>
                    <a:gd name="connsiteX14" fmla="*/ 1836804 w 1864583"/>
                    <a:gd name="connsiteY14" fmla="*/ 773863 h 773863"/>
                    <a:gd name="connsiteX0" fmla="*/ 0 w 1864583"/>
                    <a:gd name="connsiteY0" fmla="*/ 0 h 773863"/>
                    <a:gd name="connsiteX1" fmla="*/ 1141701 w 1864583"/>
                    <a:gd name="connsiteY1" fmla="*/ 0 h 773863"/>
                    <a:gd name="connsiteX2" fmla="*/ 1608404 w 1864583"/>
                    <a:gd name="connsiteY2" fmla="*/ 0 h 773863"/>
                    <a:gd name="connsiteX3" fmla="*/ 1636396 w 1864583"/>
                    <a:gd name="connsiteY3" fmla="*/ 0 h 773863"/>
                    <a:gd name="connsiteX4" fmla="*/ 1636396 w 1864583"/>
                    <a:gd name="connsiteY4" fmla="*/ 1886 h 773863"/>
                    <a:gd name="connsiteX5" fmla="*/ 1846231 w 1864583"/>
                    <a:gd name="connsiteY5" fmla="*/ 130014 h 773863"/>
                    <a:gd name="connsiteX6" fmla="*/ 1862850 w 1864583"/>
                    <a:gd name="connsiteY6" fmla="*/ 204135 h 773863"/>
                    <a:gd name="connsiteX7" fmla="*/ 1864582 w 1864583"/>
                    <a:gd name="connsiteY7" fmla="*/ 204135 h 773863"/>
                    <a:gd name="connsiteX8" fmla="*/ 1864582 w 1864583"/>
                    <a:gd name="connsiteY8" fmla="*/ 483072 h 773863"/>
                    <a:gd name="connsiteX9" fmla="*/ 1864583 w 1864583"/>
                    <a:gd name="connsiteY9" fmla="*/ 483072 h 773863"/>
                    <a:gd name="connsiteX10" fmla="*/ 1864582 w 1864583"/>
                    <a:gd name="connsiteY10" fmla="*/ 483077 h 773863"/>
                    <a:gd name="connsiteX11" fmla="*/ 1864582 w 1864583"/>
                    <a:gd name="connsiteY11" fmla="*/ 486406 h 773863"/>
                    <a:gd name="connsiteX12" fmla="*/ 1864264 w 1864583"/>
                    <a:gd name="connsiteY12" fmla="*/ 486406 h 773863"/>
                    <a:gd name="connsiteX13" fmla="*/ 1836804 w 1864583"/>
                    <a:gd name="connsiteY13" fmla="*/ 773863 h 7738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864583" h="773863">
                      <a:moveTo>
                        <a:pt x="0" y="0"/>
                      </a:moveTo>
                      <a:lnTo>
                        <a:pt x="1141701" y="0"/>
                      </a:lnTo>
                      <a:lnTo>
                        <a:pt x="1608404" y="0"/>
                      </a:lnTo>
                      <a:lnTo>
                        <a:pt x="1636396" y="0"/>
                      </a:lnTo>
                      <a:lnTo>
                        <a:pt x="1636396" y="1886"/>
                      </a:lnTo>
                      <a:cubicBezTo>
                        <a:pt x="1730492" y="1886"/>
                        <a:pt x="1811348" y="54634"/>
                        <a:pt x="1846231" y="130014"/>
                      </a:cubicBezTo>
                      <a:lnTo>
                        <a:pt x="1862850" y="204135"/>
                      </a:lnTo>
                      <a:lnTo>
                        <a:pt x="1864582" y="204135"/>
                      </a:lnTo>
                      <a:lnTo>
                        <a:pt x="1864582" y="483072"/>
                      </a:lnTo>
                      <a:lnTo>
                        <a:pt x="1864583" y="483072"/>
                      </a:lnTo>
                      <a:cubicBezTo>
                        <a:pt x="1864583" y="483074"/>
                        <a:pt x="1864582" y="483075"/>
                        <a:pt x="1864582" y="483077"/>
                      </a:cubicBezTo>
                      <a:lnTo>
                        <a:pt x="1864582" y="486406"/>
                      </a:lnTo>
                      <a:lnTo>
                        <a:pt x="1864264" y="486406"/>
                      </a:lnTo>
                      <a:lnTo>
                        <a:pt x="1836804" y="773863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20" name="Abgerundetes Rechteck 81">
                <a:extLst>
                  <a:ext uri="{FF2B5EF4-FFF2-40B4-BE49-F238E27FC236}">
                    <a16:creationId xmlns:a16="http://schemas.microsoft.com/office/drawing/2014/main" id="{3AFB5290-73A6-454B-80DB-8C7296107F0C}"/>
                  </a:ext>
                </a:extLst>
              </p:cNvPr>
              <p:cNvSpPr/>
              <p:nvPr/>
            </p:nvSpPr>
            <p:spPr>
              <a:xfrm rot="20700000">
                <a:off x="3034570" y="3818590"/>
                <a:ext cx="443227" cy="109906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1" name="Abgerundetes Rechteck 82">
                <a:extLst>
                  <a:ext uri="{FF2B5EF4-FFF2-40B4-BE49-F238E27FC236}">
                    <a16:creationId xmlns:a16="http://schemas.microsoft.com/office/drawing/2014/main" id="{72FE7660-8D6F-4E8C-9AB8-BBA202DC3491}"/>
                  </a:ext>
                </a:extLst>
              </p:cNvPr>
              <p:cNvSpPr/>
              <p:nvPr/>
            </p:nvSpPr>
            <p:spPr>
              <a:xfrm rot="20700000">
                <a:off x="3034572" y="3645100"/>
                <a:ext cx="443227" cy="109906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" name="Abgerundetes Rechteck 83">
                <a:extLst>
                  <a:ext uri="{FF2B5EF4-FFF2-40B4-BE49-F238E27FC236}">
                    <a16:creationId xmlns:a16="http://schemas.microsoft.com/office/drawing/2014/main" id="{E297B2C7-91DC-4DFC-B133-1DF567D8316B}"/>
                  </a:ext>
                </a:extLst>
              </p:cNvPr>
              <p:cNvSpPr/>
              <p:nvPr/>
            </p:nvSpPr>
            <p:spPr>
              <a:xfrm rot="20700000">
                <a:off x="3034573" y="3480102"/>
                <a:ext cx="443227" cy="109906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" name="Abgerundetes Rechteck 84">
                <a:extLst>
                  <a:ext uri="{FF2B5EF4-FFF2-40B4-BE49-F238E27FC236}">
                    <a16:creationId xmlns:a16="http://schemas.microsoft.com/office/drawing/2014/main" id="{8EA46D7A-363F-4176-BF94-69C4EF937E7C}"/>
                  </a:ext>
                </a:extLst>
              </p:cNvPr>
              <p:cNvSpPr/>
              <p:nvPr/>
            </p:nvSpPr>
            <p:spPr>
              <a:xfrm rot="20700000">
                <a:off x="3034567" y="3310749"/>
                <a:ext cx="443227" cy="109906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" name="Abgerundetes Rechteck 85">
                <a:extLst>
                  <a:ext uri="{FF2B5EF4-FFF2-40B4-BE49-F238E27FC236}">
                    <a16:creationId xmlns:a16="http://schemas.microsoft.com/office/drawing/2014/main" id="{28730377-B5A4-46EB-86CE-FC38AEF54EEB}"/>
                  </a:ext>
                </a:extLst>
              </p:cNvPr>
              <p:cNvSpPr/>
              <p:nvPr/>
            </p:nvSpPr>
            <p:spPr>
              <a:xfrm rot="20700000">
                <a:off x="3034565" y="3141312"/>
                <a:ext cx="443227" cy="109906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" name="Abgerundetes Rechteck 86">
                <a:extLst>
                  <a:ext uri="{FF2B5EF4-FFF2-40B4-BE49-F238E27FC236}">
                    <a16:creationId xmlns:a16="http://schemas.microsoft.com/office/drawing/2014/main" id="{A8BF00F4-4D83-4DE4-A4E6-DAEED920DF55}"/>
                  </a:ext>
                </a:extLst>
              </p:cNvPr>
              <p:cNvSpPr/>
              <p:nvPr/>
            </p:nvSpPr>
            <p:spPr>
              <a:xfrm rot="20700000">
                <a:off x="3034567" y="2967822"/>
                <a:ext cx="443227" cy="109906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" name="Abgerundetes Rechteck 87">
                <a:extLst>
                  <a:ext uri="{FF2B5EF4-FFF2-40B4-BE49-F238E27FC236}">
                    <a16:creationId xmlns:a16="http://schemas.microsoft.com/office/drawing/2014/main" id="{7D2F9403-8CB1-44AE-8031-8047EB88ACED}"/>
                  </a:ext>
                </a:extLst>
              </p:cNvPr>
              <p:cNvSpPr/>
              <p:nvPr/>
            </p:nvSpPr>
            <p:spPr>
              <a:xfrm rot="20700000">
                <a:off x="3034568" y="2802824"/>
                <a:ext cx="443227" cy="109906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" name="Abgerundetes Rechteck 88">
                <a:extLst>
                  <a:ext uri="{FF2B5EF4-FFF2-40B4-BE49-F238E27FC236}">
                    <a16:creationId xmlns:a16="http://schemas.microsoft.com/office/drawing/2014/main" id="{6C4934C1-16A8-4DCD-807D-F5C2F25CBA4A}"/>
                  </a:ext>
                </a:extLst>
              </p:cNvPr>
              <p:cNvSpPr/>
              <p:nvPr/>
            </p:nvSpPr>
            <p:spPr>
              <a:xfrm rot="20700000">
                <a:off x="3034575" y="2634490"/>
                <a:ext cx="443227" cy="109906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" name="Abgerundetes Rechteck 89">
                <a:extLst>
                  <a:ext uri="{FF2B5EF4-FFF2-40B4-BE49-F238E27FC236}">
                    <a16:creationId xmlns:a16="http://schemas.microsoft.com/office/drawing/2014/main" id="{321585CE-C89F-44B6-A246-4F3F3A2BDDF1}"/>
                  </a:ext>
                </a:extLst>
              </p:cNvPr>
              <p:cNvSpPr/>
              <p:nvPr/>
            </p:nvSpPr>
            <p:spPr>
              <a:xfrm rot="20700000">
                <a:off x="3034576" y="2469492"/>
                <a:ext cx="443227" cy="109906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" name="Abgerundetes Rechteck 66">
                <a:extLst>
                  <a:ext uri="{FF2B5EF4-FFF2-40B4-BE49-F238E27FC236}">
                    <a16:creationId xmlns:a16="http://schemas.microsoft.com/office/drawing/2014/main" id="{E056DB09-955D-4E67-B9E0-BF9ABD8B2C77}"/>
                  </a:ext>
                </a:extLst>
              </p:cNvPr>
              <p:cNvSpPr/>
              <p:nvPr/>
            </p:nvSpPr>
            <p:spPr>
              <a:xfrm>
                <a:off x="3347790" y="1085107"/>
                <a:ext cx="214150" cy="581711"/>
              </a:xfrm>
              <a:custGeom>
                <a:avLst/>
                <a:gdLst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20" fmla="*/ 1760 w 733991"/>
                  <a:gd name="connsiteY20" fmla="*/ 1115264 h 4447565"/>
                  <a:gd name="connsiteX21" fmla="*/ 1760 w 733991"/>
                  <a:gd name="connsiteY21" fmla="*/ 623275 h 4447565"/>
                  <a:gd name="connsiteX22" fmla="*/ 200956 w 733991"/>
                  <a:gd name="connsiteY22" fmla="*/ 424079 h 4447565"/>
                  <a:gd name="connsiteX23" fmla="*/ 215911 w 733991"/>
                  <a:gd name="connsiteY23" fmla="*/ 424079 h 4447565"/>
                  <a:gd name="connsiteX24" fmla="*/ 148775 w 733991"/>
                  <a:gd name="connsiteY24" fmla="*/ 0 h 4447565"/>
                  <a:gd name="connsiteX25" fmla="*/ 678416 w 733991"/>
                  <a:gd name="connsiteY25" fmla="*/ 91440 h 4447565"/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20" fmla="*/ 1760 w 733991"/>
                  <a:gd name="connsiteY20" fmla="*/ 1115264 h 4447565"/>
                  <a:gd name="connsiteX21" fmla="*/ 1760 w 733991"/>
                  <a:gd name="connsiteY21" fmla="*/ 623275 h 4447565"/>
                  <a:gd name="connsiteX22" fmla="*/ 200956 w 733991"/>
                  <a:gd name="connsiteY22" fmla="*/ 424079 h 4447565"/>
                  <a:gd name="connsiteX23" fmla="*/ 215911 w 733991"/>
                  <a:gd name="connsiteY23" fmla="*/ 424079 h 4447565"/>
                  <a:gd name="connsiteX24" fmla="*/ 148775 w 733991"/>
                  <a:gd name="connsiteY24" fmla="*/ 0 h 4447565"/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20" fmla="*/ 1760 w 733991"/>
                  <a:gd name="connsiteY20" fmla="*/ 1115264 h 4447565"/>
                  <a:gd name="connsiteX21" fmla="*/ 1760 w 733991"/>
                  <a:gd name="connsiteY21" fmla="*/ 623275 h 4447565"/>
                  <a:gd name="connsiteX22" fmla="*/ 200956 w 733991"/>
                  <a:gd name="connsiteY22" fmla="*/ 424079 h 4447565"/>
                  <a:gd name="connsiteX23" fmla="*/ 215911 w 733991"/>
                  <a:gd name="connsiteY23" fmla="*/ 424079 h 4447565"/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20" fmla="*/ 1760 w 733991"/>
                  <a:gd name="connsiteY20" fmla="*/ 1115264 h 4447565"/>
                  <a:gd name="connsiteX21" fmla="*/ 1760 w 733991"/>
                  <a:gd name="connsiteY21" fmla="*/ 623275 h 4447565"/>
                  <a:gd name="connsiteX22" fmla="*/ 200956 w 733991"/>
                  <a:gd name="connsiteY22" fmla="*/ 424079 h 4447565"/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20" fmla="*/ 1760 w 733991"/>
                  <a:gd name="connsiteY20" fmla="*/ 1115264 h 4447565"/>
                  <a:gd name="connsiteX21" fmla="*/ 1760 w 733991"/>
                  <a:gd name="connsiteY21" fmla="*/ 623275 h 4447565"/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20" fmla="*/ 1760 w 733991"/>
                  <a:gd name="connsiteY20" fmla="*/ 1115264 h 4447565"/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0" fmla="*/ 374403 w 521418"/>
                  <a:gd name="connsiteY0" fmla="*/ 0 h 4447565"/>
                  <a:gd name="connsiteX1" fmla="*/ 307268 w 521418"/>
                  <a:gd name="connsiteY1" fmla="*/ 424079 h 4447565"/>
                  <a:gd name="connsiteX2" fmla="*/ 322222 w 521418"/>
                  <a:gd name="connsiteY2" fmla="*/ 424079 h 4447565"/>
                  <a:gd name="connsiteX3" fmla="*/ 521418 w 521418"/>
                  <a:gd name="connsiteY3" fmla="*/ 623275 h 4447565"/>
                  <a:gd name="connsiteX4" fmla="*/ 521418 w 521418"/>
                  <a:gd name="connsiteY4" fmla="*/ 3114897 h 4447565"/>
                  <a:gd name="connsiteX5" fmla="*/ 519658 w 521418"/>
                  <a:gd name="connsiteY5" fmla="*/ 3132355 h 4447565"/>
                  <a:gd name="connsiteX6" fmla="*/ 519658 w 521418"/>
                  <a:gd name="connsiteY6" fmla="*/ 3290505 h 4447565"/>
                  <a:gd name="connsiteX7" fmla="*/ 296051 w 521418"/>
                  <a:gd name="connsiteY7" fmla="*/ 3627850 h 4447565"/>
                  <a:gd name="connsiteX8" fmla="*/ 290032 w 521418"/>
                  <a:gd name="connsiteY8" fmla="*/ 3629718 h 4447565"/>
                  <a:gd name="connsiteX9" fmla="*/ 290174 w 521418"/>
                  <a:gd name="connsiteY9" fmla="*/ 3629718 h 4447565"/>
                  <a:gd name="connsiteX10" fmla="*/ 290174 w 521418"/>
                  <a:gd name="connsiteY10" fmla="*/ 3816965 h 4447565"/>
                  <a:gd name="connsiteX11" fmla="*/ 307980 w 521418"/>
                  <a:gd name="connsiteY11" fmla="*/ 3816965 h 4447565"/>
                  <a:gd name="connsiteX12" fmla="*/ 235257 w 521418"/>
                  <a:gd name="connsiteY12" fmla="*/ 4447565 h 4447565"/>
                  <a:gd name="connsiteX13" fmla="*/ 72723 w 521418"/>
                  <a:gd name="connsiteY13" fmla="*/ 4447565 h 4447565"/>
                  <a:gd name="connsiteX14" fmla="*/ 0 w 521418"/>
                  <a:gd name="connsiteY14" fmla="*/ 3816965 h 4447565"/>
                  <a:gd name="connsiteX15" fmla="*/ 18671 w 521418"/>
                  <a:gd name="connsiteY15" fmla="*/ 3816965 h 4447565"/>
                  <a:gd name="connsiteX16" fmla="*/ 18671 w 521418"/>
                  <a:gd name="connsiteY16" fmla="*/ 3630220 h 4447565"/>
                  <a:gd name="connsiteX17" fmla="*/ 11035 w 521418"/>
                  <a:gd name="connsiteY17" fmla="*/ 3627849 h 4447565"/>
                  <a:gd name="connsiteX0" fmla="*/ 374403 w 521418"/>
                  <a:gd name="connsiteY0" fmla="*/ 0 h 4447565"/>
                  <a:gd name="connsiteX1" fmla="*/ 307268 w 521418"/>
                  <a:gd name="connsiteY1" fmla="*/ 424079 h 4447565"/>
                  <a:gd name="connsiteX2" fmla="*/ 322222 w 521418"/>
                  <a:gd name="connsiteY2" fmla="*/ 424079 h 4447565"/>
                  <a:gd name="connsiteX3" fmla="*/ 521418 w 521418"/>
                  <a:gd name="connsiteY3" fmla="*/ 623275 h 4447565"/>
                  <a:gd name="connsiteX4" fmla="*/ 521418 w 521418"/>
                  <a:gd name="connsiteY4" fmla="*/ 3114897 h 4447565"/>
                  <a:gd name="connsiteX5" fmla="*/ 519658 w 521418"/>
                  <a:gd name="connsiteY5" fmla="*/ 3132355 h 4447565"/>
                  <a:gd name="connsiteX6" fmla="*/ 519658 w 521418"/>
                  <a:gd name="connsiteY6" fmla="*/ 3290505 h 4447565"/>
                  <a:gd name="connsiteX7" fmla="*/ 296051 w 521418"/>
                  <a:gd name="connsiteY7" fmla="*/ 3627850 h 4447565"/>
                  <a:gd name="connsiteX8" fmla="*/ 290032 w 521418"/>
                  <a:gd name="connsiteY8" fmla="*/ 3629718 h 4447565"/>
                  <a:gd name="connsiteX9" fmla="*/ 290174 w 521418"/>
                  <a:gd name="connsiteY9" fmla="*/ 3629718 h 4447565"/>
                  <a:gd name="connsiteX10" fmla="*/ 290174 w 521418"/>
                  <a:gd name="connsiteY10" fmla="*/ 3816965 h 4447565"/>
                  <a:gd name="connsiteX11" fmla="*/ 307980 w 521418"/>
                  <a:gd name="connsiteY11" fmla="*/ 3816965 h 4447565"/>
                  <a:gd name="connsiteX12" fmla="*/ 235257 w 521418"/>
                  <a:gd name="connsiteY12" fmla="*/ 4447565 h 4447565"/>
                  <a:gd name="connsiteX13" fmla="*/ 72723 w 521418"/>
                  <a:gd name="connsiteY13" fmla="*/ 4447565 h 4447565"/>
                  <a:gd name="connsiteX14" fmla="*/ 0 w 521418"/>
                  <a:gd name="connsiteY14" fmla="*/ 3816965 h 4447565"/>
                  <a:gd name="connsiteX15" fmla="*/ 18671 w 521418"/>
                  <a:gd name="connsiteY15" fmla="*/ 3816965 h 4447565"/>
                  <a:gd name="connsiteX16" fmla="*/ 18671 w 521418"/>
                  <a:gd name="connsiteY16" fmla="*/ 3630220 h 4447565"/>
                  <a:gd name="connsiteX0" fmla="*/ 374403 w 521418"/>
                  <a:gd name="connsiteY0" fmla="*/ 0 h 4447565"/>
                  <a:gd name="connsiteX1" fmla="*/ 307268 w 521418"/>
                  <a:gd name="connsiteY1" fmla="*/ 424079 h 4447565"/>
                  <a:gd name="connsiteX2" fmla="*/ 322222 w 521418"/>
                  <a:gd name="connsiteY2" fmla="*/ 424079 h 4447565"/>
                  <a:gd name="connsiteX3" fmla="*/ 521418 w 521418"/>
                  <a:gd name="connsiteY3" fmla="*/ 623275 h 4447565"/>
                  <a:gd name="connsiteX4" fmla="*/ 521418 w 521418"/>
                  <a:gd name="connsiteY4" fmla="*/ 3114897 h 4447565"/>
                  <a:gd name="connsiteX5" fmla="*/ 519658 w 521418"/>
                  <a:gd name="connsiteY5" fmla="*/ 3132355 h 4447565"/>
                  <a:gd name="connsiteX6" fmla="*/ 519658 w 521418"/>
                  <a:gd name="connsiteY6" fmla="*/ 3290505 h 4447565"/>
                  <a:gd name="connsiteX7" fmla="*/ 296051 w 521418"/>
                  <a:gd name="connsiteY7" fmla="*/ 3627850 h 4447565"/>
                  <a:gd name="connsiteX8" fmla="*/ 290032 w 521418"/>
                  <a:gd name="connsiteY8" fmla="*/ 3629718 h 4447565"/>
                  <a:gd name="connsiteX9" fmla="*/ 290174 w 521418"/>
                  <a:gd name="connsiteY9" fmla="*/ 3629718 h 4447565"/>
                  <a:gd name="connsiteX10" fmla="*/ 290174 w 521418"/>
                  <a:gd name="connsiteY10" fmla="*/ 3816965 h 4447565"/>
                  <a:gd name="connsiteX11" fmla="*/ 307980 w 521418"/>
                  <a:gd name="connsiteY11" fmla="*/ 3816965 h 4447565"/>
                  <a:gd name="connsiteX12" fmla="*/ 235257 w 521418"/>
                  <a:gd name="connsiteY12" fmla="*/ 4447565 h 4447565"/>
                  <a:gd name="connsiteX13" fmla="*/ 72723 w 521418"/>
                  <a:gd name="connsiteY13" fmla="*/ 4447565 h 4447565"/>
                  <a:gd name="connsiteX14" fmla="*/ 0 w 521418"/>
                  <a:gd name="connsiteY14" fmla="*/ 3816965 h 4447565"/>
                  <a:gd name="connsiteX15" fmla="*/ 18671 w 521418"/>
                  <a:gd name="connsiteY15" fmla="*/ 3816965 h 4447565"/>
                  <a:gd name="connsiteX0" fmla="*/ 374403 w 521418"/>
                  <a:gd name="connsiteY0" fmla="*/ 0 h 4447565"/>
                  <a:gd name="connsiteX1" fmla="*/ 307268 w 521418"/>
                  <a:gd name="connsiteY1" fmla="*/ 424079 h 4447565"/>
                  <a:gd name="connsiteX2" fmla="*/ 322222 w 521418"/>
                  <a:gd name="connsiteY2" fmla="*/ 424079 h 4447565"/>
                  <a:gd name="connsiteX3" fmla="*/ 521418 w 521418"/>
                  <a:gd name="connsiteY3" fmla="*/ 623275 h 4447565"/>
                  <a:gd name="connsiteX4" fmla="*/ 521418 w 521418"/>
                  <a:gd name="connsiteY4" fmla="*/ 3114897 h 4447565"/>
                  <a:gd name="connsiteX5" fmla="*/ 519658 w 521418"/>
                  <a:gd name="connsiteY5" fmla="*/ 3132355 h 4447565"/>
                  <a:gd name="connsiteX6" fmla="*/ 519658 w 521418"/>
                  <a:gd name="connsiteY6" fmla="*/ 3290505 h 4447565"/>
                  <a:gd name="connsiteX7" fmla="*/ 296051 w 521418"/>
                  <a:gd name="connsiteY7" fmla="*/ 3627850 h 4447565"/>
                  <a:gd name="connsiteX8" fmla="*/ 290032 w 521418"/>
                  <a:gd name="connsiteY8" fmla="*/ 3629718 h 4447565"/>
                  <a:gd name="connsiteX9" fmla="*/ 290174 w 521418"/>
                  <a:gd name="connsiteY9" fmla="*/ 3629718 h 4447565"/>
                  <a:gd name="connsiteX10" fmla="*/ 290174 w 521418"/>
                  <a:gd name="connsiteY10" fmla="*/ 3816965 h 4447565"/>
                  <a:gd name="connsiteX11" fmla="*/ 307980 w 521418"/>
                  <a:gd name="connsiteY11" fmla="*/ 3816965 h 4447565"/>
                  <a:gd name="connsiteX12" fmla="*/ 235257 w 521418"/>
                  <a:gd name="connsiteY12" fmla="*/ 4447565 h 4447565"/>
                  <a:gd name="connsiteX13" fmla="*/ 72723 w 521418"/>
                  <a:gd name="connsiteY13" fmla="*/ 4447565 h 4447565"/>
                  <a:gd name="connsiteX14" fmla="*/ 0 w 521418"/>
                  <a:gd name="connsiteY14" fmla="*/ 3816965 h 4447565"/>
                  <a:gd name="connsiteX0" fmla="*/ 301680 w 448695"/>
                  <a:gd name="connsiteY0" fmla="*/ 0 h 4447565"/>
                  <a:gd name="connsiteX1" fmla="*/ 234545 w 448695"/>
                  <a:gd name="connsiteY1" fmla="*/ 424079 h 4447565"/>
                  <a:gd name="connsiteX2" fmla="*/ 249499 w 448695"/>
                  <a:gd name="connsiteY2" fmla="*/ 424079 h 4447565"/>
                  <a:gd name="connsiteX3" fmla="*/ 448695 w 448695"/>
                  <a:gd name="connsiteY3" fmla="*/ 623275 h 4447565"/>
                  <a:gd name="connsiteX4" fmla="*/ 448695 w 448695"/>
                  <a:gd name="connsiteY4" fmla="*/ 3114897 h 4447565"/>
                  <a:gd name="connsiteX5" fmla="*/ 446935 w 448695"/>
                  <a:gd name="connsiteY5" fmla="*/ 3132355 h 4447565"/>
                  <a:gd name="connsiteX6" fmla="*/ 446935 w 448695"/>
                  <a:gd name="connsiteY6" fmla="*/ 3290505 h 4447565"/>
                  <a:gd name="connsiteX7" fmla="*/ 223328 w 448695"/>
                  <a:gd name="connsiteY7" fmla="*/ 3627850 h 4447565"/>
                  <a:gd name="connsiteX8" fmla="*/ 217309 w 448695"/>
                  <a:gd name="connsiteY8" fmla="*/ 3629718 h 4447565"/>
                  <a:gd name="connsiteX9" fmla="*/ 217451 w 448695"/>
                  <a:gd name="connsiteY9" fmla="*/ 3629718 h 4447565"/>
                  <a:gd name="connsiteX10" fmla="*/ 217451 w 448695"/>
                  <a:gd name="connsiteY10" fmla="*/ 3816965 h 4447565"/>
                  <a:gd name="connsiteX11" fmla="*/ 235257 w 448695"/>
                  <a:gd name="connsiteY11" fmla="*/ 3816965 h 4447565"/>
                  <a:gd name="connsiteX12" fmla="*/ 162534 w 448695"/>
                  <a:gd name="connsiteY12" fmla="*/ 4447565 h 4447565"/>
                  <a:gd name="connsiteX13" fmla="*/ 0 w 448695"/>
                  <a:gd name="connsiteY13" fmla="*/ 4447565 h 4447565"/>
                  <a:gd name="connsiteX0" fmla="*/ 139146 w 286161"/>
                  <a:gd name="connsiteY0" fmla="*/ 0 h 4447565"/>
                  <a:gd name="connsiteX1" fmla="*/ 72011 w 286161"/>
                  <a:gd name="connsiteY1" fmla="*/ 424079 h 4447565"/>
                  <a:gd name="connsiteX2" fmla="*/ 86965 w 286161"/>
                  <a:gd name="connsiteY2" fmla="*/ 424079 h 4447565"/>
                  <a:gd name="connsiteX3" fmla="*/ 286161 w 286161"/>
                  <a:gd name="connsiteY3" fmla="*/ 623275 h 4447565"/>
                  <a:gd name="connsiteX4" fmla="*/ 286161 w 286161"/>
                  <a:gd name="connsiteY4" fmla="*/ 3114897 h 4447565"/>
                  <a:gd name="connsiteX5" fmla="*/ 284401 w 286161"/>
                  <a:gd name="connsiteY5" fmla="*/ 3132355 h 4447565"/>
                  <a:gd name="connsiteX6" fmla="*/ 284401 w 286161"/>
                  <a:gd name="connsiteY6" fmla="*/ 3290505 h 4447565"/>
                  <a:gd name="connsiteX7" fmla="*/ 60794 w 286161"/>
                  <a:gd name="connsiteY7" fmla="*/ 3627850 h 4447565"/>
                  <a:gd name="connsiteX8" fmla="*/ 54775 w 286161"/>
                  <a:gd name="connsiteY8" fmla="*/ 3629718 h 4447565"/>
                  <a:gd name="connsiteX9" fmla="*/ 54917 w 286161"/>
                  <a:gd name="connsiteY9" fmla="*/ 3629718 h 4447565"/>
                  <a:gd name="connsiteX10" fmla="*/ 54917 w 286161"/>
                  <a:gd name="connsiteY10" fmla="*/ 3816965 h 4447565"/>
                  <a:gd name="connsiteX11" fmla="*/ 72723 w 286161"/>
                  <a:gd name="connsiteY11" fmla="*/ 3816965 h 4447565"/>
                  <a:gd name="connsiteX12" fmla="*/ 0 w 286161"/>
                  <a:gd name="connsiteY12" fmla="*/ 4447565 h 4447565"/>
                  <a:gd name="connsiteX0" fmla="*/ 139146 w 286161"/>
                  <a:gd name="connsiteY0" fmla="*/ 0 h 4447565"/>
                  <a:gd name="connsiteX1" fmla="*/ 72011 w 286161"/>
                  <a:gd name="connsiteY1" fmla="*/ 424079 h 4447565"/>
                  <a:gd name="connsiteX2" fmla="*/ 86965 w 286161"/>
                  <a:gd name="connsiteY2" fmla="*/ 424079 h 4447565"/>
                  <a:gd name="connsiteX3" fmla="*/ 286161 w 286161"/>
                  <a:gd name="connsiteY3" fmla="*/ 581711 h 4447565"/>
                  <a:gd name="connsiteX4" fmla="*/ 286161 w 286161"/>
                  <a:gd name="connsiteY4" fmla="*/ 3114897 h 4447565"/>
                  <a:gd name="connsiteX5" fmla="*/ 284401 w 286161"/>
                  <a:gd name="connsiteY5" fmla="*/ 3132355 h 4447565"/>
                  <a:gd name="connsiteX6" fmla="*/ 284401 w 286161"/>
                  <a:gd name="connsiteY6" fmla="*/ 3290505 h 4447565"/>
                  <a:gd name="connsiteX7" fmla="*/ 60794 w 286161"/>
                  <a:gd name="connsiteY7" fmla="*/ 3627850 h 4447565"/>
                  <a:gd name="connsiteX8" fmla="*/ 54775 w 286161"/>
                  <a:gd name="connsiteY8" fmla="*/ 3629718 h 4447565"/>
                  <a:gd name="connsiteX9" fmla="*/ 54917 w 286161"/>
                  <a:gd name="connsiteY9" fmla="*/ 3629718 h 4447565"/>
                  <a:gd name="connsiteX10" fmla="*/ 54917 w 286161"/>
                  <a:gd name="connsiteY10" fmla="*/ 3816965 h 4447565"/>
                  <a:gd name="connsiteX11" fmla="*/ 72723 w 286161"/>
                  <a:gd name="connsiteY11" fmla="*/ 3816965 h 4447565"/>
                  <a:gd name="connsiteX12" fmla="*/ 0 w 286161"/>
                  <a:gd name="connsiteY12" fmla="*/ 4447565 h 4447565"/>
                  <a:gd name="connsiteX0" fmla="*/ 139146 w 286161"/>
                  <a:gd name="connsiteY0" fmla="*/ 0 h 4447565"/>
                  <a:gd name="connsiteX1" fmla="*/ 72011 w 286161"/>
                  <a:gd name="connsiteY1" fmla="*/ 424079 h 4447565"/>
                  <a:gd name="connsiteX2" fmla="*/ 86965 w 286161"/>
                  <a:gd name="connsiteY2" fmla="*/ 424079 h 4447565"/>
                  <a:gd name="connsiteX3" fmla="*/ 286161 w 286161"/>
                  <a:gd name="connsiteY3" fmla="*/ 581711 h 4447565"/>
                  <a:gd name="connsiteX4" fmla="*/ 286161 w 286161"/>
                  <a:gd name="connsiteY4" fmla="*/ 3114897 h 4447565"/>
                  <a:gd name="connsiteX5" fmla="*/ 284401 w 286161"/>
                  <a:gd name="connsiteY5" fmla="*/ 3290505 h 4447565"/>
                  <a:gd name="connsiteX6" fmla="*/ 60794 w 286161"/>
                  <a:gd name="connsiteY6" fmla="*/ 3627850 h 4447565"/>
                  <a:gd name="connsiteX7" fmla="*/ 54775 w 286161"/>
                  <a:gd name="connsiteY7" fmla="*/ 3629718 h 4447565"/>
                  <a:gd name="connsiteX8" fmla="*/ 54917 w 286161"/>
                  <a:gd name="connsiteY8" fmla="*/ 3629718 h 4447565"/>
                  <a:gd name="connsiteX9" fmla="*/ 54917 w 286161"/>
                  <a:gd name="connsiteY9" fmla="*/ 3816965 h 4447565"/>
                  <a:gd name="connsiteX10" fmla="*/ 72723 w 286161"/>
                  <a:gd name="connsiteY10" fmla="*/ 3816965 h 4447565"/>
                  <a:gd name="connsiteX11" fmla="*/ 0 w 286161"/>
                  <a:gd name="connsiteY11" fmla="*/ 4447565 h 4447565"/>
                  <a:gd name="connsiteX0" fmla="*/ 139146 w 286161"/>
                  <a:gd name="connsiteY0" fmla="*/ 0 h 4447565"/>
                  <a:gd name="connsiteX1" fmla="*/ 72011 w 286161"/>
                  <a:gd name="connsiteY1" fmla="*/ 424079 h 4447565"/>
                  <a:gd name="connsiteX2" fmla="*/ 86965 w 286161"/>
                  <a:gd name="connsiteY2" fmla="*/ 424079 h 4447565"/>
                  <a:gd name="connsiteX3" fmla="*/ 286161 w 286161"/>
                  <a:gd name="connsiteY3" fmla="*/ 581711 h 4447565"/>
                  <a:gd name="connsiteX4" fmla="*/ 284401 w 286161"/>
                  <a:gd name="connsiteY4" fmla="*/ 3290505 h 4447565"/>
                  <a:gd name="connsiteX5" fmla="*/ 60794 w 286161"/>
                  <a:gd name="connsiteY5" fmla="*/ 3627850 h 4447565"/>
                  <a:gd name="connsiteX6" fmla="*/ 54775 w 286161"/>
                  <a:gd name="connsiteY6" fmla="*/ 3629718 h 4447565"/>
                  <a:gd name="connsiteX7" fmla="*/ 54917 w 286161"/>
                  <a:gd name="connsiteY7" fmla="*/ 3629718 h 4447565"/>
                  <a:gd name="connsiteX8" fmla="*/ 54917 w 286161"/>
                  <a:gd name="connsiteY8" fmla="*/ 3816965 h 4447565"/>
                  <a:gd name="connsiteX9" fmla="*/ 72723 w 286161"/>
                  <a:gd name="connsiteY9" fmla="*/ 3816965 h 4447565"/>
                  <a:gd name="connsiteX10" fmla="*/ 0 w 286161"/>
                  <a:gd name="connsiteY10" fmla="*/ 4447565 h 4447565"/>
                  <a:gd name="connsiteX0" fmla="*/ 139146 w 286161"/>
                  <a:gd name="connsiteY0" fmla="*/ 0 h 4447565"/>
                  <a:gd name="connsiteX1" fmla="*/ 72011 w 286161"/>
                  <a:gd name="connsiteY1" fmla="*/ 424079 h 4447565"/>
                  <a:gd name="connsiteX2" fmla="*/ 86965 w 286161"/>
                  <a:gd name="connsiteY2" fmla="*/ 424079 h 4447565"/>
                  <a:gd name="connsiteX3" fmla="*/ 286161 w 286161"/>
                  <a:gd name="connsiteY3" fmla="*/ 581711 h 4447565"/>
                  <a:gd name="connsiteX4" fmla="*/ 60794 w 286161"/>
                  <a:gd name="connsiteY4" fmla="*/ 3627850 h 4447565"/>
                  <a:gd name="connsiteX5" fmla="*/ 54775 w 286161"/>
                  <a:gd name="connsiteY5" fmla="*/ 3629718 h 4447565"/>
                  <a:gd name="connsiteX6" fmla="*/ 54917 w 286161"/>
                  <a:gd name="connsiteY6" fmla="*/ 3629718 h 4447565"/>
                  <a:gd name="connsiteX7" fmla="*/ 54917 w 286161"/>
                  <a:gd name="connsiteY7" fmla="*/ 3816965 h 4447565"/>
                  <a:gd name="connsiteX8" fmla="*/ 72723 w 286161"/>
                  <a:gd name="connsiteY8" fmla="*/ 3816965 h 4447565"/>
                  <a:gd name="connsiteX9" fmla="*/ 0 w 286161"/>
                  <a:gd name="connsiteY9" fmla="*/ 4447565 h 4447565"/>
                  <a:gd name="connsiteX0" fmla="*/ 139146 w 286161"/>
                  <a:gd name="connsiteY0" fmla="*/ 0 h 4447565"/>
                  <a:gd name="connsiteX1" fmla="*/ 72011 w 286161"/>
                  <a:gd name="connsiteY1" fmla="*/ 424079 h 4447565"/>
                  <a:gd name="connsiteX2" fmla="*/ 86965 w 286161"/>
                  <a:gd name="connsiteY2" fmla="*/ 424079 h 4447565"/>
                  <a:gd name="connsiteX3" fmla="*/ 286161 w 286161"/>
                  <a:gd name="connsiteY3" fmla="*/ 581711 h 4447565"/>
                  <a:gd name="connsiteX4" fmla="*/ 60794 w 286161"/>
                  <a:gd name="connsiteY4" fmla="*/ 3627850 h 4447565"/>
                  <a:gd name="connsiteX5" fmla="*/ 54775 w 286161"/>
                  <a:gd name="connsiteY5" fmla="*/ 3629718 h 4447565"/>
                  <a:gd name="connsiteX6" fmla="*/ 54917 w 286161"/>
                  <a:gd name="connsiteY6" fmla="*/ 3816965 h 4447565"/>
                  <a:gd name="connsiteX7" fmla="*/ 72723 w 286161"/>
                  <a:gd name="connsiteY7" fmla="*/ 3816965 h 4447565"/>
                  <a:gd name="connsiteX8" fmla="*/ 0 w 286161"/>
                  <a:gd name="connsiteY8" fmla="*/ 4447565 h 4447565"/>
                  <a:gd name="connsiteX0" fmla="*/ 139146 w 286161"/>
                  <a:gd name="connsiteY0" fmla="*/ 0 h 4447565"/>
                  <a:gd name="connsiteX1" fmla="*/ 72011 w 286161"/>
                  <a:gd name="connsiteY1" fmla="*/ 424079 h 4447565"/>
                  <a:gd name="connsiteX2" fmla="*/ 86965 w 286161"/>
                  <a:gd name="connsiteY2" fmla="*/ 424079 h 4447565"/>
                  <a:gd name="connsiteX3" fmla="*/ 286161 w 286161"/>
                  <a:gd name="connsiteY3" fmla="*/ 581711 h 4447565"/>
                  <a:gd name="connsiteX4" fmla="*/ 60794 w 286161"/>
                  <a:gd name="connsiteY4" fmla="*/ 3627850 h 4447565"/>
                  <a:gd name="connsiteX5" fmla="*/ 54775 w 286161"/>
                  <a:gd name="connsiteY5" fmla="*/ 3629718 h 4447565"/>
                  <a:gd name="connsiteX6" fmla="*/ 54917 w 286161"/>
                  <a:gd name="connsiteY6" fmla="*/ 3816965 h 4447565"/>
                  <a:gd name="connsiteX7" fmla="*/ 0 w 286161"/>
                  <a:gd name="connsiteY7" fmla="*/ 4447565 h 4447565"/>
                  <a:gd name="connsiteX0" fmla="*/ 139146 w 286161"/>
                  <a:gd name="connsiteY0" fmla="*/ 0 h 4447565"/>
                  <a:gd name="connsiteX1" fmla="*/ 72011 w 286161"/>
                  <a:gd name="connsiteY1" fmla="*/ 424079 h 4447565"/>
                  <a:gd name="connsiteX2" fmla="*/ 86965 w 286161"/>
                  <a:gd name="connsiteY2" fmla="*/ 424079 h 4447565"/>
                  <a:gd name="connsiteX3" fmla="*/ 286161 w 286161"/>
                  <a:gd name="connsiteY3" fmla="*/ 581711 h 4447565"/>
                  <a:gd name="connsiteX4" fmla="*/ 60794 w 286161"/>
                  <a:gd name="connsiteY4" fmla="*/ 3627850 h 4447565"/>
                  <a:gd name="connsiteX5" fmla="*/ 54775 w 286161"/>
                  <a:gd name="connsiteY5" fmla="*/ 3629718 h 4447565"/>
                  <a:gd name="connsiteX6" fmla="*/ 0 w 286161"/>
                  <a:gd name="connsiteY6" fmla="*/ 4447565 h 4447565"/>
                  <a:gd name="connsiteX0" fmla="*/ 139146 w 286161"/>
                  <a:gd name="connsiteY0" fmla="*/ 0 h 4447565"/>
                  <a:gd name="connsiteX1" fmla="*/ 72011 w 286161"/>
                  <a:gd name="connsiteY1" fmla="*/ 424079 h 4447565"/>
                  <a:gd name="connsiteX2" fmla="*/ 86965 w 286161"/>
                  <a:gd name="connsiteY2" fmla="*/ 424079 h 4447565"/>
                  <a:gd name="connsiteX3" fmla="*/ 286161 w 286161"/>
                  <a:gd name="connsiteY3" fmla="*/ 581711 h 4447565"/>
                  <a:gd name="connsiteX4" fmla="*/ 60794 w 286161"/>
                  <a:gd name="connsiteY4" fmla="*/ 3627850 h 4447565"/>
                  <a:gd name="connsiteX5" fmla="*/ 0 w 286161"/>
                  <a:gd name="connsiteY5" fmla="*/ 4447565 h 4447565"/>
                  <a:gd name="connsiteX0" fmla="*/ 78352 w 225367"/>
                  <a:gd name="connsiteY0" fmla="*/ 0 h 3627850"/>
                  <a:gd name="connsiteX1" fmla="*/ 11217 w 225367"/>
                  <a:gd name="connsiteY1" fmla="*/ 424079 h 3627850"/>
                  <a:gd name="connsiteX2" fmla="*/ 26171 w 225367"/>
                  <a:gd name="connsiteY2" fmla="*/ 424079 h 3627850"/>
                  <a:gd name="connsiteX3" fmla="*/ 225367 w 225367"/>
                  <a:gd name="connsiteY3" fmla="*/ 581711 h 3627850"/>
                  <a:gd name="connsiteX4" fmla="*/ 0 w 225367"/>
                  <a:gd name="connsiteY4" fmla="*/ 3627850 h 3627850"/>
                  <a:gd name="connsiteX0" fmla="*/ 67135 w 214150"/>
                  <a:gd name="connsiteY0" fmla="*/ 0 h 581711"/>
                  <a:gd name="connsiteX1" fmla="*/ 0 w 214150"/>
                  <a:gd name="connsiteY1" fmla="*/ 424079 h 581711"/>
                  <a:gd name="connsiteX2" fmla="*/ 14954 w 214150"/>
                  <a:gd name="connsiteY2" fmla="*/ 424079 h 581711"/>
                  <a:gd name="connsiteX3" fmla="*/ 214150 w 214150"/>
                  <a:gd name="connsiteY3" fmla="*/ 581711 h 5817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4150" h="581711">
                    <a:moveTo>
                      <a:pt x="67135" y="0"/>
                    </a:moveTo>
                    <a:lnTo>
                      <a:pt x="0" y="424079"/>
                    </a:lnTo>
                    <a:lnTo>
                      <a:pt x="14954" y="424079"/>
                    </a:lnTo>
                    <a:cubicBezTo>
                      <a:pt x="124967" y="424079"/>
                      <a:pt x="214150" y="471698"/>
                      <a:pt x="214150" y="581711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" name="Abgerundetes Rechteck 66">
                <a:extLst>
                  <a:ext uri="{FF2B5EF4-FFF2-40B4-BE49-F238E27FC236}">
                    <a16:creationId xmlns:a16="http://schemas.microsoft.com/office/drawing/2014/main" id="{13042AF2-9A21-419D-BE9D-16F620F2391F}"/>
                  </a:ext>
                </a:extLst>
              </p:cNvPr>
              <p:cNvSpPr/>
              <p:nvPr/>
            </p:nvSpPr>
            <p:spPr>
              <a:xfrm>
                <a:off x="2826009" y="1080854"/>
                <a:ext cx="285296" cy="4447565"/>
              </a:xfrm>
              <a:custGeom>
                <a:avLst/>
                <a:gdLst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20" fmla="*/ 1760 w 733991"/>
                  <a:gd name="connsiteY20" fmla="*/ 1115264 h 4447565"/>
                  <a:gd name="connsiteX21" fmla="*/ 1760 w 733991"/>
                  <a:gd name="connsiteY21" fmla="*/ 623275 h 4447565"/>
                  <a:gd name="connsiteX22" fmla="*/ 200956 w 733991"/>
                  <a:gd name="connsiteY22" fmla="*/ 424079 h 4447565"/>
                  <a:gd name="connsiteX23" fmla="*/ 215911 w 733991"/>
                  <a:gd name="connsiteY23" fmla="*/ 424079 h 4447565"/>
                  <a:gd name="connsiteX24" fmla="*/ 148775 w 733991"/>
                  <a:gd name="connsiteY24" fmla="*/ 0 h 4447565"/>
                  <a:gd name="connsiteX25" fmla="*/ 678416 w 733991"/>
                  <a:gd name="connsiteY25" fmla="*/ 91440 h 4447565"/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20" fmla="*/ 1760 w 733991"/>
                  <a:gd name="connsiteY20" fmla="*/ 1115264 h 4447565"/>
                  <a:gd name="connsiteX21" fmla="*/ 1760 w 733991"/>
                  <a:gd name="connsiteY21" fmla="*/ 623275 h 4447565"/>
                  <a:gd name="connsiteX22" fmla="*/ 200956 w 733991"/>
                  <a:gd name="connsiteY22" fmla="*/ 424079 h 4447565"/>
                  <a:gd name="connsiteX23" fmla="*/ 215911 w 733991"/>
                  <a:gd name="connsiteY23" fmla="*/ 424079 h 4447565"/>
                  <a:gd name="connsiteX24" fmla="*/ 148775 w 733991"/>
                  <a:gd name="connsiteY24" fmla="*/ 0 h 4447565"/>
                  <a:gd name="connsiteX0" fmla="*/ 519841 w 733991"/>
                  <a:gd name="connsiteY0" fmla="*/ 424079 h 4447565"/>
                  <a:gd name="connsiteX1" fmla="*/ 534795 w 733991"/>
                  <a:gd name="connsiteY1" fmla="*/ 424079 h 4447565"/>
                  <a:gd name="connsiteX2" fmla="*/ 733991 w 733991"/>
                  <a:gd name="connsiteY2" fmla="*/ 623275 h 4447565"/>
                  <a:gd name="connsiteX3" fmla="*/ 733991 w 733991"/>
                  <a:gd name="connsiteY3" fmla="*/ 3114897 h 4447565"/>
                  <a:gd name="connsiteX4" fmla="*/ 732231 w 733991"/>
                  <a:gd name="connsiteY4" fmla="*/ 3132355 h 4447565"/>
                  <a:gd name="connsiteX5" fmla="*/ 732231 w 733991"/>
                  <a:gd name="connsiteY5" fmla="*/ 3290505 h 4447565"/>
                  <a:gd name="connsiteX6" fmla="*/ 508624 w 733991"/>
                  <a:gd name="connsiteY6" fmla="*/ 3627850 h 4447565"/>
                  <a:gd name="connsiteX7" fmla="*/ 502605 w 733991"/>
                  <a:gd name="connsiteY7" fmla="*/ 3629718 h 4447565"/>
                  <a:gd name="connsiteX8" fmla="*/ 502747 w 733991"/>
                  <a:gd name="connsiteY8" fmla="*/ 3629718 h 4447565"/>
                  <a:gd name="connsiteX9" fmla="*/ 502747 w 733991"/>
                  <a:gd name="connsiteY9" fmla="*/ 3816965 h 4447565"/>
                  <a:gd name="connsiteX10" fmla="*/ 520553 w 733991"/>
                  <a:gd name="connsiteY10" fmla="*/ 3816965 h 4447565"/>
                  <a:gd name="connsiteX11" fmla="*/ 447830 w 733991"/>
                  <a:gd name="connsiteY11" fmla="*/ 4447565 h 4447565"/>
                  <a:gd name="connsiteX12" fmla="*/ 285296 w 733991"/>
                  <a:gd name="connsiteY12" fmla="*/ 4447565 h 4447565"/>
                  <a:gd name="connsiteX13" fmla="*/ 212573 w 733991"/>
                  <a:gd name="connsiteY13" fmla="*/ 3816965 h 4447565"/>
                  <a:gd name="connsiteX14" fmla="*/ 231244 w 733991"/>
                  <a:gd name="connsiteY14" fmla="*/ 3816965 h 4447565"/>
                  <a:gd name="connsiteX15" fmla="*/ 231244 w 733991"/>
                  <a:gd name="connsiteY15" fmla="*/ 3630220 h 4447565"/>
                  <a:gd name="connsiteX16" fmla="*/ 223608 w 733991"/>
                  <a:gd name="connsiteY16" fmla="*/ 3627849 h 4447565"/>
                  <a:gd name="connsiteX17" fmla="*/ 0 w 733991"/>
                  <a:gd name="connsiteY17" fmla="*/ 3290504 h 4447565"/>
                  <a:gd name="connsiteX18" fmla="*/ 0 w 733991"/>
                  <a:gd name="connsiteY18" fmla="*/ 1132722 h 4447565"/>
                  <a:gd name="connsiteX19" fmla="*/ 1760 w 733991"/>
                  <a:gd name="connsiteY19" fmla="*/ 1115264 h 4447565"/>
                  <a:gd name="connsiteX20" fmla="*/ 1760 w 733991"/>
                  <a:gd name="connsiteY20" fmla="*/ 623275 h 4447565"/>
                  <a:gd name="connsiteX21" fmla="*/ 200956 w 733991"/>
                  <a:gd name="connsiteY21" fmla="*/ 424079 h 4447565"/>
                  <a:gd name="connsiteX22" fmla="*/ 215911 w 733991"/>
                  <a:gd name="connsiteY22" fmla="*/ 424079 h 4447565"/>
                  <a:gd name="connsiteX23" fmla="*/ 148775 w 733991"/>
                  <a:gd name="connsiteY23" fmla="*/ 0 h 4447565"/>
                  <a:gd name="connsiteX0" fmla="*/ 519841 w 733991"/>
                  <a:gd name="connsiteY0" fmla="*/ 424079 h 4447565"/>
                  <a:gd name="connsiteX1" fmla="*/ 733991 w 733991"/>
                  <a:gd name="connsiteY1" fmla="*/ 623275 h 4447565"/>
                  <a:gd name="connsiteX2" fmla="*/ 733991 w 733991"/>
                  <a:gd name="connsiteY2" fmla="*/ 3114897 h 4447565"/>
                  <a:gd name="connsiteX3" fmla="*/ 732231 w 733991"/>
                  <a:gd name="connsiteY3" fmla="*/ 3132355 h 4447565"/>
                  <a:gd name="connsiteX4" fmla="*/ 732231 w 733991"/>
                  <a:gd name="connsiteY4" fmla="*/ 3290505 h 4447565"/>
                  <a:gd name="connsiteX5" fmla="*/ 508624 w 733991"/>
                  <a:gd name="connsiteY5" fmla="*/ 3627850 h 4447565"/>
                  <a:gd name="connsiteX6" fmla="*/ 502605 w 733991"/>
                  <a:gd name="connsiteY6" fmla="*/ 3629718 h 4447565"/>
                  <a:gd name="connsiteX7" fmla="*/ 502747 w 733991"/>
                  <a:gd name="connsiteY7" fmla="*/ 3629718 h 4447565"/>
                  <a:gd name="connsiteX8" fmla="*/ 502747 w 733991"/>
                  <a:gd name="connsiteY8" fmla="*/ 3816965 h 4447565"/>
                  <a:gd name="connsiteX9" fmla="*/ 520553 w 733991"/>
                  <a:gd name="connsiteY9" fmla="*/ 3816965 h 4447565"/>
                  <a:gd name="connsiteX10" fmla="*/ 447830 w 733991"/>
                  <a:gd name="connsiteY10" fmla="*/ 4447565 h 4447565"/>
                  <a:gd name="connsiteX11" fmla="*/ 285296 w 733991"/>
                  <a:gd name="connsiteY11" fmla="*/ 4447565 h 4447565"/>
                  <a:gd name="connsiteX12" fmla="*/ 212573 w 733991"/>
                  <a:gd name="connsiteY12" fmla="*/ 3816965 h 4447565"/>
                  <a:gd name="connsiteX13" fmla="*/ 231244 w 733991"/>
                  <a:gd name="connsiteY13" fmla="*/ 3816965 h 4447565"/>
                  <a:gd name="connsiteX14" fmla="*/ 231244 w 733991"/>
                  <a:gd name="connsiteY14" fmla="*/ 3630220 h 4447565"/>
                  <a:gd name="connsiteX15" fmla="*/ 223608 w 733991"/>
                  <a:gd name="connsiteY15" fmla="*/ 3627849 h 4447565"/>
                  <a:gd name="connsiteX16" fmla="*/ 0 w 733991"/>
                  <a:gd name="connsiteY16" fmla="*/ 3290504 h 4447565"/>
                  <a:gd name="connsiteX17" fmla="*/ 0 w 733991"/>
                  <a:gd name="connsiteY17" fmla="*/ 1132722 h 4447565"/>
                  <a:gd name="connsiteX18" fmla="*/ 1760 w 733991"/>
                  <a:gd name="connsiteY18" fmla="*/ 1115264 h 4447565"/>
                  <a:gd name="connsiteX19" fmla="*/ 1760 w 733991"/>
                  <a:gd name="connsiteY19" fmla="*/ 623275 h 4447565"/>
                  <a:gd name="connsiteX20" fmla="*/ 200956 w 733991"/>
                  <a:gd name="connsiteY20" fmla="*/ 424079 h 4447565"/>
                  <a:gd name="connsiteX21" fmla="*/ 215911 w 733991"/>
                  <a:gd name="connsiteY21" fmla="*/ 424079 h 4447565"/>
                  <a:gd name="connsiteX22" fmla="*/ 148775 w 733991"/>
                  <a:gd name="connsiteY22" fmla="*/ 0 h 4447565"/>
                  <a:gd name="connsiteX0" fmla="*/ 733991 w 733991"/>
                  <a:gd name="connsiteY0" fmla="*/ 623275 h 4447565"/>
                  <a:gd name="connsiteX1" fmla="*/ 733991 w 733991"/>
                  <a:gd name="connsiteY1" fmla="*/ 3114897 h 4447565"/>
                  <a:gd name="connsiteX2" fmla="*/ 732231 w 733991"/>
                  <a:gd name="connsiteY2" fmla="*/ 3132355 h 4447565"/>
                  <a:gd name="connsiteX3" fmla="*/ 732231 w 733991"/>
                  <a:gd name="connsiteY3" fmla="*/ 3290505 h 4447565"/>
                  <a:gd name="connsiteX4" fmla="*/ 508624 w 733991"/>
                  <a:gd name="connsiteY4" fmla="*/ 3627850 h 4447565"/>
                  <a:gd name="connsiteX5" fmla="*/ 502605 w 733991"/>
                  <a:gd name="connsiteY5" fmla="*/ 3629718 h 4447565"/>
                  <a:gd name="connsiteX6" fmla="*/ 502747 w 733991"/>
                  <a:gd name="connsiteY6" fmla="*/ 3629718 h 4447565"/>
                  <a:gd name="connsiteX7" fmla="*/ 502747 w 733991"/>
                  <a:gd name="connsiteY7" fmla="*/ 3816965 h 4447565"/>
                  <a:gd name="connsiteX8" fmla="*/ 520553 w 733991"/>
                  <a:gd name="connsiteY8" fmla="*/ 3816965 h 4447565"/>
                  <a:gd name="connsiteX9" fmla="*/ 447830 w 733991"/>
                  <a:gd name="connsiteY9" fmla="*/ 4447565 h 4447565"/>
                  <a:gd name="connsiteX10" fmla="*/ 285296 w 733991"/>
                  <a:gd name="connsiteY10" fmla="*/ 4447565 h 4447565"/>
                  <a:gd name="connsiteX11" fmla="*/ 212573 w 733991"/>
                  <a:gd name="connsiteY11" fmla="*/ 3816965 h 4447565"/>
                  <a:gd name="connsiteX12" fmla="*/ 231244 w 733991"/>
                  <a:gd name="connsiteY12" fmla="*/ 3816965 h 4447565"/>
                  <a:gd name="connsiteX13" fmla="*/ 231244 w 733991"/>
                  <a:gd name="connsiteY13" fmla="*/ 3630220 h 4447565"/>
                  <a:gd name="connsiteX14" fmla="*/ 223608 w 733991"/>
                  <a:gd name="connsiteY14" fmla="*/ 3627849 h 4447565"/>
                  <a:gd name="connsiteX15" fmla="*/ 0 w 733991"/>
                  <a:gd name="connsiteY15" fmla="*/ 3290504 h 4447565"/>
                  <a:gd name="connsiteX16" fmla="*/ 0 w 733991"/>
                  <a:gd name="connsiteY16" fmla="*/ 1132722 h 4447565"/>
                  <a:gd name="connsiteX17" fmla="*/ 1760 w 733991"/>
                  <a:gd name="connsiteY17" fmla="*/ 1115264 h 4447565"/>
                  <a:gd name="connsiteX18" fmla="*/ 1760 w 733991"/>
                  <a:gd name="connsiteY18" fmla="*/ 623275 h 4447565"/>
                  <a:gd name="connsiteX19" fmla="*/ 200956 w 733991"/>
                  <a:gd name="connsiteY19" fmla="*/ 424079 h 4447565"/>
                  <a:gd name="connsiteX20" fmla="*/ 215911 w 733991"/>
                  <a:gd name="connsiteY20" fmla="*/ 424079 h 4447565"/>
                  <a:gd name="connsiteX21" fmla="*/ 148775 w 733991"/>
                  <a:gd name="connsiteY21" fmla="*/ 0 h 4447565"/>
                  <a:gd name="connsiteX0" fmla="*/ 733991 w 733991"/>
                  <a:gd name="connsiteY0" fmla="*/ 3114897 h 4447565"/>
                  <a:gd name="connsiteX1" fmla="*/ 732231 w 733991"/>
                  <a:gd name="connsiteY1" fmla="*/ 3132355 h 4447565"/>
                  <a:gd name="connsiteX2" fmla="*/ 732231 w 733991"/>
                  <a:gd name="connsiteY2" fmla="*/ 3290505 h 4447565"/>
                  <a:gd name="connsiteX3" fmla="*/ 508624 w 733991"/>
                  <a:gd name="connsiteY3" fmla="*/ 3627850 h 4447565"/>
                  <a:gd name="connsiteX4" fmla="*/ 502605 w 733991"/>
                  <a:gd name="connsiteY4" fmla="*/ 3629718 h 4447565"/>
                  <a:gd name="connsiteX5" fmla="*/ 502747 w 733991"/>
                  <a:gd name="connsiteY5" fmla="*/ 3629718 h 4447565"/>
                  <a:gd name="connsiteX6" fmla="*/ 502747 w 733991"/>
                  <a:gd name="connsiteY6" fmla="*/ 3816965 h 4447565"/>
                  <a:gd name="connsiteX7" fmla="*/ 520553 w 733991"/>
                  <a:gd name="connsiteY7" fmla="*/ 3816965 h 4447565"/>
                  <a:gd name="connsiteX8" fmla="*/ 447830 w 733991"/>
                  <a:gd name="connsiteY8" fmla="*/ 4447565 h 4447565"/>
                  <a:gd name="connsiteX9" fmla="*/ 285296 w 733991"/>
                  <a:gd name="connsiteY9" fmla="*/ 4447565 h 4447565"/>
                  <a:gd name="connsiteX10" fmla="*/ 212573 w 733991"/>
                  <a:gd name="connsiteY10" fmla="*/ 3816965 h 4447565"/>
                  <a:gd name="connsiteX11" fmla="*/ 231244 w 733991"/>
                  <a:gd name="connsiteY11" fmla="*/ 3816965 h 4447565"/>
                  <a:gd name="connsiteX12" fmla="*/ 231244 w 733991"/>
                  <a:gd name="connsiteY12" fmla="*/ 3630220 h 4447565"/>
                  <a:gd name="connsiteX13" fmla="*/ 223608 w 733991"/>
                  <a:gd name="connsiteY13" fmla="*/ 3627849 h 4447565"/>
                  <a:gd name="connsiteX14" fmla="*/ 0 w 733991"/>
                  <a:gd name="connsiteY14" fmla="*/ 3290504 h 4447565"/>
                  <a:gd name="connsiteX15" fmla="*/ 0 w 733991"/>
                  <a:gd name="connsiteY15" fmla="*/ 1132722 h 4447565"/>
                  <a:gd name="connsiteX16" fmla="*/ 1760 w 733991"/>
                  <a:gd name="connsiteY16" fmla="*/ 1115264 h 4447565"/>
                  <a:gd name="connsiteX17" fmla="*/ 1760 w 733991"/>
                  <a:gd name="connsiteY17" fmla="*/ 623275 h 4447565"/>
                  <a:gd name="connsiteX18" fmla="*/ 200956 w 733991"/>
                  <a:gd name="connsiteY18" fmla="*/ 424079 h 4447565"/>
                  <a:gd name="connsiteX19" fmla="*/ 215911 w 733991"/>
                  <a:gd name="connsiteY19" fmla="*/ 424079 h 4447565"/>
                  <a:gd name="connsiteX20" fmla="*/ 148775 w 733991"/>
                  <a:gd name="connsiteY20" fmla="*/ 0 h 4447565"/>
                  <a:gd name="connsiteX0" fmla="*/ 733991 w 733991"/>
                  <a:gd name="connsiteY0" fmla="*/ 3114897 h 4447565"/>
                  <a:gd name="connsiteX1" fmla="*/ 732231 w 733991"/>
                  <a:gd name="connsiteY1" fmla="*/ 3290505 h 4447565"/>
                  <a:gd name="connsiteX2" fmla="*/ 508624 w 733991"/>
                  <a:gd name="connsiteY2" fmla="*/ 3627850 h 4447565"/>
                  <a:gd name="connsiteX3" fmla="*/ 502605 w 733991"/>
                  <a:gd name="connsiteY3" fmla="*/ 3629718 h 4447565"/>
                  <a:gd name="connsiteX4" fmla="*/ 502747 w 733991"/>
                  <a:gd name="connsiteY4" fmla="*/ 3629718 h 4447565"/>
                  <a:gd name="connsiteX5" fmla="*/ 502747 w 733991"/>
                  <a:gd name="connsiteY5" fmla="*/ 3816965 h 4447565"/>
                  <a:gd name="connsiteX6" fmla="*/ 520553 w 733991"/>
                  <a:gd name="connsiteY6" fmla="*/ 3816965 h 4447565"/>
                  <a:gd name="connsiteX7" fmla="*/ 447830 w 733991"/>
                  <a:gd name="connsiteY7" fmla="*/ 4447565 h 4447565"/>
                  <a:gd name="connsiteX8" fmla="*/ 285296 w 733991"/>
                  <a:gd name="connsiteY8" fmla="*/ 4447565 h 4447565"/>
                  <a:gd name="connsiteX9" fmla="*/ 212573 w 733991"/>
                  <a:gd name="connsiteY9" fmla="*/ 3816965 h 4447565"/>
                  <a:gd name="connsiteX10" fmla="*/ 231244 w 733991"/>
                  <a:gd name="connsiteY10" fmla="*/ 3816965 h 4447565"/>
                  <a:gd name="connsiteX11" fmla="*/ 231244 w 733991"/>
                  <a:gd name="connsiteY11" fmla="*/ 3630220 h 4447565"/>
                  <a:gd name="connsiteX12" fmla="*/ 223608 w 733991"/>
                  <a:gd name="connsiteY12" fmla="*/ 3627849 h 4447565"/>
                  <a:gd name="connsiteX13" fmla="*/ 0 w 733991"/>
                  <a:gd name="connsiteY13" fmla="*/ 3290504 h 4447565"/>
                  <a:gd name="connsiteX14" fmla="*/ 0 w 733991"/>
                  <a:gd name="connsiteY14" fmla="*/ 1132722 h 4447565"/>
                  <a:gd name="connsiteX15" fmla="*/ 1760 w 733991"/>
                  <a:gd name="connsiteY15" fmla="*/ 1115264 h 4447565"/>
                  <a:gd name="connsiteX16" fmla="*/ 1760 w 733991"/>
                  <a:gd name="connsiteY16" fmla="*/ 623275 h 4447565"/>
                  <a:gd name="connsiteX17" fmla="*/ 200956 w 733991"/>
                  <a:gd name="connsiteY17" fmla="*/ 424079 h 4447565"/>
                  <a:gd name="connsiteX18" fmla="*/ 215911 w 733991"/>
                  <a:gd name="connsiteY18" fmla="*/ 424079 h 4447565"/>
                  <a:gd name="connsiteX19" fmla="*/ 148775 w 733991"/>
                  <a:gd name="connsiteY19" fmla="*/ 0 h 4447565"/>
                  <a:gd name="connsiteX0" fmla="*/ 732231 w 732231"/>
                  <a:gd name="connsiteY0" fmla="*/ 3290505 h 4447565"/>
                  <a:gd name="connsiteX1" fmla="*/ 508624 w 732231"/>
                  <a:gd name="connsiteY1" fmla="*/ 3627850 h 4447565"/>
                  <a:gd name="connsiteX2" fmla="*/ 502605 w 732231"/>
                  <a:gd name="connsiteY2" fmla="*/ 3629718 h 4447565"/>
                  <a:gd name="connsiteX3" fmla="*/ 502747 w 732231"/>
                  <a:gd name="connsiteY3" fmla="*/ 3629718 h 4447565"/>
                  <a:gd name="connsiteX4" fmla="*/ 502747 w 732231"/>
                  <a:gd name="connsiteY4" fmla="*/ 3816965 h 4447565"/>
                  <a:gd name="connsiteX5" fmla="*/ 520553 w 732231"/>
                  <a:gd name="connsiteY5" fmla="*/ 3816965 h 4447565"/>
                  <a:gd name="connsiteX6" fmla="*/ 447830 w 732231"/>
                  <a:gd name="connsiteY6" fmla="*/ 4447565 h 4447565"/>
                  <a:gd name="connsiteX7" fmla="*/ 285296 w 732231"/>
                  <a:gd name="connsiteY7" fmla="*/ 4447565 h 4447565"/>
                  <a:gd name="connsiteX8" fmla="*/ 212573 w 732231"/>
                  <a:gd name="connsiteY8" fmla="*/ 3816965 h 4447565"/>
                  <a:gd name="connsiteX9" fmla="*/ 231244 w 732231"/>
                  <a:gd name="connsiteY9" fmla="*/ 3816965 h 4447565"/>
                  <a:gd name="connsiteX10" fmla="*/ 231244 w 732231"/>
                  <a:gd name="connsiteY10" fmla="*/ 3630220 h 4447565"/>
                  <a:gd name="connsiteX11" fmla="*/ 223608 w 732231"/>
                  <a:gd name="connsiteY11" fmla="*/ 3627849 h 4447565"/>
                  <a:gd name="connsiteX12" fmla="*/ 0 w 732231"/>
                  <a:gd name="connsiteY12" fmla="*/ 3290504 h 4447565"/>
                  <a:gd name="connsiteX13" fmla="*/ 0 w 732231"/>
                  <a:gd name="connsiteY13" fmla="*/ 1132722 h 4447565"/>
                  <a:gd name="connsiteX14" fmla="*/ 1760 w 732231"/>
                  <a:gd name="connsiteY14" fmla="*/ 1115264 h 4447565"/>
                  <a:gd name="connsiteX15" fmla="*/ 1760 w 732231"/>
                  <a:gd name="connsiteY15" fmla="*/ 623275 h 4447565"/>
                  <a:gd name="connsiteX16" fmla="*/ 200956 w 732231"/>
                  <a:gd name="connsiteY16" fmla="*/ 424079 h 4447565"/>
                  <a:gd name="connsiteX17" fmla="*/ 215911 w 732231"/>
                  <a:gd name="connsiteY17" fmla="*/ 424079 h 4447565"/>
                  <a:gd name="connsiteX18" fmla="*/ 148775 w 732231"/>
                  <a:gd name="connsiteY18" fmla="*/ 0 h 4447565"/>
                  <a:gd name="connsiteX0" fmla="*/ 508624 w 520553"/>
                  <a:gd name="connsiteY0" fmla="*/ 3627850 h 4447565"/>
                  <a:gd name="connsiteX1" fmla="*/ 502605 w 520553"/>
                  <a:gd name="connsiteY1" fmla="*/ 3629718 h 4447565"/>
                  <a:gd name="connsiteX2" fmla="*/ 502747 w 520553"/>
                  <a:gd name="connsiteY2" fmla="*/ 3629718 h 4447565"/>
                  <a:gd name="connsiteX3" fmla="*/ 502747 w 520553"/>
                  <a:gd name="connsiteY3" fmla="*/ 3816965 h 4447565"/>
                  <a:gd name="connsiteX4" fmla="*/ 520553 w 520553"/>
                  <a:gd name="connsiteY4" fmla="*/ 3816965 h 4447565"/>
                  <a:gd name="connsiteX5" fmla="*/ 447830 w 520553"/>
                  <a:gd name="connsiteY5" fmla="*/ 4447565 h 4447565"/>
                  <a:gd name="connsiteX6" fmla="*/ 285296 w 520553"/>
                  <a:gd name="connsiteY6" fmla="*/ 4447565 h 4447565"/>
                  <a:gd name="connsiteX7" fmla="*/ 212573 w 520553"/>
                  <a:gd name="connsiteY7" fmla="*/ 3816965 h 4447565"/>
                  <a:gd name="connsiteX8" fmla="*/ 231244 w 520553"/>
                  <a:gd name="connsiteY8" fmla="*/ 3816965 h 4447565"/>
                  <a:gd name="connsiteX9" fmla="*/ 231244 w 520553"/>
                  <a:gd name="connsiteY9" fmla="*/ 3630220 h 4447565"/>
                  <a:gd name="connsiteX10" fmla="*/ 223608 w 520553"/>
                  <a:gd name="connsiteY10" fmla="*/ 3627849 h 4447565"/>
                  <a:gd name="connsiteX11" fmla="*/ 0 w 520553"/>
                  <a:gd name="connsiteY11" fmla="*/ 3290504 h 4447565"/>
                  <a:gd name="connsiteX12" fmla="*/ 0 w 520553"/>
                  <a:gd name="connsiteY12" fmla="*/ 1132722 h 4447565"/>
                  <a:gd name="connsiteX13" fmla="*/ 1760 w 520553"/>
                  <a:gd name="connsiteY13" fmla="*/ 1115264 h 4447565"/>
                  <a:gd name="connsiteX14" fmla="*/ 1760 w 520553"/>
                  <a:gd name="connsiteY14" fmla="*/ 623275 h 4447565"/>
                  <a:gd name="connsiteX15" fmla="*/ 200956 w 520553"/>
                  <a:gd name="connsiteY15" fmla="*/ 424079 h 4447565"/>
                  <a:gd name="connsiteX16" fmla="*/ 215911 w 520553"/>
                  <a:gd name="connsiteY16" fmla="*/ 424079 h 4447565"/>
                  <a:gd name="connsiteX17" fmla="*/ 148775 w 520553"/>
                  <a:gd name="connsiteY17" fmla="*/ 0 h 4447565"/>
                  <a:gd name="connsiteX0" fmla="*/ 508624 w 520553"/>
                  <a:gd name="connsiteY0" fmla="*/ 3627850 h 4447565"/>
                  <a:gd name="connsiteX1" fmla="*/ 502605 w 520553"/>
                  <a:gd name="connsiteY1" fmla="*/ 3629718 h 4447565"/>
                  <a:gd name="connsiteX2" fmla="*/ 502747 w 520553"/>
                  <a:gd name="connsiteY2" fmla="*/ 3816965 h 4447565"/>
                  <a:gd name="connsiteX3" fmla="*/ 520553 w 520553"/>
                  <a:gd name="connsiteY3" fmla="*/ 3816965 h 4447565"/>
                  <a:gd name="connsiteX4" fmla="*/ 447830 w 520553"/>
                  <a:gd name="connsiteY4" fmla="*/ 4447565 h 4447565"/>
                  <a:gd name="connsiteX5" fmla="*/ 285296 w 520553"/>
                  <a:gd name="connsiteY5" fmla="*/ 4447565 h 4447565"/>
                  <a:gd name="connsiteX6" fmla="*/ 212573 w 520553"/>
                  <a:gd name="connsiteY6" fmla="*/ 3816965 h 4447565"/>
                  <a:gd name="connsiteX7" fmla="*/ 231244 w 520553"/>
                  <a:gd name="connsiteY7" fmla="*/ 3816965 h 4447565"/>
                  <a:gd name="connsiteX8" fmla="*/ 231244 w 520553"/>
                  <a:gd name="connsiteY8" fmla="*/ 3630220 h 4447565"/>
                  <a:gd name="connsiteX9" fmla="*/ 223608 w 520553"/>
                  <a:gd name="connsiteY9" fmla="*/ 3627849 h 4447565"/>
                  <a:gd name="connsiteX10" fmla="*/ 0 w 520553"/>
                  <a:gd name="connsiteY10" fmla="*/ 3290504 h 4447565"/>
                  <a:gd name="connsiteX11" fmla="*/ 0 w 520553"/>
                  <a:gd name="connsiteY11" fmla="*/ 1132722 h 4447565"/>
                  <a:gd name="connsiteX12" fmla="*/ 1760 w 520553"/>
                  <a:gd name="connsiteY12" fmla="*/ 1115264 h 4447565"/>
                  <a:gd name="connsiteX13" fmla="*/ 1760 w 520553"/>
                  <a:gd name="connsiteY13" fmla="*/ 623275 h 4447565"/>
                  <a:gd name="connsiteX14" fmla="*/ 200956 w 520553"/>
                  <a:gd name="connsiteY14" fmla="*/ 424079 h 4447565"/>
                  <a:gd name="connsiteX15" fmla="*/ 215911 w 520553"/>
                  <a:gd name="connsiteY15" fmla="*/ 424079 h 4447565"/>
                  <a:gd name="connsiteX16" fmla="*/ 148775 w 520553"/>
                  <a:gd name="connsiteY16" fmla="*/ 0 h 4447565"/>
                  <a:gd name="connsiteX0" fmla="*/ 508624 w 508624"/>
                  <a:gd name="connsiteY0" fmla="*/ 3627850 h 4447565"/>
                  <a:gd name="connsiteX1" fmla="*/ 502605 w 508624"/>
                  <a:gd name="connsiteY1" fmla="*/ 3629718 h 4447565"/>
                  <a:gd name="connsiteX2" fmla="*/ 502747 w 508624"/>
                  <a:gd name="connsiteY2" fmla="*/ 3816965 h 4447565"/>
                  <a:gd name="connsiteX3" fmla="*/ 447830 w 508624"/>
                  <a:gd name="connsiteY3" fmla="*/ 4447565 h 4447565"/>
                  <a:gd name="connsiteX4" fmla="*/ 285296 w 508624"/>
                  <a:gd name="connsiteY4" fmla="*/ 4447565 h 4447565"/>
                  <a:gd name="connsiteX5" fmla="*/ 212573 w 508624"/>
                  <a:gd name="connsiteY5" fmla="*/ 3816965 h 4447565"/>
                  <a:gd name="connsiteX6" fmla="*/ 231244 w 508624"/>
                  <a:gd name="connsiteY6" fmla="*/ 3816965 h 4447565"/>
                  <a:gd name="connsiteX7" fmla="*/ 231244 w 508624"/>
                  <a:gd name="connsiteY7" fmla="*/ 3630220 h 4447565"/>
                  <a:gd name="connsiteX8" fmla="*/ 223608 w 508624"/>
                  <a:gd name="connsiteY8" fmla="*/ 3627849 h 4447565"/>
                  <a:gd name="connsiteX9" fmla="*/ 0 w 508624"/>
                  <a:gd name="connsiteY9" fmla="*/ 3290504 h 4447565"/>
                  <a:gd name="connsiteX10" fmla="*/ 0 w 508624"/>
                  <a:gd name="connsiteY10" fmla="*/ 1132722 h 4447565"/>
                  <a:gd name="connsiteX11" fmla="*/ 1760 w 508624"/>
                  <a:gd name="connsiteY11" fmla="*/ 1115264 h 4447565"/>
                  <a:gd name="connsiteX12" fmla="*/ 1760 w 508624"/>
                  <a:gd name="connsiteY12" fmla="*/ 623275 h 4447565"/>
                  <a:gd name="connsiteX13" fmla="*/ 200956 w 508624"/>
                  <a:gd name="connsiteY13" fmla="*/ 424079 h 4447565"/>
                  <a:gd name="connsiteX14" fmla="*/ 215911 w 508624"/>
                  <a:gd name="connsiteY14" fmla="*/ 424079 h 4447565"/>
                  <a:gd name="connsiteX15" fmla="*/ 148775 w 508624"/>
                  <a:gd name="connsiteY15" fmla="*/ 0 h 4447565"/>
                  <a:gd name="connsiteX0" fmla="*/ 508624 w 508624"/>
                  <a:gd name="connsiteY0" fmla="*/ 3627850 h 4447565"/>
                  <a:gd name="connsiteX1" fmla="*/ 502605 w 508624"/>
                  <a:gd name="connsiteY1" fmla="*/ 3629718 h 4447565"/>
                  <a:gd name="connsiteX2" fmla="*/ 447830 w 508624"/>
                  <a:gd name="connsiteY2" fmla="*/ 4447565 h 4447565"/>
                  <a:gd name="connsiteX3" fmla="*/ 285296 w 508624"/>
                  <a:gd name="connsiteY3" fmla="*/ 4447565 h 4447565"/>
                  <a:gd name="connsiteX4" fmla="*/ 212573 w 508624"/>
                  <a:gd name="connsiteY4" fmla="*/ 3816965 h 4447565"/>
                  <a:gd name="connsiteX5" fmla="*/ 231244 w 508624"/>
                  <a:gd name="connsiteY5" fmla="*/ 3816965 h 4447565"/>
                  <a:gd name="connsiteX6" fmla="*/ 231244 w 508624"/>
                  <a:gd name="connsiteY6" fmla="*/ 3630220 h 4447565"/>
                  <a:gd name="connsiteX7" fmla="*/ 223608 w 508624"/>
                  <a:gd name="connsiteY7" fmla="*/ 3627849 h 4447565"/>
                  <a:gd name="connsiteX8" fmla="*/ 0 w 508624"/>
                  <a:gd name="connsiteY8" fmla="*/ 3290504 h 4447565"/>
                  <a:gd name="connsiteX9" fmla="*/ 0 w 508624"/>
                  <a:gd name="connsiteY9" fmla="*/ 1132722 h 4447565"/>
                  <a:gd name="connsiteX10" fmla="*/ 1760 w 508624"/>
                  <a:gd name="connsiteY10" fmla="*/ 1115264 h 4447565"/>
                  <a:gd name="connsiteX11" fmla="*/ 1760 w 508624"/>
                  <a:gd name="connsiteY11" fmla="*/ 623275 h 4447565"/>
                  <a:gd name="connsiteX12" fmla="*/ 200956 w 508624"/>
                  <a:gd name="connsiteY12" fmla="*/ 424079 h 4447565"/>
                  <a:gd name="connsiteX13" fmla="*/ 215911 w 508624"/>
                  <a:gd name="connsiteY13" fmla="*/ 424079 h 4447565"/>
                  <a:gd name="connsiteX14" fmla="*/ 148775 w 508624"/>
                  <a:gd name="connsiteY14" fmla="*/ 0 h 4447565"/>
                  <a:gd name="connsiteX0" fmla="*/ 508624 w 508624"/>
                  <a:gd name="connsiteY0" fmla="*/ 3627850 h 4447565"/>
                  <a:gd name="connsiteX1" fmla="*/ 447830 w 508624"/>
                  <a:gd name="connsiteY1" fmla="*/ 4447565 h 4447565"/>
                  <a:gd name="connsiteX2" fmla="*/ 285296 w 508624"/>
                  <a:gd name="connsiteY2" fmla="*/ 4447565 h 4447565"/>
                  <a:gd name="connsiteX3" fmla="*/ 212573 w 508624"/>
                  <a:gd name="connsiteY3" fmla="*/ 3816965 h 4447565"/>
                  <a:gd name="connsiteX4" fmla="*/ 231244 w 508624"/>
                  <a:gd name="connsiteY4" fmla="*/ 3816965 h 4447565"/>
                  <a:gd name="connsiteX5" fmla="*/ 231244 w 508624"/>
                  <a:gd name="connsiteY5" fmla="*/ 3630220 h 4447565"/>
                  <a:gd name="connsiteX6" fmla="*/ 223608 w 508624"/>
                  <a:gd name="connsiteY6" fmla="*/ 3627849 h 4447565"/>
                  <a:gd name="connsiteX7" fmla="*/ 0 w 508624"/>
                  <a:gd name="connsiteY7" fmla="*/ 3290504 h 4447565"/>
                  <a:gd name="connsiteX8" fmla="*/ 0 w 508624"/>
                  <a:gd name="connsiteY8" fmla="*/ 1132722 h 4447565"/>
                  <a:gd name="connsiteX9" fmla="*/ 1760 w 508624"/>
                  <a:gd name="connsiteY9" fmla="*/ 1115264 h 4447565"/>
                  <a:gd name="connsiteX10" fmla="*/ 1760 w 508624"/>
                  <a:gd name="connsiteY10" fmla="*/ 623275 h 4447565"/>
                  <a:gd name="connsiteX11" fmla="*/ 200956 w 508624"/>
                  <a:gd name="connsiteY11" fmla="*/ 424079 h 4447565"/>
                  <a:gd name="connsiteX12" fmla="*/ 215911 w 508624"/>
                  <a:gd name="connsiteY12" fmla="*/ 424079 h 4447565"/>
                  <a:gd name="connsiteX13" fmla="*/ 148775 w 508624"/>
                  <a:gd name="connsiteY13" fmla="*/ 0 h 4447565"/>
                  <a:gd name="connsiteX0" fmla="*/ 508624 w 508624"/>
                  <a:gd name="connsiteY0" fmla="*/ 3627850 h 4447565"/>
                  <a:gd name="connsiteX1" fmla="*/ 285296 w 508624"/>
                  <a:gd name="connsiteY1" fmla="*/ 4447565 h 4447565"/>
                  <a:gd name="connsiteX2" fmla="*/ 212573 w 508624"/>
                  <a:gd name="connsiteY2" fmla="*/ 3816965 h 4447565"/>
                  <a:gd name="connsiteX3" fmla="*/ 231244 w 508624"/>
                  <a:gd name="connsiteY3" fmla="*/ 3816965 h 4447565"/>
                  <a:gd name="connsiteX4" fmla="*/ 231244 w 508624"/>
                  <a:gd name="connsiteY4" fmla="*/ 3630220 h 4447565"/>
                  <a:gd name="connsiteX5" fmla="*/ 223608 w 508624"/>
                  <a:gd name="connsiteY5" fmla="*/ 3627849 h 4447565"/>
                  <a:gd name="connsiteX6" fmla="*/ 0 w 508624"/>
                  <a:gd name="connsiteY6" fmla="*/ 3290504 h 4447565"/>
                  <a:gd name="connsiteX7" fmla="*/ 0 w 508624"/>
                  <a:gd name="connsiteY7" fmla="*/ 1132722 h 4447565"/>
                  <a:gd name="connsiteX8" fmla="*/ 1760 w 508624"/>
                  <a:gd name="connsiteY8" fmla="*/ 1115264 h 4447565"/>
                  <a:gd name="connsiteX9" fmla="*/ 1760 w 508624"/>
                  <a:gd name="connsiteY9" fmla="*/ 623275 h 4447565"/>
                  <a:gd name="connsiteX10" fmla="*/ 200956 w 508624"/>
                  <a:gd name="connsiteY10" fmla="*/ 424079 h 4447565"/>
                  <a:gd name="connsiteX11" fmla="*/ 215911 w 508624"/>
                  <a:gd name="connsiteY11" fmla="*/ 424079 h 4447565"/>
                  <a:gd name="connsiteX12" fmla="*/ 148775 w 508624"/>
                  <a:gd name="connsiteY12" fmla="*/ 0 h 4447565"/>
                  <a:gd name="connsiteX0" fmla="*/ 285296 w 285296"/>
                  <a:gd name="connsiteY0" fmla="*/ 4447565 h 4447565"/>
                  <a:gd name="connsiteX1" fmla="*/ 212573 w 285296"/>
                  <a:gd name="connsiteY1" fmla="*/ 3816965 h 4447565"/>
                  <a:gd name="connsiteX2" fmla="*/ 231244 w 285296"/>
                  <a:gd name="connsiteY2" fmla="*/ 3816965 h 4447565"/>
                  <a:gd name="connsiteX3" fmla="*/ 231244 w 285296"/>
                  <a:gd name="connsiteY3" fmla="*/ 3630220 h 4447565"/>
                  <a:gd name="connsiteX4" fmla="*/ 223608 w 285296"/>
                  <a:gd name="connsiteY4" fmla="*/ 3627849 h 4447565"/>
                  <a:gd name="connsiteX5" fmla="*/ 0 w 285296"/>
                  <a:gd name="connsiteY5" fmla="*/ 3290504 h 4447565"/>
                  <a:gd name="connsiteX6" fmla="*/ 0 w 285296"/>
                  <a:gd name="connsiteY6" fmla="*/ 1132722 h 4447565"/>
                  <a:gd name="connsiteX7" fmla="*/ 1760 w 285296"/>
                  <a:gd name="connsiteY7" fmla="*/ 1115264 h 4447565"/>
                  <a:gd name="connsiteX8" fmla="*/ 1760 w 285296"/>
                  <a:gd name="connsiteY8" fmla="*/ 623275 h 4447565"/>
                  <a:gd name="connsiteX9" fmla="*/ 200956 w 285296"/>
                  <a:gd name="connsiteY9" fmla="*/ 424079 h 4447565"/>
                  <a:gd name="connsiteX10" fmla="*/ 215911 w 285296"/>
                  <a:gd name="connsiteY10" fmla="*/ 424079 h 4447565"/>
                  <a:gd name="connsiteX11" fmla="*/ 148775 w 285296"/>
                  <a:gd name="connsiteY11" fmla="*/ 0 h 44475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5296" h="4447565">
                    <a:moveTo>
                      <a:pt x="285296" y="4447565"/>
                    </a:moveTo>
                    <a:lnTo>
                      <a:pt x="212573" y="3816965"/>
                    </a:lnTo>
                    <a:lnTo>
                      <a:pt x="231244" y="3816965"/>
                    </a:lnTo>
                    <a:lnTo>
                      <a:pt x="231244" y="3630220"/>
                    </a:lnTo>
                    <a:lnTo>
                      <a:pt x="223608" y="3627849"/>
                    </a:lnTo>
                    <a:cubicBezTo>
                      <a:pt x="92203" y="3572269"/>
                      <a:pt x="0" y="3442154"/>
                      <a:pt x="0" y="3290504"/>
                    </a:cubicBezTo>
                    <a:lnTo>
                      <a:pt x="0" y="1132722"/>
                    </a:lnTo>
                    <a:lnTo>
                      <a:pt x="1760" y="1115264"/>
                    </a:lnTo>
                    <a:lnTo>
                      <a:pt x="1760" y="623275"/>
                    </a:lnTo>
                    <a:cubicBezTo>
                      <a:pt x="1760" y="513262"/>
                      <a:pt x="90943" y="424079"/>
                      <a:pt x="200956" y="424079"/>
                    </a:cubicBezTo>
                    <a:lnTo>
                      <a:pt x="215911" y="424079"/>
                    </a:lnTo>
                    <a:lnTo>
                      <a:pt x="14877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" name="Abgerundetes Rechteck 66">
                <a:extLst>
                  <a:ext uri="{FF2B5EF4-FFF2-40B4-BE49-F238E27FC236}">
                    <a16:creationId xmlns:a16="http://schemas.microsoft.com/office/drawing/2014/main" id="{FC3BB28E-23D6-40A4-A6EE-0D3581913D35}"/>
                  </a:ext>
                </a:extLst>
              </p:cNvPr>
              <p:cNvSpPr/>
              <p:nvPr/>
            </p:nvSpPr>
            <p:spPr>
              <a:xfrm>
                <a:off x="3568536" y="1793174"/>
                <a:ext cx="1" cy="338447"/>
              </a:xfrm>
              <a:custGeom>
                <a:avLst/>
                <a:gdLst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20" fmla="*/ 1760 w 733991"/>
                  <a:gd name="connsiteY20" fmla="*/ 1115264 h 4447565"/>
                  <a:gd name="connsiteX21" fmla="*/ 1760 w 733991"/>
                  <a:gd name="connsiteY21" fmla="*/ 623275 h 4447565"/>
                  <a:gd name="connsiteX22" fmla="*/ 200956 w 733991"/>
                  <a:gd name="connsiteY22" fmla="*/ 424079 h 4447565"/>
                  <a:gd name="connsiteX23" fmla="*/ 215911 w 733991"/>
                  <a:gd name="connsiteY23" fmla="*/ 424079 h 4447565"/>
                  <a:gd name="connsiteX24" fmla="*/ 148775 w 733991"/>
                  <a:gd name="connsiteY24" fmla="*/ 0 h 4447565"/>
                  <a:gd name="connsiteX25" fmla="*/ 678416 w 733991"/>
                  <a:gd name="connsiteY25" fmla="*/ 91440 h 4447565"/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20" fmla="*/ 1760 w 733991"/>
                  <a:gd name="connsiteY20" fmla="*/ 1115264 h 4447565"/>
                  <a:gd name="connsiteX21" fmla="*/ 1760 w 733991"/>
                  <a:gd name="connsiteY21" fmla="*/ 623275 h 4447565"/>
                  <a:gd name="connsiteX22" fmla="*/ 200956 w 733991"/>
                  <a:gd name="connsiteY22" fmla="*/ 424079 h 4447565"/>
                  <a:gd name="connsiteX23" fmla="*/ 215911 w 733991"/>
                  <a:gd name="connsiteY23" fmla="*/ 424079 h 4447565"/>
                  <a:gd name="connsiteX24" fmla="*/ 148775 w 733991"/>
                  <a:gd name="connsiteY24" fmla="*/ 0 h 4447565"/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20" fmla="*/ 1760 w 733991"/>
                  <a:gd name="connsiteY20" fmla="*/ 1115264 h 4447565"/>
                  <a:gd name="connsiteX21" fmla="*/ 1760 w 733991"/>
                  <a:gd name="connsiteY21" fmla="*/ 623275 h 4447565"/>
                  <a:gd name="connsiteX22" fmla="*/ 200956 w 733991"/>
                  <a:gd name="connsiteY22" fmla="*/ 424079 h 4447565"/>
                  <a:gd name="connsiteX23" fmla="*/ 215911 w 733991"/>
                  <a:gd name="connsiteY23" fmla="*/ 424079 h 4447565"/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20" fmla="*/ 1760 w 733991"/>
                  <a:gd name="connsiteY20" fmla="*/ 1115264 h 4447565"/>
                  <a:gd name="connsiteX21" fmla="*/ 1760 w 733991"/>
                  <a:gd name="connsiteY21" fmla="*/ 623275 h 4447565"/>
                  <a:gd name="connsiteX22" fmla="*/ 200956 w 733991"/>
                  <a:gd name="connsiteY22" fmla="*/ 424079 h 4447565"/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20" fmla="*/ 1760 w 733991"/>
                  <a:gd name="connsiteY20" fmla="*/ 1115264 h 4447565"/>
                  <a:gd name="connsiteX21" fmla="*/ 1760 w 733991"/>
                  <a:gd name="connsiteY21" fmla="*/ 623275 h 4447565"/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20" fmla="*/ 1760 w 733991"/>
                  <a:gd name="connsiteY20" fmla="*/ 1115264 h 4447565"/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0" fmla="*/ 374403 w 521418"/>
                  <a:gd name="connsiteY0" fmla="*/ 0 h 4447565"/>
                  <a:gd name="connsiteX1" fmla="*/ 307268 w 521418"/>
                  <a:gd name="connsiteY1" fmla="*/ 424079 h 4447565"/>
                  <a:gd name="connsiteX2" fmla="*/ 322222 w 521418"/>
                  <a:gd name="connsiteY2" fmla="*/ 424079 h 4447565"/>
                  <a:gd name="connsiteX3" fmla="*/ 521418 w 521418"/>
                  <a:gd name="connsiteY3" fmla="*/ 623275 h 4447565"/>
                  <a:gd name="connsiteX4" fmla="*/ 521418 w 521418"/>
                  <a:gd name="connsiteY4" fmla="*/ 3114897 h 4447565"/>
                  <a:gd name="connsiteX5" fmla="*/ 519658 w 521418"/>
                  <a:gd name="connsiteY5" fmla="*/ 3132355 h 4447565"/>
                  <a:gd name="connsiteX6" fmla="*/ 519658 w 521418"/>
                  <a:gd name="connsiteY6" fmla="*/ 3290505 h 4447565"/>
                  <a:gd name="connsiteX7" fmla="*/ 296051 w 521418"/>
                  <a:gd name="connsiteY7" fmla="*/ 3627850 h 4447565"/>
                  <a:gd name="connsiteX8" fmla="*/ 290032 w 521418"/>
                  <a:gd name="connsiteY8" fmla="*/ 3629718 h 4447565"/>
                  <a:gd name="connsiteX9" fmla="*/ 290174 w 521418"/>
                  <a:gd name="connsiteY9" fmla="*/ 3629718 h 4447565"/>
                  <a:gd name="connsiteX10" fmla="*/ 290174 w 521418"/>
                  <a:gd name="connsiteY10" fmla="*/ 3816965 h 4447565"/>
                  <a:gd name="connsiteX11" fmla="*/ 307980 w 521418"/>
                  <a:gd name="connsiteY11" fmla="*/ 3816965 h 4447565"/>
                  <a:gd name="connsiteX12" fmla="*/ 235257 w 521418"/>
                  <a:gd name="connsiteY12" fmla="*/ 4447565 h 4447565"/>
                  <a:gd name="connsiteX13" fmla="*/ 72723 w 521418"/>
                  <a:gd name="connsiteY13" fmla="*/ 4447565 h 4447565"/>
                  <a:gd name="connsiteX14" fmla="*/ 0 w 521418"/>
                  <a:gd name="connsiteY14" fmla="*/ 3816965 h 4447565"/>
                  <a:gd name="connsiteX15" fmla="*/ 18671 w 521418"/>
                  <a:gd name="connsiteY15" fmla="*/ 3816965 h 4447565"/>
                  <a:gd name="connsiteX16" fmla="*/ 18671 w 521418"/>
                  <a:gd name="connsiteY16" fmla="*/ 3630220 h 4447565"/>
                  <a:gd name="connsiteX17" fmla="*/ 11035 w 521418"/>
                  <a:gd name="connsiteY17" fmla="*/ 3627849 h 4447565"/>
                  <a:gd name="connsiteX0" fmla="*/ 374403 w 521418"/>
                  <a:gd name="connsiteY0" fmla="*/ 0 h 4447565"/>
                  <a:gd name="connsiteX1" fmla="*/ 307268 w 521418"/>
                  <a:gd name="connsiteY1" fmla="*/ 424079 h 4447565"/>
                  <a:gd name="connsiteX2" fmla="*/ 322222 w 521418"/>
                  <a:gd name="connsiteY2" fmla="*/ 424079 h 4447565"/>
                  <a:gd name="connsiteX3" fmla="*/ 521418 w 521418"/>
                  <a:gd name="connsiteY3" fmla="*/ 623275 h 4447565"/>
                  <a:gd name="connsiteX4" fmla="*/ 521418 w 521418"/>
                  <a:gd name="connsiteY4" fmla="*/ 3114897 h 4447565"/>
                  <a:gd name="connsiteX5" fmla="*/ 519658 w 521418"/>
                  <a:gd name="connsiteY5" fmla="*/ 3132355 h 4447565"/>
                  <a:gd name="connsiteX6" fmla="*/ 519658 w 521418"/>
                  <a:gd name="connsiteY6" fmla="*/ 3290505 h 4447565"/>
                  <a:gd name="connsiteX7" fmla="*/ 296051 w 521418"/>
                  <a:gd name="connsiteY7" fmla="*/ 3627850 h 4447565"/>
                  <a:gd name="connsiteX8" fmla="*/ 290032 w 521418"/>
                  <a:gd name="connsiteY8" fmla="*/ 3629718 h 4447565"/>
                  <a:gd name="connsiteX9" fmla="*/ 290174 w 521418"/>
                  <a:gd name="connsiteY9" fmla="*/ 3629718 h 4447565"/>
                  <a:gd name="connsiteX10" fmla="*/ 290174 w 521418"/>
                  <a:gd name="connsiteY10" fmla="*/ 3816965 h 4447565"/>
                  <a:gd name="connsiteX11" fmla="*/ 307980 w 521418"/>
                  <a:gd name="connsiteY11" fmla="*/ 3816965 h 4447565"/>
                  <a:gd name="connsiteX12" fmla="*/ 235257 w 521418"/>
                  <a:gd name="connsiteY12" fmla="*/ 4447565 h 4447565"/>
                  <a:gd name="connsiteX13" fmla="*/ 72723 w 521418"/>
                  <a:gd name="connsiteY13" fmla="*/ 4447565 h 4447565"/>
                  <a:gd name="connsiteX14" fmla="*/ 0 w 521418"/>
                  <a:gd name="connsiteY14" fmla="*/ 3816965 h 4447565"/>
                  <a:gd name="connsiteX15" fmla="*/ 18671 w 521418"/>
                  <a:gd name="connsiteY15" fmla="*/ 3816965 h 4447565"/>
                  <a:gd name="connsiteX16" fmla="*/ 18671 w 521418"/>
                  <a:gd name="connsiteY16" fmla="*/ 3630220 h 4447565"/>
                  <a:gd name="connsiteX0" fmla="*/ 374403 w 521418"/>
                  <a:gd name="connsiteY0" fmla="*/ 0 h 4447565"/>
                  <a:gd name="connsiteX1" fmla="*/ 307268 w 521418"/>
                  <a:gd name="connsiteY1" fmla="*/ 424079 h 4447565"/>
                  <a:gd name="connsiteX2" fmla="*/ 322222 w 521418"/>
                  <a:gd name="connsiteY2" fmla="*/ 424079 h 4447565"/>
                  <a:gd name="connsiteX3" fmla="*/ 521418 w 521418"/>
                  <a:gd name="connsiteY3" fmla="*/ 623275 h 4447565"/>
                  <a:gd name="connsiteX4" fmla="*/ 521418 w 521418"/>
                  <a:gd name="connsiteY4" fmla="*/ 3114897 h 4447565"/>
                  <a:gd name="connsiteX5" fmla="*/ 519658 w 521418"/>
                  <a:gd name="connsiteY5" fmla="*/ 3132355 h 4447565"/>
                  <a:gd name="connsiteX6" fmla="*/ 519658 w 521418"/>
                  <a:gd name="connsiteY6" fmla="*/ 3290505 h 4447565"/>
                  <a:gd name="connsiteX7" fmla="*/ 296051 w 521418"/>
                  <a:gd name="connsiteY7" fmla="*/ 3627850 h 4447565"/>
                  <a:gd name="connsiteX8" fmla="*/ 290032 w 521418"/>
                  <a:gd name="connsiteY8" fmla="*/ 3629718 h 4447565"/>
                  <a:gd name="connsiteX9" fmla="*/ 290174 w 521418"/>
                  <a:gd name="connsiteY9" fmla="*/ 3629718 h 4447565"/>
                  <a:gd name="connsiteX10" fmla="*/ 290174 w 521418"/>
                  <a:gd name="connsiteY10" fmla="*/ 3816965 h 4447565"/>
                  <a:gd name="connsiteX11" fmla="*/ 307980 w 521418"/>
                  <a:gd name="connsiteY11" fmla="*/ 3816965 h 4447565"/>
                  <a:gd name="connsiteX12" fmla="*/ 235257 w 521418"/>
                  <a:gd name="connsiteY12" fmla="*/ 4447565 h 4447565"/>
                  <a:gd name="connsiteX13" fmla="*/ 72723 w 521418"/>
                  <a:gd name="connsiteY13" fmla="*/ 4447565 h 4447565"/>
                  <a:gd name="connsiteX14" fmla="*/ 0 w 521418"/>
                  <a:gd name="connsiteY14" fmla="*/ 3816965 h 4447565"/>
                  <a:gd name="connsiteX15" fmla="*/ 18671 w 521418"/>
                  <a:gd name="connsiteY15" fmla="*/ 3816965 h 4447565"/>
                  <a:gd name="connsiteX0" fmla="*/ 374403 w 521418"/>
                  <a:gd name="connsiteY0" fmla="*/ 0 h 4447565"/>
                  <a:gd name="connsiteX1" fmla="*/ 307268 w 521418"/>
                  <a:gd name="connsiteY1" fmla="*/ 424079 h 4447565"/>
                  <a:gd name="connsiteX2" fmla="*/ 322222 w 521418"/>
                  <a:gd name="connsiteY2" fmla="*/ 424079 h 4447565"/>
                  <a:gd name="connsiteX3" fmla="*/ 521418 w 521418"/>
                  <a:gd name="connsiteY3" fmla="*/ 623275 h 4447565"/>
                  <a:gd name="connsiteX4" fmla="*/ 521418 w 521418"/>
                  <a:gd name="connsiteY4" fmla="*/ 3114897 h 4447565"/>
                  <a:gd name="connsiteX5" fmla="*/ 519658 w 521418"/>
                  <a:gd name="connsiteY5" fmla="*/ 3132355 h 4447565"/>
                  <a:gd name="connsiteX6" fmla="*/ 519658 w 521418"/>
                  <a:gd name="connsiteY6" fmla="*/ 3290505 h 4447565"/>
                  <a:gd name="connsiteX7" fmla="*/ 296051 w 521418"/>
                  <a:gd name="connsiteY7" fmla="*/ 3627850 h 4447565"/>
                  <a:gd name="connsiteX8" fmla="*/ 290032 w 521418"/>
                  <a:gd name="connsiteY8" fmla="*/ 3629718 h 4447565"/>
                  <a:gd name="connsiteX9" fmla="*/ 290174 w 521418"/>
                  <a:gd name="connsiteY9" fmla="*/ 3629718 h 4447565"/>
                  <a:gd name="connsiteX10" fmla="*/ 290174 w 521418"/>
                  <a:gd name="connsiteY10" fmla="*/ 3816965 h 4447565"/>
                  <a:gd name="connsiteX11" fmla="*/ 307980 w 521418"/>
                  <a:gd name="connsiteY11" fmla="*/ 3816965 h 4447565"/>
                  <a:gd name="connsiteX12" fmla="*/ 235257 w 521418"/>
                  <a:gd name="connsiteY12" fmla="*/ 4447565 h 4447565"/>
                  <a:gd name="connsiteX13" fmla="*/ 72723 w 521418"/>
                  <a:gd name="connsiteY13" fmla="*/ 4447565 h 4447565"/>
                  <a:gd name="connsiteX14" fmla="*/ 0 w 521418"/>
                  <a:gd name="connsiteY14" fmla="*/ 3816965 h 4447565"/>
                  <a:gd name="connsiteX0" fmla="*/ 301680 w 448695"/>
                  <a:gd name="connsiteY0" fmla="*/ 0 h 4447565"/>
                  <a:gd name="connsiteX1" fmla="*/ 234545 w 448695"/>
                  <a:gd name="connsiteY1" fmla="*/ 424079 h 4447565"/>
                  <a:gd name="connsiteX2" fmla="*/ 249499 w 448695"/>
                  <a:gd name="connsiteY2" fmla="*/ 424079 h 4447565"/>
                  <a:gd name="connsiteX3" fmla="*/ 448695 w 448695"/>
                  <a:gd name="connsiteY3" fmla="*/ 623275 h 4447565"/>
                  <a:gd name="connsiteX4" fmla="*/ 448695 w 448695"/>
                  <a:gd name="connsiteY4" fmla="*/ 3114897 h 4447565"/>
                  <a:gd name="connsiteX5" fmla="*/ 446935 w 448695"/>
                  <a:gd name="connsiteY5" fmla="*/ 3132355 h 4447565"/>
                  <a:gd name="connsiteX6" fmla="*/ 446935 w 448695"/>
                  <a:gd name="connsiteY6" fmla="*/ 3290505 h 4447565"/>
                  <a:gd name="connsiteX7" fmla="*/ 223328 w 448695"/>
                  <a:gd name="connsiteY7" fmla="*/ 3627850 h 4447565"/>
                  <a:gd name="connsiteX8" fmla="*/ 217309 w 448695"/>
                  <a:gd name="connsiteY8" fmla="*/ 3629718 h 4447565"/>
                  <a:gd name="connsiteX9" fmla="*/ 217451 w 448695"/>
                  <a:gd name="connsiteY9" fmla="*/ 3629718 h 4447565"/>
                  <a:gd name="connsiteX10" fmla="*/ 217451 w 448695"/>
                  <a:gd name="connsiteY10" fmla="*/ 3816965 h 4447565"/>
                  <a:gd name="connsiteX11" fmla="*/ 235257 w 448695"/>
                  <a:gd name="connsiteY11" fmla="*/ 3816965 h 4447565"/>
                  <a:gd name="connsiteX12" fmla="*/ 162534 w 448695"/>
                  <a:gd name="connsiteY12" fmla="*/ 4447565 h 4447565"/>
                  <a:gd name="connsiteX13" fmla="*/ 0 w 448695"/>
                  <a:gd name="connsiteY13" fmla="*/ 4447565 h 4447565"/>
                  <a:gd name="connsiteX0" fmla="*/ 139146 w 286161"/>
                  <a:gd name="connsiteY0" fmla="*/ 0 h 4447565"/>
                  <a:gd name="connsiteX1" fmla="*/ 72011 w 286161"/>
                  <a:gd name="connsiteY1" fmla="*/ 424079 h 4447565"/>
                  <a:gd name="connsiteX2" fmla="*/ 86965 w 286161"/>
                  <a:gd name="connsiteY2" fmla="*/ 424079 h 4447565"/>
                  <a:gd name="connsiteX3" fmla="*/ 286161 w 286161"/>
                  <a:gd name="connsiteY3" fmla="*/ 623275 h 4447565"/>
                  <a:gd name="connsiteX4" fmla="*/ 286161 w 286161"/>
                  <a:gd name="connsiteY4" fmla="*/ 3114897 h 4447565"/>
                  <a:gd name="connsiteX5" fmla="*/ 284401 w 286161"/>
                  <a:gd name="connsiteY5" fmla="*/ 3132355 h 4447565"/>
                  <a:gd name="connsiteX6" fmla="*/ 284401 w 286161"/>
                  <a:gd name="connsiteY6" fmla="*/ 3290505 h 4447565"/>
                  <a:gd name="connsiteX7" fmla="*/ 60794 w 286161"/>
                  <a:gd name="connsiteY7" fmla="*/ 3627850 h 4447565"/>
                  <a:gd name="connsiteX8" fmla="*/ 54775 w 286161"/>
                  <a:gd name="connsiteY8" fmla="*/ 3629718 h 4447565"/>
                  <a:gd name="connsiteX9" fmla="*/ 54917 w 286161"/>
                  <a:gd name="connsiteY9" fmla="*/ 3629718 h 4447565"/>
                  <a:gd name="connsiteX10" fmla="*/ 54917 w 286161"/>
                  <a:gd name="connsiteY10" fmla="*/ 3816965 h 4447565"/>
                  <a:gd name="connsiteX11" fmla="*/ 72723 w 286161"/>
                  <a:gd name="connsiteY11" fmla="*/ 3816965 h 4447565"/>
                  <a:gd name="connsiteX12" fmla="*/ 0 w 286161"/>
                  <a:gd name="connsiteY12" fmla="*/ 4447565 h 4447565"/>
                  <a:gd name="connsiteX0" fmla="*/ 139146 w 288370"/>
                  <a:gd name="connsiteY0" fmla="*/ 0 h 4447565"/>
                  <a:gd name="connsiteX1" fmla="*/ 72011 w 288370"/>
                  <a:gd name="connsiteY1" fmla="*/ 424079 h 4447565"/>
                  <a:gd name="connsiteX2" fmla="*/ 86965 w 288370"/>
                  <a:gd name="connsiteY2" fmla="*/ 424079 h 4447565"/>
                  <a:gd name="connsiteX3" fmla="*/ 286161 w 288370"/>
                  <a:gd name="connsiteY3" fmla="*/ 623275 h 4447565"/>
                  <a:gd name="connsiteX4" fmla="*/ 288370 w 288370"/>
                  <a:gd name="connsiteY4" fmla="*/ 699542 h 4447565"/>
                  <a:gd name="connsiteX5" fmla="*/ 286161 w 288370"/>
                  <a:gd name="connsiteY5" fmla="*/ 3114897 h 4447565"/>
                  <a:gd name="connsiteX6" fmla="*/ 284401 w 288370"/>
                  <a:gd name="connsiteY6" fmla="*/ 3132355 h 4447565"/>
                  <a:gd name="connsiteX7" fmla="*/ 284401 w 288370"/>
                  <a:gd name="connsiteY7" fmla="*/ 3290505 h 4447565"/>
                  <a:gd name="connsiteX8" fmla="*/ 60794 w 288370"/>
                  <a:gd name="connsiteY8" fmla="*/ 3627850 h 4447565"/>
                  <a:gd name="connsiteX9" fmla="*/ 54775 w 288370"/>
                  <a:gd name="connsiteY9" fmla="*/ 3629718 h 4447565"/>
                  <a:gd name="connsiteX10" fmla="*/ 54917 w 288370"/>
                  <a:gd name="connsiteY10" fmla="*/ 3629718 h 4447565"/>
                  <a:gd name="connsiteX11" fmla="*/ 54917 w 288370"/>
                  <a:gd name="connsiteY11" fmla="*/ 3816965 h 4447565"/>
                  <a:gd name="connsiteX12" fmla="*/ 72723 w 288370"/>
                  <a:gd name="connsiteY12" fmla="*/ 3816965 h 4447565"/>
                  <a:gd name="connsiteX13" fmla="*/ 0 w 288370"/>
                  <a:gd name="connsiteY13" fmla="*/ 4447565 h 4447565"/>
                  <a:gd name="connsiteX0" fmla="*/ 139146 w 288645"/>
                  <a:gd name="connsiteY0" fmla="*/ 0 h 4447565"/>
                  <a:gd name="connsiteX1" fmla="*/ 72011 w 288645"/>
                  <a:gd name="connsiteY1" fmla="*/ 424079 h 4447565"/>
                  <a:gd name="connsiteX2" fmla="*/ 86965 w 288645"/>
                  <a:gd name="connsiteY2" fmla="*/ 424079 h 4447565"/>
                  <a:gd name="connsiteX3" fmla="*/ 286161 w 288645"/>
                  <a:gd name="connsiteY3" fmla="*/ 623275 h 4447565"/>
                  <a:gd name="connsiteX4" fmla="*/ 288370 w 288645"/>
                  <a:gd name="connsiteY4" fmla="*/ 699542 h 4447565"/>
                  <a:gd name="connsiteX5" fmla="*/ 288369 w 288645"/>
                  <a:gd name="connsiteY5" fmla="*/ 1037989 h 4447565"/>
                  <a:gd name="connsiteX6" fmla="*/ 286161 w 288645"/>
                  <a:gd name="connsiteY6" fmla="*/ 3114897 h 4447565"/>
                  <a:gd name="connsiteX7" fmla="*/ 284401 w 288645"/>
                  <a:gd name="connsiteY7" fmla="*/ 3132355 h 4447565"/>
                  <a:gd name="connsiteX8" fmla="*/ 284401 w 288645"/>
                  <a:gd name="connsiteY8" fmla="*/ 3290505 h 4447565"/>
                  <a:gd name="connsiteX9" fmla="*/ 60794 w 288645"/>
                  <a:gd name="connsiteY9" fmla="*/ 3627850 h 4447565"/>
                  <a:gd name="connsiteX10" fmla="*/ 54775 w 288645"/>
                  <a:gd name="connsiteY10" fmla="*/ 3629718 h 4447565"/>
                  <a:gd name="connsiteX11" fmla="*/ 54917 w 288645"/>
                  <a:gd name="connsiteY11" fmla="*/ 3629718 h 4447565"/>
                  <a:gd name="connsiteX12" fmla="*/ 54917 w 288645"/>
                  <a:gd name="connsiteY12" fmla="*/ 3816965 h 4447565"/>
                  <a:gd name="connsiteX13" fmla="*/ 72723 w 288645"/>
                  <a:gd name="connsiteY13" fmla="*/ 3816965 h 4447565"/>
                  <a:gd name="connsiteX14" fmla="*/ 0 w 288645"/>
                  <a:gd name="connsiteY14" fmla="*/ 4447565 h 4447565"/>
                  <a:gd name="connsiteX0" fmla="*/ 139146 w 288645"/>
                  <a:gd name="connsiteY0" fmla="*/ 0 h 4447565"/>
                  <a:gd name="connsiteX1" fmla="*/ 72011 w 288645"/>
                  <a:gd name="connsiteY1" fmla="*/ 424079 h 4447565"/>
                  <a:gd name="connsiteX2" fmla="*/ 86965 w 288645"/>
                  <a:gd name="connsiteY2" fmla="*/ 424079 h 4447565"/>
                  <a:gd name="connsiteX3" fmla="*/ 286161 w 288645"/>
                  <a:gd name="connsiteY3" fmla="*/ 623275 h 4447565"/>
                  <a:gd name="connsiteX4" fmla="*/ 288370 w 288645"/>
                  <a:gd name="connsiteY4" fmla="*/ 699542 h 4447565"/>
                  <a:gd name="connsiteX5" fmla="*/ 288369 w 288645"/>
                  <a:gd name="connsiteY5" fmla="*/ 1037989 h 4447565"/>
                  <a:gd name="connsiteX6" fmla="*/ 282431 w 288645"/>
                  <a:gd name="connsiteY6" fmla="*/ 1156742 h 4447565"/>
                  <a:gd name="connsiteX7" fmla="*/ 286161 w 288645"/>
                  <a:gd name="connsiteY7" fmla="*/ 3114897 h 4447565"/>
                  <a:gd name="connsiteX8" fmla="*/ 284401 w 288645"/>
                  <a:gd name="connsiteY8" fmla="*/ 3132355 h 4447565"/>
                  <a:gd name="connsiteX9" fmla="*/ 284401 w 288645"/>
                  <a:gd name="connsiteY9" fmla="*/ 3290505 h 4447565"/>
                  <a:gd name="connsiteX10" fmla="*/ 60794 w 288645"/>
                  <a:gd name="connsiteY10" fmla="*/ 3627850 h 4447565"/>
                  <a:gd name="connsiteX11" fmla="*/ 54775 w 288645"/>
                  <a:gd name="connsiteY11" fmla="*/ 3629718 h 4447565"/>
                  <a:gd name="connsiteX12" fmla="*/ 54917 w 288645"/>
                  <a:gd name="connsiteY12" fmla="*/ 3629718 h 4447565"/>
                  <a:gd name="connsiteX13" fmla="*/ 54917 w 288645"/>
                  <a:gd name="connsiteY13" fmla="*/ 3816965 h 4447565"/>
                  <a:gd name="connsiteX14" fmla="*/ 72723 w 288645"/>
                  <a:gd name="connsiteY14" fmla="*/ 3816965 h 4447565"/>
                  <a:gd name="connsiteX15" fmla="*/ 0 w 288645"/>
                  <a:gd name="connsiteY15" fmla="*/ 4447565 h 4447565"/>
                  <a:gd name="connsiteX0" fmla="*/ 72011 w 288645"/>
                  <a:gd name="connsiteY0" fmla="*/ 0 h 4023486"/>
                  <a:gd name="connsiteX1" fmla="*/ 86965 w 288645"/>
                  <a:gd name="connsiteY1" fmla="*/ 0 h 4023486"/>
                  <a:gd name="connsiteX2" fmla="*/ 286161 w 288645"/>
                  <a:gd name="connsiteY2" fmla="*/ 199196 h 4023486"/>
                  <a:gd name="connsiteX3" fmla="*/ 288370 w 288645"/>
                  <a:gd name="connsiteY3" fmla="*/ 275463 h 4023486"/>
                  <a:gd name="connsiteX4" fmla="*/ 288369 w 288645"/>
                  <a:gd name="connsiteY4" fmla="*/ 613910 h 4023486"/>
                  <a:gd name="connsiteX5" fmla="*/ 282431 w 288645"/>
                  <a:gd name="connsiteY5" fmla="*/ 732663 h 4023486"/>
                  <a:gd name="connsiteX6" fmla="*/ 286161 w 288645"/>
                  <a:gd name="connsiteY6" fmla="*/ 2690818 h 4023486"/>
                  <a:gd name="connsiteX7" fmla="*/ 284401 w 288645"/>
                  <a:gd name="connsiteY7" fmla="*/ 2708276 h 4023486"/>
                  <a:gd name="connsiteX8" fmla="*/ 284401 w 288645"/>
                  <a:gd name="connsiteY8" fmla="*/ 2866426 h 4023486"/>
                  <a:gd name="connsiteX9" fmla="*/ 60794 w 288645"/>
                  <a:gd name="connsiteY9" fmla="*/ 3203771 h 4023486"/>
                  <a:gd name="connsiteX10" fmla="*/ 54775 w 288645"/>
                  <a:gd name="connsiteY10" fmla="*/ 3205639 h 4023486"/>
                  <a:gd name="connsiteX11" fmla="*/ 54917 w 288645"/>
                  <a:gd name="connsiteY11" fmla="*/ 3205639 h 4023486"/>
                  <a:gd name="connsiteX12" fmla="*/ 54917 w 288645"/>
                  <a:gd name="connsiteY12" fmla="*/ 3392886 h 4023486"/>
                  <a:gd name="connsiteX13" fmla="*/ 72723 w 288645"/>
                  <a:gd name="connsiteY13" fmla="*/ 3392886 h 4023486"/>
                  <a:gd name="connsiteX14" fmla="*/ 0 w 288645"/>
                  <a:gd name="connsiteY14" fmla="*/ 4023486 h 4023486"/>
                  <a:gd name="connsiteX0" fmla="*/ 72011 w 288645"/>
                  <a:gd name="connsiteY0" fmla="*/ 0 h 4023486"/>
                  <a:gd name="connsiteX1" fmla="*/ 286161 w 288645"/>
                  <a:gd name="connsiteY1" fmla="*/ 199196 h 4023486"/>
                  <a:gd name="connsiteX2" fmla="*/ 288370 w 288645"/>
                  <a:gd name="connsiteY2" fmla="*/ 275463 h 4023486"/>
                  <a:gd name="connsiteX3" fmla="*/ 288369 w 288645"/>
                  <a:gd name="connsiteY3" fmla="*/ 613910 h 4023486"/>
                  <a:gd name="connsiteX4" fmla="*/ 282431 w 288645"/>
                  <a:gd name="connsiteY4" fmla="*/ 732663 h 4023486"/>
                  <a:gd name="connsiteX5" fmla="*/ 286161 w 288645"/>
                  <a:gd name="connsiteY5" fmla="*/ 2690818 h 4023486"/>
                  <a:gd name="connsiteX6" fmla="*/ 284401 w 288645"/>
                  <a:gd name="connsiteY6" fmla="*/ 2708276 h 4023486"/>
                  <a:gd name="connsiteX7" fmla="*/ 284401 w 288645"/>
                  <a:gd name="connsiteY7" fmla="*/ 2866426 h 4023486"/>
                  <a:gd name="connsiteX8" fmla="*/ 60794 w 288645"/>
                  <a:gd name="connsiteY8" fmla="*/ 3203771 h 4023486"/>
                  <a:gd name="connsiteX9" fmla="*/ 54775 w 288645"/>
                  <a:gd name="connsiteY9" fmla="*/ 3205639 h 4023486"/>
                  <a:gd name="connsiteX10" fmla="*/ 54917 w 288645"/>
                  <a:gd name="connsiteY10" fmla="*/ 3205639 h 4023486"/>
                  <a:gd name="connsiteX11" fmla="*/ 54917 w 288645"/>
                  <a:gd name="connsiteY11" fmla="*/ 3392886 h 4023486"/>
                  <a:gd name="connsiteX12" fmla="*/ 72723 w 288645"/>
                  <a:gd name="connsiteY12" fmla="*/ 3392886 h 4023486"/>
                  <a:gd name="connsiteX13" fmla="*/ 0 w 288645"/>
                  <a:gd name="connsiteY13" fmla="*/ 4023486 h 4023486"/>
                  <a:gd name="connsiteX0" fmla="*/ 286161 w 288645"/>
                  <a:gd name="connsiteY0" fmla="*/ 0 h 3824290"/>
                  <a:gd name="connsiteX1" fmla="*/ 288370 w 288645"/>
                  <a:gd name="connsiteY1" fmla="*/ 76267 h 3824290"/>
                  <a:gd name="connsiteX2" fmla="*/ 288369 w 288645"/>
                  <a:gd name="connsiteY2" fmla="*/ 414714 h 3824290"/>
                  <a:gd name="connsiteX3" fmla="*/ 282431 w 288645"/>
                  <a:gd name="connsiteY3" fmla="*/ 533467 h 3824290"/>
                  <a:gd name="connsiteX4" fmla="*/ 286161 w 288645"/>
                  <a:gd name="connsiteY4" fmla="*/ 2491622 h 3824290"/>
                  <a:gd name="connsiteX5" fmla="*/ 284401 w 288645"/>
                  <a:gd name="connsiteY5" fmla="*/ 2509080 h 3824290"/>
                  <a:gd name="connsiteX6" fmla="*/ 284401 w 288645"/>
                  <a:gd name="connsiteY6" fmla="*/ 2667230 h 3824290"/>
                  <a:gd name="connsiteX7" fmla="*/ 60794 w 288645"/>
                  <a:gd name="connsiteY7" fmla="*/ 3004575 h 3824290"/>
                  <a:gd name="connsiteX8" fmla="*/ 54775 w 288645"/>
                  <a:gd name="connsiteY8" fmla="*/ 3006443 h 3824290"/>
                  <a:gd name="connsiteX9" fmla="*/ 54917 w 288645"/>
                  <a:gd name="connsiteY9" fmla="*/ 3006443 h 3824290"/>
                  <a:gd name="connsiteX10" fmla="*/ 54917 w 288645"/>
                  <a:gd name="connsiteY10" fmla="*/ 3193690 h 3824290"/>
                  <a:gd name="connsiteX11" fmla="*/ 72723 w 288645"/>
                  <a:gd name="connsiteY11" fmla="*/ 3193690 h 3824290"/>
                  <a:gd name="connsiteX12" fmla="*/ 0 w 288645"/>
                  <a:gd name="connsiteY12" fmla="*/ 3824290 h 3824290"/>
                  <a:gd name="connsiteX0" fmla="*/ 288370 w 288645"/>
                  <a:gd name="connsiteY0" fmla="*/ 0 h 3748023"/>
                  <a:gd name="connsiteX1" fmla="*/ 288369 w 288645"/>
                  <a:gd name="connsiteY1" fmla="*/ 338447 h 3748023"/>
                  <a:gd name="connsiteX2" fmla="*/ 282431 w 288645"/>
                  <a:gd name="connsiteY2" fmla="*/ 457200 h 3748023"/>
                  <a:gd name="connsiteX3" fmla="*/ 286161 w 288645"/>
                  <a:gd name="connsiteY3" fmla="*/ 2415355 h 3748023"/>
                  <a:gd name="connsiteX4" fmla="*/ 284401 w 288645"/>
                  <a:gd name="connsiteY4" fmla="*/ 2432813 h 3748023"/>
                  <a:gd name="connsiteX5" fmla="*/ 284401 w 288645"/>
                  <a:gd name="connsiteY5" fmla="*/ 2590963 h 3748023"/>
                  <a:gd name="connsiteX6" fmla="*/ 60794 w 288645"/>
                  <a:gd name="connsiteY6" fmla="*/ 2928308 h 3748023"/>
                  <a:gd name="connsiteX7" fmla="*/ 54775 w 288645"/>
                  <a:gd name="connsiteY7" fmla="*/ 2930176 h 3748023"/>
                  <a:gd name="connsiteX8" fmla="*/ 54917 w 288645"/>
                  <a:gd name="connsiteY8" fmla="*/ 2930176 h 3748023"/>
                  <a:gd name="connsiteX9" fmla="*/ 54917 w 288645"/>
                  <a:gd name="connsiteY9" fmla="*/ 3117423 h 3748023"/>
                  <a:gd name="connsiteX10" fmla="*/ 72723 w 288645"/>
                  <a:gd name="connsiteY10" fmla="*/ 3117423 h 3748023"/>
                  <a:gd name="connsiteX11" fmla="*/ 0 w 288645"/>
                  <a:gd name="connsiteY11" fmla="*/ 3748023 h 3748023"/>
                  <a:gd name="connsiteX0" fmla="*/ 288370 w 288645"/>
                  <a:gd name="connsiteY0" fmla="*/ 0 h 3748023"/>
                  <a:gd name="connsiteX1" fmla="*/ 288369 w 288645"/>
                  <a:gd name="connsiteY1" fmla="*/ 338447 h 3748023"/>
                  <a:gd name="connsiteX2" fmla="*/ 286161 w 288645"/>
                  <a:gd name="connsiteY2" fmla="*/ 2415355 h 3748023"/>
                  <a:gd name="connsiteX3" fmla="*/ 284401 w 288645"/>
                  <a:gd name="connsiteY3" fmla="*/ 2432813 h 3748023"/>
                  <a:gd name="connsiteX4" fmla="*/ 284401 w 288645"/>
                  <a:gd name="connsiteY4" fmla="*/ 2590963 h 3748023"/>
                  <a:gd name="connsiteX5" fmla="*/ 60794 w 288645"/>
                  <a:gd name="connsiteY5" fmla="*/ 2928308 h 3748023"/>
                  <a:gd name="connsiteX6" fmla="*/ 54775 w 288645"/>
                  <a:gd name="connsiteY6" fmla="*/ 2930176 h 3748023"/>
                  <a:gd name="connsiteX7" fmla="*/ 54917 w 288645"/>
                  <a:gd name="connsiteY7" fmla="*/ 2930176 h 3748023"/>
                  <a:gd name="connsiteX8" fmla="*/ 54917 w 288645"/>
                  <a:gd name="connsiteY8" fmla="*/ 3117423 h 3748023"/>
                  <a:gd name="connsiteX9" fmla="*/ 72723 w 288645"/>
                  <a:gd name="connsiteY9" fmla="*/ 3117423 h 3748023"/>
                  <a:gd name="connsiteX10" fmla="*/ 0 w 288645"/>
                  <a:gd name="connsiteY10" fmla="*/ 3748023 h 3748023"/>
                  <a:gd name="connsiteX0" fmla="*/ 288370 w 288645"/>
                  <a:gd name="connsiteY0" fmla="*/ 0 h 3748023"/>
                  <a:gd name="connsiteX1" fmla="*/ 288369 w 288645"/>
                  <a:gd name="connsiteY1" fmla="*/ 338447 h 3748023"/>
                  <a:gd name="connsiteX2" fmla="*/ 286161 w 288645"/>
                  <a:gd name="connsiteY2" fmla="*/ 2415355 h 3748023"/>
                  <a:gd name="connsiteX3" fmla="*/ 284401 w 288645"/>
                  <a:gd name="connsiteY3" fmla="*/ 2590963 h 3748023"/>
                  <a:gd name="connsiteX4" fmla="*/ 60794 w 288645"/>
                  <a:gd name="connsiteY4" fmla="*/ 2928308 h 3748023"/>
                  <a:gd name="connsiteX5" fmla="*/ 54775 w 288645"/>
                  <a:gd name="connsiteY5" fmla="*/ 2930176 h 3748023"/>
                  <a:gd name="connsiteX6" fmla="*/ 54917 w 288645"/>
                  <a:gd name="connsiteY6" fmla="*/ 2930176 h 3748023"/>
                  <a:gd name="connsiteX7" fmla="*/ 54917 w 288645"/>
                  <a:gd name="connsiteY7" fmla="*/ 3117423 h 3748023"/>
                  <a:gd name="connsiteX8" fmla="*/ 72723 w 288645"/>
                  <a:gd name="connsiteY8" fmla="*/ 3117423 h 3748023"/>
                  <a:gd name="connsiteX9" fmla="*/ 0 w 288645"/>
                  <a:gd name="connsiteY9" fmla="*/ 3748023 h 3748023"/>
                  <a:gd name="connsiteX0" fmla="*/ 288370 w 302190"/>
                  <a:gd name="connsiteY0" fmla="*/ 0 h 3748023"/>
                  <a:gd name="connsiteX1" fmla="*/ 288369 w 302190"/>
                  <a:gd name="connsiteY1" fmla="*/ 338447 h 3748023"/>
                  <a:gd name="connsiteX2" fmla="*/ 284401 w 302190"/>
                  <a:gd name="connsiteY2" fmla="*/ 2590963 h 3748023"/>
                  <a:gd name="connsiteX3" fmla="*/ 60794 w 302190"/>
                  <a:gd name="connsiteY3" fmla="*/ 2928308 h 3748023"/>
                  <a:gd name="connsiteX4" fmla="*/ 54775 w 302190"/>
                  <a:gd name="connsiteY4" fmla="*/ 2930176 h 3748023"/>
                  <a:gd name="connsiteX5" fmla="*/ 54917 w 302190"/>
                  <a:gd name="connsiteY5" fmla="*/ 2930176 h 3748023"/>
                  <a:gd name="connsiteX6" fmla="*/ 54917 w 302190"/>
                  <a:gd name="connsiteY6" fmla="*/ 3117423 h 3748023"/>
                  <a:gd name="connsiteX7" fmla="*/ 72723 w 302190"/>
                  <a:gd name="connsiteY7" fmla="*/ 3117423 h 3748023"/>
                  <a:gd name="connsiteX8" fmla="*/ 0 w 302190"/>
                  <a:gd name="connsiteY8" fmla="*/ 3748023 h 3748023"/>
                  <a:gd name="connsiteX0" fmla="*/ 288370 w 305308"/>
                  <a:gd name="connsiteY0" fmla="*/ 0 h 3748023"/>
                  <a:gd name="connsiteX1" fmla="*/ 288369 w 305308"/>
                  <a:gd name="connsiteY1" fmla="*/ 338447 h 3748023"/>
                  <a:gd name="connsiteX2" fmla="*/ 60794 w 305308"/>
                  <a:gd name="connsiteY2" fmla="*/ 2928308 h 3748023"/>
                  <a:gd name="connsiteX3" fmla="*/ 54775 w 305308"/>
                  <a:gd name="connsiteY3" fmla="*/ 2930176 h 3748023"/>
                  <a:gd name="connsiteX4" fmla="*/ 54917 w 305308"/>
                  <a:gd name="connsiteY4" fmla="*/ 2930176 h 3748023"/>
                  <a:gd name="connsiteX5" fmla="*/ 54917 w 305308"/>
                  <a:gd name="connsiteY5" fmla="*/ 3117423 h 3748023"/>
                  <a:gd name="connsiteX6" fmla="*/ 72723 w 305308"/>
                  <a:gd name="connsiteY6" fmla="*/ 3117423 h 3748023"/>
                  <a:gd name="connsiteX7" fmla="*/ 0 w 305308"/>
                  <a:gd name="connsiteY7" fmla="*/ 3748023 h 3748023"/>
                  <a:gd name="connsiteX0" fmla="*/ 288370 w 305308"/>
                  <a:gd name="connsiteY0" fmla="*/ 0 h 3748023"/>
                  <a:gd name="connsiteX1" fmla="*/ 288369 w 305308"/>
                  <a:gd name="connsiteY1" fmla="*/ 338447 h 3748023"/>
                  <a:gd name="connsiteX2" fmla="*/ 60794 w 305308"/>
                  <a:gd name="connsiteY2" fmla="*/ 2928308 h 3748023"/>
                  <a:gd name="connsiteX3" fmla="*/ 54775 w 305308"/>
                  <a:gd name="connsiteY3" fmla="*/ 2930176 h 3748023"/>
                  <a:gd name="connsiteX4" fmla="*/ 54917 w 305308"/>
                  <a:gd name="connsiteY4" fmla="*/ 3117423 h 3748023"/>
                  <a:gd name="connsiteX5" fmla="*/ 72723 w 305308"/>
                  <a:gd name="connsiteY5" fmla="*/ 3117423 h 3748023"/>
                  <a:gd name="connsiteX6" fmla="*/ 0 w 305308"/>
                  <a:gd name="connsiteY6" fmla="*/ 3748023 h 3748023"/>
                  <a:gd name="connsiteX0" fmla="*/ 288370 w 305308"/>
                  <a:gd name="connsiteY0" fmla="*/ 0 h 3748023"/>
                  <a:gd name="connsiteX1" fmla="*/ 288369 w 305308"/>
                  <a:gd name="connsiteY1" fmla="*/ 338447 h 3748023"/>
                  <a:gd name="connsiteX2" fmla="*/ 60794 w 305308"/>
                  <a:gd name="connsiteY2" fmla="*/ 2928308 h 3748023"/>
                  <a:gd name="connsiteX3" fmla="*/ 54775 w 305308"/>
                  <a:gd name="connsiteY3" fmla="*/ 2930176 h 3748023"/>
                  <a:gd name="connsiteX4" fmla="*/ 54917 w 305308"/>
                  <a:gd name="connsiteY4" fmla="*/ 3117423 h 3748023"/>
                  <a:gd name="connsiteX5" fmla="*/ 0 w 305308"/>
                  <a:gd name="connsiteY5" fmla="*/ 3748023 h 3748023"/>
                  <a:gd name="connsiteX0" fmla="*/ 288370 w 305308"/>
                  <a:gd name="connsiteY0" fmla="*/ 0 h 3748023"/>
                  <a:gd name="connsiteX1" fmla="*/ 288369 w 305308"/>
                  <a:gd name="connsiteY1" fmla="*/ 338447 h 3748023"/>
                  <a:gd name="connsiteX2" fmla="*/ 60794 w 305308"/>
                  <a:gd name="connsiteY2" fmla="*/ 2928308 h 3748023"/>
                  <a:gd name="connsiteX3" fmla="*/ 54775 w 305308"/>
                  <a:gd name="connsiteY3" fmla="*/ 2930176 h 3748023"/>
                  <a:gd name="connsiteX4" fmla="*/ 0 w 305308"/>
                  <a:gd name="connsiteY4" fmla="*/ 3748023 h 3748023"/>
                  <a:gd name="connsiteX0" fmla="*/ 288370 w 305308"/>
                  <a:gd name="connsiteY0" fmla="*/ 0 h 3748023"/>
                  <a:gd name="connsiteX1" fmla="*/ 288369 w 305308"/>
                  <a:gd name="connsiteY1" fmla="*/ 338447 h 3748023"/>
                  <a:gd name="connsiteX2" fmla="*/ 60794 w 305308"/>
                  <a:gd name="connsiteY2" fmla="*/ 2928308 h 3748023"/>
                  <a:gd name="connsiteX3" fmla="*/ 0 w 305308"/>
                  <a:gd name="connsiteY3" fmla="*/ 3748023 h 3748023"/>
                  <a:gd name="connsiteX0" fmla="*/ 227576 w 244514"/>
                  <a:gd name="connsiteY0" fmla="*/ 0 h 2928308"/>
                  <a:gd name="connsiteX1" fmla="*/ 227575 w 244514"/>
                  <a:gd name="connsiteY1" fmla="*/ 338447 h 2928308"/>
                  <a:gd name="connsiteX2" fmla="*/ 0 w 244514"/>
                  <a:gd name="connsiteY2" fmla="*/ 2928308 h 2928308"/>
                  <a:gd name="connsiteX0" fmla="*/ 1 w 16939"/>
                  <a:gd name="connsiteY0" fmla="*/ 0 h 338447"/>
                  <a:gd name="connsiteX1" fmla="*/ 0 w 16939"/>
                  <a:gd name="connsiteY1" fmla="*/ 338447 h 338447"/>
                  <a:gd name="connsiteX0" fmla="*/ 1 w 1"/>
                  <a:gd name="connsiteY0" fmla="*/ 0 h 338447"/>
                  <a:gd name="connsiteX1" fmla="*/ 0 w 1"/>
                  <a:gd name="connsiteY1" fmla="*/ 338447 h 338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" h="338447">
                    <a:moveTo>
                      <a:pt x="1" y="0"/>
                    </a:moveTo>
                    <a:cubicBezTo>
                      <a:pt x="1" y="112816"/>
                      <a:pt x="0" y="225631"/>
                      <a:pt x="0" y="338447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" name="Abgerundetes Rechteck 66">
                <a:extLst>
                  <a:ext uri="{FF2B5EF4-FFF2-40B4-BE49-F238E27FC236}">
                    <a16:creationId xmlns:a16="http://schemas.microsoft.com/office/drawing/2014/main" id="{2FCC3162-6C1C-4166-B8A6-D6E7E8C87512}"/>
                  </a:ext>
                </a:extLst>
              </p:cNvPr>
              <p:cNvSpPr/>
              <p:nvPr/>
            </p:nvSpPr>
            <p:spPr>
              <a:xfrm>
                <a:off x="3276228" y="2256313"/>
                <a:ext cx="286369" cy="3284886"/>
              </a:xfrm>
              <a:custGeom>
                <a:avLst/>
                <a:gdLst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20" fmla="*/ 1760 w 733991"/>
                  <a:gd name="connsiteY20" fmla="*/ 1115264 h 4447565"/>
                  <a:gd name="connsiteX21" fmla="*/ 1760 w 733991"/>
                  <a:gd name="connsiteY21" fmla="*/ 623275 h 4447565"/>
                  <a:gd name="connsiteX22" fmla="*/ 200956 w 733991"/>
                  <a:gd name="connsiteY22" fmla="*/ 424079 h 4447565"/>
                  <a:gd name="connsiteX23" fmla="*/ 215911 w 733991"/>
                  <a:gd name="connsiteY23" fmla="*/ 424079 h 4447565"/>
                  <a:gd name="connsiteX24" fmla="*/ 148775 w 733991"/>
                  <a:gd name="connsiteY24" fmla="*/ 0 h 4447565"/>
                  <a:gd name="connsiteX25" fmla="*/ 678416 w 733991"/>
                  <a:gd name="connsiteY25" fmla="*/ 91440 h 4447565"/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20" fmla="*/ 1760 w 733991"/>
                  <a:gd name="connsiteY20" fmla="*/ 1115264 h 4447565"/>
                  <a:gd name="connsiteX21" fmla="*/ 1760 w 733991"/>
                  <a:gd name="connsiteY21" fmla="*/ 623275 h 4447565"/>
                  <a:gd name="connsiteX22" fmla="*/ 200956 w 733991"/>
                  <a:gd name="connsiteY22" fmla="*/ 424079 h 4447565"/>
                  <a:gd name="connsiteX23" fmla="*/ 215911 w 733991"/>
                  <a:gd name="connsiteY23" fmla="*/ 424079 h 4447565"/>
                  <a:gd name="connsiteX24" fmla="*/ 148775 w 733991"/>
                  <a:gd name="connsiteY24" fmla="*/ 0 h 4447565"/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20" fmla="*/ 1760 w 733991"/>
                  <a:gd name="connsiteY20" fmla="*/ 1115264 h 4447565"/>
                  <a:gd name="connsiteX21" fmla="*/ 1760 w 733991"/>
                  <a:gd name="connsiteY21" fmla="*/ 623275 h 4447565"/>
                  <a:gd name="connsiteX22" fmla="*/ 200956 w 733991"/>
                  <a:gd name="connsiteY22" fmla="*/ 424079 h 4447565"/>
                  <a:gd name="connsiteX23" fmla="*/ 215911 w 733991"/>
                  <a:gd name="connsiteY23" fmla="*/ 424079 h 4447565"/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20" fmla="*/ 1760 w 733991"/>
                  <a:gd name="connsiteY20" fmla="*/ 1115264 h 4447565"/>
                  <a:gd name="connsiteX21" fmla="*/ 1760 w 733991"/>
                  <a:gd name="connsiteY21" fmla="*/ 623275 h 4447565"/>
                  <a:gd name="connsiteX22" fmla="*/ 200956 w 733991"/>
                  <a:gd name="connsiteY22" fmla="*/ 424079 h 4447565"/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20" fmla="*/ 1760 w 733991"/>
                  <a:gd name="connsiteY20" fmla="*/ 1115264 h 4447565"/>
                  <a:gd name="connsiteX21" fmla="*/ 1760 w 733991"/>
                  <a:gd name="connsiteY21" fmla="*/ 623275 h 4447565"/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20" fmla="*/ 1760 w 733991"/>
                  <a:gd name="connsiteY20" fmla="*/ 1115264 h 4447565"/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19" fmla="*/ 0 w 733991"/>
                  <a:gd name="connsiteY19" fmla="*/ 1132722 h 4447565"/>
                  <a:gd name="connsiteX0" fmla="*/ 586976 w 733991"/>
                  <a:gd name="connsiteY0" fmla="*/ 0 h 4447565"/>
                  <a:gd name="connsiteX1" fmla="*/ 519841 w 733991"/>
                  <a:gd name="connsiteY1" fmla="*/ 424079 h 4447565"/>
                  <a:gd name="connsiteX2" fmla="*/ 534795 w 733991"/>
                  <a:gd name="connsiteY2" fmla="*/ 424079 h 4447565"/>
                  <a:gd name="connsiteX3" fmla="*/ 733991 w 733991"/>
                  <a:gd name="connsiteY3" fmla="*/ 623275 h 4447565"/>
                  <a:gd name="connsiteX4" fmla="*/ 733991 w 733991"/>
                  <a:gd name="connsiteY4" fmla="*/ 3114897 h 4447565"/>
                  <a:gd name="connsiteX5" fmla="*/ 732231 w 733991"/>
                  <a:gd name="connsiteY5" fmla="*/ 3132355 h 4447565"/>
                  <a:gd name="connsiteX6" fmla="*/ 732231 w 733991"/>
                  <a:gd name="connsiteY6" fmla="*/ 3290505 h 4447565"/>
                  <a:gd name="connsiteX7" fmla="*/ 508624 w 733991"/>
                  <a:gd name="connsiteY7" fmla="*/ 3627850 h 4447565"/>
                  <a:gd name="connsiteX8" fmla="*/ 502605 w 733991"/>
                  <a:gd name="connsiteY8" fmla="*/ 3629718 h 4447565"/>
                  <a:gd name="connsiteX9" fmla="*/ 502747 w 733991"/>
                  <a:gd name="connsiteY9" fmla="*/ 3629718 h 4447565"/>
                  <a:gd name="connsiteX10" fmla="*/ 502747 w 733991"/>
                  <a:gd name="connsiteY10" fmla="*/ 3816965 h 4447565"/>
                  <a:gd name="connsiteX11" fmla="*/ 520553 w 733991"/>
                  <a:gd name="connsiteY11" fmla="*/ 3816965 h 4447565"/>
                  <a:gd name="connsiteX12" fmla="*/ 447830 w 733991"/>
                  <a:gd name="connsiteY12" fmla="*/ 4447565 h 4447565"/>
                  <a:gd name="connsiteX13" fmla="*/ 285296 w 733991"/>
                  <a:gd name="connsiteY13" fmla="*/ 4447565 h 4447565"/>
                  <a:gd name="connsiteX14" fmla="*/ 212573 w 733991"/>
                  <a:gd name="connsiteY14" fmla="*/ 3816965 h 4447565"/>
                  <a:gd name="connsiteX15" fmla="*/ 231244 w 733991"/>
                  <a:gd name="connsiteY15" fmla="*/ 3816965 h 4447565"/>
                  <a:gd name="connsiteX16" fmla="*/ 231244 w 733991"/>
                  <a:gd name="connsiteY16" fmla="*/ 3630220 h 4447565"/>
                  <a:gd name="connsiteX17" fmla="*/ 223608 w 733991"/>
                  <a:gd name="connsiteY17" fmla="*/ 3627849 h 4447565"/>
                  <a:gd name="connsiteX18" fmla="*/ 0 w 733991"/>
                  <a:gd name="connsiteY18" fmla="*/ 3290504 h 4447565"/>
                  <a:gd name="connsiteX0" fmla="*/ 374403 w 521418"/>
                  <a:gd name="connsiteY0" fmla="*/ 0 h 4447565"/>
                  <a:gd name="connsiteX1" fmla="*/ 307268 w 521418"/>
                  <a:gd name="connsiteY1" fmla="*/ 424079 h 4447565"/>
                  <a:gd name="connsiteX2" fmla="*/ 322222 w 521418"/>
                  <a:gd name="connsiteY2" fmla="*/ 424079 h 4447565"/>
                  <a:gd name="connsiteX3" fmla="*/ 521418 w 521418"/>
                  <a:gd name="connsiteY3" fmla="*/ 623275 h 4447565"/>
                  <a:gd name="connsiteX4" fmla="*/ 521418 w 521418"/>
                  <a:gd name="connsiteY4" fmla="*/ 3114897 h 4447565"/>
                  <a:gd name="connsiteX5" fmla="*/ 519658 w 521418"/>
                  <a:gd name="connsiteY5" fmla="*/ 3132355 h 4447565"/>
                  <a:gd name="connsiteX6" fmla="*/ 519658 w 521418"/>
                  <a:gd name="connsiteY6" fmla="*/ 3290505 h 4447565"/>
                  <a:gd name="connsiteX7" fmla="*/ 296051 w 521418"/>
                  <a:gd name="connsiteY7" fmla="*/ 3627850 h 4447565"/>
                  <a:gd name="connsiteX8" fmla="*/ 290032 w 521418"/>
                  <a:gd name="connsiteY8" fmla="*/ 3629718 h 4447565"/>
                  <a:gd name="connsiteX9" fmla="*/ 290174 w 521418"/>
                  <a:gd name="connsiteY9" fmla="*/ 3629718 h 4447565"/>
                  <a:gd name="connsiteX10" fmla="*/ 290174 w 521418"/>
                  <a:gd name="connsiteY10" fmla="*/ 3816965 h 4447565"/>
                  <a:gd name="connsiteX11" fmla="*/ 307980 w 521418"/>
                  <a:gd name="connsiteY11" fmla="*/ 3816965 h 4447565"/>
                  <a:gd name="connsiteX12" fmla="*/ 235257 w 521418"/>
                  <a:gd name="connsiteY12" fmla="*/ 4447565 h 4447565"/>
                  <a:gd name="connsiteX13" fmla="*/ 72723 w 521418"/>
                  <a:gd name="connsiteY13" fmla="*/ 4447565 h 4447565"/>
                  <a:gd name="connsiteX14" fmla="*/ 0 w 521418"/>
                  <a:gd name="connsiteY14" fmla="*/ 3816965 h 4447565"/>
                  <a:gd name="connsiteX15" fmla="*/ 18671 w 521418"/>
                  <a:gd name="connsiteY15" fmla="*/ 3816965 h 4447565"/>
                  <a:gd name="connsiteX16" fmla="*/ 18671 w 521418"/>
                  <a:gd name="connsiteY16" fmla="*/ 3630220 h 4447565"/>
                  <a:gd name="connsiteX17" fmla="*/ 11035 w 521418"/>
                  <a:gd name="connsiteY17" fmla="*/ 3627849 h 4447565"/>
                  <a:gd name="connsiteX0" fmla="*/ 374403 w 521418"/>
                  <a:gd name="connsiteY0" fmla="*/ 0 h 4447565"/>
                  <a:gd name="connsiteX1" fmla="*/ 307268 w 521418"/>
                  <a:gd name="connsiteY1" fmla="*/ 424079 h 4447565"/>
                  <a:gd name="connsiteX2" fmla="*/ 322222 w 521418"/>
                  <a:gd name="connsiteY2" fmla="*/ 424079 h 4447565"/>
                  <a:gd name="connsiteX3" fmla="*/ 521418 w 521418"/>
                  <a:gd name="connsiteY3" fmla="*/ 623275 h 4447565"/>
                  <a:gd name="connsiteX4" fmla="*/ 521418 w 521418"/>
                  <a:gd name="connsiteY4" fmla="*/ 3114897 h 4447565"/>
                  <a:gd name="connsiteX5" fmla="*/ 519658 w 521418"/>
                  <a:gd name="connsiteY5" fmla="*/ 3132355 h 4447565"/>
                  <a:gd name="connsiteX6" fmla="*/ 519658 w 521418"/>
                  <a:gd name="connsiteY6" fmla="*/ 3290505 h 4447565"/>
                  <a:gd name="connsiteX7" fmla="*/ 296051 w 521418"/>
                  <a:gd name="connsiteY7" fmla="*/ 3627850 h 4447565"/>
                  <a:gd name="connsiteX8" fmla="*/ 290032 w 521418"/>
                  <a:gd name="connsiteY8" fmla="*/ 3629718 h 4447565"/>
                  <a:gd name="connsiteX9" fmla="*/ 290174 w 521418"/>
                  <a:gd name="connsiteY9" fmla="*/ 3629718 h 4447565"/>
                  <a:gd name="connsiteX10" fmla="*/ 290174 w 521418"/>
                  <a:gd name="connsiteY10" fmla="*/ 3816965 h 4447565"/>
                  <a:gd name="connsiteX11" fmla="*/ 307980 w 521418"/>
                  <a:gd name="connsiteY11" fmla="*/ 3816965 h 4447565"/>
                  <a:gd name="connsiteX12" fmla="*/ 235257 w 521418"/>
                  <a:gd name="connsiteY12" fmla="*/ 4447565 h 4447565"/>
                  <a:gd name="connsiteX13" fmla="*/ 72723 w 521418"/>
                  <a:gd name="connsiteY13" fmla="*/ 4447565 h 4447565"/>
                  <a:gd name="connsiteX14" fmla="*/ 0 w 521418"/>
                  <a:gd name="connsiteY14" fmla="*/ 3816965 h 4447565"/>
                  <a:gd name="connsiteX15" fmla="*/ 18671 w 521418"/>
                  <a:gd name="connsiteY15" fmla="*/ 3816965 h 4447565"/>
                  <a:gd name="connsiteX16" fmla="*/ 18671 w 521418"/>
                  <a:gd name="connsiteY16" fmla="*/ 3630220 h 4447565"/>
                  <a:gd name="connsiteX0" fmla="*/ 374403 w 521418"/>
                  <a:gd name="connsiteY0" fmla="*/ 0 h 4447565"/>
                  <a:gd name="connsiteX1" fmla="*/ 307268 w 521418"/>
                  <a:gd name="connsiteY1" fmla="*/ 424079 h 4447565"/>
                  <a:gd name="connsiteX2" fmla="*/ 322222 w 521418"/>
                  <a:gd name="connsiteY2" fmla="*/ 424079 h 4447565"/>
                  <a:gd name="connsiteX3" fmla="*/ 521418 w 521418"/>
                  <a:gd name="connsiteY3" fmla="*/ 623275 h 4447565"/>
                  <a:gd name="connsiteX4" fmla="*/ 521418 w 521418"/>
                  <a:gd name="connsiteY4" fmla="*/ 3114897 h 4447565"/>
                  <a:gd name="connsiteX5" fmla="*/ 519658 w 521418"/>
                  <a:gd name="connsiteY5" fmla="*/ 3132355 h 4447565"/>
                  <a:gd name="connsiteX6" fmla="*/ 519658 w 521418"/>
                  <a:gd name="connsiteY6" fmla="*/ 3290505 h 4447565"/>
                  <a:gd name="connsiteX7" fmla="*/ 296051 w 521418"/>
                  <a:gd name="connsiteY7" fmla="*/ 3627850 h 4447565"/>
                  <a:gd name="connsiteX8" fmla="*/ 290032 w 521418"/>
                  <a:gd name="connsiteY8" fmla="*/ 3629718 h 4447565"/>
                  <a:gd name="connsiteX9" fmla="*/ 290174 w 521418"/>
                  <a:gd name="connsiteY9" fmla="*/ 3629718 h 4447565"/>
                  <a:gd name="connsiteX10" fmla="*/ 290174 w 521418"/>
                  <a:gd name="connsiteY10" fmla="*/ 3816965 h 4447565"/>
                  <a:gd name="connsiteX11" fmla="*/ 307980 w 521418"/>
                  <a:gd name="connsiteY11" fmla="*/ 3816965 h 4447565"/>
                  <a:gd name="connsiteX12" fmla="*/ 235257 w 521418"/>
                  <a:gd name="connsiteY12" fmla="*/ 4447565 h 4447565"/>
                  <a:gd name="connsiteX13" fmla="*/ 72723 w 521418"/>
                  <a:gd name="connsiteY13" fmla="*/ 4447565 h 4447565"/>
                  <a:gd name="connsiteX14" fmla="*/ 0 w 521418"/>
                  <a:gd name="connsiteY14" fmla="*/ 3816965 h 4447565"/>
                  <a:gd name="connsiteX15" fmla="*/ 18671 w 521418"/>
                  <a:gd name="connsiteY15" fmla="*/ 3816965 h 4447565"/>
                  <a:gd name="connsiteX0" fmla="*/ 374403 w 521418"/>
                  <a:gd name="connsiteY0" fmla="*/ 0 h 4447565"/>
                  <a:gd name="connsiteX1" fmla="*/ 307268 w 521418"/>
                  <a:gd name="connsiteY1" fmla="*/ 424079 h 4447565"/>
                  <a:gd name="connsiteX2" fmla="*/ 322222 w 521418"/>
                  <a:gd name="connsiteY2" fmla="*/ 424079 h 4447565"/>
                  <a:gd name="connsiteX3" fmla="*/ 521418 w 521418"/>
                  <a:gd name="connsiteY3" fmla="*/ 623275 h 4447565"/>
                  <a:gd name="connsiteX4" fmla="*/ 521418 w 521418"/>
                  <a:gd name="connsiteY4" fmla="*/ 3114897 h 4447565"/>
                  <a:gd name="connsiteX5" fmla="*/ 519658 w 521418"/>
                  <a:gd name="connsiteY5" fmla="*/ 3132355 h 4447565"/>
                  <a:gd name="connsiteX6" fmla="*/ 519658 w 521418"/>
                  <a:gd name="connsiteY6" fmla="*/ 3290505 h 4447565"/>
                  <a:gd name="connsiteX7" fmla="*/ 296051 w 521418"/>
                  <a:gd name="connsiteY7" fmla="*/ 3627850 h 4447565"/>
                  <a:gd name="connsiteX8" fmla="*/ 290032 w 521418"/>
                  <a:gd name="connsiteY8" fmla="*/ 3629718 h 4447565"/>
                  <a:gd name="connsiteX9" fmla="*/ 290174 w 521418"/>
                  <a:gd name="connsiteY9" fmla="*/ 3629718 h 4447565"/>
                  <a:gd name="connsiteX10" fmla="*/ 290174 w 521418"/>
                  <a:gd name="connsiteY10" fmla="*/ 3816965 h 4447565"/>
                  <a:gd name="connsiteX11" fmla="*/ 307980 w 521418"/>
                  <a:gd name="connsiteY11" fmla="*/ 3816965 h 4447565"/>
                  <a:gd name="connsiteX12" fmla="*/ 235257 w 521418"/>
                  <a:gd name="connsiteY12" fmla="*/ 4447565 h 4447565"/>
                  <a:gd name="connsiteX13" fmla="*/ 72723 w 521418"/>
                  <a:gd name="connsiteY13" fmla="*/ 4447565 h 4447565"/>
                  <a:gd name="connsiteX14" fmla="*/ 0 w 521418"/>
                  <a:gd name="connsiteY14" fmla="*/ 3816965 h 4447565"/>
                  <a:gd name="connsiteX0" fmla="*/ 301680 w 448695"/>
                  <a:gd name="connsiteY0" fmla="*/ 0 h 4447565"/>
                  <a:gd name="connsiteX1" fmla="*/ 234545 w 448695"/>
                  <a:gd name="connsiteY1" fmla="*/ 424079 h 4447565"/>
                  <a:gd name="connsiteX2" fmla="*/ 249499 w 448695"/>
                  <a:gd name="connsiteY2" fmla="*/ 424079 h 4447565"/>
                  <a:gd name="connsiteX3" fmla="*/ 448695 w 448695"/>
                  <a:gd name="connsiteY3" fmla="*/ 623275 h 4447565"/>
                  <a:gd name="connsiteX4" fmla="*/ 448695 w 448695"/>
                  <a:gd name="connsiteY4" fmla="*/ 3114897 h 4447565"/>
                  <a:gd name="connsiteX5" fmla="*/ 446935 w 448695"/>
                  <a:gd name="connsiteY5" fmla="*/ 3132355 h 4447565"/>
                  <a:gd name="connsiteX6" fmla="*/ 446935 w 448695"/>
                  <a:gd name="connsiteY6" fmla="*/ 3290505 h 4447565"/>
                  <a:gd name="connsiteX7" fmla="*/ 223328 w 448695"/>
                  <a:gd name="connsiteY7" fmla="*/ 3627850 h 4447565"/>
                  <a:gd name="connsiteX8" fmla="*/ 217309 w 448695"/>
                  <a:gd name="connsiteY8" fmla="*/ 3629718 h 4447565"/>
                  <a:gd name="connsiteX9" fmla="*/ 217451 w 448695"/>
                  <a:gd name="connsiteY9" fmla="*/ 3629718 h 4447565"/>
                  <a:gd name="connsiteX10" fmla="*/ 217451 w 448695"/>
                  <a:gd name="connsiteY10" fmla="*/ 3816965 h 4447565"/>
                  <a:gd name="connsiteX11" fmla="*/ 235257 w 448695"/>
                  <a:gd name="connsiteY11" fmla="*/ 3816965 h 4447565"/>
                  <a:gd name="connsiteX12" fmla="*/ 162534 w 448695"/>
                  <a:gd name="connsiteY12" fmla="*/ 4447565 h 4447565"/>
                  <a:gd name="connsiteX13" fmla="*/ 0 w 448695"/>
                  <a:gd name="connsiteY13" fmla="*/ 4447565 h 4447565"/>
                  <a:gd name="connsiteX0" fmla="*/ 139146 w 286161"/>
                  <a:gd name="connsiteY0" fmla="*/ 0 h 4447565"/>
                  <a:gd name="connsiteX1" fmla="*/ 72011 w 286161"/>
                  <a:gd name="connsiteY1" fmla="*/ 424079 h 4447565"/>
                  <a:gd name="connsiteX2" fmla="*/ 86965 w 286161"/>
                  <a:gd name="connsiteY2" fmla="*/ 424079 h 4447565"/>
                  <a:gd name="connsiteX3" fmla="*/ 286161 w 286161"/>
                  <a:gd name="connsiteY3" fmla="*/ 623275 h 4447565"/>
                  <a:gd name="connsiteX4" fmla="*/ 286161 w 286161"/>
                  <a:gd name="connsiteY4" fmla="*/ 3114897 h 4447565"/>
                  <a:gd name="connsiteX5" fmla="*/ 284401 w 286161"/>
                  <a:gd name="connsiteY5" fmla="*/ 3132355 h 4447565"/>
                  <a:gd name="connsiteX6" fmla="*/ 284401 w 286161"/>
                  <a:gd name="connsiteY6" fmla="*/ 3290505 h 4447565"/>
                  <a:gd name="connsiteX7" fmla="*/ 60794 w 286161"/>
                  <a:gd name="connsiteY7" fmla="*/ 3627850 h 4447565"/>
                  <a:gd name="connsiteX8" fmla="*/ 54775 w 286161"/>
                  <a:gd name="connsiteY8" fmla="*/ 3629718 h 4447565"/>
                  <a:gd name="connsiteX9" fmla="*/ 54917 w 286161"/>
                  <a:gd name="connsiteY9" fmla="*/ 3629718 h 4447565"/>
                  <a:gd name="connsiteX10" fmla="*/ 54917 w 286161"/>
                  <a:gd name="connsiteY10" fmla="*/ 3816965 h 4447565"/>
                  <a:gd name="connsiteX11" fmla="*/ 72723 w 286161"/>
                  <a:gd name="connsiteY11" fmla="*/ 3816965 h 4447565"/>
                  <a:gd name="connsiteX12" fmla="*/ 0 w 286161"/>
                  <a:gd name="connsiteY12" fmla="*/ 4447565 h 4447565"/>
                  <a:gd name="connsiteX0" fmla="*/ 139146 w 288370"/>
                  <a:gd name="connsiteY0" fmla="*/ 0 h 4447565"/>
                  <a:gd name="connsiteX1" fmla="*/ 72011 w 288370"/>
                  <a:gd name="connsiteY1" fmla="*/ 424079 h 4447565"/>
                  <a:gd name="connsiteX2" fmla="*/ 86965 w 288370"/>
                  <a:gd name="connsiteY2" fmla="*/ 424079 h 4447565"/>
                  <a:gd name="connsiteX3" fmla="*/ 286161 w 288370"/>
                  <a:gd name="connsiteY3" fmla="*/ 623275 h 4447565"/>
                  <a:gd name="connsiteX4" fmla="*/ 288370 w 288370"/>
                  <a:gd name="connsiteY4" fmla="*/ 699542 h 4447565"/>
                  <a:gd name="connsiteX5" fmla="*/ 286161 w 288370"/>
                  <a:gd name="connsiteY5" fmla="*/ 3114897 h 4447565"/>
                  <a:gd name="connsiteX6" fmla="*/ 284401 w 288370"/>
                  <a:gd name="connsiteY6" fmla="*/ 3132355 h 4447565"/>
                  <a:gd name="connsiteX7" fmla="*/ 284401 w 288370"/>
                  <a:gd name="connsiteY7" fmla="*/ 3290505 h 4447565"/>
                  <a:gd name="connsiteX8" fmla="*/ 60794 w 288370"/>
                  <a:gd name="connsiteY8" fmla="*/ 3627850 h 4447565"/>
                  <a:gd name="connsiteX9" fmla="*/ 54775 w 288370"/>
                  <a:gd name="connsiteY9" fmla="*/ 3629718 h 4447565"/>
                  <a:gd name="connsiteX10" fmla="*/ 54917 w 288370"/>
                  <a:gd name="connsiteY10" fmla="*/ 3629718 h 4447565"/>
                  <a:gd name="connsiteX11" fmla="*/ 54917 w 288370"/>
                  <a:gd name="connsiteY11" fmla="*/ 3816965 h 4447565"/>
                  <a:gd name="connsiteX12" fmla="*/ 72723 w 288370"/>
                  <a:gd name="connsiteY12" fmla="*/ 3816965 h 4447565"/>
                  <a:gd name="connsiteX13" fmla="*/ 0 w 288370"/>
                  <a:gd name="connsiteY13" fmla="*/ 4447565 h 4447565"/>
                  <a:gd name="connsiteX0" fmla="*/ 139146 w 288645"/>
                  <a:gd name="connsiteY0" fmla="*/ 0 h 4447565"/>
                  <a:gd name="connsiteX1" fmla="*/ 72011 w 288645"/>
                  <a:gd name="connsiteY1" fmla="*/ 424079 h 4447565"/>
                  <a:gd name="connsiteX2" fmla="*/ 86965 w 288645"/>
                  <a:gd name="connsiteY2" fmla="*/ 424079 h 4447565"/>
                  <a:gd name="connsiteX3" fmla="*/ 286161 w 288645"/>
                  <a:gd name="connsiteY3" fmla="*/ 623275 h 4447565"/>
                  <a:gd name="connsiteX4" fmla="*/ 288370 w 288645"/>
                  <a:gd name="connsiteY4" fmla="*/ 699542 h 4447565"/>
                  <a:gd name="connsiteX5" fmla="*/ 288369 w 288645"/>
                  <a:gd name="connsiteY5" fmla="*/ 1037989 h 4447565"/>
                  <a:gd name="connsiteX6" fmla="*/ 286161 w 288645"/>
                  <a:gd name="connsiteY6" fmla="*/ 3114897 h 4447565"/>
                  <a:gd name="connsiteX7" fmla="*/ 284401 w 288645"/>
                  <a:gd name="connsiteY7" fmla="*/ 3132355 h 4447565"/>
                  <a:gd name="connsiteX8" fmla="*/ 284401 w 288645"/>
                  <a:gd name="connsiteY8" fmla="*/ 3290505 h 4447565"/>
                  <a:gd name="connsiteX9" fmla="*/ 60794 w 288645"/>
                  <a:gd name="connsiteY9" fmla="*/ 3627850 h 4447565"/>
                  <a:gd name="connsiteX10" fmla="*/ 54775 w 288645"/>
                  <a:gd name="connsiteY10" fmla="*/ 3629718 h 4447565"/>
                  <a:gd name="connsiteX11" fmla="*/ 54917 w 288645"/>
                  <a:gd name="connsiteY11" fmla="*/ 3629718 h 4447565"/>
                  <a:gd name="connsiteX12" fmla="*/ 54917 w 288645"/>
                  <a:gd name="connsiteY12" fmla="*/ 3816965 h 4447565"/>
                  <a:gd name="connsiteX13" fmla="*/ 72723 w 288645"/>
                  <a:gd name="connsiteY13" fmla="*/ 3816965 h 4447565"/>
                  <a:gd name="connsiteX14" fmla="*/ 0 w 288645"/>
                  <a:gd name="connsiteY14" fmla="*/ 4447565 h 4447565"/>
                  <a:gd name="connsiteX0" fmla="*/ 72011 w 288645"/>
                  <a:gd name="connsiteY0" fmla="*/ 0 h 4023486"/>
                  <a:gd name="connsiteX1" fmla="*/ 86965 w 288645"/>
                  <a:gd name="connsiteY1" fmla="*/ 0 h 4023486"/>
                  <a:gd name="connsiteX2" fmla="*/ 286161 w 288645"/>
                  <a:gd name="connsiteY2" fmla="*/ 199196 h 4023486"/>
                  <a:gd name="connsiteX3" fmla="*/ 288370 w 288645"/>
                  <a:gd name="connsiteY3" fmla="*/ 275463 h 4023486"/>
                  <a:gd name="connsiteX4" fmla="*/ 288369 w 288645"/>
                  <a:gd name="connsiteY4" fmla="*/ 613910 h 4023486"/>
                  <a:gd name="connsiteX5" fmla="*/ 286161 w 288645"/>
                  <a:gd name="connsiteY5" fmla="*/ 2690818 h 4023486"/>
                  <a:gd name="connsiteX6" fmla="*/ 284401 w 288645"/>
                  <a:gd name="connsiteY6" fmla="*/ 2708276 h 4023486"/>
                  <a:gd name="connsiteX7" fmla="*/ 284401 w 288645"/>
                  <a:gd name="connsiteY7" fmla="*/ 2866426 h 4023486"/>
                  <a:gd name="connsiteX8" fmla="*/ 60794 w 288645"/>
                  <a:gd name="connsiteY8" fmla="*/ 3203771 h 4023486"/>
                  <a:gd name="connsiteX9" fmla="*/ 54775 w 288645"/>
                  <a:gd name="connsiteY9" fmla="*/ 3205639 h 4023486"/>
                  <a:gd name="connsiteX10" fmla="*/ 54917 w 288645"/>
                  <a:gd name="connsiteY10" fmla="*/ 3205639 h 4023486"/>
                  <a:gd name="connsiteX11" fmla="*/ 54917 w 288645"/>
                  <a:gd name="connsiteY11" fmla="*/ 3392886 h 4023486"/>
                  <a:gd name="connsiteX12" fmla="*/ 72723 w 288645"/>
                  <a:gd name="connsiteY12" fmla="*/ 3392886 h 4023486"/>
                  <a:gd name="connsiteX13" fmla="*/ 0 w 288645"/>
                  <a:gd name="connsiteY13" fmla="*/ 4023486 h 4023486"/>
                  <a:gd name="connsiteX0" fmla="*/ 72011 w 288645"/>
                  <a:gd name="connsiteY0" fmla="*/ 0 h 4023486"/>
                  <a:gd name="connsiteX1" fmla="*/ 286161 w 288645"/>
                  <a:gd name="connsiteY1" fmla="*/ 199196 h 4023486"/>
                  <a:gd name="connsiteX2" fmla="*/ 288370 w 288645"/>
                  <a:gd name="connsiteY2" fmla="*/ 275463 h 4023486"/>
                  <a:gd name="connsiteX3" fmla="*/ 288369 w 288645"/>
                  <a:gd name="connsiteY3" fmla="*/ 613910 h 4023486"/>
                  <a:gd name="connsiteX4" fmla="*/ 286161 w 288645"/>
                  <a:gd name="connsiteY4" fmla="*/ 2690818 h 4023486"/>
                  <a:gd name="connsiteX5" fmla="*/ 284401 w 288645"/>
                  <a:gd name="connsiteY5" fmla="*/ 2708276 h 4023486"/>
                  <a:gd name="connsiteX6" fmla="*/ 284401 w 288645"/>
                  <a:gd name="connsiteY6" fmla="*/ 2866426 h 4023486"/>
                  <a:gd name="connsiteX7" fmla="*/ 60794 w 288645"/>
                  <a:gd name="connsiteY7" fmla="*/ 3203771 h 4023486"/>
                  <a:gd name="connsiteX8" fmla="*/ 54775 w 288645"/>
                  <a:gd name="connsiteY8" fmla="*/ 3205639 h 4023486"/>
                  <a:gd name="connsiteX9" fmla="*/ 54917 w 288645"/>
                  <a:gd name="connsiteY9" fmla="*/ 3205639 h 4023486"/>
                  <a:gd name="connsiteX10" fmla="*/ 54917 w 288645"/>
                  <a:gd name="connsiteY10" fmla="*/ 3392886 h 4023486"/>
                  <a:gd name="connsiteX11" fmla="*/ 72723 w 288645"/>
                  <a:gd name="connsiteY11" fmla="*/ 3392886 h 4023486"/>
                  <a:gd name="connsiteX12" fmla="*/ 0 w 288645"/>
                  <a:gd name="connsiteY12" fmla="*/ 4023486 h 4023486"/>
                  <a:gd name="connsiteX0" fmla="*/ 286161 w 288645"/>
                  <a:gd name="connsiteY0" fmla="*/ 0 h 3824290"/>
                  <a:gd name="connsiteX1" fmla="*/ 288370 w 288645"/>
                  <a:gd name="connsiteY1" fmla="*/ 76267 h 3824290"/>
                  <a:gd name="connsiteX2" fmla="*/ 288369 w 288645"/>
                  <a:gd name="connsiteY2" fmla="*/ 414714 h 3824290"/>
                  <a:gd name="connsiteX3" fmla="*/ 286161 w 288645"/>
                  <a:gd name="connsiteY3" fmla="*/ 2491622 h 3824290"/>
                  <a:gd name="connsiteX4" fmla="*/ 284401 w 288645"/>
                  <a:gd name="connsiteY4" fmla="*/ 2509080 h 3824290"/>
                  <a:gd name="connsiteX5" fmla="*/ 284401 w 288645"/>
                  <a:gd name="connsiteY5" fmla="*/ 2667230 h 3824290"/>
                  <a:gd name="connsiteX6" fmla="*/ 60794 w 288645"/>
                  <a:gd name="connsiteY6" fmla="*/ 3004575 h 3824290"/>
                  <a:gd name="connsiteX7" fmla="*/ 54775 w 288645"/>
                  <a:gd name="connsiteY7" fmla="*/ 3006443 h 3824290"/>
                  <a:gd name="connsiteX8" fmla="*/ 54917 w 288645"/>
                  <a:gd name="connsiteY8" fmla="*/ 3006443 h 3824290"/>
                  <a:gd name="connsiteX9" fmla="*/ 54917 w 288645"/>
                  <a:gd name="connsiteY9" fmla="*/ 3193690 h 3824290"/>
                  <a:gd name="connsiteX10" fmla="*/ 72723 w 288645"/>
                  <a:gd name="connsiteY10" fmla="*/ 3193690 h 3824290"/>
                  <a:gd name="connsiteX11" fmla="*/ 0 w 288645"/>
                  <a:gd name="connsiteY11" fmla="*/ 3824290 h 3824290"/>
                  <a:gd name="connsiteX0" fmla="*/ 288370 w 288645"/>
                  <a:gd name="connsiteY0" fmla="*/ 0 h 3748023"/>
                  <a:gd name="connsiteX1" fmla="*/ 288369 w 288645"/>
                  <a:gd name="connsiteY1" fmla="*/ 338447 h 3748023"/>
                  <a:gd name="connsiteX2" fmla="*/ 286161 w 288645"/>
                  <a:gd name="connsiteY2" fmla="*/ 2415355 h 3748023"/>
                  <a:gd name="connsiteX3" fmla="*/ 284401 w 288645"/>
                  <a:gd name="connsiteY3" fmla="*/ 2432813 h 3748023"/>
                  <a:gd name="connsiteX4" fmla="*/ 284401 w 288645"/>
                  <a:gd name="connsiteY4" fmla="*/ 2590963 h 3748023"/>
                  <a:gd name="connsiteX5" fmla="*/ 60794 w 288645"/>
                  <a:gd name="connsiteY5" fmla="*/ 2928308 h 3748023"/>
                  <a:gd name="connsiteX6" fmla="*/ 54775 w 288645"/>
                  <a:gd name="connsiteY6" fmla="*/ 2930176 h 3748023"/>
                  <a:gd name="connsiteX7" fmla="*/ 54917 w 288645"/>
                  <a:gd name="connsiteY7" fmla="*/ 2930176 h 3748023"/>
                  <a:gd name="connsiteX8" fmla="*/ 54917 w 288645"/>
                  <a:gd name="connsiteY8" fmla="*/ 3117423 h 3748023"/>
                  <a:gd name="connsiteX9" fmla="*/ 72723 w 288645"/>
                  <a:gd name="connsiteY9" fmla="*/ 3117423 h 3748023"/>
                  <a:gd name="connsiteX10" fmla="*/ 0 w 288645"/>
                  <a:gd name="connsiteY10" fmla="*/ 3748023 h 3748023"/>
                  <a:gd name="connsiteX0" fmla="*/ 288370 w 288645"/>
                  <a:gd name="connsiteY0" fmla="*/ 0 h 3748023"/>
                  <a:gd name="connsiteX1" fmla="*/ 288369 w 288645"/>
                  <a:gd name="connsiteY1" fmla="*/ 338447 h 3748023"/>
                  <a:gd name="connsiteX2" fmla="*/ 286369 w 288645"/>
                  <a:gd name="connsiteY2" fmla="*/ 463137 h 3748023"/>
                  <a:gd name="connsiteX3" fmla="*/ 286161 w 288645"/>
                  <a:gd name="connsiteY3" fmla="*/ 2415355 h 3748023"/>
                  <a:gd name="connsiteX4" fmla="*/ 284401 w 288645"/>
                  <a:gd name="connsiteY4" fmla="*/ 2432813 h 3748023"/>
                  <a:gd name="connsiteX5" fmla="*/ 284401 w 288645"/>
                  <a:gd name="connsiteY5" fmla="*/ 2590963 h 3748023"/>
                  <a:gd name="connsiteX6" fmla="*/ 60794 w 288645"/>
                  <a:gd name="connsiteY6" fmla="*/ 2928308 h 3748023"/>
                  <a:gd name="connsiteX7" fmla="*/ 54775 w 288645"/>
                  <a:gd name="connsiteY7" fmla="*/ 2930176 h 3748023"/>
                  <a:gd name="connsiteX8" fmla="*/ 54917 w 288645"/>
                  <a:gd name="connsiteY8" fmla="*/ 2930176 h 3748023"/>
                  <a:gd name="connsiteX9" fmla="*/ 54917 w 288645"/>
                  <a:gd name="connsiteY9" fmla="*/ 3117423 h 3748023"/>
                  <a:gd name="connsiteX10" fmla="*/ 72723 w 288645"/>
                  <a:gd name="connsiteY10" fmla="*/ 3117423 h 3748023"/>
                  <a:gd name="connsiteX11" fmla="*/ 0 w 288645"/>
                  <a:gd name="connsiteY11" fmla="*/ 3748023 h 3748023"/>
                  <a:gd name="connsiteX0" fmla="*/ 288369 w 288369"/>
                  <a:gd name="connsiteY0" fmla="*/ 46635 h 3456211"/>
                  <a:gd name="connsiteX1" fmla="*/ 286369 w 288369"/>
                  <a:gd name="connsiteY1" fmla="*/ 171325 h 3456211"/>
                  <a:gd name="connsiteX2" fmla="*/ 286161 w 288369"/>
                  <a:gd name="connsiteY2" fmla="*/ 2123543 h 3456211"/>
                  <a:gd name="connsiteX3" fmla="*/ 284401 w 288369"/>
                  <a:gd name="connsiteY3" fmla="*/ 2141001 h 3456211"/>
                  <a:gd name="connsiteX4" fmla="*/ 284401 w 288369"/>
                  <a:gd name="connsiteY4" fmla="*/ 2299151 h 3456211"/>
                  <a:gd name="connsiteX5" fmla="*/ 60794 w 288369"/>
                  <a:gd name="connsiteY5" fmla="*/ 2636496 h 3456211"/>
                  <a:gd name="connsiteX6" fmla="*/ 54775 w 288369"/>
                  <a:gd name="connsiteY6" fmla="*/ 2638364 h 3456211"/>
                  <a:gd name="connsiteX7" fmla="*/ 54917 w 288369"/>
                  <a:gd name="connsiteY7" fmla="*/ 2638364 h 3456211"/>
                  <a:gd name="connsiteX8" fmla="*/ 54917 w 288369"/>
                  <a:gd name="connsiteY8" fmla="*/ 2825611 h 3456211"/>
                  <a:gd name="connsiteX9" fmla="*/ 72723 w 288369"/>
                  <a:gd name="connsiteY9" fmla="*/ 2825611 h 3456211"/>
                  <a:gd name="connsiteX10" fmla="*/ 0 w 288369"/>
                  <a:gd name="connsiteY10" fmla="*/ 3456211 h 3456211"/>
                  <a:gd name="connsiteX0" fmla="*/ 286369 w 286369"/>
                  <a:gd name="connsiteY0" fmla="*/ 0 h 3284886"/>
                  <a:gd name="connsiteX1" fmla="*/ 286161 w 286369"/>
                  <a:gd name="connsiteY1" fmla="*/ 1952218 h 3284886"/>
                  <a:gd name="connsiteX2" fmla="*/ 284401 w 286369"/>
                  <a:gd name="connsiteY2" fmla="*/ 1969676 h 3284886"/>
                  <a:gd name="connsiteX3" fmla="*/ 284401 w 286369"/>
                  <a:gd name="connsiteY3" fmla="*/ 2127826 h 3284886"/>
                  <a:gd name="connsiteX4" fmla="*/ 60794 w 286369"/>
                  <a:gd name="connsiteY4" fmla="*/ 2465171 h 3284886"/>
                  <a:gd name="connsiteX5" fmla="*/ 54775 w 286369"/>
                  <a:gd name="connsiteY5" fmla="*/ 2467039 h 3284886"/>
                  <a:gd name="connsiteX6" fmla="*/ 54917 w 286369"/>
                  <a:gd name="connsiteY6" fmla="*/ 2467039 h 3284886"/>
                  <a:gd name="connsiteX7" fmla="*/ 54917 w 286369"/>
                  <a:gd name="connsiteY7" fmla="*/ 2654286 h 3284886"/>
                  <a:gd name="connsiteX8" fmla="*/ 72723 w 286369"/>
                  <a:gd name="connsiteY8" fmla="*/ 2654286 h 3284886"/>
                  <a:gd name="connsiteX9" fmla="*/ 0 w 286369"/>
                  <a:gd name="connsiteY9" fmla="*/ 3284886 h 32848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86369" h="3284886">
                    <a:moveTo>
                      <a:pt x="286369" y="0"/>
                    </a:moveTo>
                    <a:cubicBezTo>
                      <a:pt x="286001" y="346151"/>
                      <a:pt x="286489" y="1623939"/>
                      <a:pt x="286161" y="1952218"/>
                    </a:cubicBezTo>
                    <a:lnTo>
                      <a:pt x="284401" y="1969676"/>
                    </a:lnTo>
                    <a:lnTo>
                      <a:pt x="284401" y="2127826"/>
                    </a:lnTo>
                    <a:cubicBezTo>
                      <a:pt x="284401" y="2279476"/>
                      <a:pt x="192198" y="2409591"/>
                      <a:pt x="60794" y="2465171"/>
                    </a:cubicBezTo>
                    <a:lnTo>
                      <a:pt x="54775" y="2467039"/>
                    </a:lnTo>
                    <a:lnTo>
                      <a:pt x="54917" y="2467039"/>
                    </a:lnTo>
                    <a:lnTo>
                      <a:pt x="54917" y="2654286"/>
                    </a:lnTo>
                    <a:lnTo>
                      <a:pt x="72723" y="2654286"/>
                    </a:lnTo>
                    <a:lnTo>
                      <a:pt x="0" y="3284886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8" name="Gruppieren 37">
              <a:extLst>
                <a:ext uri="{FF2B5EF4-FFF2-40B4-BE49-F238E27FC236}">
                  <a16:creationId xmlns:a16="http://schemas.microsoft.com/office/drawing/2014/main" id="{32085D44-7D24-4B84-A491-92F743EE6F9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714779" y="-575501"/>
              <a:ext cx="273834" cy="5256000"/>
              <a:chOff x="6176805" y="499026"/>
              <a:chExt cx="340988" cy="5453935"/>
            </a:xfrm>
          </p:grpSpPr>
          <p:sp>
            <p:nvSpPr>
              <p:cNvPr id="39" name="Abgerundetes Rechteck 492">
                <a:extLst>
                  <a:ext uri="{FF2B5EF4-FFF2-40B4-BE49-F238E27FC236}">
                    <a16:creationId xmlns:a16="http://schemas.microsoft.com/office/drawing/2014/main" id="{F23F2CCB-81FC-48B3-BEEB-BE7BD030DA95}"/>
                  </a:ext>
                </a:extLst>
              </p:cNvPr>
              <p:cNvSpPr/>
              <p:nvPr/>
            </p:nvSpPr>
            <p:spPr>
              <a:xfrm>
                <a:off x="6176805" y="499026"/>
                <a:ext cx="340988" cy="5453935"/>
              </a:xfrm>
              <a:custGeom>
                <a:avLst/>
                <a:gdLst>
                  <a:gd name="connsiteX0" fmla="*/ 0 w 340468"/>
                  <a:gd name="connsiteY0" fmla="*/ 56746 h 5252575"/>
                  <a:gd name="connsiteX1" fmla="*/ 56746 w 340468"/>
                  <a:gd name="connsiteY1" fmla="*/ 0 h 5252575"/>
                  <a:gd name="connsiteX2" fmla="*/ 283722 w 340468"/>
                  <a:gd name="connsiteY2" fmla="*/ 0 h 5252575"/>
                  <a:gd name="connsiteX3" fmla="*/ 340468 w 340468"/>
                  <a:gd name="connsiteY3" fmla="*/ 56746 h 5252575"/>
                  <a:gd name="connsiteX4" fmla="*/ 340468 w 340468"/>
                  <a:gd name="connsiteY4" fmla="*/ 5195829 h 5252575"/>
                  <a:gd name="connsiteX5" fmla="*/ 283722 w 340468"/>
                  <a:gd name="connsiteY5" fmla="*/ 5252575 h 5252575"/>
                  <a:gd name="connsiteX6" fmla="*/ 56746 w 340468"/>
                  <a:gd name="connsiteY6" fmla="*/ 5252575 h 5252575"/>
                  <a:gd name="connsiteX7" fmla="*/ 0 w 340468"/>
                  <a:gd name="connsiteY7" fmla="*/ 5195829 h 5252575"/>
                  <a:gd name="connsiteX8" fmla="*/ 0 w 340468"/>
                  <a:gd name="connsiteY8" fmla="*/ 56746 h 5252575"/>
                  <a:gd name="connsiteX0" fmla="*/ 0 w 340468"/>
                  <a:gd name="connsiteY0" fmla="*/ 400160 h 5595989"/>
                  <a:gd name="connsiteX1" fmla="*/ 283722 w 340468"/>
                  <a:gd name="connsiteY1" fmla="*/ 343414 h 5595989"/>
                  <a:gd name="connsiteX2" fmla="*/ 340468 w 340468"/>
                  <a:gd name="connsiteY2" fmla="*/ 400160 h 5595989"/>
                  <a:gd name="connsiteX3" fmla="*/ 340468 w 340468"/>
                  <a:gd name="connsiteY3" fmla="*/ 5539243 h 5595989"/>
                  <a:gd name="connsiteX4" fmla="*/ 283722 w 340468"/>
                  <a:gd name="connsiteY4" fmla="*/ 5595989 h 5595989"/>
                  <a:gd name="connsiteX5" fmla="*/ 56746 w 340468"/>
                  <a:gd name="connsiteY5" fmla="*/ 5595989 h 5595989"/>
                  <a:gd name="connsiteX6" fmla="*/ 0 w 340468"/>
                  <a:gd name="connsiteY6" fmla="*/ 5539243 h 5595989"/>
                  <a:gd name="connsiteX7" fmla="*/ 0 w 340468"/>
                  <a:gd name="connsiteY7" fmla="*/ 400160 h 5595989"/>
                  <a:gd name="connsiteX0" fmla="*/ 0 w 340468"/>
                  <a:gd name="connsiteY0" fmla="*/ 642385 h 5838214"/>
                  <a:gd name="connsiteX1" fmla="*/ 340468 w 340468"/>
                  <a:gd name="connsiteY1" fmla="*/ 642385 h 5838214"/>
                  <a:gd name="connsiteX2" fmla="*/ 340468 w 340468"/>
                  <a:gd name="connsiteY2" fmla="*/ 5781468 h 5838214"/>
                  <a:gd name="connsiteX3" fmla="*/ 283722 w 340468"/>
                  <a:gd name="connsiteY3" fmla="*/ 5838214 h 5838214"/>
                  <a:gd name="connsiteX4" fmla="*/ 56746 w 340468"/>
                  <a:gd name="connsiteY4" fmla="*/ 5838214 h 5838214"/>
                  <a:gd name="connsiteX5" fmla="*/ 0 w 340468"/>
                  <a:gd name="connsiteY5" fmla="*/ 5781468 h 5838214"/>
                  <a:gd name="connsiteX6" fmla="*/ 0 w 340468"/>
                  <a:gd name="connsiteY6" fmla="*/ 642385 h 5838214"/>
                  <a:gd name="connsiteX0" fmla="*/ 0 w 340474"/>
                  <a:gd name="connsiteY0" fmla="*/ 427831 h 5623660"/>
                  <a:gd name="connsiteX1" fmla="*/ 340468 w 340474"/>
                  <a:gd name="connsiteY1" fmla="*/ 427831 h 5623660"/>
                  <a:gd name="connsiteX2" fmla="*/ 340468 w 340474"/>
                  <a:gd name="connsiteY2" fmla="*/ 5566914 h 5623660"/>
                  <a:gd name="connsiteX3" fmla="*/ 283722 w 340474"/>
                  <a:gd name="connsiteY3" fmla="*/ 5623660 h 5623660"/>
                  <a:gd name="connsiteX4" fmla="*/ 56746 w 340474"/>
                  <a:gd name="connsiteY4" fmla="*/ 5623660 h 5623660"/>
                  <a:gd name="connsiteX5" fmla="*/ 0 w 340474"/>
                  <a:gd name="connsiteY5" fmla="*/ 5566914 h 5623660"/>
                  <a:gd name="connsiteX6" fmla="*/ 0 w 340474"/>
                  <a:gd name="connsiteY6" fmla="*/ 427831 h 5623660"/>
                  <a:gd name="connsiteX0" fmla="*/ 0 w 340474"/>
                  <a:gd name="connsiteY0" fmla="*/ 161196 h 5357025"/>
                  <a:gd name="connsiteX1" fmla="*/ 340468 w 340474"/>
                  <a:gd name="connsiteY1" fmla="*/ 161196 h 5357025"/>
                  <a:gd name="connsiteX2" fmla="*/ 340468 w 340474"/>
                  <a:gd name="connsiteY2" fmla="*/ 5300279 h 5357025"/>
                  <a:gd name="connsiteX3" fmla="*/ 283722 w 340474"/>
                  <a:gd name="connsiteY3" fmla="*/ 5357025 h 5357025"/>
                  <a:gd name="connsiteX4" fmla="*/ 56746 w 340474"/>
                  <a:gd name="connsiteY4" fmla="*/ 5357025 h 5357025"/>
                  <a:gd name="connsiteX5" fmla="*/ 0 w 340474"/>
                  <a:gd name="connsiteY5" fmla="*/ 5300279 h 5357025"/>
                  <a:gd name="connsiteX6" fmla="*/ 0 w 340474"/>
                  <a:gd name="connsiteY6" fmla="*/ 161196 h 5357025"/>
                  <a:gd name="connsiteX0" fmla="*/ 0 w 340474"/>
                  <a:gd name="connsiteY0" fmla="*/ 161196 h 5700439"/>
                  <a:gd name="connsiteX1" fmla="*/ 340468 w 340474"/>
                  <a:gd name="connsiteY1" fmla="*/ 161196 h 5700439"/>
                  <a:gd name="connsiteX2" fmla="*/ 340468 w 340474"/>
                  <a:gd name="connsiteY2" fmla="*/ 5300279 h 5700439"/>
                  <a:gd name="connsiteX3" fmla="*/ 56746 w 340474"/>
                  <a:gd name="connsiteY3" fmla="*/ 5357025 h 5700439"/>
                  <a:gd name="connsiteX4" fmla="*/ 0 w 340474"/>
                  <a:gd name="connsiteY4" fmla="*/ 5300279 h 5700439"/>
                  <a:gd name="connsiteX5" fmla="*/ 0 w 340474"/>
                  <a:gd name="connsiteY5" fmla="*/ 161196 h 5700439"/>
                  <a:gd name="connsiteX0" fmla="*/ 0 w 340474"/>
                  <a:gd name="connsiteY0" fmla="*/ 161196 h 5942664"/>
                  <a:gd name="connsiteX1" fmla="*/ 340468 w 340474"/>
                  <a:gd name="connsiteY1" fmla="*/ 161196 h 5942664"/>
                  <a:gd name="connsiteX2" fmla="*/ 340468 w 340474"/>
                  <a:gd name="connsiteY2" fmla="*/ 5300279 h 5942664"/>
                  <a:gd name="connsiteX3" fmla="*/ 0 w 340474"/>
                  <a:gd name="connsiteY3" fmla="*/ 5300279 h 5942664"/>
                  <a:gd name="connsiteX4" fmla="*/ 0 w 340474"/>
                  <a:gd name="connsiteY4" fmla="*/ 161196 h 5942664"/>
                  <a:gd name="connsiteX0" fmla="*/ 6 w 340480"/>
                  <a:gd name="connsiteY0" fmla="*/ 161196 h 5720557"/>
                  <a:gd name="connsiteX1" fmla="*/ 340474 w 340480"/>
                  <a:gd name="connsiteY1" fmla="*/ 161196 h 5720557"/>
                  <a:gd name="connsiteX2" fmla="*/ 340474 w 340480"/>
                  <a:gd name="connsiteY2" fmla="*/ 5300279 h 5720557"/>
                  <a:gd name="connsiteX3" fmla="*/ 6 w 340480"/>
                  <a:gd name="connsiteY3" fmla="*/ 5300279 h 5720557"/>
                  <a:gd name="connsiteX4" fmla="*/ 6 w 340480"/>
                  <a:gd name="connsiteY4" fmla="*/ 161196 h 5720557"/>
                  <a:gd name="connsiteX0" fmla="*/ 6 w 340741"/>
                  <a:gd name="connsiteY0" fmla="*/ 161196 h 5443484"/>
                  <a:gd name="connsiteX1" fmla="*/ 340474 w 340741"/>
                  <a:gd name="connsiteY1" fmla="*/ 161196 h 5443484"/>
                  <a:gd name="connsiteX2" fmla="*/ 340474 w 340741"/>
                  <a:gd name="connsiteY2" fmla="*/ 5300279 h 5443484"/>
                  <a:gd name="connsiteX3" fmla="*/ 6 w 340741"/>
                  <a:gd name="connsiteY3" fmla="*/ 5300279 h 5443484"/>
                  <a:gd name="connsiteX4" fmla="*/ 6 w 340741"/>
                  <a:gd name="connsiteY4" fmla="*/ 161196 h 5443484"/>
                  <a:gd name="connsiteX0" fmla="*/ 0 w 340758"/>
                  <a:gd name="connsiteY0" fmla="*/ 161196 h 5446915"/>
                  <a:gd name="connsiteX1" fmla="*/ 340468 w 340758"/>
                  <a:gd name="connsiteY1" fmla="*/ 161196 h 5446915"/>
                  <a:gd name="connsiteX2" fmla="*/ 340468 w 340758"/>
                  <a:gd name="connsiteY2" fmla="*/ 5300279 h 5446915"/>
                  <a:gd name="connsiteX3" fmla="*/ 0 w 340758"/>
                  <a:gd name="connsiteY3" fmla="*/ 5300279 h 5446915"/>
                  <a:gd name="connsiteX4" fmla="*/ 0 w 340758"/>
                  <a:gd name="connsiteY4" fmla="*/ 161196 h 5446915"/>
                  <a:gd name="connsiteX0" fmla="*/ 260 w 340988"/>
                  <a:gd name="connsiteY0" fmla="*/ 161196 h 5453935"/>
                  <a:gd name="connsiteX1" fmla="*/ 340728 w 340988"/>
                  <a:gd name="connsiteY1" fmla="*/ 161196 h 5453935"/>
                  <a:gd name="connsiteX2" fmla="*/ 340728 w 340988"/>
                  <a:gd name="connsiteY2" fmla="*/ 5300279 h 5453935"/>
                  <a:gd name="connsiteX3" fmla="*/ 260 w 340988"/>
                  <a:gd name="connsiteY3" fmla="*/ 5300279 h 5453935"/>
                  <a:gd name="connsiteX4" fmla="*/ 260 w 340988"/>
                  <a:gd name="connsiteY4" fmla="*/ 161196 h 54539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0988" h="5453935">
                    <a:moveTo>
                      <a:pt x="260" y="161196"/>
                    </a:moveTo>
                    <a:cubicBezTo>
                      <a:pt x="27822" y="-72748"/>
                      <a:pt x="342349" y="-33837"/>
                      <a:pt x="340728" y="161196"/>
                    </a:cubicBezTo>
                    <a:lnTo>
                      <a:pt x="340728" y="5300279"/>
                    </a:lnTo>
                    <a:cubicBezTo>
                      <a:pt x="352076" y="5514767"/>
                      <a:pt x="-11089" y="5495312"/>
                      <a:pt x="260" y="5300279"/>
                    </a:cubicBezTo>
                    <a:lnTo>
                      <a:pt x="260" y="161196"/>
                    </a:lnTo>
                    <a:close/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0" name="Freihandform 103">
                <a:extLst>
                  <a:ext uri="{FF2B5EF4-FFF2-40B4-BE49-F238E27FC236}">
                    <a16:creationId xmlns:a16="http://schemas.microsoft.com/office/drawing/2014/main" id="{6E169487-FD13-46DF-9332-926F68DDFDCB}"/>
                  </a:ext>
                </a:extLst>
              </p:cNvPr>
              <p:cNvSpPr/>
              <p:nvPr/>
            </p:nvSpPr>
            <p:spPr>
              <a:xfrm>
                <a:off x="6254430" y="696503"/>
                <a:ext cx="185738" cy="5255813"/>
              </a:xfrm>
              <a:custGeom>
                <a:avLst/>
                <a:gdLst>
                  <a:gd name="connsiteX0" fmla="*/ 53532 w 185738"/>
                  <a:gd name="connsiteY0" fmla="*/ 0 h 4491266"/>
                  <a:gd name="connsiteX1" fmla="*/ 132207 w 185738"/>
                  <a:gd name="connsiteY1" fmla="*/ 0 h 4491266"/>
                  <a:gd name="connsiteX2" fmla="*/ 151877 w 185738"/>
                  <a:gd name="connsiteY2" fmla="*/ 19670 h 4491266"/>
                  <a:gd name="connsiteX3" fmla="*/ 151877 w 185738"/>
                  <a:gd name="connsiteY3" fmla="*/ 4055308 h 4491266"/>
                  <a:gd name="connsiteX4" fmla="*/ 151815 w 185738"/>
                  <a:gd name="connsiteY4" fmla="*/ 4055458 h 4491266"/>
                  <a:gd name="connsiteX5" fmla="*/ 170139 w 185738"/>
                  <a:gd name="connsiteY5" fmla="*/ 4067088 h 4491266"/>
                  <a:gd name="connsiteX6" fmla="*/ 185738 w 185738"/>
                  <a:gd name="connsiteY6" fmla="*/ 4086752 h 4491266"/>
                  <a:gd name="connsiteX7" fmla="*/ 185738 w 185738"/>
                  <a:gd name="connsiteY7" fmla="*/ 4446320 h 4491266"/>
                  <a:gd name="connsiteX8" fmla="*/ 0 w 185738"/>
                  <a:gd name="connsiteY8" fmla="*/ 4446320 h 4491266"/>
                  <a:gd name="connsiteX9" fmla="*/ 0 w 185738"/>
                  <a:gd name="connsiteY9" fmla="*/ 4086752 h 4491266"/>
                  <a:gd name="connsiteX10" fmla="*/ 15599 w 185738"/>
                  <a:gd name="connsiteY10" fmla="*/ 4067088 h 4491266"/>
                  <a:gd name="connsiteX11" fmla="*/ 33924 w 185738"/>
                  <a:gd name="connsiteY11" fmla="*/ 4055457 h 4491266"/>
                  <a:gd name="connsiteX12" fmla="*/ 33862 w 185738"/>
                  <a:gd name="connsiteY12" fmla="*/ 4055308 h 4491266"/>
                  <a:gd name="connsiteX13" fmla="*/ 33862 w 185738"/>
                  <a:gd name="connsiteY13" fmla="*/ 19670 h 4491266"/>
                  <a:gd name="connsiteX14" fmla="*/ 53532 w 185738"/>
                  <a:gd name="connsiteY14" fmla="*/ 0 h 4491266"/>
                  <a:gd name="connsiteX0" fmla="*/ 53532 w 185738"/>
                  <a:gd name="connsiteY0" fmla="*/ 0 h 4491266"/>
                  <a:gd name="connsiteX1" fmla="*/ 151877 w 185738"/>
                  <a:gd name="connsiteY1" fmla="*/ 19670 h 4491266"/>
                  <a:gd name="connsiteX2" fmla="*/ 151877 w 185738"/>
                  <a:gd name="connsiteY2" fmla="*/ 4055308 h 4491266"/>
                  <a:gd name="connsiteX3" fmla="*/ 151815 w 185738"/>
                  <a:gd name="connsiteY3" fmla="*/ 4055458 h 4491266"/>
                  <a:gd name="connsiteX4" fmla="*/ 170139 w 185738"/>
                  <a:gd name="connsiteY4" fmla="*/ 4067088 h 4491266"/>
                  <a:gd name="connsiteX5" fmla="*/ 185738 w 185738"/>
                  <a:gd name="connsiteY5" fmla="*/ 4086752 h 4491266"/>
                  <a:gd name="connsiteX6" fmla="*/ 185738 w 185738"/>
                  <a:gd name="connsiteY6" fmla="*/ 4446320 h 4491266"/>
                  <a:gd name="connsiteX7" fmla="*/ 0 w 185738"/>
                  <a:gd name="connsiteY7" fmla="*/ 4446320 h 4491266"/>
                  <a:gd name="connsiteX8" fmla="*/ 0 w 185738"/>
                  <a:gd name="connsiteY8" fmla="*/ 4086752 h 4491266"/>
                  <a:gd name="connsiteX9" fmla="*/ 15599 w 185738"/>
                  <a:gd name="connsiteY9" fmla="*/ 4067088 h 4491266"/>
                  <a:gd name="connsiteX10" fmla="*/ 33924 w 185738"/>
                  <a:gd name="connsiteY10" fmla="*/ 4055457 h 4491266"/>
                  <a:gd name="connsiteX11" fmla="*/ 33862 w 185738"/>
                  <a:gd name="connsiteY11" fmla="*/ 4055308 h 4491266"/>
                  <a:gd name="connsiteX12" fmla="*/ 33862 w 185738"/>
                  <a:gd name="connsiteY12" fmla="*/ 19670 h 4491266"/>
                  <a:gd name="connsiteX13" fmla="*/ 53532 w 185738"/>
                  <a:gd name="connsiteY13" fmla="*/ 0 h 4491266"/>
                  <a:gd name="connsiteX0" fmla="*/ 33862 w 185738"/>
                  <a:gd name="connsiteY0" fmla="*/ 504454 h 4976050"/>
                  <a:gd name="connsiteX1" fmla="*/ 151877 w 185738"/>
                  <a:gd name="connsiteY1" fmla="*/ 504454 h 4976050"/>
                  <a:gd name="connsiteX2" fmla="*/ 151877 w 185738"/>
                  <a:gd name="connsiteY2" fmla="*/ 4540092 h 4976050"/>
                  <a:gd name="connsiteX3" fmla="*/ 151815 w 185738"/>
                  <a:gd name="connsiteY3" fmla="*/ 4540242 h 4976050"/>
                  <a:gd name="connsiteX4" fmla="*/ 170139 w 185738"/>
                  <a:gd name="connsiteY4" fmla="*/ 4551872 h 4976050"/>
                  <a:gd name="connsiteX5" fmla="*/ 185738 w 185738"/>
                  <a:gd name="connsiteY5" fmla="*/ 4571536 h 4976050"/>
                  <a:gd name="connsiteX6" fmla="*/ 185738 w 185738"/>
                  <a:gd name="connsiteY6" fmla="*/ 4931104 h 4976050"/>
                  <a:gd name="connsiteX7" fmla="*/ 0 w 185738"/>
                  <a:gd name="connsiteY7" fmla="*/ 4931104 h 4976050"/>
                  <a:gd name="connsiteX8" fmla="*/ 0 w 185738"/>
                  <a:gd name="connsiteY8" fmla="*/ 4571536 h 4976050"/>
                  <a:gd name="connsiteX9" fmla="*/ 15599 w 185738"/>
                  <a:gd name="connsiteY9" fmla="*/ 4551872 h 4976050"/>
                  <a:gd name="connsiteX10" fmla="*/ 33924 w 185738"/>
                  <a:gd name="connsiteY10" fmla="*/ 4540241 h 4976050"/>
                  <a:gd name="connsiteX11" fmla="*/ 33862 w 185738"/>
                  <a:gd name="connsiteY11" fmla="*/ 4540092 h 4976050"/>
                  <a:gd name="connsiteX12" fmla="*/ 33862 w 185738"/>
                  <a:gd name="connsiteY12" fmla="*/ 504454 h 4976050"/>
                  <a:gd name="connsiteX0" fmla="*/ 33862 w 185738"/>
                  <a:gd name="connsiteY0" fmla="*/ 317125 h 4788721"/>
                  <a:gd name="connsiteX1" fmla="*/ 151877 w 185738"/>
                  <a:gd name="connsiteY1" fmla="*/ 317125 h 4788721"/>
                  <a:gd name="connsiteX2" fmla="*/ 151877 w 185738"/>
                  <a:gd name="connsiteY2" fmla="*/ 4352763 h 4788721"/>
                  <a:gd name="connsiteX3" fmla="*/ 151815 w 185738"/>
                  <a:gd name="connsiteY3" fmla="*/ 4352913 h 4788721"/>
                  <a:gd name="connsiteX4" fmla="*/ 170139 w 185738"/>
                  <a:gd name="connsiteY4" fmla="*/ 4364543 h 4788721"/>
                  <a:gd name="connsiteX5" fmla="*/ 185738 w 185738"/>
                  <a:gd name="connsiteY5" fmla="*/ 4384207 h 4788721"/>
                  <a:gd name="connsiteX6" fmla="*/ 185738 w 185738"/>
                  <a:gd name="connsiteY6" fmla="*/ 4743775 h 4788721"/>
                  <a:gd name="connsiteX7" fmla="*/ 0 w 185738"/>
                  <a:gd name="connsiteY7" fmla="*/ 4743775 h 4788721"/>
                  <a:gd name="connsiteX8" fmla="*/ 0 w 185738"/>
                  <a:gd name="connsiteY8" fmla="*/ 4384207 h 4788721"/>
                  <a:gd name="connsiteX9" fmla="*/ 15599 w 185738"/>
                  <a:gd name="connsiteY9" fmla="*/ 4364543 h 4788721"/>
                  <a:gd name="connsiteX10" fmla="*/ 33924 w 185738"/>
                  <a:gd name="connsiteY10" fmla="*/ 4352912 h 4788721"/>
                  <a:gd name="connsiteX11" fmla="*/ 33862 w 185738"/>
                  <a:gd name="connsiteY11" fmla="*/ 4352763 h 4788721"/>
                  <a:gd name="connsiteX12" fmla="*/ 33862 w 185738"/>
                  <a:gd name="connsiteY12" fmla="*/ 317125 h 4788721"/>
                  <a:gd name="connsiteX0" fmla="*/ 33862 w 185738"/>
                  <a:gd name="connsiteY0" fmla="*/ 49798 h 4521394"/>
                  <a:gd name="connsiteX1" fmla="*/ 151877 w 185738"/>
                  <a:gd name="connsiteY1" fmla="*/ 49798 h 4521394"/>
                  <a:gd name="connsiteX2" fmla="*/ 151877 w 185738"/>
                  <a:gd name="connsiteY2" fmla="*/ 4085436 h 4521394"/>
                  <a:gd name="connsiteX3" fmla="*/ 151815 w 185738"/>
                  <a:gd name="connsiteY3" fmla="*/ 4085586 h 4521394"/>
                  <a:gd name="connsiteX4" fmla="*/ 170139 w 185738"/>
                  <a:gd name="connsiteY4" fmla="*/ 4097216 h 4521394"/>
                  <a:gd name="connsiteX5" fmla="*/ 185738 w 185738"/>
                  <a:gd name="connsiteY5" fmla="*/ 4116880 h 4521394"/>
                  <a:gd name="connsiteX6" fmla="*/ 185738 w 185738"/>
                  <a:gd name="connsiteY6" fmla="*/ 4476448 h 4521394"/>
                  <a:gd name="connsiteX7" fmla="*/ 0 w 185738"/>
                  <a:gd name="connsiteY7" fmla="*/ 4476448 h 4521394"/>
                  <a:gd name="connsiteX8" fmla="*/ 0 w 185738"/>
                  <a:gd name="connsiteY8" fmla="*/ 4116880 h 4521394"/>
                  <a:gd name="connsiteX9" fmla="*/ 15599 w 185738"/>
                  <a:gd name="connsiteY9" fmla="*/ 4097216 h 4521394"/>
                  <a:gd name="connsiteX10" fmla="*/ 33924 w 185738"/>
                  <a:gd name="connsiteY10" fmla="*/ 4085585 h 4521394"/>
                  <a:gd name="connsiteX11" fmla="*/ 33862 w 185738"/>
                  <a:gd name="connsiteY11" fmla="*/ 4085436 h 4521394"/>
                  <a:gd name="connsiteX12" fmla="*/ 33862 w 185738"/>
                  <a:gd name="connsiteY12" fmla="*/ 49798 h 4521394"/>
                  <a:gd name="connsiteX0" fmla="*/ 33862 w 185738"/>
                  <a:gd name="connsiteY0" fmla="*/ 51445 h 4523041"/>
                  <a:gd name="connsiteX1" fmla="*/ 151877 w 185738"/>
                  <a:gd name="connsiteY1" fmla="*/ 51445 h 4523041"/>
                  <a:gd name="connsiteX2" fmla="*/ 151877 w 185738"/>
                  <a:gd name="connsiteY2" fmla="*/ 4087083 h 4523041"/>
                  <a:gd name="connsiteX3" fmla="*/ 151815 w 185738"/>
                  <a:gd name="connsiteY3" fmla="*/ 4087233 h 4523041"/>
                  <a:gd name="connsiteX4" fmla="*/ 170139 w 185738"/>
                  <a:gd name="connsiteY4" fmla="*/ 4098863 h 4523041"/>
                  <a:gd name="connsiteX5" fmla="*/ 185738 w 185738"/>
                  <a:gd name="connsiteY5" fmla="*/ 4118527 h 4523041"/>
                  <a:gd name="connsiteX6" fmla="*/ 185738 w 185738"/>
                  <a:gd name="connsiteY6" fmla="*/ 4478095 h 4523041"/>
                  <a:gd name="connsiteX7" fmla="*/ 0 w 185738"/>
                  <a:gd name="connsiteY7" fmla="*/ 4478095 h 4523041"/>
                  <a:gd name="connsiteX8" fmla="*/ 0 w 185738"/>
                  <a:gd name="connsiteY8" fmla="*/ 4118527 h 4523041"/>
                  <a:gd name="connsiteX9" fmla="*/ 15599 w 185738"/>
                  <a:gd name="connsiteY9" fmla="*/ 4098863 h 4523041"/>
                  <a:gd name="connsiteX10" fmla="*/ 33924 w 185738"/>
                  <a:gd name="connsiteY10" fmla="*/ 4087232 h 4523041"/>
                  <a:gd name="connsiteX11" fmla="*/ 33862 w 185738"/>
                  <a:gd name="connsiteY11" fmla="*/ 4087083 h 4523041"/>
                  <a:gd name="connsiteX12" fmla="*/ 33862 w 185738"/>
                  <a:gd name="connsiteY12" fmla="*/ 51445 h 4523041"/>
                  <a:gd name="connsiteX0" fmla="*/ 33862 w 185738"/>
                  <a:gd name="connsiteY0" fmla="*/ 50483 h 4522079"/>
                  <a:gd name="connsiteX1" fmla="*/ 151877 w 185738"/>
                  <a:gd name="connsiteY1" fmla="*/ 50483 h 4522079"/>
                  <a:gd name="connsiteX2" fmla="*/ 151877 w 185738"/>
                  <a:gd name="connsiteY2" fmla="*/ 4086121 h 4522079"/>
                  <a:gd name="connsiteX3" fmla="*/ 151815 w 185738"/>
                  <a:gd name="connsiteY3" fmla="*/ 4086271 h 4522079"/>
                  <a:gd name="connsiteX4" fmla="*/ 170139 w 185738"/>
                  <a:gd name="connsiteY4" fmla="*/ 4097901 h 4522079"/>
                  <a:gd name="connsiteX5" fmla="*/ 185738 w 185738"/>
                  <a:gd name="connsiteY5" fmla="*/ 4117565 h 4522079"/>
                  <a:gd name="connsiteX6" fmla="*/ 185738 w 185738"/>
                  <a:gd name="connsiteY6" fmla="*/ 4477133 h 4522079"/>
                  <a:gd name="connsiteX7" fmla="*/ 0 w 185738"/>
                  <a:gd name="connsiteY7" fmla="*/ 4477133 h 4522079"/>
                  <a:gd name="connsiteX8" fmla="*/ 0 w 185738"/>
                  <a:gd name="connsiteY8" fmla="*/ 4117565 h 4522079"/>
                  <a:gd name="connsiteX9" fmla="*/ 15599 w 185738"/>
                  <a:gd name="connsiteY9" fmla="*/ 4097901 h 4522079"/>
                  <a:gd name="connsiteX10" fmla="*/ 33924 w 185738"/>
                  <a:gd name="connsiteY10" fmla="*/ 4086270 h 4522079"/>
                  <a:gd name="connsiteX11" fmla="*/ 33862 w 185738"/>
                  <a:gd name="connsiteY11" fmla="*/ 4086121 h 4522079"/>
                  <a:gd name="connsiteX12" fmla="*/ 33862 w 185738"/>
                  <a:gd name="connsiteY12" fmla="*/ 50483 h 45220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5738" h="4522079">
                    <a:moveTo>
                      <a:pt x="33862" y="50483"/>
                    </a:moveTo>
                    <a:cubicBezTo>
                      <a:pt x="38194" y="-7598"/>
                      <a:pt x="148679" y="-25465"/>
                      <a:pt x="151877" y="50483"/>
                    </a:cubicBezTo>
                    <a:lnTo>
                      <a:pt x="151877" y="4086121"/>
                    </a:lnTo>
                    <a:cubicBezTo>
                      <a:pt x="151856" y="4086171"/>
                      <a:pt x="151836" y="4086221"/>
                      <a:pt x="151815" y="4086271"/>
                    </a:cubicBezTo>
                    <a:lnTo>
                      <a:pt x="170139" y="4097901"/>
                    </a:lnTo>
                    <a:cubicBezTo>
                      <a:pt x="176548" y="4103520"/>
                      <a:pt x="181869" y="4110074"/>
                      <a:pt x="185738" y="4117565"/>
                    </a:cubicBezTo>
                    <a:lnTo>
                      <a:pt x="185738" y="4477133"/>
                    </a:lnTo>
                    <a:cubicBezTo>
                      <a:pt x="154782" y="4537061"/>
                      <a:pt x="30956" y="4537061"/>
                      <a:pt x="0" y="4477133"/>
                    </a:cubicBezTo>
                    <a:lnTo>
                      <a:pt x="0" y="4117565"/>
                    </a:lnTo>
                    <a:cubicBezTo>
                      <a:pt x="3870" y="4110074"/>
                      <a:pt x="9190" y="4103520"/>
                      <a:pt x="15599" y="4097901"/>
                    </a:cubicBezTo>
                    <a:lnTo>
                      <a:pt x="33924" y="4086270"/>
                    </a:lnTo>
                    <a:cubicBezTo>
                      <a:pt x="33903" y="4086220"/>
                      <a:pt x="33883" y="4086171"/>
                      <a:pt x="33862" y="4086121"/>
                    </a:cubicBezTo>
                    <a:lnTo>
                      <a:pt x="33862" y="50483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29000">
                    <a:schemeClr val="bg1"/>
                  </a:gs>
                  <a:gs pos="29000">
                    <a:schemeClr val="bg1">
                      <a:lumMod val="50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5400000" scaled="1"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cxnSp>
            <p:nvCxnSpPr>
              <p:cNvPr id="41" name="Gerader Verbinder 40">
                <a:extLst>
                  <a:ext uri="{FF2B5EF4-FFF2-40B4-BE49-F238E27FC236}">
                    <a16:creationId xmlns:a16="http://schemas.microsoft.com/office/drawing/2014/main" id="{0D935985-F3AC-407A-8AEE-67DB242458D5}"/>
                  </a:ext>
                </a:extLst>
              </p:cNvPr>
              <p:cNvCxnSpPr/>
              <p:nvPr/>
            </p:nvCxnSpPr>
            <p:spPr>
              <a:xfrm>
                <a:off x="6195600" y="9959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Gerader Verbinder 41">
                <a:extLst>
                  <a:ext uri="{FF2B5EF4-FFF2-40B4-BE49-F238E27FC236}">
                    <a16:creationId xmlns:a16="http://schemas.microsoft.com/office/drawing/2014/main" id="{1298F516-8797-43F3-81A6-9D458E9FE79A}"/>
                  </a:ext>
                </a:extLst>
              </p:cNvPr>
              <p:cNvCxnSpPr/>
              <p:nvPr/>
            </p:nvCxnSpPr>
            <p:spPr>
              <a:xfrm>
                <a:off x="6195600" y="11483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Gerader Verbinder 42">
                <a:extLst>
                  <a:ext uri="{FF2B5EF4-FFF2-40B4-BE49-F238E27FC236}">
                    <a16:creationId xmlns:a16="http://schemas.microsoft.com/office/drawing/2014/main" id="{4207DEDB-829A-4CC7-9FDC-D127EAFE8F58}"/>
                  </a:ext>
                </a:extLst>
              </p:cNvPr>
              <p:cNvCxnSpPr/>
              <p:nvPr/>
            </p:nvCxnSpPr>
            <p:spPr>
              <a:xfrm>
                <a:off x="6195600" y="13007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Gerader Verbinder 43">
                <a:extLst>
                  <a:ext uri="{FF2B5EF4-FFF2-40B4-BE49-F238E27FC236}">
                    <a16:creationId xmlns:a16="http://schemas.microsoft.com/office/drawing/2014/main" id="{2322E0E6-8EEF-45A6-A93F-D28802032186}"/>
                  </a:ext>
                </a:extLst>
              </p:cNvPr>
              <p:cNvCxnSpPr/>
              <p:nvPr/>
            </p:nvCxnSpPr>
            <p:spPr>
              <a:xfrm>
                <a:off x="6195600" y="14531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Gerader Verbinder 44">
                <a:extLst>
                  <a:ext uri="{FF2B5EF4-FFF2-40B4-BE49-F238E27FC236}">
                    <a16:creationId xmlns:a16="http://schemas.microsoft.com/office/drawing/2014/main" id="{D9CFE40B-B94F-4760-A118-4B2E7BE5794F}"/>
                  </a:ext>
                </a:extLst>
              </p:cNvPr>
              <p:cNvCxnSpPr/>
              <p:nvPr/>
            </p:nvCxnSpPr>
            <p:spPr>
              <a:xfrm>
                <a:off x="6195600" y="16055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Gerader Verbinder 45">
                <a:extLst>
                  <a:ext uri="{FF2B5EF4-FFF2-40B4-BE49-F238E27FC236}">
                    <a16:creationId xmlns:a16="http://schemas.microsoft.com/office/drawing/2014/main" id="{D333EC2E-CCB4-4C26-8132-FAAEAB684DB8}"/>
                  </a:ext>
                </a:extLst>
              </p:cNvPr>
              <p:cNvCxnSpPr/>
              <p:nvPr/>
            </p:nvCxnSpPr>
            <p:spPr>
              <a:xfrm>
                <a:off x="6195600" y="17579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Gerader Verbinder 46">
                <a:extLst>
                  <a:ext uri="{FF2B5EF4-FFF2-40B4-BE49-F238E27FC236}">
                    <a16:creationId xmlns:a16="http://schemas.microsoft.com/office/drawing/2014/main" id="{A56B310A-C211-40DD-B7C9-3CED6B328AB0}"/>
                  </a:ext>
                </a:extLst>
              </p:cNvPr>
              <p:cNvCxnSpPr/>
              <p:nvPr/>
            </p:nvCxnSpPr>
            <p:spPr>
              <a:xfrm>
                <a:off x="6195600" y="19103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Gerader Verbinder 47">
                <a:extLst>
                  <a:ext uri="{FF2B5EF4-FFF2-40B4-BE49-F238E27FC236}">
                    <a16:creationId xmlns:a16="http://schemas.microsoft.com/office/drawing/2014/main" id="{91F8CF6C-D21B-42FD-A42E-82C7A993C0F0}"/>
                  </a:ext>
                </a:extLst>
              </p:cNvPr>
              <p:cNvCxnSpPr/>
              <p:nvPr/>
            </p:nvCxnSpPr>
            <p:spPr>
              <a:xfrm>
                <a:off x="6195600" y="20627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Gerader Verbinder 48">
                <a:extLst>
                  <a:ext uri="{FF2B5EF4-FFF2-40B4-BE49-F238E27FC236}">
                    <a16:creationId xmlns:a16="http://schemas.microsoft.com/office/drawing/2014/main" id="{B0DCCFF2-22BF-4BD3-BB7C-EFED6E16B368}"/>
                  </a:ext>
                </a:extLst>
              </p:cNvPr>
              <p:cNvCxnSpPr/>
              <p:nvPr/>
            </p:nvCxnSpPr>
            <p:spPr>
              <a:xfrm>
                <a:off x="6195600" y="22151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Gerader Verbinder 49">
                <a:extLst>
                  <a:ext uri="{FF2B5EF4-FFF2-40B4-BE49-F238E27FC236}">
                    <a16:creationId xmlns:a16="http://schemas.microsoft.com/office/drawing/2014/main" id="{796E5966-29EF-4D56-86F3-2061AE996FC6}"/>
                  </a:ext>
                </a:extLst>
              </p:cNvPr>
              <p:cNvCxnSpPr/>
              <p:nvPr/>
            </p:nvCxnSpPr>
            <p:spPr>
              <a:xfrm>
                <a:off x="6195600" y="23675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Gerader Verbinder 50">
                <a:extLst>
                  <a:ext uri="{FF2B5EF4-FFF2-40B4-BE49-F238E27FC236}">
                    <a16:creationId xmlns:a16="http://schemas.microsoft.com/office/drawing/2014/main" id="{25C8B064-F15B-4EEA-BFE9-C1A0EECFF0D8}"/>
                  </a:ext>
                </a:extLst>
              </p:cNvPr>
              <p:cNvCxnSpPr/>
              <p:nvPr/>
            </p:nvCxnSpPr>
            <p:spPr>
              <a:xfrm>
                <a:off x="6195600" y="25199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Gerader Verbinder 51">
                <a:extLst>
                  <a:ext uri="{FF2B5EF4-FFF2-40B4-BE49-F238E27FC236}">
                    <a16:creationId xmlns:a16="http://schemas.microsoft.com/office/drawing/2014/main" id="{52BF95DE-0B15-4E0C-A118-1DCFEF5E2711}"/>
                  </a:ext>
                </a:extLst>
              </p:cNvPr>
              <p:cNvCxnSpPr/>
              <p:nvPr/>
            </p:nvCxnSpPr>
            <p:spPr>
              <a:xfrm>
                <a:off x="6195600" y="26723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Gerader Verbinder 52">
                <a:extLst>
                  <a:ext uri="{FF2B5EF4-FFF2-40B4-BE49-F238E27FC236}">
                    <a16:creationId xmlns:a16="http://schemas.microsoft.com/office/drawing/2014/main" id="{082248BD-10BB-401E-AFAC-3080B5E33A3F}"/>
                  </a:ext>
                </a:extLst>
              </p:cNvPr>
              <p:cNvCxnSpPr/>
              <p:nvPr/>
            </p:nvCxnSpPr>
            <p:spPr>
              <a:xfrm>
                <a:off x="6195600" y="28247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Gerader Verbinder 53">
                <a:extLst>
                  <a:ext uri="{FF2B5EF4-FFF2-40B4-BE49-F238E27FC236}">
                    <a16:creationId xmlns:a16="http://schemas.microsoft.com/office/drawing/2014/main" id="{1228B1FC-4033-412F-8AA0-E1EAF2556A67}"/>
                  </a:ext>
                </a:extLst>
              </p:cNvPr>
              <p:cNvCxnSpPr/>
              <p:nvPr/>
            </p:nvCxnSpPr>
            <p:spPr>
              <a:xfrm>
                <a:off x="6195600" y="29771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Gerader Verbinder 54">
                <a:extLst>
                  <a:ext uri="{FF2B5EF4-FFF2-40B4-BE49-F238E27FC236}">
                    <a16:creationId xmlns:a16="http://schemas.microsoft.com/office/drawing/2014/main" id="{D24C1934-F840-4BC6-B1D5-EFA1C32F83FF}"/>
                  </a:ext>
                </a:extLst>
              </p:cNvPr>
              <p:cNvCxnSpPr/>
              <p:nvPr/>
            </p:nvCxnSpPr>
            <p:spPr>
              <a:xfrm>
                <a:off x="6195600" y="31295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Gerader Verbinder 55">
                <a:extLst>
                  <a:ext uri="{FF2B5EF4-FFF2-40B4-BE49-F238E27FC236}">
                    <a16:creationId xmlns:a16="http://schemas.microsoft.com/office/drawing/2014/main" id="{2FA9ABFB-224B-4CFF-AEEF-227A5AED7DA8}"/>
                  </a:ext>
                </a:extLst>
              </p:cNvPr>
              <p:cNvCxnSpPr/>
              <p:nvPr/>
            </p:nvCxnSpPr>
            <p:spPr>
              <a:xfrm>
                <a:off x="6195600" y="32819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Gerader Verbinder 56">
                <a:extLst>
                  <a:ext uri="{FF2B5EF4-FFF2-40B4-BE49-F238E27FC236}">
                    <a16:creationId xmlns:a16="http://schemas.microsoft.com/office/drawing/2014/main" id="{325E9509-C17A-466E-9C9E-43C0BB7C42BE}"/>
                  </a:ext>
                </a:extLst>
              </p:cNvPr>
              <p:cNvCxnSpPr/>
              <p:nvPr/>
            </p:nvCxnSpPr>
            <p:spPr>
              <a:xfrm>
                <a:off x="6195600" y="34343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Gerader Verbinder 57">
                <a:extLst>
                  <a:ext uri="{FF2B5EF4-FFF2-40B4-BE49-F238E27FC236}">
                    <a16:creationId xmlns:a16="http://schemas.microsoft.com/office/drawing/2014/main" id="{B1EF23AD-94DE-470C-AFC3-6A2B2DFB65DE}"/>
                  </a:ext>
                </a:extLst>
              </p:cNvPr>
              <p:cNvCxnSpPr/>
              <p:nvPr/>
            </p:nvCxnSpPr>
            <p:spPr>
              <a:xfrm>
                <a:off x="6195600" y="35867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Gerader Verbinder 58">
                <a:extLst>
                  <a:ext uri="{FF2B5EF4-FFF2-40B4-BE49-F238E27FC236}">
                    <a16:creationId xmlns:a16="http://schemas.microsoft.com/office/drawing/2014/main" id="{8CA7FB1C-547B-4624-A5B9-D1654AD42E79}"/>
                  </a:ext>
                </a:extLst>
              </p:cNvPr>
              <p:cNvCxnSpPr/>
              <p:nvPr/>
            </p:nvCxnSpPr>
            <p:spPr>
              <a:xfrm>
                <a:off x="6195600" y="37391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Gerader Verbinder 59">
                <a:extLst>
                  <a:ext uri="{FF2B5EF4-FFF2-40B4-BE49-F238E27FC236}">
                    <a16:creationId xmlns:a16="http://schemas.microsoft.com/office/drawing/2014/main" id="{6CA2136A-8F70-4612-A33C-BC9272D3032B}"/>
                  </a:ext>
                </a:extLst>
              </p:cNvPr>
              <p:cNvCxnSpPr/>
              <p:nvPr/>
            </p:nvCxnSpPr>
            <p:spPr>
              <a:xfrm>
                <a:off x="6195600" y="38915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Gerader Verbinder 60">
                <a:extLst>
                  <a:ext uri="{FF2B5EF4-FFF2-40B4-BE49-F238E27FC236}">
                    <a16:creationId xmlns:a16="http://schemas.microsoft.com/office/drawing/2014/main" id="{8B9D8825-B8B0-4686-9C5D-BA6542D17431}"/>
                  </a:ext>
                </a:extLst>
              </p:cNvPr>
              <p:cNvCxnSpPr/>
              <p:nvPr/>
            </p:nvCxnSpPr>
            <p:spPr>
              <a:xfrm>
                <a:off x="6195600" y="40439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Gerader Verbinder 61">
                <a:extLst>
                  <a:ext uri="{FF2B5EF4-FFF2-40B4-BE49-F238E27FC236}">
                    <a16:creationId xmlns:a16="http://schemas.microsoft.com/office/drawing/2014/main" id="{C8F15034-88C6-4B18-8B6F-1E841EA68974}"/>
                  </a:ext>
                </a:extLst>
              </p:cNvPr>
              <p:cNvCxnSpPr/>
              <p:nvPr/>
            </p:nvCxnSpPr>
            <p:spPr>
              <a:xfrm>
                <a:off x="6195600" y="41963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Gerader Verbinder 62">
                <a:extLst>
                  <a:ext uri="{FF2B5EF4-FFF2-40B4-BE49-F238E27FC236}">
                    <a16:creationId xmlns:a16="http://schemas.microsoft.com/office/drawing/2014/main" id="{FEEF68D0-B420-445A-8E26-AD91D5D93E06}"/>
                  </a:ext>
                </a:extLst>
              </p:cNvPr>
              <p:cNvCxnSpPr/>
              <p:nvPr/>
            </p:nvCxnSpPr>
            <p:spPr>
              <a:xfrm>
                <a:off x="6195600" y="43487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Gerader Verbinder 63">
                <a:extLst>
                  <a:ext uri="{FF2B5EF4-FFF2-40B4-BE49-F238E27FC236}">
                    <a16:creationId xmlns:a16="http://schemas.microsoft.com/office/drawing/2014/main" id="{45F7B642-A998-4011-84A4-3BDA9DB7B27B}"/>
                  </a:ext>
                </a:extLst>
              </p:cNvPr>
              <p:cNvCxnSpPr/>
              <p:nvPr/>
            </p:nvCxnSpPr>
            <p:spPr>
              <a:xfrm>
                <a:off x="6195600" y="45011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Gerader Verbinder 64">
                <a:extLst>
                  <a:ext uri="{FF2B5EF4-FFF2-40B4-BE49-F238E27FC236}">
                    <a16:creationId xmlns:a16="http://schemas.microsoft.com/office/drawing/2014/main" id="{C0F4EF02-4FEC-4A7F-81F8-722E5C1BC4BA}"/>
                  </a:ext>
                </a:extLst>
              </p:cNvPr>
              <p:cNvCxnSpPr/>
              <p:nvPr/>
            </p:nvCxnSpPr>
            <p:spPr>
              <a:xfrm>
                <a:off x="6195600" y="46535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Gerader Verbinder 65">
                <a:extLst>
                  <a:ext uri="{FF2B5EF4-FFF2-40B4-BE49-F238E27FC236}">
                    <a16:creationId xmlns:a16="http://schemas.microsoft.com/office/drawing/2014/main" id="{13B37A23-5B73-45D4-88D9-0C2889DA0354}"/>
                  </a:ext>
                </a:extLst>
              </p:cNvPr>
              <p:cNvCxnSpPr/>
              <p:nvPr/>
            </p:nvCxnSpPr>
            <p:spPr>
              <a:xfrm>
                <a:off x="6195600" y="48059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Gerader Verbinder 66">
                <a:extLst>
                  <a:ext uri="{FF2B5EF4-FFF2-40B4-BE49-F238E27FC236}">
                    <a16:creationId xmlns:a16="http://schemas.microsoft.com/office/drawing/2014/main" id="{5C082187-4EBF-454A-9848-E813A2E28E31}"/>
                  </a:ext>
                </a:extLst>
              </p:cNvPr>
              <p:cNvCxnSpPr/>
              <p:nvPr/>
            </p:nvCxnSpPr>
            <p:spPr>
              <a:xfrm>
                <a:off x="6195600" y="49583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Gerader Verbinder 67">
                <a:extLst>
                  <a:ext uri="{FF2B5EF4-FFF2-40B4-BE49-F238E27FC236}">
                    <a16:creationId xmlns:a16="http://schemas.microsoft.com/office/drawing/2014/main" id="{24B0CF5B-DA4B-42B5-B853-5795DABEFF05}"/>
                  </a:ext>
                </a:extLst>
              </p:cNvPr>
              <p:cNvCxnSpPr/>
              <p:nvPr/>
            </p:nvCxnSpPr>
            <p:spPr>
              <a:xfrm>
                <a:off x="6195600" y="51107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Gerader Verbinder 68">
                <a:extLst>
                  <a:ext uri="{FF2B5EF4-FFF2-40B4-BE49-F238E27FC236}">
                    <a16:creationId xmlns:a16="http://schemas.microsoft.com/office/drawing/2014/main" id="{E7E6EC49-7679-4AC3-ACCA-F84D9D2F5995}"/>
                  </a:ext>
                </a:extLst>
              </p:cNvPr>
              <p:cNvCxnSpPr/>
              <p:nvPr/>
            </p:nvCxnSpPr>
            <p:spPr>
              <a:xfrm>
                <a:off x="6195600" y="5263129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0" name="Flussdiagramm: Manuelle Verarbeitung 69">
              <a:extLst>
                <a:ext uri="{FF2B5EF4-FFF2-40B4-BE49-F238E27FC236}">
                  <a16:creationId xmlns:a16="http://schemas.microsoft.com/office/drawing/2014/main" id="{11C19224-A39F-4AF5-8AB6-5E8812DB916C}"/>
                </a:ext>
              </a:extLst>
            </p:cNvPr>
            <p:cNvSpPr/>
            <p:nvPr/>
          </p:nvSpPr>
          <p:spPr>
            <a:xfrm>
              <a:off x="3345747" y="1611804"/>
              <a:ext cx="1011897" cy="638628"/>
            </a:xfrm>
            <a:prstGeom prst="flowChartManualOperation">
              <a:avLst/>
            </a:prstGeom>
            <a:solidFill>
              <a:schemeClr val="bg2">
                <a:lumMod val="9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 err="1">
                <a:solidFill>
                  <a:schemeClr val="tx1"/>
                </a:solidFill>
              </a:endParaRPr>
            </a:p>
          </p:txBody>
        </p:sp>
        <p:sp>
          <p:nvSpPr>
            <p:cNvPr id="73" name="Pfeil: gebogen 72">
              <a:extLst>
                <a:ext uri="{FF2B5EF4-FFF2-40B4-BE49-F238E27FC236}">
                  <a16:creationId xmlns:a16="http://schemas.microsoft.com/office/drawing/2014/main" id="{4851651F-DAF9-44CC-B606-E842AA8B0355}"/>
                </a:ext>
              </a:extLst>
            </p:cNvPr>
            <p:cNvSpPr/>
            <p:nvPr/>
          </p:nvSpPr>
          <p:spPr>
            <a:xfrm rot="10800000">
              <a:off x="4868157" y="1851919"/>
              <a:ext cx="760688" cy="760594"/>
            </a:xfrm>
            <a:custGeom>
              <a:avLst/>
              <a:gdLst>
                <a:gd name="connsiteX0" fmla="*/ 0 w 917087"/>
                <a:gd name="connsiteY0" fmla="*/ 869250 h 869250"/>
                <a:gd name="connsiteX1" fmla="*/ 0 w 917087"/>
                <a:gd name="connsiteY1" fmla="*/ 488953 h 869250"/>
                <a:gd name="connsiteX2" fmla="*/ 380297 w 917087"/>
                <a:gd name="connsiteY2" fmla="*/ 108656 h 869250"/>
                <a:gd name="connsiteX3" fmla="*/ 699775 w 917087"/>
                <a:gd name="connsiteY3" fmla="*/ 108656 h 869250"/>
                <a:gd name="connsiteX4" fmla="*/ 699775 w 917087"/>
                <a:gd name="connsiteY4" fmla="*/ 0 h 869250"/>
                <a:gd name="connsiteX5" fmla="*/ 917087 w 917087"/>
                <a:gd name="connsiteY5" fmla="*/ 217313 h 869250"/>
                <a:gd name="connsiteX6" fmla="*/ 699775 w 917087"/>
                <a:gd name="connsiteY6" fmla="*/ 434625 h 869250"/>
                <a:gd name="connsiteX7" fmla="*/ 699775 w 917087"/>
                <a:gd name="connsiteY7" fmla="*/ 325969 h 869250"/>
                <a:gd name="connsiteX8" fmla="*/ 380297 w 917087"/>
                <a:gd name="connsiteY8" fmla="*/ 325969 h 869250"/>
                <a:gd name="connsiteX9" fmla="*/ 217313 w 917087"/>
                <a:gd name="connsiteY9" fmla="*/ 488953 h 869250"/>
                <a:gd name="connsiteX10" fmla="*/ 217313 w 917087"/>
                <a:gd name="connsiteY10" fmla="*/ 869250 h 869250"/>
                <a:gd name="connsiteX11" fmla="*/ 0 w 917087"/>
                <a:gd name="connsiteY11" fmla="*/ 869250 h 869250"/>
                <a:gd name="connsiteX0" fmla="*/ 0 w 917087"/>
                <a:gd name="connsiteY0" fmla="*/ 869250 h 869250"/>
                <a:gd name="connsiteX1" fmla="*/ 0 w 917087"/>
                <a:gd name="connsiteY1" fmla="*/ 488953 h 869250"/>
                <a:gd name="connsiteX2" fmla="*/ 380297 w 917087"/>
                <a:gd name="connsiteY2" fmla="*/ 108656 h 869250"/>
                <a:gd name="connsiteX3" fmla="*/ 699775 w 917087"/>
                <a:gd name="connsiteY3" fmla="*/ 108656 h 869250"/>
                <a:gd name="connsiteX4" fmla="*/ 699775 w 917087"/>
                <a:gd name="connsiteY4" fmla="*/ 0 h 869250"/>
                <a:gd name="connsiteX5" fmla="*/ 917087 w 917087"/>
                <a:gd name="connsiteY5" fmla="*/ 217313 h 869250"/>
                <a:gd name="connsiteX6" fmla="*/ 699775 w 917087"/>
                <a:gd name="connsiteY6" fmla="*/ 325969 h 869250"/>
                <a:gd name="connsiteX7" fmla="*/ 380297 w 917087"/>
                <a:gd name="connsiteY7" fmla="*/ 325969 h 869250"/>
                <a:gd name="connsiteX8" fmla="*/ 217313 w 917087"/>
                <a:gd name="connsiteY8" fmla="*/ 488953 h 869250"/>
                <a:gd name="connsiteX9" fmla="*/ 217313 w 917087"/>
                <a:gd name="connsiteY9" fmla="*/ 869250 h 869250"/>
                <a:gd name="connsiteX10" fmla="*/ 0 w 917087"/>
                <a:gd name="connsiteY10" fmla="*/ 869250 h 869250"/>
                <a:gd name="connsiteX0" fmla="*/ 0 w 917087"/>
                <a:gd name="connsiteY0" fmla="*/ 760594 h 760594"/>
                <a:gd name="connsiteX1" fmla="*/ 0 w 917087"/>
                <a:gd name="connsiteY1" fmla="*/ 380297 h 760594"/>
                <a:gd name="connsiteX2" fmla="*/ 380297 w 917087"/>
                <a:gd name="connsiteY2" fmla="*/ 0 h 760594"/>
                <a:gd name="connsiteX3" fmla="*/ 699775 w 917087"/>
                <a:gd name="connsiteY3" fmla="*/ 0 h 760594"/>
                <a:gd name="connsiteX4" fmla="*/ 917087 w 917087"/>
                <a:gd name="connsiteY4" fmla="*/ 108657 h 760594"/>
                <a:gd name="connsiteX5" fmla="*/ 699775 w 917087"/>
                <a:gd name="connsiteY5" fmla="*/ 217313 h 760594"/>
                <a:gd name="connsiteX6" fmla="*/ 380297 w 917087"/>
                <a:gd name="connsiteY6" fmla="*/ 217313 h 760594"/>
                <a:gd name="connsiteX7" fmla="*/ 217313 w 917087"/>
                <a:gd name="connsiteY7" fmla="*/ 380297 h 760594"/>
                <a:gd name="connsiteX8" fmla="*/ 217313 w 917087"/>
                <a:gd name="connsiteY8" fmla="*/ 760594 h 760594"/>
                <a:gd name="connsiteX9" fmla="*/ 0 w 917087"/>
                <a:gd name="connsiteY9" fmla="*/ 760594 h 760594"/>
                <a:gd name="connsiteX0" fmla="*/ 0 w 917087"/>
                <a:gd name="connsiteY0" fmla="*/ 760594 h 760594"/>
                <a:gd name="connsiteX1" fmla="*/ 0 w 917087"/>
                <a:gd name="connsiteY1" fmla="*/ 380297 h 760594"/>
                <a:gd name="connsiteX2" fmla="*/ 380297 w 917087"/>
                <a:gd name="connsiteY2" fmla="*/ 0 h 760594"/>
                <a:gd name="connsiteX3" fmla="*/ 699775 w 917087"/>
                <a:gd name="connsiteY3" fmla="*/ 0 h 760594"/>
                <a:gd name="connsiteX4" fmla="*/ 917087 w 917087"/>
                <a:gd name="connsiteY4" fmla="*/ 108657 h 760594"/>
                <a:gd name="connsiteX5" fmla="*/ 699775 w 917087"/>
                <a:gd name="connsiteY5" fmla="*/ 217313 h 760594"/>
                <a:gd name="connsiteX6" fmla="*/ 380297 w 917087"/>
                <a:gd name="connsiteY6" fmla="*/ 217313 h 760594"/>
                <a:gd name="connsiteX7" fmla="*/ 217313 w 917087"/>
                <a:gd name="connsiteY7" fmla="*/ 380297 h 760594"/>
                <a:gd name="connsiteX8" fmla="*/ 217313 w 917087"/>
                <a:gd name="connsiteY8" fmla="*/ 760594 h 760594"/>
                <a:gd name="connsiteX9" fmla="*/ 0 w 917087"/>
                <a:gd name="connsiteY9" fmla="*/ 760594 h 760594"/>
                <a:gd name="connsiteX0" fmla="*/ 0 w 699775"/>
                <a:gd name="connsiteY0" fmla="*/ 760594 h 760594"/>
                <a:gd name="connsiteX1" fmla="*/ 0 w 699775"/>
                <a:gd name="connsiteY1" fmla="*/ 380297 h 760594"/>
                <a:gd name="connsiteX2" fmla="*/ 380297 w 699775"/>
                <a:gd name="connsiteY2" fmla="*/ 0 h 760594"/>
                <a:gd name="connsiteX3" fmla="*/ 699775 w 699775"/>
                <a:gd name="connsiteY3" fmla="*/ 0 h 760594"/>
                <a:gd name="connsiteX4" fmla="*/ 699775 w 699775"/>
                <a:gd name="connsiteY4" fmla="*/ 217313 h 760594"/>
                <a:gd name="connsiteX5" fmla="*/ 380297 w 699775"/>
                <a:gd name="connsiteY5" fmla="*/ 217313 h 760594"/>
                <a:gd name="connsiteX6" fmla="*/ 217313 w 699775"/>
                <a:gd name="connsiteY6" fmla="*/ 380297 h 760594"/>
                <a:gd name="connsiteX7" fmla="*/ 217313 w 699775"/>
                <a:gd name="connsiteY7" fmla="*/ 760594 h 760594"/>
                <a:gd name="connsiteX8" fmla="*/ 0 w 699775"/>
                <a:gd name="connsiteY8" fmla="*/ 760594 h 760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99775" h="760594">
                  <a:moveTo>
                    <a:pt x="0" y="760594"/>
                  </a:moveTo>
                  <a:lnTo>
                    <a:pt x="0" y="380297"/>
                  </a:lnTo>
                  <a:cubicBezTo>
                    <a:pt x="0" y="170265"/>
                    <a:pt x="170265" y="0"/>
                    <a:pt x="380297" y="0"/>
                  </a:cubicBezTo>
                  <a:lnTo>
                    <a:pt x="699775" y="0"/>
                  </a:lnTo>
                  <a:lnTo>
                    <a:pt x="699775" y="217313"/>
                  </a:lnTo>
                  <a:lnTo>
                    <a:pt x="380297" y="217313"/>
                  </a:lnTo>
                  <a:cubicBezTo>
                    <a:pt x="290283" y="217313"/>
                    <a:pt x="217313" y="290283"/>
                    <a:pt x="217313" y="380297"/>
                  </a:cubicBezTo>
                  <a:lnTo>
                    <a:pt x="217313" y="760594"/>
                  </a:lnTo>
                  <a:lnTo>
                    <a:pt x="0" y="760594"/>
                  </a:lnTo>
                  <a:close/>
                </a:path>
              </a:pathLst>
            </a:custGeom>
            <a:solidFill>
              <a:schemeClr val="tx2"/>
            </a:solidFill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 err="1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4524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98</Words>
  <Application>Microsoft Office PowerPoint</Application>
  <PresentationFormat>A4-Papier (210 x 297 mm)</PresentationFormat>
  <Paragraphs>38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Arial, Helvetica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17</cp:revision>
  <dcterms:created xsi:type="dcterms:W3CDTF">2020-05-18T07:49:30Z</dcterms:created>
  <dcterms:modified xsi:type="dcterms:W3CDTF">2020-07-09T16:30:34Z</dcterms:modified>
</cp:coreProperties>
</file>