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19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3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340" y="60"/>
      </p:cViewPr>
      <p:guideLst>
        <p:guide orient="horz" pos="3120"/>
        <p:guide pos="2160"/>
        <p:guide pos="19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E322-28E6-4EB9-A99C-B40CF01B3AAA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FD72-C384-4703-9A8A-EAA7033231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395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E322-28E6-4EB9-A99C-B40CF01B3AAA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FD72-C384-4703-9A8A-EAA7033231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3755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E322-28E6-4EB9-A99C-B40CF01B3AAA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FD72-C384-4703-9A8A-EAA7033231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692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E322-28E6-4EB9-A99C-B40CF01B3AAA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FD72-C384-4703-9A8A-EAA7033231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645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E322-28E6-4EB9-A99C-B40CF01B3AAA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FD72-C384-4703-9A8A-EAA7033231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370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E322-28E6-4EB9-A99C-B40CF01B3AAA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FD72-C384-4703-9A8A-EAA7033231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644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E322-28E6-4EB9-A99C-B40CF01B3AAA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FD72-C384-4703-9A8A-EAA7033231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208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E322-28E6-4EB9-A99C-B40CF01B3AAA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FD72-C384-4703-9A8A-EAA7033231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34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E322-28E6-4EB9-A99C-B40CF01B3AAA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FD72-C384-4703-9A8A-EAA7033231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3745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E322-28E6-4EB9-A99C-B40CF01B3AAA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FD72-C384-4703-9A8A-EAA7033231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35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E322-28E6-4EB9-A99C-B40CF01B3AAA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FD72-C384-4703-9A8A-EAA7033231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2914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9E322-28E6-4EB9-A99C-B40CF01B3AAA}" type="datetimeFigureOut">
              <a:rPr lang="de-DE" smtClean="0"/>
              <a:t>17.06.2020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AFD72-C384-4703-9A8A-EAA7033231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49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22" y="6102386"/>
            <a:ext cx="2895715" cy="2779886"/>
          </a:xfrm>
          <a:prstGeom prst="rect">
            <a:avLst/>
          </a:prstGeom>
          <a:pattFill prst="zigZag">
            <a:fgClr>
              <a:schemeClr val="bg2">
                <a:lumMod val="75000"/>
              </a:schemeClr>
            </a:fgClr>
            <a:bgClr>
              <a:schemeClr val="bg1"/>
            </a:bgClr>
          </a:pattFill>
          <a:ln w="22225">
            <a:noFill/>
          </a:ln>
        </p:spPr>
      </p:pic>
      <p:cxnSp>
        <p:nvCxnSpPr>
          <p:cNvPr id="6" name="Gerader Verbinder 5"/>
          <p:cNvCxnSpPr/>
          <p:nvPr/>
        </p:nvCxnSpPr>
        <p:spPr>
          <a:xfrm>
            <a:off x="1844824" y="560512"/>
            <a:ext cx="0" cy="3600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1942945" y="560512"/>
            <a:ext cx="0" cy="3600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>
            <a:off x="2204864" y="4395986"/>
            <a:ext cx="43204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>
            <a:off x="2204864" y="4578822"/>
            <a:ext cx="43204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Wolke 11"/>
          <p:cNvSpPr/>
          <p:nvPr/>
        </p:nvSpPr>
        <p:spPr>
          <a:xfrm>
            <a:off x="802800" y="4593309"/>
            <a:ext cx="1512168" cy="359691"/>
          </a:xfrm>
          <a:prstGeom prst="cloud">
            <a:avLst/>
          </a:prstGeom>
          <a:pattFill prst="lgConfetti">
            <a:fgClr>
              <a:schemeClr val="accent2"/>
            </a:fgClr>
            <a:bgClr>
              <a:schemeClr val="bg1"/>
            </a:bgClr>
          </a:patt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3" name="Wolke 12"/>
          <p:cNvSpPr/>
          <p:nvPr/>
        </p:nvSpPr>
        <p:spPr>
          <a:xfrm>
            <a:off x="802800" y="920552"/>
            <a:ext cx="1512167" cy="3672757"/>
          </a:xfrm>
          <a:prstGeom prst="cloud">
            <a:avLst/>
          </a:prstGeom>
          <a:pattFill prst="zigZag">
            <a:fgClr>
              <a:schemeClr val="bg2">
                <a:lumMod val="50000"/>
              </a:schemeClr>
            </a:fgClr>
            <a:bgClr>
              <a:schemeClr val="bg1"/>
            </a:bgClr>
          </a:patt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4" name="Wolke 13"/>
          <p:cNvSpPr/>
          <p:nvPr/>
        </p:nvSpPr>
        <p:spPr>
          <a:xfrm>
            <a:off x="1640537" y="241239"/>
            <a:ext cx="873309" cy="288032"/>
          </a:xfrm>
          <a:prstGeom prst="cloud">
            <a:avLst/>
          </a:prstGeom>
          <a:pattFill prst="zigZag">
            <a:fgClr>
              <a:schemeClr val="bg2">
                <a:lumMod val="50000"/>
              </a:schemeClr>
            </a:fgClr>
            <a:bgClr>
              <a:schemeClr val="bg1"/>
            </a:bgClr>
          </a:patt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cxnSp>
        <p:nvCxnSpPr>
          <p:cNvPr id="16" name="Gerader Verbinder 15"/>
          <p:cNvCxnSpPr/>
          <p:nvPr/>
        </p:nvCxnSpPr>
        <p:spPr>
          <a:xfrm>
            <a:off x="764704" y="1856656"/>
            <a:ext cx="158417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ieren 20"/>
          <p:cNvGrpSpPr/>
          <p:nvPr/>
        </p:nvGrpSpPr>
        <p:grpSpPr>
          <a:xfrm>
            <a:off x="932013" y="1741668"/>
            <a:ext cx="288032" cy="590922"/>
            <a:chOff x="5265204" y="1193726"/>
            <a:chExt cx="288032" cy="590922"/>
          </a:xfrm>
          <a:solidFill>
            <a:schemeClr val="bg2">
              <a:lumMod val="50000"/>
            </a:schemeClr>
          </a:solidFill>
        </p:grpSpPr>
        <p:sp>
          <p:nvSpPr>
            <p:cNvPr id="19" name="Freihandform 18"/>
            <p:cNvSpPr/>
            <p:nvPr/>
          </p:nvSpPr>
          <p:spPr>
            <a:xfrm rot="10800000">
              <a:off x="5265204" y="1193726"/>
              <a:ext cx="288032" cy="590922"/>
            </a:xfrm>
            <a:custGeom>
              <a:avLst/>
              <a:gdLst>
                <a:gd name="connsiteX0" fmla="*/ 288032 w 288032"/>
                <a:gd name="connsiteY0" fmla="*/ 590922 h 590922"/>
                <a:gd name="connsiteX1" fmla="*/ 0 w 288032"/>
                <a:gd name="connsiteY1" fmla="*/ 590922 h 590922"/>
                <a:gd name="connsiteX2" fmla="*/ 105167 w 288032"/>
                <a:gd name="connsiteY2" fmla="*/ 485755 h 590922"/>
                <a:gd name="connsiteX3" fmla="*/ 101973 w 288032"/>
                <a:gd name="connsiteY3" fmla="*/ 484250 h 590922"/>
                <a:gd name="connsiteX4" fmla="*/ 36004 w 288032"/>
                <a:gd name="connsiteY4" fmla="*/ 252028 h 590922"/>
                <a:gd name="connsiteX5" fmla="*/ 144016 w 288032"/>
                <a:gd name="connsiteY5" fmla="*/ 0 h 590922"/>
                <a:gd name="connsiteX6" fmla="*/ 252028 w 288032"/>
                <a:gd name="connsiteY6" fmla="*/ 252028 h 590922"/>
                <a:gd name="connsiteX7" fmla="*/ 186059 w 288032"/>
                <a:gd name="connsiteY7" fmla="*/ 484250 h 590922"/>
                <a:gd name="connsiteX8" fmla="*/ 182865 w 288032"/>
                <a:gd name="connsiteY8" fmla="*/ 485755 h 590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32" h="590922">
                  <a:moveTo>
                    <a:pt x="288032" y="590922"/>
                  </a:moveTo>
                  <a:lnTo>
                    <a:pt x="0" y="590922"/>
                  </a:lnTo>
                  <a:lnTo>
                    <a:pt x="105167" y="485755"/>
                  </a:lnTo>
                  <a:lnTo>
                    <a:pt x="101973" y="484250"/>
                  </a:lnTo>
                  <a:cubicBezTo>
                    <a:pt x="63206" y="445990"/>
                    <a:pt x="36004" y="356421"/>
                    <a:pt x="36004" y="252028"/>
                  </a:cubicBezTo>
                  <a:cubicBezTo>
                    <a:pt x="36004" y="112837"/>
                    <a:pt x="84363" y="0"/>
                    <a:pt x="144016" y="0"/>
                  </a:cubicBezTo>
                  <a:cubicBezTo>
                    <a:pt x="203669" y="0"/>
                    <a:pt x="252028" y="112837"/>
                    <a:pt x="252028" y="252028"/>
                  </a:cubicBezTo>
                  <a:cubicBezTo>
                    <a:pt x="252028" y="356421"/>
                    <a:pt x="224826" y="445990"/>
                    <a:pt x="186059" y="484250"/>
                  </a:cubicBezTo>
                  <a:lnTo>
                    <a:pt x="182865" y="485755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2222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5370167" y="1640632"/>
              <a:ext cx="45719" cy="45719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2222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1412776" y="1757373"/>
            <a:ext cx="288032" cy="590922"/>
            <a:chOff x="5265204" y="1193726"/>
            <a:chExt cx="288032" cy="590922"/>
          </a:xfrm>
          <a:solidFill>
            <a:schemeClr val="bg2">
              <a:lumMod val="50000"/>
            </a:schemeClr>
          </a:solidFill>
        </p:grpSpPr>
        <p:sp>
          <p:nvSpPr>
            <p:cNvPr id="23" name="Freihandform 22"/>
            <p:cNvSpPr/>
            <p:nvPr/>
          </p:nvSpPr>
          <p:spPr>
            <a:xfrm rot="10800000">
              <a:off x="5265204" y="1193726"/>
              <a:ext cx="288032" cy="590922"/>
            </a:xfrm>
            <a:custGeom>
              <a:avLst/>
              <a:gdLst>
                <a:gd name="connsiteX0" fmla="*/ 288032 w 288032"/>
                <a:gd name="connsiteY0" fmla="*/ 590922 h 590922"/>
                <a:gd name="connsiteX1" fmla="*/ 0 w 288032"/>
                <a:gd name="connsiteY1" fmla="*/ 590922 h 590922"/>
                <a:gd name="connsiteX2" fmla="*/ 105167 w 288032"/>
                <a:gd name="connsiteY2" fmla="*/ 485755 h 590922"/>
                <a:gd name="connsiteX3" fmla="*/ 101973 w 288032"/>
                <a:gd name="connsiteY3" fmla="*/ 484250 h 590922"/>
                <a:gd name="connsiteX4" fmla="*/ 36004 w 288032"/>
                <a:gd name="connsiteY4" fmla="*/ 252028 h 590922"/>
                <a:gd name="connsiteX5" fmla="*/ 144016 w 288032"/>
                <a:gd name="connsiteY5" fmla="*/ 0 h 590922"/>
                <a:gd name="connsiteX6" fmla="*/ 252028 w 288032"/>
                <a:gd name="connsiteY6" fmla="*/ 252028 h 590922"/>
                <a:gd name="connsiteX7" fmla="*/ 186059 w 288032"/>
                <a:gd name="connsiteY7" fmla="*/ 484250 h 590922"/>
                <a:gd name="connsiteX8" fmla="*/ 182865 w 288032"/>
                <a:gd name="connsiteY8" fmla="*/ 485755 h 590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32" h="590922">
                  <a:moveTo>
                    <a:pt x="288032" y="590922"/>
                  </a:moveTo>
                  <a:lnTo>
                    <a:pt x="0" y="590922"/>
                  </a:lnTo>
                  <a:lnTo>
                    <a:pt x="105167" y="485755"/>
                  </a:lnTo>
                  <a:lnTo>
                    <a:pt x="101973" y="484250"/>
                  </a:lnTo>
                  <a:cubicBezTo>
                    <a:pt x="63206" y="445990"/>
                    <a:pt x="36004" y="356421"/>
                    <a:pt x="36004" y="252028"/>
                  </a:cubicBezTo>
                  <a:cubicBezTo>
                    <a:pt x="36004" y="112837"/>
                    <a:pt x="84363" y="0"/>
                    <a:pt x="144016" y="0"/>
                  </a:cubicBezTo>
                  <a:cubicBezTo>
                    <a:pt x="203669" y="0"/>
                    <a:pt x="252028" y="112837"/>
                    <a:pt x="252028" y="252028"/>
                  </a:cubicBezTo>
                  <a:cubicBezTo>
                    <a:pt x="252028" y="356421"/>
                    <a:pt x="224826" y="445990"/>
                    <a:pt x="186059" y="484250"/>
                  </a:cubicBezTo>
                  <a:lnTo>
                    <a:pt x="182865" y="485755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2222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5370167" y="1640632"/>
              <a:ext cx="45719" cy="45719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2222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</p:grpSp>
      <p:grpSp>
        <p:nvGrpSpPr>
          <p:cNvPr id="25" name="Gruppieren 24"/>
          <p:cNvGrpSpPr/>
          <p:nvPr/>
        </p:nvGrpSpPr>
        <p:grpSpPr>
          <a:xfrm>
            <a:off x="1931684" y="1748255"/>
            <a:ext cx="288032" cy="590922"/>
            <a:chOff x="5265204" y="1193726"/>
            <a:chExt cx="288032" cy="590922"/>
          </a:xfrm>
          <a:solidFill>
            <a:schemeClr val="bg2">
              <a:lumMod val="50000"/>
            </a:schemeClr>
          </a:solidFill>
        </p:grpSpPr>
        <p:sp>
          <p:nvSpPr>
            <p:cNvPr id="26" name="Freihandform 25"/>
            <p:cNvSpPr/>
            <p:nvPr/>
          </p:nvSpPr>
          <p:spPr>
            <a:xfrm rot="10800000">
              <a:off x="5265204" y="1193726"/>
              <a:ext cx="288032" cy="590922"/>
            </a:xfrm>
            <a:custGeom>
              <a:avLst/>
              <a:gdLst>
                <a:gd name="connsiteX0" fmla="*/ 288032 w 288032"/>
                <a:gd name="connsiteY0" fmla="*/ 590922 h 590922"/>
                <a:gd name="connsiteX1" fmla="*/ 0 w 288032"/>
                <a:gd name="connsiteY1" fmla="*/ 590922 h 590922"/>
                <a:gd name="connsiteX2" fmla="*/ 105167 w 288032"/>
                <a:gd name="connsiteY2" fmla="*/ 485755 h 590922"/>
                <a:gd name="connsiteX3" fmla="*/ 101973 w 288032"/>
                <a:gd name="connsiteY3" fmla="*/ 484250 h 590922"/>
                <a:gd name="connsiteX4" fmla="*/ 36004 w 288032"/>
                <a:gd name="connsiteY4" fmla="*/ 252028 h 590922"/>
                <a:gd name="connsiteX5" fmla="*/ 144016 w 288032"/>
                <a:gd name="connsiteY5" fmla="*/ 0 h 590922"/>
                <a:gd name="connsiteX6" fmla="*/ 252028 w 288032"/>
                <a:gd name="connsiteY6" fmla="*/ 252028 h 590922"/>
                <a:gd name="connsiteX7" fmla="*/ 186059 w 288032"/>
                <a:gd name="connsiteY7" fmla="*/ 484250 h 590922"/>
                <a:gd name="connsiteX8" fmla="*/ 182865 w 288032"/>
                <a:gd name="connsiteY8" fmla="*/ 485755 h 590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32" h="590922">
                  <a:moveTo>
                    <a:pt x="288032" y="590922"/>
                  </a:moveTo>
                  <a:lnTo>
                    <a:pt x="0" y="590922"/>
                  </a:lnTo>
                  <a:lnTo>
                    <a:pt x="105167" y="485755"/>
                  </a:lnTo>
                  <a:lnTo>
                    <a:pt x="101973" y="484250"/>
                  </a:lnTo>
                  <a:cubicBezTo>
                    <a:pt x="63206" y="445990"/>
                    <a:pt x="36004" y="356421"/>
                    <a:pt x="36004" y="252028"/>
                  </a:cubicBezTo>
                  <a:cubicBezTo>
                    <a:pt x="36004" y="112837"/>
                    <a:pt x="84363" y="0"/>
                    <a:pt x="144016" y="0"/>
                  </a:cubicBezTo>
                  <a:cubicBezTo>
                    <a:pt x="203669" y="0"/>
                    <a:pt x="252028" y="112837"/>
                    <a:pt x="252028" y="252028"/>
                  </a:cubicBezTo>
                  <a:cubicBezTo>
                    <a:pt x="252028" y="356421"/>
                    <a:pt x="224826" y="445990"/>
                    <a:pt x="186059" y="484250"/>
                  </a:cubicBezTo>
                  <a:lnTo>
                    <a:pt x="182865" y="485755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2222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>
              <a:off x="5370167" y="1640632"/>
              <a:ext cx="45719" cy="45719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2222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</p:grpSp>
      <p:sp>
        <p:nvSpPr>
          <p:cNvPr id="3" name="Abgerundetes Rechteck 2"/>
          <p:cNvSpPr/>
          <p:nvPr/>
        </p:nvSpPr>
        <p:spPr>
          <a:xfrm>
            <a:off x="764704" y="848544"/>
            <a:ext cx="1584176" cy="4104456"/>
          </a:xfrm>
          <a:prstGeom prst="round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2236823" y="4402336"/>
            <a:ext cx="252000" cy="162000"/>
          </a:xfrm>
          <a:prstGeom prst="rect">
            <a:avLst/>
          </a:prstGeom>
          <a:solidFill>
            <a:schemeClr val="bg1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859676" y="565275"/>
            <a:ext cx="72008" cy="360040"/>
          </a:xfrm>
          <a:prstGeom prst="rect">
            <a:avLst/>
          </a:prstGeom>
          <a:solidFill>
            <a:schemeClr val="bg1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8" name="Legende mit Linie 1 (ohne Rahmen) 27"/>
          <p:cNvSpPr/>
          <p:nvPr/>
        </p:nvSpPr>
        <p:spPr>
          <a:xfrm>
            <a:off x="3068960" y="560512"/>
            <a:ext cx="1584176" cy="360040"/>
          </a:xfrm>
          <a:prstGeom prst="callout1">
            <a:avLst>
              <a:gd name="adj1" fmla="val 47367"/>
              <a:gd name="adj2" fmla="val -1829"/>
              <a:gd name="adj3" fmla="val 51690"/>
              <a:gd name="adj4" fmla="val -66787"/>
            </a:avLst>
          </a:prstGeom>
          <a:noFill/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600" dirty="0" smtClean="0">
                <a:solidFill>
                  <a:schemeClr val="tx1"/>
                </a:solidFill>
              </a:rPr>
              <a:t>Abzug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9" name="Legende mit Linie 1 (ohne Rahmen) 28"/>
          <p:cNvSpPr/>
          <p:nvPr/>
        </p:nvSpPr>
        <p:spPr>
          <a:xfrm>
            <a:off x="3090664" y="1784688"/>
            <a:ext cx="1490464" cy="360000"/>
          </a:xfrm>
          <a:prstGeom prst="callout1">
            <a:avLst>
              <a:gd name="adj1" fmla="val 54525"/>
              <a:gd name="adj2" fmla="val -556"/>
              <a:gd name="adj3" fmla="val 55261"/>
              <a:gd name="adj4" fmla="val -65984"/>
            </a:avLst>
          </a:prstGeom>
          <a:noFill/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600" dirty="0" smtClean="0">
                <a:solidFill>
                  <a:schemeClr val="tx1"/>
                </a:solidFill>
              </a:rPr>
              <a:t>Räuchergut</a:t>
            </a:r>
          </a:p>
        </p:txBody>
      </p:sp>
      <p:sp>
        <p:nvSpPr>
          <p:cNvPr id="30" name="Legende mit Linie 1 (ohne Rahmen) 29"/>
          <p:cNvSpPr/>
          <p:nvPr/>
        </p:nvSpPr>
        <p:spPr>
          <a:xfrm>
            <a:off x="3077785" y="2720772"/>
            <a:ext cx="1490464" cy="360000"/>
          </a:xfrm>
          <a:prstGeom prst="callout1">
            <a:avLst>
              <a:gd name="adj1" fmla="val 54525"/>
              <a:gd name="adj2" fmla="val -556"/>
              <a:gd name="adj3" fmla="val 55261"/>
              <a:gd name="adj4" fmla="val -69440"/>
            </a:avLst>
          </a:prstGeom>
          <a:noFill/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600" dirty="0" smtClean="0">
                <a:solidFill>
                  <a:schemeClr val="tx1"/>
                </a:solidFill>
              </a:rPr>
              <a:t>Rauch</a:t>
            </a:r>
          </a:p>
        </p:txBody>
      </p:sp>
      <p:sp>
        <p:nvSpPr>
          <p:cNvPr id="31" name="Legende mit Linie 1 (ohne Rahmen) 30"/>
          <p:cNvSpPr/>
          <p:nvPr/>
        </p:nvSpPr>
        <p:spPr>
          <a:xfrm>
            <a:off x="3063648" y="3901553"/>
            <a:ext cx="1490464" cy="360000"/>
          </a:xfrm>
          <a:prstGeom prst="callout1">
            <a:avLst>
              <a:gd name="adj1" fmla="val 54525"/>
              <a:gd name="adj2" fmla="val -556"/>
              <a:gd name="adj3" fmla="val 166163"/>
              <a:gd name="adj4" fmla="val -31420"/>
            </a:avLst>
          </a:prstGeom>
          <a:noFill/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600" dirty="0" smtClean="0">
                <a:solidFill>
                  <a:schemeClr val="tx1"/>
                </a:solidFill>
              </a:rPr>
              <a:t>Luftzufuhr</a:t>
            </a:r>
          </a:p>
        </p:txBody>
      </p:sp>
      <p:sp>
        <p:nvSpPr>
          <p:cNvPr id="32" name="Legende mit Linie 1 (ohne Rahmen) 31"/>
          <p:cNvSpPr/>
          <p:nvPr/>
        </p:nvSpPr>
        <p:spPr>
          <a:xfrm>
            <a:off x="3072585" y="4632389"/>
            <a:ext cx="1490464" cy="360000"/>
          </a:xfrm>
          <a:prstGeom prst="callout1">
            <a:avLst>
              <a:gd name="adj1" fmla="val 54525"/>
              <a:gd name="adj2" fmla="val -556"/>
              <a:gd name="adj3" fmla="val 51684"/>
              <a:gd name="adj4" fmla="val -74624"/>
            </a:avLst>
          </a:prstGeom>
          <a:noFill/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600" dirty="0" smtClean="0">
                <a:solidFill>
                  <a:schemeClr val="tx1"/>
                </a:solidFill>
              </a:rPr>
              <a:t>glimmende Holzspäne</a:t>
            </a:r>
          </a:p>
        </p:txBody>
      </p:sp>
    </p:spTree>
    <p:extLst>
      <p:ext uri="{BB962C8B-B14F-4D97-AF65-F5344CB8AC3E}">
        <p14:creationId xmlns:p14="http://schemas.microsoft.com/office/powerpoint/2010/main" val="2220919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Gerade Verbindung 78"/>
          <p:cNvCxnSpPr/>
          <p:nvPr/>
        </p:nvCxnSpPr>
        <p:spPr>
          <a:xfrm>
            <a:off x="3645024" y="5911378"/>
            <a:ext cx="13501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>
            <a:endCxn id="47" idx="3"/>
          </p:cNvCxnSpPr>
          <p:nvPr/>
        </p:nvCxnSpPr>
        <p:spPr>
          <a:xfrm flipH="1">
            <a:off x="3645024" y="6033120"/>
            <a:ext cx="13501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hteck 100"/>
          <p:cNvSpPr/>
          <p:nvPr/>
        </p:nvSpPr>
        <p:spPr>
          <a:xfrm>
            <a:off x="2186862" y="6843210"/>
            <a:ext cx="2214246" cy="270030"/>
          </a:xfrm>
          <a:prstGeom prst="rect">
            <a:avLst/>
          </a:prstGeom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cxnSp>
        <p:nvCxnSpPr>
          <p:cNvPr id="7" name="Gerade Verbindung 6"/>
          <p:cNvCxnSpPr/>
          <p:nvPr/>
        </p:nvCxnSpPr>
        <p:spPr>
          <a:xfrm>
            <a:off x="1700808" y="3548844"/>
            <a:ext cx="48605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flipV="1">
            <a:off x="2186862" y="2900772"/>
            <a:ext cx="0" cy="6480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186862" y="2900772"/>
            <a:ext cx="221424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4401108" y="2900772"/>
            <a:ext cx="0" cy="30243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4401108" y="6033120"/>
            <a:ext cx="0" cy="10801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H="1">
            <a:off x="2186862" y="7113240"/>
            <a:ext cx="221424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V="1">
            <a:off x="2186862" y="6195138"/>
            <a:ext cx="0" cy="9181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1700808" y="3818874"/>
            <a:ext cx="48605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2186862" y="3818874"/>
            <a:ext cx="0" cy="19982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1808820" y="5709084"/>
            <a:ext cx="378042" cy="1080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flipH="1">
            <a:off x="1808820" y="6195138"/>
            <a:ext cx="378042" cy="1080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hteck 46"/>
          <p:cNvSpPr/>
          <p:nvPr/>
        </p:nvSpPr>
        <p:spPr>
          <a:xfrm>
            <a:off x="3293985" y="5601072"/>
            <a:ext cx="351039" cy="86409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cxnSp>
        <p:nvCxnSpPr>
          <p:cNvPr id="49" name="Gerade Verbindung 48"/>
          <p:cNvCxnSpPr/>
          <p:nvPr/>
        </p:nvCxnSpPr>
        <p:spPr>
          <a:xfrm>
            <a:off x="3293985" y="5709084"/>
            <a:ext cx="3510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>
            <a:off x="3293985" y="5817096"/>
            <a:ext cx="3510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>
            <a:off x="3293985" y="5925108"/>
            <a:ext cx="3510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>
            <a:stCxn id="47" idx="1"/>
            <a:endCxn id="47" idx="3"/>
          </p:cNvCxnSpPr>
          <p:nvPr/>
        </p:nvCxnSpPr>
        <p:spPr>
          <a:xfrm>
            <a:off x="3293985" y="6033120"/>
            <a:ext cx="3510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>
            <a:off x="3293985" y="6357156"/>
            <a:ext cx="3510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>
            <a:off x="3293985" y="6249144"/>
            <a:ext cx="3510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>
            <a:off x="3293985" y="6154634"/>
            <a:ext cx="3510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hteck 75"/>
          <p:cNvSpPr/>
          <p:nvPr/>
        </p:nvSpPr>
        <p:spPr>
          <a:xfrm>
            <a:off x="4995173" y="5504601"/>
            <a:ext cx="1026114" cy="162018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77" name="Textfeld 76"/>
          <p:cNvSpPr txBox="1"/>
          <p:nvPr/>
        </p:nvSpPr>
        <p:spPr>
          <a:xfrm>
            <a:off x="5076183" y="6060776"/>
            <a:ext cx="945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latin typeface="Arial" pitchFamily="34" charset="0"/>
                <a:cs typeface="Arial" pitchFamily="34" charset="0"/>
              </a:rPr>
              <a:t>Elektro-Motor</a:t>
            </a:r>
            <a:endParaRPr lang="de-DE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8" name="Gerade Verbindung 107"/>
          <p:cNvCxnSpPr/>
          <p:nvPr/>
        </p:nvCxnSpPr>
        <p:spPr>
          <a:xfrm>
            <a:off x="2186862" y="5817096"/>
            <a:ext cx="110712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/>
          <p:nvPr/>
        </p:nvCxnSpPr>
        <p:spPr>
          <a:xfrm>
            <a:off x="2186862" y="6195138"/>
            <a:ext cx="110712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mit Pfeil 113"/>
          <p:cNvCxnSpPr/>
          <p:nvPr/>
        </p:nvCxnSpPr>
        <p:spPr>
          <a:xfrm>
            <a:off x="1997841" y="5972182"/>
            <a:ext cx="99911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feld 116"/>
          <p:cNvSpPr txBox="1"/>
          <p:nvPr/>
        </p:nvSpPr>
        <p:spPr>
          <a:xfrm>
            <a:off x="943701" y="5820362"/>
            <a:ext cx="1107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itchFamily="34" charset="0"/>
                <a:cs typeface="Arial" pitchFamily="34" charset="0"/>
              </a:rPr>
              <a:t>Luftzufuhr</a:t>
            </a:r>
            <a:endParaRPr lang="de-DE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9" name="Gerade Verbindung mit Pfeil 118"/>
          <p:cNvCxnSpPr/>
          <p:nvPr/>
        </p:nvCxnSpPr>
        <p:spPr>
          <a:xfrm flipH="1">
            <a:off x="1497263" y="3656856"/>
            <a:ext cx="100013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feld 121"/>
          <p:cNvSpPr txBox="1"/>
          <p:nvPr/>
        </p:nvSpPr>
        <p:spPr>
          <a:xfrm>
            <a:off x="116632" y="3518356"/>
            <a:ext cx="14481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itchFamily="34" charset="0"/>
                <a:cs typeface="Arial" pitchFamily="34" charset="0"/>
              </a:rPr>
              <a:t>Rauchabzug</a:t>
            </a:r>
            <a:endParaRPr lang="de-DE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Rechteck 122"/>
          <p:cNvSpPr/>
          <p:nvPr/>
        </p:nvSpPr>
        <p:spPr>
          <a:xfrm>
            <a:off x="3293985" y="4088904"/>
            <a:ext cx="351039" cy="1512168"/>
          </a:xfrm>
          <a:prstGeom prst="rect">
            <a:avLst/>
          </a:prstGeom>
          <a:solidFill>
            <a:srgbClr val="643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cxnSp>
        <p:nvCxnSpPr>
          <p:cNvPr id="125" name="Gerade Verbindung 124"/>
          <p:cNvCxnSpPr/>
          <p:nvPr/>
        </p:nvCxnSpPr>
        <p:spPr>
          <a:xfrm>
            <a:off x="3293985" y="4088904"/>
            <a:ext cx="351039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Gerade Verbindung 126"/>
          <p:cNvCxnSpPr/>
          <p:nvPr/>
        </p:nvCxnSpPr>
        <p:spPr>
          <a:xfrm>
            <a:off x="3293985" y="4088904"/>
            <a:ext cx="0" cy="1080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128"/>
          <p:cNvCxnSpPr/>
          <p:nvPr/>
        </p:nvCxnSpPr>
        <p:spPr>
          <a:xfrm>
            <a:off x="3645024" y="4088904"/>
            <a:ext cx="0" cy="1080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Gerade Verbindung 130"/>
          <p:cNvCxnSpPr>
            <a:stCxn id="123" idx="0"/>
          </p:cNvCxnSpPr>
          <p:nvPr/>
        </p:nvCxnSpPr>
        <p:spPr>
          <a:xfrm flipV="1">
            <a:off x="3469505" y="3116796"/>
            <a:ext cx="0" cy="9721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Nach oben gekrümmter Pfeil 90"/>
          <p:cNvSpPr/>
          <p:nvPr/>
        </p:nvSpPr>
        <p:spPr>
          <a:xfrm>
            <a:off x="3788246" y="5728900"/>
            <a:ext cx="558888" cy="391544"/>
          </a:xfrm>
          <a:prstGeom prst="curvedUpArrow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104075" y="5928283"/>
            <a:ext cx="216024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46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A4-Papier (210 x 297 mm)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Franz</dc:creator>
  <cp:lastModifiedBy>Regina</cp:lastModifiedBy>
  <cp:revision>11</cp:revision>
  <dcterms:created xsi:type="dcterms:W3CDTF">2013-03-07T13:26:20Z</dcterms:created>
  <dcterms:modified xsi:type="dcterms:W3CDTF">2020-06-17T12:51:32Z</dcterms:modified>
</cp:coreProperties>
</file>