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5E91703-7351-449F-AFB0-B1082044F1CD}">
          <p14:sldIdLst>
            <p14:sldId id="256"/>
          </p14:sldIdLst>
        </p14:section>
        <p14:section name="Cellulose" id="{30D4FAA6-5053-4D3E-97E7-859647E7AF16}">
          <p14:sldIdLst>
            <p14:sldId id="257"/>
          </p14:sldIdLst>
        </p14:section>
        <p14:section name="Ausschnitt eines Lignin-Moleküls" id="{5BD06B93-CA0D-4BD7-82A4-51A34D7DB39D}">
          <p14:sldIdLst>
            <p14:sldId id="258"/>
          </p14:sldIdLst>
        </p14:section>
        <p14:section name="Höhermolekulare Abkömmlinge der Phenylpropanoide" id="{289D6DA1-ECFB-4412-AFE8-47802798985C}">
          <p14:sldIdLst>
            <p14:sldId id="259"/>
          </p14:sldIdLst>
        </p14:section>
        <p14:section name="Syringol und Guajakol" id="{977D8E6E-DAFB-4145-BE24-D07E27CC2DE0}">
          <p14:sldIdLst>
            <p14:sldId id="260"/>
          </p14:sldIdLst>
        </p14:section>
        <p14:section name="Benzo-(a)-pyren" id="{7B945B62-B51E-4BCD-89AB-AB17E9CFA972}">
          <p14:sldIdLst>
            <p14:sldId id="261"/>
          </p14:sldIdLst>
        </p14:section>
        <p14:section name="Benzo-[a]-pyren-7,8-dihydroxy-9,10-epoxid" id="{4C3C1FEA-CED2-4C71-9B93-C001302DCABF}">
          <p14:sldIdLst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701FA-6367-4A33-84E3-F1BCA6031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187569-ADE4-4D9A-9623-9A94AA4B5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9EF50E-B347-460E-B5DC-576BC66BE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001A-019D-4896-8738-260DBD185D31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DB4DF3-3487-4555-93EA-56D70A6F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1D0C5C-1EFC-4AB9-8034-61B413669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77C-A820-4B79-9DB8-B4D93A3CC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97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FC250-822E-44C1-ACDD-73FE2C50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39FAD06-0FE5-4F5C-8840-16955290F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AB8825-BEC4-42FC-968D-C3D69CE6F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001A-019D-4896-8738-260DBD185D31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01B95F-F1F3-4CC3-80D8-732EF3A34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30FC90-E717-4629-B999-B3826ABA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77C-A820-4B79-9DB8-B4D93A3CC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93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8A81772-B31B-42A7-A862-AB888EB32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3D25643-C959-404C-A87D-57E19E00D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32E764-B99E-46AD-AA1F-5154DE96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001A-019D-4896-8738-260DBD185D31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DF0856-4276-4853-ABD2-C51ED4A8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A37C96-781D-4CDC-8D5E-CBBC8EC5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77C-A820-4B79-9DB8-B4D93A3CC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77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391F8E-9888-4F78-AE3B-D880D9A29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DD515D-86DE-402F-B19F-82045B9E0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20C358-7579-4D23-9EA2-EC4200C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001A-019D-4896-8738-260DBD185D31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86CF55-BF04-4FC9-9596-17991E8C5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B60E9A-BA3B-4DC3-841B-6ED234BA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77C-A820-4B79-9DB8-B4D93A3CC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68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F62BA9-87C4-4826-9ECC-518953B2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8D509D-46F6-4621-809C-3F9DEFE54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6ED3DD-05FA-4532-80C2-10A76030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001A-019D-4896-8738-260DBD185D31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9A8203-10C5-4B8E-8CE0-F9C2B5BE1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034B4B-9422-488F-88F8-F604F0EE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77C-A820-4B79-9DB8-B4D93A3CC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49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4C559-953A-4CD6-A669-8809DDDD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D0827F-3A4F-4123-B831-3C4DCEE9A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A29CE5-D52F-4BEE-AC0E-1678501B5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6DEF65-23D8-464B-8BCC-104BAD904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001A-019D-4896-8738-260DBD185D31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E5B2F2-86BC-439A-9D27-EB2ECBBF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0F18441-BC50-4BEC-A8FD-3ED0B92D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77C-A820-4B79-9DB8-B4D93A3CC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19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FA69E-2E93-4D75-B694-14B9782F0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A1BADD-B5CF-4968-8350-9130F06A5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0F7ABE0-2E71-46D3-885A-DA1C74A99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782942-354E-46CC-925A-8C796E361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6AB01BE-806A-4991-875B-8FE617C57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0A9903E-C066-45C3-BDAB-60DF70FE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001A-019D-4896-8738-260DBD185D31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68FA079-B20C-489C-9A1B-E92EECF87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32ECBA8-7E3E-434B-B5D2-009FDC7A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77C-A820-4B79-9DB8-B4D93A3CC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12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C49908-2093-4C74-860B-748677F2A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86BA8D-D541-401D-BC78-B5021936A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001A-019D-4896-8738-260DBD185D31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6E2689-A8AA-42B3-809F-9C33378B0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8C41BE-855F-43F1-93E8-548E8E86E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77C-A820-4B79-9DB8-B4D93A3CC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52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C5AD11-2D72-4B7A-96B3-60A855FBC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001A-019D-4896-8738-260DBD185D31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540A84-4BF1-4441-B830-4EADDCC5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81767E-3466-4BDF-8C86-3AD44E4A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77C-A820-4B79-9DB8-B4D93A3CC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68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4B729-091C-4729-A627-23BB92395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34898C-366B-4126-90EA-5B7A57D1A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42F87E1-B223-48D9-B24A-B608A5440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1CD0DD-563B-4E7C-8BAB-097FEC29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001A-019D-4896-8738-260DBD185D31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416B30-4106-498B-95E8-6991EEC6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B8C530-1CD1-48B6-A2D5-CDF817F21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77C-A820-4B79-9DB8-B4D93A3CC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42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C9FF0-7B91-4FCC-91B6-5F973EE5A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98E431B-3FD5-450C-BFD9-42A17AA853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340F9C-C848-4515-A97C-F751AAC76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21312F3-FD79-4B90-A4A8-675E89D1E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001A-019D-4896-8738-260DBD185D31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C024C89-4EBD-4330-BC7A-FA6E76321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889C21-3A49-4B70-A8E9-C901A0F1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D77C-A820-4B79-9DB8-B4D93A3CC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45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081628D-CEF4-48CD-BB18-399D683F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81B349-BA06-430E-810B-88CE56B96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4C6DBD-1D15-44DE-88FA-0DD54EF435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0001A-019D-4896-8738-260DBD185D31}" type="datetimeFigureOut">
              <a:rPr lang="de-DE" smtClean="0"/>
              <a:t>06.07.2021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965CEC-FA80-4E33-9BC3-B649E4B181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4545EB-4E17-45C9-965B-630BD135B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4D77C-A820-4B79-9DB8-B4D93A3CC3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56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uppe enthält.&#10;&#10;Automatisch generierte Beschreibung">
            <a:extLst>
              <a:ext uri="{FF2B5EF4-FFF2-40B4-BE49-F238E27FC236}">
                <a16:creationId xmlns:a16="http://schemas.microsoft.com/office/drawing/2014/main" id="{0466A0A3-4BC6-479F-823F-5CF27E4296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7419" r="21512" b="8457"/>
          <a:stretch/>
        </p:blipFill>
        <p:spPr>
          <a:xfrm rot="5400000">
            <a:off x="382361" y="1817688"/>
            <a:ext cx="3067050" cy="332041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F286189-DA6C-4A3D-B1AA-E9AA4324F72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7" t="13060" b="10185"/>
          <a:stretch/>
        </p:blipFill>
        <p:spPr bwMode="auto">
          <a:xfrm>
            <a:off x="4317012" y="2063432"/>
            <a:ext cx="3884930" cy="2731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Grafik 5" descr="Ein Bild, das drinnen, Kochen, Backofen, Pfanne enthält.&#10;&#10;Automatisch generierte Beschreibung">
            <a:extLst>
              <a:ext uri="{FF2B5EF4-FFF2-40B4-BE49-F238E27FC236}">
                <a16:creationId xmlns:a16="http://schemas.microsoft.com/office/drawing/2014/main" id="{3697B85D-A315-492D-91D0-5FDDB4DFED3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99"/>
          <a:stretch/>
        </p:blipFill>
        <p:spPr bwMode="auto">
          <a:xfrm>
            <a:off x="8830892" y="1848815"/>
            <a:ext cx="2695575" cy="3663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479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30F2A96-E78A-4D70-AFCE-8C0253696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47" y="2121739"/>
            <a:ext cx="4887573" cy="226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75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4CF4D71-EE2D-4549-9D45-592BBD534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t="-2268" r="-1181" b="423"/>
          <a:stretch/>
        </p:blipFill>
        <p:spPr bwMode="auto">
          <a:xfrm>
            <a:off x="1947643" y="352337"/>
            <a:ext cx="7776596" cy="534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85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43F39BB-BDDE-4ABE-8799-C9149F67A1C5}"/>
              </a:ext>
            </a:extLst>
          </p:cNvPr>
          <p:cNvGrpSpPr>
            <a:grpSpLocks noChangeAspect="1"/>
          </p:cNvGrpSpPr>
          <p:nvPr/>
        </p:nvGrpSpPr>
        <p:grpSpPr>
          <a:xfrm>
            <a:off x="2744094" y="2247224"/>
            <a:ext cx="6518630" cy="1950856"/>
            <a:chOff x="0" y="0"/>
            <a:chExt cx="5578576" cy="167195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082EE65-2747-4813-B758-75BB45354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1753"/>
            <a:stretch/>
          </p:blipFill>
          <p:spPr bwMode="auto">
            <a:xfrm>
              <a:off x="0" y="36095"/>
              <a:ext cx="2835275" cy="15919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5082EE65-2747-4813-B758-75BB45354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7153"/>
            <a:stretch/>
          </p:blipFill>
          <p:spPr bwMode="auto">
            <a:xfrm>
              <a:off x="2859506" y="0"/>
              <a:ext cx="2719070" cy="16719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886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F99A3B8-CA5C-4EFC-BB2E-430A6A303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31" b="71959"/>
          <a:stretch/>
        </p:blipFill>
        <p:spPr>
          <a:xfrm>
            <a:off x="2189927" y="1817060"/>
            <a:ext cx="2499519" cy="27800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8808D09-54D9-4DF7-A3CC-8308C86941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7" r="45943" b="71959"/>
          <a:stretch/>
        </p:blipFill>
        <p:spPr>
          <a:xfrm>
            <a:off x="5787051" y="1359017"/>
            <a:ext cx="3069981" cy="37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0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A8B74CE-EA7B-4E4C-AEC0-60E218315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8198" y="1313445"/>
            <a:ext cx="5449300" cy="323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5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04D5FE2-1234-41ED-AEC4-E04C7BD9FBFE}"/>
              </a:ext>
            </a:extLst>
          </p:cNvPr>
          <p:cNvGrpSpPr>
            <a:grpSpLocks noChangeAspect="1"/>
          </p:cNvGrpSpPr>
          <p:nvPr/>
        </p:nvGrpSpPr>
        <p:grpSpPr>
          <a:xfrm>
            <a:off x="3464208" y="1233356"/>
            <a:ext cx="5263583" cy="3283226"/>
            <a:chOff x="2182137" y="1434268"/>
            <a:chExt cx="7827725" cy="4882642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09E2747-FE3D-4E46-94E4-120B55A9B9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09" t="52864" r="16520" b="7049"/>
            <a:stretch/>
          </p:blipFill>
          <p:spPr bwMode="auto">
            <a:xfrm>
              <a:off x="2182137" y="1434268"/>
              <a:ext cx="7827725" cy="4882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Gleichschenkliges Dreieck 5">
              <a:extLst>
                <a:ext uri="{FF2B5EF4-FFF2-40B4-BE49-F238E27FC236}">
                  <a16:creationId xmlns:a16="http://schemas.microsoft.com/office/drawing/2014/main" id="{FB0143E7-4834-4E0A-B053-6D5BF832A033}"/>
                </a:ext>
              </a:extLst>
            </p:cNvPr>
            <p:cNvSpPr/>
            <p:nvPr/>
          </p:nvSpPr>
          <p:spPr>
            <a:xfrm>
              <a:off x="6509857" y="3221372"/>
              <a:ext cx="956345" cy="375408"/>
            </a:xfrm>
            <a:prstGeom prst="triangle">
              <a:avLst>
                <a:gd name="adj" fmla="val 5917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Gleichschenkliges Dreieck 6">
              <a:extLst>
                <a:ext uri="{FF2B5EF4-FFF2-40B4-BE49-F238E27FC236}">
                  <a16:creationId xmlns:a16="http://schemas.microsoft.com/office/drawing/2014/main" id="{30DAC559-67C6-40F8-B75A-30B9DFF48AE8}"/>
                </a:ext>
              </a:extLst>
            </p:cNvPr>
            <p:cNvSpPr/>
            <p:nvPr/>
          </p:nvSpPr>
          <p:spPr>
            <a:xfrm rot="7555794">
              <a:off x="7173987" y="4185211"/>
              <a:ext cx="956345" cy="375408"/>
            </a:xfrm>
            <a:prstGeom prst="triangle">
              <a:avLst>
                <a:gd name="adj" fmla="val 5917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Gleichschenkliges Dreieck 7">
              <a:extLst>
                <a:ext uri="{FF2B5EF4-FFF2-40B4-BE49-F238E27FC236}">
                  <a16:creationId xmlns:a16="http://schemas.microsoft.com/office/drawing/2014/main" id="{53C241A8-0DCF-41A4-A6B7-64E66E810F78}"/>
                </a:ext>
              </a:extLst>
            </p:cNvPr>
            <p:cNvSpPr/>
            <p:nvPr/>
          </p:nvSpPr>
          <p:spPr>
            <a:xfrm rot="3196060">
              <a:off x="7112889" y="3507835"/>
              <a:ext cx="931904" cy="414348"/>
            </a:xfrm>
            <a:prstGeom prst="triangle">
              <a:avLst>
                <a:gd name="adj" fmla="val 6267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Gleichschenkliges Dreieck 8">
              <a:extLst>
                <a:ext uri="{FF2B5EF4-FFF2-40B4-BE49-F238E27FC236}">
                  <a16:creationId xmlns:a16="http://schemas.microsoft.com/office/drawing/2014/main" id="{DC33BD52-3F36-4492-91EC-E014971CF98F}"/>
                </a:ext>
              </a:extLst>
            </p:cNvPr>
            <p:cNvSpPr/>
            <p:nvPr/>
          </p:nvSpPr>
          <p:spPr>
            <a:xfrm rot="10800000">
              <a:off x="6710902" y="4491144"/>
              <a:ext cx="931904" cy="414348"/>
            </a:xfrm>
            <a:prstGeom prst="triangle">
              <a:avLst>
                <a:gd name="adj" fmla="val 6267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15363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Familie Weiss</dc:creator>
  <cp:lastModifiedBy>Familie Weiss</cp:lastModifiedBy>
  <cp:revision>3</cp:revision>
  <dcterms:created xsi:type="dcterms:W3CDTF">2021-07-06T17:40:10Z</dcterms:created>
  <dcterms:modified xsi:type="dcterms:W3CDTF">2021-07-06T17:49:59Z</dcterms:modified>
</cp:coreProperties>
</file>