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3905946498767111"/>
          <c:y val="0.15648055139760386"/>
          <c:w val="0.8234787579292866"/>
          <c:h val="0.71709333679297882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Titratrion einer schwachen Säure und einer starken Base</c:v>
                </c:pt>
              </c:strCache>
            </c:strRef>
          </c:tx>
          <c:spPr>
            <a:ln w="28575" cap="rnd">
              <a:solidFill>
                <a:srgbClr val="0000FF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0000"/>
              </a:solidFill>
              <a:ln w="9525">
                <a:solidFill>
                  <a:srgbClr val="0070C0"/>
                </a:solidFill>
              </a:ln>
              <a:effectLst/>
            </c:spPr>
          </c:marke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</c:dPt>
          <c:dPt>
            <c:idx val="3"/>
            <c:marker>
              <c:symbol val="none"/>
            </c:marker>
            <c:bubble3D val="0"/>
          </c:dPt>
          <c:dPt>
            <c:idx val="5"/>
            <c:marker>
              <c:symbol val="none"/>
            </c:marker>
            <c:bubble3D val="0"/>
          </c:dPt>
          <c:dPt>
            <c:idx val="6"/>
            <c:marker>
              <c:symbol val="none"/>
            </c:marker>
            <c:bubble3D val="0"/>
          </c:dPt>
          <c:dPt>
            <c:idx val="7"/>
            <c:marker>
              <c:symbol val="none"/>
            </c:marker>
            <c:bubble3D val="0"/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6512862684467124E-2"/>
                  <c:y val="6.95977442422646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Pufferpunkt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27958558593864408"/>
                  <c:y val="-0.114685770504074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197" b="0" i="0" u="none" strike="noStrike" baseline="0" dirty="0" err="1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Äquivalenzpunkt</a:t>
                    </a:r>
                    <a:endParaRPr lang="en-US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>
                  <a:softEdge rad="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80048190425503"/>
                      <c:h val="4.1190942347998132E-2"/>
                    </c:manualLayout>
                  </c15:layout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Tabelle1!$A$2:$A$21</c:f>
              <c:numCache>
                <c:formatCode>General</c:formatCode>
                <c:ptCount val="20"/>
                <c:pt idx="0">
                  <c:v>0.1</c:v>
                </c:pt>
                <c:pt idx="1">
                  <c:v>0.3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1.1000000000000001</c:v>
                </c:pt>
                <c:pt idx="6">
                  <c:v>1.3</c:v>
                </c:pt>
                <c:pt idx="7">
                  <c:v>1.5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2.33</c:v>
                </c:pt>
                <c:pt idx="1">
                  <c:v>4.5</c:v>
                </c:pt>
                <c:pt idx="2">
                  <c:v>4.75</c:v>
                </c:pt>
                <c:pt idx="3">
                  <c:v>5</c:v>
                </c:pt>
                <c:pt idx="4">
                  <c:v>8</c:v>
                </c:pt>
                <c:pt idx="5">
                  <c:v>11.5</c:v>
                </c:pt>
                <c:pt idx="6">
                  <c:v>12</c:v>
                </c:pt>
                <c:pt idx="7">
                  <c:v>12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1077112"/>
        <c:axId val="141287368"/>
      </c:lineChart>
      <c:catAx>
        <c:axId val="141077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Titrationsgrad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e-DE"/>
            </a:p>
          </c:txPr>
        </c:title>
        <c:numFmt formatCode="General" sourceLinked="1"/>
        <c:majorTickMark val="cross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  <a:headEnd type="none"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1287368"/>
        <c:crosses val="autoZero"/>
        <c:auto val="1"/>
        <c:lblAlgn val="ctr"/>
        <c:lblOffset val="100"/>
        <c:noMultiLvlLbl val="0"/>
      </c:catAx>
      <c:valAx>
        <c:axId val="1412873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pH-Wert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e-DE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41077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45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98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38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13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05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36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67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0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300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4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3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75BA7-A616-4F4A-AA28-3ADEE38A50A8}" type="datetimeFigureOut">
              <a:rPr lang="de-DE" smtClean="0"/>
              <a:t>04.02.2016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03B44-9112-4392-A584-D9AB9E2F1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82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m 18"/>
          <p:cNvGraphicFramePr/>
          <p:nvPr>
            <p:extLst>
              <p:ext uri="{D42A27DB-BD31-4B8C-83A1-F6EECF244321}">
                <p14:modId xmlns:p14="http://schemas.microsoft.com/office/powerpoint/2010/main" val="511393890"/>
              </p:ext>
            </p:extLst>
          </p:nvPr>
        </p:nvGraphicFramePr>
        <p:xfrm>
          <a:off x="2032000" y="719666"/>
          <a:ext cx="474617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99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Barbara Oßwald</dc:creator>
  <cp:lastModifiedBy>Barbara Oßwald</cp:lastModifiedBy>
  <cp:revision>7</cp:revision>
  <dcterms:created xsi:type="dcterms:W3CDTF">2016-01-28T14:19:15Z</dcterms:created>
  <dcterms:modified xsi:type="dcterms:W3CDTF">2016-02-04T09:32:52Z</dcterms:modified>
</cp:coreProperties>
</file>