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y Kodisch" userId="dfc48ebeb16e242b" providerId="LiveId" clId="{0221AFED-0757-4BEA-84AC-7099D5233AF7}"/>
    <pc:docChg chg="delSld">
      <pc:chgData name="Charly Kodisch" userId="dfc48ebeb16e242b" providerId="LiveId" clId="{0221AFED-0757-4BEA-84AC-7099D5233AF7}" dt="2021-12-31T12:32:12.811" v="0" actId="47"/>
      <pc:docMkLst>
        <pc:docMk/>
      </pc:docMkLst>
      <pc:sldChg chg="del">
        <pc:chgData name="Charly Kodisch" userId="dfc48ebeb16e242b" providerId="LiveId" clId="{0221AFED-0757-4BEA-84AC-7099D5233AF7}" dt="2021-12-31T12:32:12.811" v="0" actId="47"/>
        <pc:sldMkLst>
          <pc:docMk/>
          <pc:sldMk cId="4159880331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5AAA86-1F92-429D-B8A6-EA03B70C32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B73BE39-9885-4214-B734-7A45DAEC47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D5D5DB-6AA6-42EF-A2C7-A1E7432D6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6968-470E-4219-85D0-B396B15079CA}" type="datetimeFigureOut">
              <a:rPr lang="de-DE" smtClean="0"/>
              <a:t>31.12.2021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0001DF-C573-40FF-992B-01B46D433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AA4870-579A-4769-875E-EF4A27D8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9F11-2BEF-440A-B494-2E8AB2A0D3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6590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877FEF-B256-44C7-AA63-C9EAC39C9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697DDA0-7F2C-4922-980B-1DA9A8888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42C54D-7184-4137-A122-18E060B4B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6968-470E-4219-85D0-B396B15079CA}" type="datetimeFigureOut">
              <a:rPr lang="de-DE" smtClean="0"/>
              <a:t>31.12.2021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1A4B6C-B2A3-47EC-8B31-FFF7833E4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7D14F6-E0BA-4EEA-937D-21EF8AD4A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9F11-2BEF-440A-B494-2E8AB2A0D3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419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44CAF20-09D0-4D18-87CA-ED02BA54D8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83D8946-0C80-4239-96E6-43672FC6ED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717BCC-28D9-4C31-B8B5-4ACB09DC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6968-470E-4219-85D0-B396B15079CA}" type="datetimeFigureOut">
              <a:rPr lang="de-DE" smtClean="0"/>
              <a:t>31.12.2021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134B43-6C5A-4224-B7A0-18256E7E7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772B57-B31B-4E18-8734-5C0908705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9F11-2BEF-440A-B494-2E8AB2A0D3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095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946853-74EF-401C-BD9C-250161417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6DF47E-9CA3-48DC-84EC-03223D1DC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8134A2-EEAC-4F7A-8D2F-C2C113130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6968-470E-4219-85D0-B396B15079CA}" type="datetimeFigureOut">
              <a:rPr lang="de-DE" smtClean="0"/>
              <a:t>31.12.2021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5F8B28-9020-4B4B-91F3-C51B7CD61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5ECABB-2137-4ABC-B20C-133C75B9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9F11-2BEF-440A-B494-2E8AB2A0D3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992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FB5A33-ED85-4B64-92D4-F550BA293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678A1D0-0D82-451C-A970-BC149C42A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918D49-EC2F-4D30-9B69-550FF52E5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6968-470E-4219-85D0-B396B15079CA}" type="datetimeFigureOut">
              <a:rPr lang="de-DE" smtClean="0"/>
              <a:t>31.12.2021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8553C-B33A-4E70-A015-384886F47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1EE7E0-1E1C-48AC-AD85-849C05543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9F11-2BEF-440A-B494-2E8AB2A0D3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223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5028DC-1350-4EED-B93C-79E701CAF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85578-FF89-4A2F-A1A4-612E532075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8198D4E-DAC2-4E86-837D-50951D730C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38328A6-FC9D-44A5-8832-979A2C332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6968-470E-4219-85D0-B396B15079CA}" type="datetimeFigureOut">
              <a:rPr lang="de-DE" smtClean="0"/>
              <a:t>31.12.2021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325631F-90E6-48AF-A422-7BC366F7C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3E8974B-63D6-4703-86EA-D3196FAA8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9F11-2BEF-440A-B494-2E8AB2A0D3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819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10F880-00FB-4D30-A6CF-3A3E7B94E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599FBB2-5A2D-456E-B0A1-E872B477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A382132-04F4-48E9-B5BF-4C658638B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B14EDC1-5187-456A-A412-ADA236C20E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325638B-9D7E-46E9-BB56-CF5F3C0A6E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702EC43-3BDA-4ECC-BD92-49BC9696D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6968-470E-4219-85D0-B396B15079CA}" type="datetimeFigureOut">
              <a:rPr lang="de-DE" smtClean="0"/>
              <a:t>31.12.2021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BF812B4-4404-453B-BF04-AB91591B6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30E74FC-ADE9-47CC-B6E6-6BC246613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9F11-2BEF-440A-B494-2E8AB2A0D3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6595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0F9A16-ED67-48BA-B395-A522CAA7D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2209945-45AF-41B1-8570-F240E29DF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6968-470E-4219-85D0-B396B15079CA}" type="datetimeFigureOut">
              <a:rPr lang="de-DE" smtClean="0"/>
              <a:t>31.12.2021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D41F1F9-1758-4CFA-8066-B2A6ACD7D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45B1587-A931-421B-BC20-E3E011DD9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9F11-2BEF-440A-B494-2E8AB2A0D3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3900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C1A4881-98BD-4CEB-A0F8-98FEE44AA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6968-470E-4219-85D0-B396B15079CA}" type="datetimeFigureOut">
              <a:rPr lang="de-DE" smtClean="0"/>
              <a:t>31.12.2021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B30B090-7BCF-47F1-93B3-C8FCE9747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CD39B02-C4C5-4602-8B8F-4D964DA41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9F11-2BEF-440A-B494-2E8AB2A0D3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40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3EFD14-983B-4C3B-9054-80F1272BB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933CBF-172C-4DB5-9580-1D68FB6DD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8B69926-1976-4BFD-8918-70BB9BD10F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954B421-BAF6-4ED2-8B4A-BC6918EDD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6968-470E-4219-85D0-B396B15079CA}" type="datetimeFigureOut">
              <a:rPr lang="de-DE" smtClean="0"/>
              <a:t>31.12.2021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782725D-29B8-444A-BE65-AF5D99BB9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5471042-7B81-456C-A82B-1E20B85B3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9F11-2BEF-440A-B494-2E8AB2A0D3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583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59FCF7-914B-4AAC-8D51-2B5C46E4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E89BC32-F3FD-4FC0-B46E-027895EA2F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5F8CE9-DCD1-4517-810E-B4EE458469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CE104BA-C2FB-4EAB-8B39-4A7D86AA6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D6968-470E-4219-85D0-B396B15079CA}" type="datetimeFigureOut">
              <a:rPr lang="de-DE" smtClean="0"/>
              <a:t>31.12.2021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6C3985E-1B08-4E39-8881-1844347FD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31443F6-A2C0-4C17-B8FD-392CDA698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9F11-2BEF-440A-B494-2E8AB2A0D3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984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E78154C-0E21-4CAC-AE08-DBD24B825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9A3B5E-13AE-4C43-833F-2250F124F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EB1D98-6021-419C-AF8F-25C4C24FF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D6968-470E-4219-85D0-B396B15079CA}" type="datetimeFigureOut">
              <a:rPr lang="de-DE" smtClean="0"/>
              <a:t>31.12.2021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4AF03C-E987-4371-97BA-A36EE08AAC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291D7E-9214-4733-87E0-D6925C7F88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99F11-2BEF-440A-B494-2E8AB2A0D3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2849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79D8FD2-A972-412C-B5C1-3B46EA4871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512" y="228593"/>
            <a:ext cx="7680975" cy="6400813"/>
          </a:xfrm>
          <a:prstGeom prst="rect">
            <a:avLst/>
          </a:prstGeom>
        </p:spPr>
      </p:pic>
      <p:sp>
        <p:nvSpPr>
          <p:cNvPr id="4" name="Legende: Linie 3">
            <a:extLst>
              <a:ext uri="{FF2B5EF4-FFF2-40B4-BE49-F238E27FC236}">
                <a16:creationId xmlns:a16="http://schemas.microsoft.com/office/drawing/2014/main" id="{28E3A1F7-BCB1-4867-ADFC-99761D953578}"/>
              </a:ext>
            </a:extLst>
          </p:cNvPr>
          <p:cNvSpPr/>
          <p:nvPr/>
        </p:nvSpPr>
        <p:spPr>
          <a:xfrm>
            <a:off x="7399089" y="2457973"/>
            <a:ext cx="1711355" cy="360727"/>
          </a:xfrm>
          <a:prstGeom prst="borderCallout1">
            <a:avLst>
              <a:gd name="adj1" fmla="val 18750"/>
              <a:gd name="adj2" fmla="val -8333"/>
              <a:gd name="adj3" fmla="val 105524"/>
              <a:gd name="adj4" fmla="val -2734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Äquivalenzpunkt</a:t>
            </a:r>
          </a:p>
        </p:txBody>
      </p:sp>
      <p:sp>
        <p:nvSpPr>
          <p:cNvPr id="5" name="Legende: Linie 4">
            <a:extLst>
              <a:ext uri="{FF2B5EF4-FFF2-40B4-BE49-F238E27FC236}">
                <a16:creationId xmlns:a16="http://schemas.microsoft.com/office/drawing/2014/main" id="{AD7F75E0-8C83-44C9-9DC8-ED5EF5A482D6}"/>
              </a:ext>
            </a:extLst>
          </p:cNvPr>
          <p:cNvSpPr/>
          <p:nvPr/>
        </p:nvSpPr>
        <p:spPr>
          <a:xfrm>
            <a:off x="7390700" y="3068272"/>
            <a:ext cx="1426131" cy="360727"/>
          </a:xfrm>
          <a:prstGeom prst="borderCallout1">
            <a:avLst>
              <a:gd name="adj1" fmla="val 18750"/>
              <a:gd name="adj2" fmla="val -8333"/>
              <a:gd name="adj3" fmla="val 112501"/>
              <a:gd name="adj4" fmla="val -3529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Neutralpunkt</a:t>
            </a:r>
          </a:p>
        </p:txBody>
      </p:sp>
      <p:sp>
        <p:nvSpPr>
          <p:cNvPr id="6" name="Legende: Linie 5">
            <a:extLst>
              <a:ext uri="{FF2B5EF4-FFF2-40B4-BE49-F238E27FC236}">
                <a16:creationId xmlns:a16="http://schemas.microsoft.com/office/drawing/2014/main" id="{44AD52A9-D844-4C3D-AFE4-EAF3AD26C848}"/>
              </a:ext>
            </a:extLst>
          </p:cNvPr>
          <p:cNvSpPr/>
          <p:nvPr/>
        </p:nvSpPr>
        <p:spPr>
          <a:xfrm>
            <a:off x="5654179" y="4496500"/>
            <a:ext cx="1098958" cy="486561"/>
          </a:xfrm>
          <a:prstGeom prst="borderCallout1">
            <a:avLst>
              <a:gd name="adj1" fmla="val 20475"/>
              <a:gd name="adj2" fmla="val -8333"/>
              <a:gd name="adj3" fmla="val -51293"/>
              <a:gd name="adj4" fmla="val -459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pH = </a:t>
            </a:r>
            <a:r>
              <a:rPr lang="de-DE" dirty="0" err="1">
                <a:solidFill>
                  <a:schemeClr val="tx1"/>
                </a:solidFill>
              </a:rPr>
              <a:t>pK</a:t>
            </a:r>
            <a:r>
              <a:rPr lang="de-DE" baseline="-25000" dirty="0" err="1">
                <a:solidFill>
                  <a:schemeClr val="tx1"/>
                </a:solidFill>
              </a:rPr>
              <a:t>S</a:t>
            </a:r>
            <a:endParaRPr lang="de-DE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857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Breitbild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Charly Kodisch</dc:creator>
  <cp:lastModifiedBy>Charly Kodisch</cp:lastModifiedBy>
  <cp:revision>1</cp:revision>
  <dcterms:created xsi:type="dcterms:W3CDTF">2021-12-31T12:22:17Z</dcterms:created>
  <dcterms:modified xsi:type="dcterms:W3CDTF">2021-12-31T12:32:39Z</dcterms:modified>
</cp:coreProperties>
</file>