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A80543-8B21-409E-8E66-E71C09458CA1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AE4AE9E-C3B0-4BC6-A511-2143307D96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642910" y="3462036"/>
            <a:ext cx="1590965" cy="467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alibri" pitchFamily="34" charset="0"/>
              </a:rPr>
              <a:t>3. Periode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71472" y="1500174"/>
            <a:ext cx="1733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alibri" pitchFamily="34" charset="0"/>
              </a:rPr>
              <a:t>2. Periode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571736" y="571480"/>
            <a:ext cx="872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Calibri" pitchFamily="34" charset="0"/>
              </a:rPr>
              <a:t>4. HG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14876" y="57148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alibri" pitchFamily="34" charset="0"/>
              </a:rPr>
              <a:t>5. HG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858016" y="571480"/>
            <a:ext cx="101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alibri" pitchFamily="34" charset="0"/>
              </a:rPr>
              <a:t>6. HG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00298" y="1500174"/>
            <a:ext cx="354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O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000364" y="1500174"/>
            <a:ext cx="535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Calibri" pitchFamily="34" charset="0"/>
              </a:rPr>
              <a:t>C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500430" y="1500174"/>
            <a:ext cx="640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O</a:t>
            </a:r>
            <a:endParaRPr lang="de-DE" sz="2000" b="1" dirty="0">
              <a:latin typeface="Calibri" pitchFamily="34" charset="0"/>
            </a:endParaRPr>
          </a:p>
        </p:txBody>
      </p:sp>
      <p:cxnSp>
        <p:nvCxnSpPr>
          <p:cNvPr id="24" name="Gerade Verbindung 23"/>
          <p:cNvCxnSpPr/>
          <p:nvPr/>
        </p:nvCxnSpPr>
        <p:spPr>
          <a:xfrm>
            <a:off x="2786050" y="1714488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2786050" y="1643050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286116" y="1643050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>
            <a:endCxn id="13" idx="1"/>
          </p:cNvCxnSpPr>
          <p:nvPr/>
        </p:nvCxnSpPr>
        <p:spPr>
          <a:xfrm flipV="1">
            <a:off x="3286116" y="1700229"/>
            <a:ext cx="214314" cy="14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4572000" y="1500174"/>
            <a:ext cx="352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N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143504" y="150017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N</a:t>
            </a:r>
            <a:endParaRPr lang="de-DE" sz="2000" b="1" dirty="0">
              <a:latin typeface="Calibri" pitchFamily="34" charset="0"/>
            </a:endParaRPr>
          </a:p>
        </p:txBody>
      </p:sp>
      <p:cxnSp>
        <p:nvCxnSpPr>
          <p:cNvPr id="36" name="Gerade Verbindung 35"/>
          <p:cNvCxnSpPr/>
          <p:nvPr/>
        </p:nvCxnSpPr>
        <p:spPr>
          <a:xfrm>
            <a:off x="4929190" y="1714488"/>
            <a:ext cx="21852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4929190" y="1643050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4929190" y="1785926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5400000">
            <a:off x="4537075" y="1677975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rot="5400000">
            <a:off x="5322893" y="1677975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>
            <a:off x="2571736" y="150017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2571736" y="185736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>
            <a:off x="3571868" y="150017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>
            <a:off x="3571868" y="185736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feld 62"/>
          <p:cNvSpPr txBox="1"/>
          <p:nvPr/>
        </p:nvSpPr>
        <p:spPr>
          <a:xfrm>
            <a:off x="6858016" y="1500174"/>
            <a:ext cx="357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O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7429520" y="150017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O</a:t>
            </a:r>
            <a:endParaRPr lang="de-DE" sz="2000" b="1" dirty="0">
              <a:latin typeface="Calibri" pitchFamily="34" charset="0"/>
            </a:endParaRPr>
          </a:p>
        </p:txBody>
      </p:sp>
      <p:cxnSp>
        <p:nvCxnSpPr>
          <p:cNvPr id="66" name="Gerade Verbindung 65"/>
          <p:cNvCxnSpPr/>
          <p:nvPr/>
        </p:nvCxnSpPr>
        <p:spPr>
          <a:xfrm>
            <a:off x="6929454" y="150017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>
            <a:off x="6929454" y="185736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>
            <a:off x="7215206" y="1643050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7215206" y="1714488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7500958" y="150017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7500958" y="185736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2857488" y="3000372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O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2285984" y="400050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O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3357554" y="3786190"/>
            <a:ext cx="786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Calibri" pitchFamily="34" charset="0"/>
              </a:rPr>
              <a:t>O</a:t>
            </a:r>
          </a:p>
        </p:txBody>
      </p:sp>
      <p:sp>
        <p:nvSpPr>
          <p:cNvPr id="86" name="Textfeld 85"/>
          <p:cNvSpPr txBox="1"/>
          <p:nvPr/>
        </p:nvSpPr>
        <p:spPr>
          <a:xfrm>
            <a:off x="3071802" y="407194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O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2714612" y="3571876"/>
            <a:ext cx="583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Si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3714744" y="3357562"/>
            <a:ext cx="440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Si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1785918" y="4071942"/>
            <a:ext cx="654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Si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2928926" y="4572008"/>
            <a:ext cx="511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Si</a:t>
            </a:r>
            <a:endParaRPr lang="de-DE" sz="2000" b="1" dirty="0">
              <a:latin typeface="Calibri" pitchFamily="34" charset="0"/>
            </a:endParaRPr>
          </a:p>
        </p:txBody>
      </p:sp>
      <p:cxnSp>
        <p:nvCxnSpPr>
          <p:cNvPr id="96" name="Gerade Verbindung 95"/>
          <p:cNvCxnSpPr/>
          <p:nvPr/>
        </p:nvCxnSpPr>
        <p:spPr>
          <a:xfrm>
            <a:off x="2714612" y="3000372"/>
            <a:ext cx="214314" cy="7143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>
            <a:stCxn id="83" idx="2"/>
            <a:endCxn id="87" idx="0"/>
          </p:cNvCxnSpPr>
          <p:nvPr/>
        </p:nvCxnSpPr>
        <p:spPr>
          <a:xfrm rot="5400000">
            <a:off x="2935632" y="3471125"/>
            <a:ext cx="171394" cy="3010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>
            <a:endCxn id="85" idx="1"/>
          </p:cNvCxnSpPr>
          <p:nvPr/>
        </p:nvCxnSpPr>
        <p:spPr>
          <a:xfrm>
            <a:off x="3071802" y="3857628"/>
            <a:ext cx="285752" cy="12861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rot="5400000" flipH="1" flipV="1">
            <a:off x="3643306" y="3714752"/>
            <a:ext cx="142876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rot="16200000" flipV="1">
            <a:off x="3607587" y="3250405"/>
            <a:ext cx="214314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>
            <a:stCxn id="88" idx="0"/>
          </p:cNvCxnSpPr>
          <p:nvPr/>
        </p:nvCxnSpPr>
        <p:spPr>
          <a:xfrm rot="16200000" flipV="1">
            <a:off x="3789138" y="3211730"/>
            <a:ext cx="285752" cy="591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/>
          <p:nvPr/>
        </p:nvCxnSpPr>
        <p:spPr>
          <a:xfrm rot="5400000" flipH="1" flipV="1">
            <a:off x="4000496" y="3286124"/>
            <a:ext cx="214314" cy="7143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>
            <a:stCxn id="87" idx="2"/>
          </p:cNvCxnSpPr>
          <p:nvPr/>
        </p:nvCxnSpPr>
        <p:spPr>
          <a:xfrm rot="16200000" flipH="1">
            <a:off x="2989060" y="3989200"/>
            <a:ext cx="171394" cy="13696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endCxn id="90" idx="0"/>
          </p:cNvCxnSpPr>
          <p:nvPr/>
        </p:nvCxnSpPr>
        <p:spPr>
          <a:xfrm rot="5400000">
            <a:off x="3092617" y="4449947"/>
            <a:ext cx="214314" cy="2980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 flipV="1">
            <a:off x="2071670" y="4214818"/>
            <a:ext cx="285752" cy="7143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>
            <a:stCxn id="84" idx="0"/>
          </p:cNvCxnSpPr>
          <p:nvPr/>
        </p:nvCxnSpPr>
        <p:spPr>
          <a:xfrm rot="5400000" flipH="1" flipV="1">
            <a:off x="2607455" y="3821909"/>
            <a:ext cx="142876" cy="21431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>
            <a:stCxn id="89" idx="1"/>
          </p:cNvCxnSpPr>
          <p:nvPr/>
        </p:nvCxnSpPr>
        <p:spPr>
          <a:xfrm rot="10800000" flipV="1">
            <a:off x="1500166" y="4271996"/>
            <a:ext cx="285752" cy="14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>
            <a:off x="1500166" y="4000504"/>
            <a:ext cx="285752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 flipV="1">
            <a:off x="1571604" y="4429132"/>
            <a:ext cx="214314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>
            <a:endCxn id="90" idx="1"/>
          </p:cNvCxnSpPr>
          <p:nvPr/>
        </p:nvCxnSpPr>
        <p:spPr>
          <a:xfrm flipV="1">
            <a:off x="2643174" y="4772063"/>
            <a:ext cx="285752" cy="2285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 rot="5400000" flipH="1" flipV="1">
            <a:off x="2750331" y="5036355"/>
            <a:ext cx="357190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>
            <a:stCxn id="90" idx="2"/>
          </p:cNvCxnSpPr>
          <p:nvPr/>
        </p:nvCxnSpPr>
        <p:spPr>
          <a:xfrm rot="16200000" flipH="1">
            <a:off x="3185515" y="4971473"/>
            <a:ext cx="242832" cy="24412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feld 141"/>
          <p:cNvSpPr txBox="1"/>
          <p:nvPr/>
        </p:nvSpPr>
        <p:spPr>
          <a:xfrm>
            <a:off x="5143504" y="3214686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P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43" name="Textfeld 142"/>
          <p:cNvSpPr txBox="1"/>
          <p:nvPr/>
        </p:nvSpPr>
        <p:spPr>
          <a:xfrm>
            <a:off x="5572132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P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44" name="Textfeld 143"/>
          <p:cNvSpPr txBox="1"/>
          <p:nvPr/>
        </p:nvSpPr>
        <p:spPr>
          <a:xfrm flipH="1">
            <a:off x="5964492" y="4000504"/>
            <a:ext cx="250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P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45" name="Textfeld 144"/>
          <p:cNvSpPr txBox="1"/>
          <p:nvPr/>
        </p:nvSpPr>
        <p:spPr>
          <a:xfrm>
            <a:off x="4643438" y="4071942"/>
            <a:ext cx="606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P</a:t>
            </a:r>
            <a:endParaRPr lang="de-DE" sz="2000" b="1" dirty="0">
              <a:latin typeface="Calibri" pitchFamily="34" charset="0"/>
            </a:endParaRPr>
          </a:p>
        </p:txBody>
      </p:sp>
      <p:cxnSp>
        <p:nvCxnSpPr>
          <p:cNvPr id="149" name="Gerade Verbindung 148"/>
          <p:cNvCxnSpPr>
            <a:stCxn id="145" idx="0"/>
          </p:cNvCxnSpPr>
          <p:nvPr/>
        </p:nvCxnSpPr>
        <p:spPr>
          <a:xfrm rot="5400000" flipH="1" flipV="1">
            <a:off x="4830825" y="3687826"/>
            <a:ext cx="500066" cy="26816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>
            <a:stCxn id="144" idx="0"/>
            <a:endCxn id="142" idx="3"/>
          </p:cNvCxnSpPr>
          <p:nvPr/>
        </p:nvCxnSpPr>
        <p:spPr>
          <a:xfrm rot="16200000" flipV="1">
            <a:off x="5484224" y="3394944"/>
            <a:ext cx="585763" cy="62535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>
            <a:stCxn id="144" idx="2"/>
          </p:cNvCxnSpPr>
          <p:nvPr/>
        </p:nvCxnSpPr>
        <p:spPr>
          <a:xfrm rot="5400000">
            <a:off x="5852418" y="4406081"/>
            <a:ext cx="242832" cy="2318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>
            <a:stCxn id="145" idx="2"/>
            <a:endCxn id="143" idx="1"/>
          </p:cNvCxnSpPr>
          <p:nvPr/>
        </p:nvCxnSpPr>
        <p:spPr>
          <a:xfrm rot="16200000" flipH="1">
            <a:off x="5109448" y="4309378"/>
            <a:ext cx="300011" cy="62535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158"/>
          <p:cNvCxnSpPr>
            <a:stCxn id="142" idx="2"/>
            <a:endCxn id="143" idx="0"/>
          </p:cNvCxnSpPr>
          <p:nvPr/>
        </p:nvCxnSpPr>
        <p:spPr>
          <a:xfrm rot="16200000" flipH="1">
            <a:off x="5048740" y="3870021"/>
            <a:ext cx="957212" cy="44676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>
            <a:endCxn id="144" idx="3"/>
          </p:cNvCxnSpPr>
          <p:nvPr/>
        </p:nvCxnSpPr>
        <p:spPr>
          <a:xfrm flipV="1">
            <a:off x="4929190" y="4200559"/>
            <a:ext cx="1035302" cy="8569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>
            <a:off x="5214942" y="3286124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rot="5400000">
            <a:off x="6108711" y="4178305"/>
            <a:ext cx="21431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rot="5400000" flipH="1" flipV="1">
            <a:off x="5747127" y="4754203"/>
            <a:ext cx="42920" cy="25003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Gerade Verbindung 169"/>
          <p:cNvCxnSpPr/>
          <p:nvPr/>
        </p:nvCxnSpPr>
        <p:spPr>
          <a:xfrm rot="5400000">
            <a:off x="4572794" y="4285462"/>
            <a:ext cx="28575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feld 170"/>
          <p:cNvSpPr txBox="1"/>
          <p:nvPr/>
        </p:nvSpPr>
        <p:spPr>
          <a:xfrm>
            <a:off x="7215206" y="314324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72" name="Textfeld 171"/>
          <p:cNvSpPr txBox="1"/>
          <p:nvPr/>
        </p:nvSpPr>
        <p:spPr>
          <a:xfrm>
            <a:off x="8001024" y="3143248"/>
            <a:ext cx="377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73" name="Textfeld 172"/>
          <p:cNvSpPr txBox="1"/>
          <p:nvPr/>
        </p:nvSpPr>
        <p:spPr>
          <a:xfrm>
            <a:off x="7000892" y="3786190"/>
            <a:ext cx="520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74" name="Textfeld 173"/>
          <p:cNvSpPr txBox="1"/>
          <p:nvPr/>
        </p:nvSpPr>
        <p:spPr>
          <a:xfrm>
            <a:off x="8358214" y="3786190"/>
            <a:ext cx="520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S</a:t>
            </a:r>
            <a:endParaRPr lang="de-DE" sz="2000" b="1" dirty="0"/>
          </a:p>
        </p:txBody>
      </p:sp>
      <p:sp>
        <p:nvSpPr>
          <p:cNvPr id="176" name="Textfeld 175"/>
          <p:cNvSpPr txBox="1"/>
          <p:nvPr/>
        </p:nvSpPr>
        <p:spPr>
          <a:xfrm>
            <a:off x="7000892" y="4429132"/>
            <a:ext cx="1092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</a:t>
            </a:r>
            <a:endParaRPr lang="de-DE" sz="2000" b="1" dirty="0">
              <a:latin typeface="Calibri" pitchFamily="34" charset="0"/>
            </a:endParaRPr>
          </a:p>
        </p:txBody>
      </p:sp>
      <p:sp>
        <p:nvSpPr>
          <p:cNvPr id="177" name="Textfeld 176"/>
          <p:cNvSpPr txBox="1"/>
          <p:nvPr/>
        </p:nvSpPr>
        <p:spPr>
          <a:xfrm>
            <a:off x="8358214" y="442913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</a:t>
            </a:r>
            <a:endParaRPr lang="de-DE" sz="2000" b="1" dirty="0">
              <a:latin typeface="Calibri" pitchFamily="34" charset="0"/>
            </a:endParaRPr>
          </a:p>
        </p:txBody>
      </p:sp>
      <p:cxnSp>
        <p:nvCxnSpPr>
          <p:cNvPr id="179" name="Gerade Verbindung 178"/>
          <p:cNvCxnSpPr>
            <a:endCxn id="172" idx="1"/>
          </p:cNvCxnSpPr>
          <p:nvPr/>
        </p:nvCxnSpPr>
        <p:spPr>
          <a:xfrm flipV="1">
            <a:off x="7500958" y="3343303"/>
            <a:ext cx="500066" cy="14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/>
          <p:cNvCxnSpPr/>
          <p:nvPr/>
        </p:nvCxnSpPr>
        <p:spPr>
          <a:xfrm rot="5400000" flipH="1" flipV="1">
            <a:off x="7000892" y="3571876"/>
            <a:ext cx="428628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feld 187"/>
          <p:cNvSpPr txBox="1"/>
          <p:nvPr/>
        </p:nvSpPr>
        <p:spPr>
          <a:xfrm>
            <a:off x="7286644" y="5000636"/>
            <a:ext cx="658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Calibri" pitchFamily="34" charset="0"/>
              </a:rPr>
              <a:t>S</a:t>
            </a:r>
          </a:p>
        </p:txBody>
      </p:sp>
      <p:sp>
        <p:nvSpPr>
          <p:cNvPr id="189" name="Textfeld 188"/>
          <p:cNvSpPr txBox="1"/>
          <p:nvPr/>
        </p:nvSpPr>
        <p:spPr>
          <a:xfrm>
            <a:off x="8072462" y="5000636"/>
            <a:ext cx="658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alibri" pitchFamily="34" charset="0"/>
              </a:rPr>
              <a:t>S</a:t>
            </a:r>
            <a:endParaRPr lang="de-DE" sz="2000" b="1" dirty="0">
              <a:latin typeface="Calibri" pitchFamily="34" charset="0"/>
            </a:endParaRPr>
          </a:p>
        </p:txBody>
      </p:sp>
      <p:cxnSp>
        <p:nvCxnSpPr>
          <p:cNvPr id="191" name="Gerade Verbindung 190"/>
          <p:cNvCxnSpPr/>
          <p:nvPr/>
        </p:nvCxnSpPr>
        <p:spPr>
          <a:xfrm rot="16200000" flipH="1">
            <a:off x="8108181" y="3536157"/>
            <a:ext cx="428628" cy="21431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Gerade Verbindung 192"/>
          <p:cNvCxnSpPr/>
          <p:nvPr/>
        </p:nvCxnSpPr>
        <p:spPr>
          <a:xfrm rot="5400000">
            <a:off x="7000892" y="4286256"/>
            <a:ext cx="28575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Gerade Verbindung 194"/>
          <p:cNvCxnSpPr/>
          <p:nvPr/>
        </p:nvCxnSpPr>
        <p:spPr>
          <a:xfrm rot="16200000" flipH="1">
            <a:off x="7072330" y="4786322"/>
            <a:ext cx="357190" cy="21431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Gerade Verbindung 196"/>
          <p:cNvCxnSpPr>
            <a:endCxn id="189" idx="1"/>
          </p:cNvCxnSpPr>
          <p:nvPr/>
        </p:nvCxnSpPr>
        <p:spPr>
          <a:xfrm flipV="1">
            <a:off x="7500958" y="5200691"/>
            <a:ext cx="571504" cy="14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Gerade Verbindung 198"/>
          <p:cNvCxnSpPr/>
          <p:nvPr/>
        </p:nvCxnSpPr>
        <p:spPr>
          <a:xfrm rot="5400000" flipH="1" flipV="1">
            <a:off x="8179619" y="4822041"/>
            <a:ext cx="357190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Gerade Verbindung 200"/>
          <p:cNvCxnSpPr/>
          <p:nvPr/>
        </p:nvCxnSpPr>
        <p:spPr>
          <a:xfrm rot="5400000" flipH="1" flipV="1">
            <a:off x="8286776" y="4286256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42</Words>
  <Application>Microsoft Office PowerPoint</Application>
  <PresentationFormat>Bildschirmpräsentation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Dactylos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Julia</dc:creator>
  <cp:lastModifiedBy>Julia</cp:lastModifiedBy>
  <cp:revision>9</cp:revision>
  <dcterms:created xsi:type="dcterms:W3CDTF">2012-11-23T08:21:59Z</dcterms:created>
  <dcterms:modified xsi:type="dcterms:W3CDTF">2013-05-07T11:56:39Z</dcterms:modified>
</cp:coreProperties>
</file>