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6F7B1-BFCC-413C-9B16-C8DCF62BAFA0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7628-8658-4161-935C-A59DF4B46D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72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47628-8658-4161-935C-A59DF4B46D3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6349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F20B9-9684-42D8-9E04-A5F02E18DE3E}" type="datetimeFigureOut">
              <a:rPr lang="de-DE" smtClean="0"/>
              <a:t>10.07.2013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772F8-5266-4F55-BD14-6F6A6B2450B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lipse 18"/>
          <p:cNvSpPr/>
          <p:nvPr/>
        </p:nvSpPr>
        <p:spPr>
          <a:xfrm>
            <a:off x="1115616" y="4797152"/>
            <a:ext cx="1800200" cy="1728192"/>
          </a:xfrm>
          <a:prstGeom prst="ellips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3491880" y="4797152"/>
            <a:ext cx="2376264" cy="1728192"/>
          </a:xfrm>
          <a:prstGeom prst="rect">
            <a:avLst/>
          </a:prstGeom>
          <a:noFill/>
          <a:ln w="635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971600" y="908720"/>
            <a:ext cx="2160240" cy="10801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971600" y="548680"/>
            <a:ext cx="216024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1907704" y="1988840"/>
            <a:ext cx="216024" cy="381642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>
            <a:off x="1907704" y="1988840"/>
            <a:ext cx="0" cy="38164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eck 2"/>
          <p:cNvSpPr/>
          <p:nvPr/>
        </p:nvSpPr>
        <p:spPr>
          <a:xfrm>
            <a:off x="2123728" y="5589240"/>
            <a:ext cx="4320480" cy="21602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2123728" y="1988840"/>
            <a:ext cx="0" cy="3600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H="1">
            <a:off x="2123728" y="5589240"/>
            <a:ext cx="43204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flipH="1">
            <a:off x="1907704" y="5805264"/>
            <a:ext cx="45365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491880" y="4941168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itchFamily="34" charset="0"/>
                <a:cs typeface="Arial" pitchFamily="34" charset="0"/>
              </a:rPr>
              <a:t>Phasenseparation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563888" y="5877272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itchFamily="34" charset="0"/>
                <a:cs typeface="Arial" pitchFamily="34" charset="0"/>
              </a:rPr>
              <a:t>Ionenaustausch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79512" y="465313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itchFamily="34" charset="0"/>
                <a:cs typeface="Arial" pitchFamily="34" charset="0"/>
              </a:rPr>
              <a:t>Pumpe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115616" y="1052736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itchFamily="34" charset="0"/>
                <a:cs typeface="Arial" pitchFamily="34" charset="0"/>
              </a:rPr>
              <a:t>Seidenlösung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reihandform 14"/>
          <p:cNvSpPr/>
          <p:nvPr/>
        </p:nvSpPr>
        <p:spPr>
          <a:xfrm>
            <a:off x="6400800" y="5372644"/>
            <a:ext cx="2418021" cy="549361"/>
          </a:xfrm>
          <a:custGeom>
            <a:avLst/>
            <a:gdLst>
              <a:gd name="connsiteX0" fmla="*/ 0 w 2418021"/>
              <a:gd name="connsiteY0" fmla="*/ 316956 h 549361"/>
              <a:gd name="connsiteX1" fmla="*/ 769257 w 2418021"/>
              <a:gd name="connsiteY1" fmla="*/ 128270 h 549361"/>
              <a:gd name="connsiteX2" fmla="*/ 1451429 w 2418021"/>
              <a:gd name="connsiteY2" fmla="*/ 549185 h 549361"/>
              <a:gd name="connsiteX3" fmla="*/ 2307771 w 2418021"/>
              <a:gd name="connsiteY3" fmla="*/ 70213 h 549361"/>
              <a:gd name="connsiteX4" fmla="*/ 2380343 w 2418021"/>
              <a:gd name="connsiteY4" fmla="*/ 12156 h 549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8021" h="549361">
                <a:moveTo>
                  <a:pt x="0" y="316956"/>
                </a:moveTo>
                <a:cubicBezTo>
                  <a:pt x="263676" y="203260"/>
                  <a:pt x="527352" y="89565"/>
                  <a:pt x="769257" y="128270"/>
                </a:cubicBezTo>
                <a:cubicBezTo>
                  <a:pt x="1011162" y="166975"/>
                  <a:pt x="1195010" y="558861"/>
                  <a:pt x="1451429" y="549185"/>
                </a:cubicBezTo>
                <a:cubicBezTo>
                  <a:pt x="1707848" y="539509"/>
                  <a:pt x="2152952" y="159718"/>
                  <a:pt x="2307771" y="70213"/>
                </a:cubicBezTo>
                <a:cubicBezTo>
                  <a:pt x="2462590" y="-19292"/>
                  <a:pt x="2421466" y="-3568"/>
                  <a:pt x="2380343" y="12156"/>
                </a:cubicBezTo>
              </a:path>
            </a:pathLst>
          </a:cu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6804247" y="4797152"/>
            <a:ext cx="20145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itchFamily="34" charset="0"/>
                <a:cs typeface="Arial" pitchFamily="34" charset="0"/>
              </a:rPr>
              <a:t>Mechanischer Zug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Company>Universität Bayreuth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Andrea Setzke</dc:creator>
  <cp:lastModifiedBy>Andrea</cp:lastModifiedBy>
  <cp:revision>4</cp:revision>
  <dcterms:created xsi:type="dcterms:W3CDTF">2013-07-09T17:31:36Z</dcterms:created>
  <dcterms:modified xsi:type="dcterms:W3CDTF">2013-07-10T08:18:24Z</dcterms:modified>
</cp:coreProperties>
</file>