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FB7E9-DA6A-487B-BADF-794760C61A5B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FF3FE-2D9F-4840-A734-4C5FEC4DA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36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FF3FE-2D9F-4840-A734-4C5FEC4DAE9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0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4BE3-CE46-42B9-B15A-F0B584D9B8D6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E85C-4F06-4933-94F2-1336E1A8450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419872" y="548680"/>
            <a:ext cx="2376264" cy="4248472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4211960" y="908720"/>
            <a:ext cx="1224136" cy="2304256"/>
          </a:xfrm>
          <a:prstGeom prst="ellipse">
            <a:avLst/>
          </a:prstGeom>
          <a:noFill/>
          <a:ln w="539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6"/>
          <p:cNvCxnSpPr>
            <a:stCxn id="5" idx="4"/>
            <a:endCxn id="4" idx="4"/>
          </p:cNvCxnSpPr>
          <p:nvPr/>
        </p:nvCxnSpPr>
        <p:spPr>
          <a:xfrm flipH="1">
            <a:off x="4608004" y="3212976"/>
            <a:ext cx="216024" cy="158417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H="1">
            <a:off x="4427984" y="3140968"/>
            <a:ext cx="216024" cy="165618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ihandform 12"/>
          <p:cNvSpPr/>
          <p:nvPr/>
        </p:nvSpPr>
        <p:spPr>
          <a:xfrm>
            <a:off x="4410456" y="4786884"/>
            <a:ext cx="2593848" cy="1773936"/>
          </a:xfrm>
          <a:custGeom>
            <a:avLst/>
            <a:gdLst>
              <a:gd name="connsiteX0" fmla="*/ 51816 w 2593848"/>
              <a:gd name="connsiteY0" fmla="*/ 41148 h 1773936"/>
              <a:gd name="connsiteX1" fmla="*/ 51816 w 2593848"/>
              <a:gd name="connsiteY1" fmla="*/ 114300 h 1773936"/>
              <a:gd name="connsiteX2" fmla="*/ 362712 w 2593848"/>
              <a:gd name="connsiteY2" fmla="*/ 726948 h 1773936"/>
              <a:gd name="connsiteX3" fmla="*/ 1405128 w 2593848"/>
              <a:gd name="connsiteY3" fmla="*/ 480060 h 1773936"/>
              <a:gd name="connsiteX4" fmla="*/ 1743456 w 2593848"/>
              <a:gd name="connsiteY4" fmla="*/ 1613916 h 1773936"/>
              <a:gd name="connsiteX5" fmla="*/ 2593848 w 2593848"/>
              <a:gd name="connsiteY5" fmla="*/ 1440180 h 1773936"/>
              <a:gd name="connsiteX6" fmla="*/ 2593848 w 2593848"/>
              <a:gd name="connsiteY6" fmla="*/ 1440180 h 1773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3848" h="1773936">
                <a:moveTo>
                  <a:pt x="51816" y="41148"/>
                </a:moveTo>
                <a:cubicBezTo>
                  <a:pt x="25908" y="20574"/>
                  <a:pt x="0" y="0"/>
                  <a:pt x="51816" y="114300"/>
                </a:cubicBezTo>
                <a:cubicBezTo>
                  <a:pt x="103632" y="228600"/>
                  <a:pt x="137160" y="665988"/>
                  <a:pt x="362712" y="726948"/>
                </a:cubicBezTo>
                <a:cubicBezTo>
                  <a:pt x="588264" y="787908"/>
                  <a:pt x="1175004" y="332232"/>
                  <a:pt x="1405128" y="480060"/>
                </a:cubicBezTo>
                <a:cubicBezTo>
                  <a:pt x="1635252" y="627888"/>
                  <a:pt x="1545336" y="1453896"/>
                  <a:pt x="1743456" y="1613916"/>
                </a:cubicBezTo>
                <a:cubicBezTo>
                  <a:pt x="1941576" y="1773936"/>
                  <a:pt x="2593848" y="1440180"/>
                  <a:pt x="2593848" y="1440180"/>
                </a:cubicBezTo>
                <a:lnTo>
                  <a:pt x="2593848" y="1440180"/>
                </a:lnTo>
              </a:path>
            </a:pathLst>
          </a:custGeom>
          <a:ln w="444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4211960" y="1340768"/>
            <a:ext cx="11521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Speicher-form Spinnen-</a:t>
            </a:r>
            <a:r>
              <a:rPr lang="de-DE" sz="1600" b="1" dirty="0" err="1" smtClean="0">
                <a:latin typeface="Arial" pitchFamily="34" charset="0"/>
                <a:cs typeface="Arial" pitchFamily="34" charset="0"/>
              </a:rPr>
              <a:t>seide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8024" y="328498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Ionen-</a:t>
            </a:r>
          </a:p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austausch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87824" y="350100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 smtClean="0">
                <a:latin typeface="Arial" pitchFamily="34" charset="0"/>
                <a:cs typeface="Arial" pitchFamily="34" charset="0"/>
              </a:rPr>
              <a:t>Phasen-</a:t>
            </a:r>
            <a:r>
              <a:rPr lang="de-DE" b="1" dirty="0" err="1" smtClean="0">
                <a:latin typeface="Arial" pitchFamily="34" charset="0"/>
                <a:cs typeface="Arial" pitchFamily="34" charset="0"/>
              </a:rPr>
              <a:t>separation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95936" y="551723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m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echanischer Zug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009099" y="50163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itchFamily="34" charset="0"/>
                <a:cs typeface="Arial" pitchFamily="34" charset="0"/>
              </a:rPr>
              <a:t>Spinne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 Setzke</dc:creator>
  <cp:lastModifiedBy>Andrea</cp:lastModifiedBy>
  <cp:revision>2</cp:revision>
  <dcterms:created xsi:type="dcterms:W3CDTF">2013-07-09T17:21:16Z</dcterms:created>
  <dcterms:modified xsi:type="dcterms:W3CDTF">2013-07-10T08:18:20Z</dcterms:modified>
</cp:coreProperties>
</file>