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99FF"/>
    <a:srgbClr val="FFCCCC"/>
    <a:srgbClr val="CC0000"/>
    <a:srgbClr val="420000"/>
    <a:srgbClr val="008000"/>
    <a:srgbClr val="FF5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5" d="100"/>
          <a:sy n="85" d="100"/>
        </p:scale>
        <p:origin x="114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34C4-E21D-4BAE-BD1C-2861712AEF16}" type="datetimeFigureOut">
              <a:rPr lang="de-DE" smtClean="0"/>
              <a:t>28.06.2016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7814-68F9-4CC6-857B-43DB621FCE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0982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34C4-E21D-4BAE-BD1C-2861712AEF16}" type="datetimeFigureOut">
              <a:rPr lang="de-DE" smtClean="0"/>
              <a:t>28.06.2016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7814-68F9-4CC6-857B-43DB621FCE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6745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34C4-E21D-4BAE-BD1C-2861712AEF16}" type="datetimeFigureOut">
              <a:rPr lang="de-DE" smtClean="0"/>
              <a:t>28.06.2016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7814-68F9-4CC6-857B-43DB621FCE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366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34C4-E21D-4BAE-BD1C-2861712AEF16}" type="datetimeFigureOut">
              <a:rPr lang="de-DE" smtClean="0"/>
              <a:t>28.06.2016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7814-68F9-4CC6-857B-43DB621FCE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5717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34C4-E21D-4BAE-BD1C-2861712AEF16}" type="datetimeFigureOut">
              <a:rPr lang="de-DE" smtClean="0"/>
              <a:t>28.06.2016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7814-68F9-4CC6-857B-43DB621FCE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4848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34C4-E21D-4BAE-BD1C-2861712AEF16}" type="datetimeFigureOut">
              <a:rPr lang="de-DE" smtClean="0"/>
              <a:t>28.06.2016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7814-68F9-4CC6-857B-43DB621FCE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6814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34C4-E21D-4BAE-BD1C-2861712AEF16}" type="datetimeFigureOut">
              <a:rPr lang="de-DE" smtClean="0"/>
              <a:t>28.06.2016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7814-68F9-4CC6-857B-43DB621FCE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9691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34C4-E21D-4BAE-BD1C-2861712AEF16}" type="datetimeFigureOut">
              <a:rPr lang="de-DE" smtClean="0"/>
              <a:t>28.06.2016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7814-68F9-4CC6-857B-43DB621FCE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2760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34C4-E21D-4BAE-BD1C-2861712AEF16}" type="datetimeFigureOut">
              <a:rPr lang="de-DE" smtClean="0"/>
              <a:t>28.06.2016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7814-68F9-4CC6-857B-43DB621FCE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5776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34C4-E21D-4BAE-BD1C-2861712AEF16}" type="datetimeFigureOut">
              <a:rPr lang="de-DE" smtClean="0"/>
              <a:t>28.06.2016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7814-68F9-4CC6-857B-43DB621FCE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2273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34C4-E21D-4BAE-BD1C-2861712AEF16}" type="datetimeFigureOut">
              <a:rPr lang="de-DE" smtClean="0"/>
              <a:t>28.06.2016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77814-68F9-4CC6-857B-43DB621FCE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711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334C4-E21D-4BAE-BD1C-2861712AEF16}" type="datetimeFigureOut">
              <a:rPr lang="de-DE" smtClean="0"/>
              <a:t>28.06.2016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77814-68F9-4CC6-857B-43DB621FCE1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1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452185" y="998318"/>
            <a:ext cx="5708671" cy="5546861"/>
            <a:chOff x="452185" y="998318"/>
            <a:chExt cx="5708671" cy="5546861"/>
          </a:xfrm>
        </p:grpSpPr>
        <p:grpSp>
          <p:nvGrpSpPr>
            <p:cNvPr id="116" name="Gruppieren 115"/>
            <p:cNvGrpSpPr/>
            <p:nvPr/>
          </p:nvGrpSpPr>
          <p:grpSpPr>
            <a:xfrm>
              <a:off x="452185" y="4920430"/>
              <a:ext cx="3927309" cy="1624749"/>
              <a:chOff x="4029575" y="3171840"/>
              <a:chExt cx="4853976" cy="2497446"/>
            </a:xfrm>
          </p:grpSpPr>
          <p:grpSp>
            <p:nvGrpSpPr>
              <p:cNvPr id="109" name="Gruppieren 108"/>
              <p:cNvGrpSpPr/>
              <p:nvPr/>
            </p:nvGrpSpPr>
            <p:grpSpPr>
              <a:xfrm>
                <a:off x="4029575" y="3171840"/>
                <a:ext cx="4853976" cy="2497446"/>
                <a:chOff x="4029575" y="3171840"/>
                <a:chExt cx="4853976" cy="2497446"/>
              </a:xfrm>
            </p:grpSpPr>
            <p:sp>
              <p:nvSpPr>
                <p:cNvPr id="95" name="Freihandform 94"/>
                <p:cNvSpPr/>
                <p:nvPr/>
              </p:nvSpPr>
              <p:spPr>
                <a:xfrm>
                  <a:off x="4029575" y="3171840"/>
                  <a:ext cx="966865" cy="1024328"/>
                </a:xfrm>
                <a:custGeom>
                  <a:avLst/>
                  <a:gdLst>
                    <a:gd name="connsiteX0" fmla="*/ 0 w 966865"/>
                    <a:gd name="connsiteY0" fmla="*/ 267325 h 1024328"/>
                    <a:gd name="connsiteX1" fmla="*/ 966865 w 966865"/>
                    <a:gd name="connsiteY1" fmla="*/ 0 h 1024328"/>
                    <a:gd name="connsiteX2" fmla="*/ 966865 w 966865"/>
                    <a:gd name="connsiteY2" fmla="*/ 762000 h 1024328"/>
                    <a:gd name="connsiteX3" fmla="*/ 0 w 966865"/>
                    <a:gd name="connsiteY3" fmla="*/ 1024328 h 1024328"/>
                    <a:gd name="connsiteX4" fmla="*/ 0 w 966865"/>
                    <a:gd name="connsiteY4" fmla="*/ 267325 h 10243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66865" h="1024328">
                      <a:moveTo>
                        <a:pt x="0" y="267325"/>
                      </a:moveTo>
                      <a:lnTo>
                        <a:pt x="966865" y="0"/>
                      </a:lnTo>
                      <a:lnTo>
                        <a:pt x="966865" y="762000"/>
                      </a:lnTo>
                      <a:lnTo>
                        <a:pt x="0" y="1024328"/>
                      </a:lnTo>
                      <a:cubicBezTo>
                        <a:pt x="1665" y="772826"/>
                        <a:pt x="3331" y="521325"/>
                        <a:pt x="0" y="267325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8000"/>
                    </a:gs>
                    <a:gs pos="51000">
                      <a:srgbClr val="92D050"/>
                    </a:gs>
                    <a:gs pos="100000">
                      <a:schemeClr val="accent6">
                        <a:lumMod val="40000"/>
                        <a:lumOff val="60000"/>
                      </a:schemeClr>
                    </a:gs>
                  </a:gsLst>
                  <a:lin ang="108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7" name="Freihandform 96"/>
                <p:cNvSpPr/>
                <p:nvPr/>
              </p:nvSpPr>
              <p:spPr>
                <a:xfrm>
                  <a:off x="4996440" y="3171971"/>
                  <a:ext cx="659567" cy="1159239"/>
                </a:xfrm>
                <a:custGeom>
                  <a:avLst/>
                  <a:gdLst>
                    <a:gd name="connsiteX0" fmla="*/ 0 w 659567"/>
                    <a:gd name="connsiteY0" fmla="*/ 0 h 1159239"/>
                    <a:gd name="connsiteX1" fmla="*/ 0 w 659567"/>
                    <a:gd name="connsiteY1" fmla="*/ 762000 h 1159239"/>
                    <a:gd name="connsiteX2" fmla="*/ 659567 w 659567"/>
                    <a:gd name="connsiteY2" fmla="*/ 1159239 h 1159239"/>
                    <a:gd name="connsiteX3" fmla="*/ 659567 w 659567"/>
                    <a:gd name="connsiteY3" fmla="*/ 402236 h 1159239"/>
                    <a:gd name="connsiteX4" fmla="*/ 0 w 659567"/>
                    <a:gd name="connsiteY4" fmla="*/ 0 h 11592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59567" h="1159239">
                      <a:moveTo>
                        <a:pt x="0" y="0"/>
                      </a:moveTo>
                      <a:lnTo>
                        <a:pt x="0" y="762000"/>
                      </a:lnTo>
                      <a:lnTo>
                        <a:pt x="659567" y="1159239"/>
                      </a:lnTo>
                      <a:lnTo>
                        <a:pt x="659567" y="40223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8000"/>
                    </a:gs>
                    <a:gs pos="51000">
                      <a:srgbClr val="92D050"/>
                    </a:gs>
                    <a:gs pos="100000">
                      <a:schemeClr val="accent6">
                        <a:lumMod val="40000"/>
                        <a:lumOff val="6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8" name="Freihandform 97"/>
                <p:cNvSpPr/>
                <p:nvPr/>
              </p:nvSpPr>
              <p:spPr>
                <a:xfrm>
                  <a:off x="5656007" y="3293588"/>
                  <a:ext cx="966865" cy="1024328"/>
                </a:xfrm>
                <a:custGeom>
                  <a:avLst/>
                  <a:gdLst>
                    <a:gd name="connsiteX0" fmla="*/ 0 w 966865"/>
                    <a:gd name="connsiteY0" fmla="*/ 267325 h 1024328"/>
                    <a:gd name="connsiteX1" fmla="*/ 966865 w 966865"/>
                    <a:gd name="connsiteY1" fmla="*/ 0 h 1024328"/>
                    <a:gd name="connsiteX2" fmla="*/ 966865 w 966865"/>
                    <a:gd name="connsiteY2" fmla="*/ 762000 h 1024328"/>
                    <a:gd name="connsiteX3" fmla="*/ 0 w 966865"/>
                    <a:gd name="connsiteY3" fmla="*/ 1024328 h 1024328"/>
                    <a:gd name="connsiteX4" fmla="*/ 0 w 966865"/>
                    <a:gd name="connsiteY4" fmla="*/ 267325 h 10243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66865" h="1024328">
                      <a:moveTo>
                        <a:pt x="0" y="267325"/>
                      </a:moveTo>
                      <a:lnTo>
                        <a:pt x="966865" y="0"/>
                      </a:lnTo>
                      <a:lnTo>
                        <a:pt x="966865" y="762000"/>
                      </a:lnTo>
                      <a:lnTo>
                        <a:pt x="0" y="1024328"/>
                      </a:lnTo>
                      <a:cubicBezTo>
                        <a:pt x="1665" y="772826"/>
                        <a:pt x="3331" y="521325"/>
                        <a:pt x="0" y="267325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8000"/>
                    </a:gs>
                    <a:gs pos="51000">
                      <a:srgbClr val="92D050"/>
                    </a:gs>
                    <a:gs pos="100000">
                      <a:schemeClr val="accent6">
                        <a:lumMod val="40000"/>
                        <a:lumOff val="60000"/>
                      </a:schemeClr>
                    </a:gs>
                  </a:gsLst>
                  <a:lin ang="108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99" name="Freihandform 98"/>
                <p:cNvSpPr/>
                <p:nvPr/>
              </p:nvSpPr>
              <p:spPr>
                <a:xfrm>
                  <a:off x="6622872" y="3293719"/>
                  <a:ext cx="659567" cy="1159239"/>
                </a:xfrm>
                <a:custGeom>
                  <a:avLst/>
                  <a:gdLst>
                    <a:gd name="connsiteX0" fmla="*/ 0 w 659567"/>
                    <a:gd name="connsiteY0" fmla="*/ 0 h 1159239"/>
                    <a:gd name="connsiteX1" fmla="*/ 0 w 659567"/>
                    <a:gd name="connsiteY1" fmla="*/ 762000 h 1159239"/>
                    <a:gd name="connsiteX2" fmla="*/ 659567 w 659567"/>
                    <a:gd name="connsiteY2" fmla="*/ 1159239 h 1159239"/>
                    <a:gd name="connsiteX3" fmla="*/ 659567 w 659567"/>
                    <a:gd name="connsiteY3" fmla="*/ 402236 h 1159239"/>
                    <a:gd name="connsiteX4" fmla="*/ 0 w 659567"/>
                    <a:gd name="connsiteY4" fmla="*/ 0 h 11592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59567" h="1159239">
                      <a:moveTo>
                        <a:pt x="0" y="0"/>
                      </a:moveTo>
                      <a:lnTo>
                        <a:pt x="0" y="762000"/>
                      </a:lnTo>
                      <a:lnTo>
                        <a:pt x="659567" y="1159239"/>
                      </a:lnTo>
                      <a:lnTo>
                        <a:pt x="659567" y="40223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8000"/>
                    </a:gs>
                    <a:gs pos="51000">
                      <a:srgbClr val="92D050"/>
                    </a:gs>
                    <a:gs pos="100000">
                      <a:schemeClr val="accent6">
                        <a:lumMod val="40000"/>
                        <a:lumOff val="6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00" name="Freihandform 99"/>
                <p:cNvSpPr/>
                <p:nvPr/>
              </p:nvSpPr>
              <p:spPr>
                <a:xfrm>
                  <a:off x="7257119" y="3428630"/>
                  <a:ext cx="966865" cy="1024328"/>
                </a:xfrm>
                <a:custGeom>
                  <a:avLst/>
                  <a:gdLst>
                    <a:gd name="connsiteX0" fmla="*/ 0 w 966865"/>
                    <a:gd name="connsiteY0" fmla="*/ 267325 h 1024328"/>
                    <a:gd name="connsiteX1" fmla="*/ 966865 w 966865"/>
                    <a:gd name="connsiteY1" fmla="*/ 0 h 1024328"/>
                    <a:gd name="connsiteX2" fmla="*/ 966865 w 966865"/>
                    <a:gd name="connsiteY2" fmla="*/ 762000 h 1024328"/>
                    <a:gd name="connsiteX3" fmla="*/ 0 w 966865"/>
                    <a:gd name="connsiteY3" fmla="*/ 1024328 h 1024328"/>
                    <a:gd name="connsiteX4" fmla="*/ 0 w 966865"/>
                    <a:gd name="connsiteY4" fmla="*/ 267325 h 10243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66865" h="1024328">
                      <a:moveTo>
                        <a:pt x="0" y="267325"/>
                      </a:moveTo>
                      <a:lnTo>
                        <a:pt x="966865" y="0"/>
                      </a:lnTo>
                      <a:lnTo>
                        <a:pt x="966865" y="762000"/>
                      </a:lnTo>
                      <a:lnTo>
                        <a:pt x="0" y="1024328"/>
                      </a:lnTo>
                      <a:cubicBezTo>
                        <a:pt x="1665" y="772826"/>
                        <a:pt x="3331" y="521325"/>
                        <a:pt x="0" y="267325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8000"/>
                    </a:gs>
                    <a:gs pos="51000">
                      <a:srgbClr val="92D050"/>
                    </a:gs>
                    <a:gs pos="100000">
                      <a:schemeClr val="accent6">
                        <a:lumMod val="40000"/>
                        <a:lumOff val="60000"/>
                      </a:schemeClr>
                    </a:gs>
                  </a:gsLst>
                  <a:lin ang="108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01" name="Freihandform 100"/>
                <p:cNvSpPr/>
                <p:nvPr/>
              </p:nvSpPr>
              <p:spPr>
                <a:xfrm>
                  <a:off x="8223984" y="3428630"/>
                  <a:ext cx="659567" cy="1159239"/>
                </a:xfrm>
                <a:custGeom>
                  <a:avLst/>
                  <a:gdLst>
                    <a:gd name="connsiteX0" fmla="*/ 0 w 659567"/>
                    <a:gd name="connsiteY0" fmla="*/ 0 h 1159239"/>
                    <a:gd name="connsiteX1" fmla="*/ 0 w 659567"/>
                    <a:gd name="connsiteY1" fmla="*/ 762000 h 1159239"/>
                    <a:gd name="connsiteX2" fmla="*/ 659567 w 659567"/>
                    <a:gd name="connsiteY2" fmla="*/ 1159239 h 1159239"/>
                    <a:gd name="connsiteX3" fmla="*/ 659567 w 659567"/>
                    <a:gd name="connsiteY3" fmla="*/ 402236 h 1159239"/>
                    <a:gd name="connsiteX4" fmla="*/ 0 w 659567"/>
                    <a:gd name="connsiteY4" fmla="*/ 0 h 11592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59567" h="1159239">
                      <a:moveTo>
                        <a:pt x="0" y="0"/>
                      </a:moveTo>
                      <a:lnTo>
                        <a:pt x="0" y="762000"/>
                      </a:lnTo>
                      <a:lnTo>
                        <a:pt x="659567" y="1159239"/>
                      </a:lnTo>
                      <a:lnTo>
                        <a:pt x="659567" y="40223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008000"/>
                    </a:gs>
                    <a:gs pos="51000">
                      <a:srgbClr val="92D050"/>
                    </a:gs>
                    <a:gs pos="100000">
                      <a:schemeClr val="accent6">
                        <a:lumMod val="40000"/>
                        <a:lumOff val="6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108" name="Gruppieren 107"/>
                <p:cNvGrpSpPr/>
                <p:nvPr/>
              </p:nvGrpSpPr>
              <p:grpSpPr>
                <a:xfrm>
                  <a:off x="4029575" y="4253257"/>
                  <a:ext cx="4853976" cy="1416029"/>
                  <a:chOff x="4181975" y="3324240"/>
                  <a:chExt cx="4853976" cy="1416029"/>
                </a:xfrm>
              </p:grpSpPr>
              <p:sp>
                <p:nvSpPr>
                  <p:cNvPr id="102" name="Freihandform 101"/>
                  <p:cNvSpPr/>
                  <p:nvPr/>
                </p:nvSpPr>
                <p:spPr>
                  <a:xfrm>
                    <a:off x="4181975" y="3324240"/>
                    <a:ext cx="966865" cy="1024328"/>
                  </a:xfrm>
                  <a:custGeom>
                    <a:avLst/>
                    <a:gdLst>
                      <a:gd name="connsiteX0" fmla="*/ 0 w 966865"/>
                      <a:gd name="connsiteY0" fmla="*/ 267325 h 1024328"/>
                      <a:gd name="connsiteX1" fmla="*/ 966865 w 966865"/>
                      <a:gd name="connsiteY1" fmla="*/ 0 h 1024328"/>
                      <a:gd name="connsiteX2" fmla="*/ 966865 w 966865"/>
                      <a:gd name="connsiteY2" fmla="*/ 762000 h 1024328"/>
                      <a:gd name="connsiteX3" fmla="*/ 0 w 966865"/>
                      <a:gd name="connsiteY3" fmla="*/ 1024328 h 1024328"/>
                      <a:gd name="connsiteX4" fmla="*/ 0 w 966865"/>
                      <a:gd name="connsiteY4" fmla="*/ 267325 h 10243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966865" h="1024328">
                        <a:moveTo>
                          <a:pt x="0" y="267325"/>
                        </a:moveTo>
                        <a:lnTo>
                          <a:pt x="966865" y="0"/>
                        </a:lnTo>
                        <a:lnTo>
                          <a:pt x="966865" y="762000"/>
                        </a:lnTo>
                        <a:lnTo>
                          <a:pt x="0" y="1024328"/>
                        </a:lnTo>
                        <a:cubicBezTo>
                          <a:pt x="1665" y="772826"/>
                          <a:pt x="3331" y="521325"/>
                          <a:pt x="0" y="267325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008000"/>
                      </a:gs>
                      <a:gs pos="51000">
                        <a:srgbClr val="92D050"/>
                      </a:gs>
                      <a:gs pos="100000">
                        <a:schemeClr val="accent6">
                          <a:lumMod val="40000"/>
                          <a:lumOff val="60000"/>
                        </a:schemeClr>
                      </a:gs>
                    </a:gsLst>
                    <a:lin ang="108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03" name="Freihandform 102"/>
                  <p:cNvSpPr/>
                  <p:nvPr/>
                </p:nvSpPr>
                <p:spPr>
                  <a:xfrm>
                    <a:off x="5148840" y="3324371"/>
                    <a:ext cx="659567" cy="1159239"/>
                  </a:xfrm>
                  <a:custGeom>
                    <a:avLst/>
                    <a:gdLst>
                      <a:gd name="connsiteX0" fmla="*/ 0 w 659567"/>
                      <a:gd name="connsiteY0" fmla="*/ 0 h 1159239"/>
                      <a:gd name="connsiteX1" fmla="*/ 0 w 659567"/>
                      <a:gd name="connsiteY1" fmla="*/ 762000 h 1159239"/>
                      <a:gd name="connsiteX2" fmla="*/ 659567 w 659567"/>
                      <a:gd name="connsiteY2" fmla="*/ 1159239 h 1159239"/>
                      <a:gd name="connsiteX3" fmla="*/ 659567 w 659567"/>
                      <a:gd name="connsiteY3" fmla="*/ 402236 h 1159239"/>
                      <a:gd name="connsiteX4" fmla="*/ 0 w 659567"/>
                      <a:gd name="connsiteY4" fmla="*/ 0 h 11592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59567" h="1159239">
                        <a:moveTo>
                          <a:pt x="0" y="0"/>
                        </a:moveTo>
                        <a:lnTo>
                          <a:pt x="0" y="762000"/>
                        </a:lnTo>
                        <a:lnTo>
                          <a:pt x="659567" y="1159239"/>
                        </a:lnTo>
                        <a:lnTo>
                          <a:pt x="659567" y="40223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008000"/>
                      </a:gs>
                      <a:gs pos="51000">
                        <a:srgbClr val="92D050"/>
                      </a:gs>
                      <a:gs pos="100000">
                        <a:schemeClr val="accent6">
                          <a:lumMod val="40000"/>
                          <a:lumOff val="60000"/>
                        </a:schemeClr>
                      </a:gs>
                    </a:gsLst>
                    <a:lin ang="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04" name="Freihandform 103"/>
                  <p:cNvSpPr/>
                  <p:nvPr/>
                </p:nvSpPr>
                <p:spPr>
                  <a:xfrm>
                    <a:off x="5808407" y="3445988"/>
                    <a:ext cx="966865" cy="1024328"/>
                  </a:xfrm>
                  <a:custGeom>
                    <a:avLst/>
                    <a:gdLst>
                      <a:gd name="connsiteX0" fmla="*/ 0 w 966865"/>
                      <a:gd name="connsiteY0" fmla="*/ 267325 h 1024328"/>
                      <a:gd name="connsiteX1" fmla="*/ 966865 w 966865"/>
                      <a:gd name="connsiteY1" fmla="*/ 0 h 1024328"/>
                      <a:gd name="connsiteX2" fmla="*/ 966865 w 966865"/>
                      <a:gd name="connsiteY2" fmla="*/ 762000 h 1024328"/>
                      <a:gd name="connsiteX3" fmla="*/ 0 w 966865"/>
                      <a:gd name="connsiteY3" fmla="*/ 1024328 h 1024328"/>
                      <a:gd name="connsiteX4" fmla="*/ 0 w 966865"/>
                      <a:gd name="connsiteY4" fmla="*/ 267325 h 10243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966865" h="1024328">
                        <a:moveTo>
                          <a:pt x="0" y="267325"/>
                        </a:moveTo>
                        <a:lnTo>
                          <a:pt x="966865" y="0"/>
                        </a:lnTo>
                        <a:lnTo>
                          <a:pt x="966865" y="762000"/>
                        </a:lnTo>
                        <a:lnTo>
                          <a:pt x="0" y="1024328"/>
                        </a:lnTo>
                        <a:cubicBezTo>
                          <a:pt x="1665" y="772826"/>
                          <a:pt x="3331" y="521325"/>
                          <a:pt x="0" y="267325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008000"/>
                      </a:gs>
                      <a:gs pos="51000">
                        <a:srgbClr val="92D050"/>
                      </a:gs>
                      <a:gs pos="100000">
                        <a:schemeClr val="accent6">
                          <a:lumMod val="40000"/>
                          <a:lumOff val="60000"/>
                        </a:schemeClr>
                      </a:gs>
                    </a:gsLst>
                    <a:lin ang="108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05" name="Freihandform 104"/>
                  <p:cNvSpPr/>
                  <p:nvPr/>
                </p:nvSpPr>
                <p:spPr>
                  <a:xfrm>
                    <a:off x="6775272" y="3446119"/>
                    <a:ext cx="659567" cy="1159239"/>
                  </a:xfrm>
                  <a:custGeom>
                    <a:avLst/>
                    <a:gdLst>
                      <a:gd name="connsiteX0" fmla="*/ 0 w 659567"/>
                      <a:gd name="connsiteY0" fmla="*/ 0 h 1159239"/>
                      <a:gd name="connsiteX1" fmla="*/ 0 w 659567"/>
                      <a:gd name="connsiteY1" fmla="*/ 762000 h 1159239"/>
                      <a:gd name="connsiteX2" fmla="*/ 659567 w 659567"/>
                      <a:gd name="connsiteY2" fmla="*/ 1159239 h 1159239"/>
                      <a:gd name="connsiteX3" fmla="*/ 659567 w 659567"/>
                      <a:gd name="connsiteY3" fmla="*/ 402236 h 1159239"/>
                      <a:gd name="connsiteX4" fmla="*/ 0 w 659567"/>
                      <a:gd name="connsiteY4" fmla="*/ 0 h 11592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59567" h="1159239">
                        <a:moveTo>
                          <a:pt x="0" y="0"/>
                        </a:moveTo>
                        <a:lnTo>
                          <a:pt x="0" y="762000"/>
                        </a:lnTo>
                        <a:lnTo>
                          <a:pt x="659567" y="1159239"/>
                        </a:lnTo>
                        <a:lnTo>
                          <a:pt x="659567" y="40223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008000"/>
                      </a:gs>
                      <a:gs pos="51000">
                        <a:srgbClr val="92D050"/>
                      </a:gs>
                      <a:gs pos="100000">
                        <a:schemeClr val="accent6">
                          <a:lumMod val="40000"/>
                          <a:lumOff val="60000"/>
                        </a:schemeClr>
                      </a:gs>
                    </a:gsLst>
                    <a:lin ang="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06" name="Freihandform 105"/>
                  <p:cNvSpPr/>
                  <p:nvPr/>
                </p:nvSpPr>
                <p:spPr>
                  <a:xfrm>
                    <a:off x="7409519" y="3581030"/>
                    <a:ext cx="966865" cy="1024328"/>
                  </a:xfrm>
                  <a:custGeom>
                    <a:avLst/>
                    <a:gdLst>
                      <a:gd name="connsiteX0" fmla="*/ 0 w 966865"/>
                      <a:gd name="connsiteY0" fmla="*/ 267325 h 1024328"/>
                      <a:gd name="connsiteX1" fmla="*/ 966865 w 966865"/>
                      <a:gd name="connsiteY1" fmla="*/ 0 h 1024328"/>
                      <a:gd name="connsiteX2" fmla="*/ 966865 w 966865"/>
                      <a:gd name="connsiteY2" fmla="*/ 762000 h 1024328"/>
                      <a:gd name="connsiteX3" fmla="*/ 0 w 966865"/>
                      <a:gd name="connsiteY3" fmla="*/ 1024328 h 1024328"/>
                      <a:gd name="connsiteX4" fmla="*/ 0 w 966865"/>
                      <a:gd name="connsiteY4" fmla="*/ 267325 h 10243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966865" h="1024328">
                        <a:moveTo>
                          <a:pt x="0" y="267325"/>
                        </a:moveTo>
                        <a:lnTo>
                          <a:pt x="966865" y="0"/>
                        </a:lnTo>
                        <a:lnTo>
                          <a:pt x="966865" y="762000"/>
                        </a:lnTo>
                        <a:lnTo>
                          <a:pt x="0" y="1024328"/>
                        </a:lnTo>
                        <a:cubicBezTo>
                          <a:pt x="1665" y="772826"/>
                          <a:pt x="3331" y="521325"/>
                          <a:pt x="0" y="267325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008000"/>
                      </a:gs>
                      <a:gs pos="51000">
                        <a:srgbClr val="92D050"/>
                      </a:gs>
                      <a:gs pos="100000">
                        <a:schemeClr val="accent6">
                          <a:lumMod val="40000"/>
                          <a:lumOff val="60000"/>
                        </a:schemeClr>
                      </a:gs>
                    </a:gsLst>
                    <a:lin ang="108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  <p:sp>
                <p:nvSpPr>
                  <p:cNvPr id="107" name="Freihandform 106"/>
                  <p:cNvSpPr/>
                  <p:nvPr/>
                </p:nvSpPr>
                <p:spPr>
                  <a:xfrm>
                    <a:off x="8376384" y="3581030"/>
                    <a:ext cx="659567" cy="1159239"/>
                  </a:xfrm>
                  <a:custGeom>
                    <a:avLst/>
                    <a:gdLst>
                      <a:gd name="connsiteX0" fmla="*/ 0 w 659567"/>
                      <a:gd name="connsiteY0" fmla="*/ 0 h 1159239"/>
                      <a:gd name="connsiteX1" fmla="*/ 0 w 659567"/>
                      <a:gd name="connsiteY1" fmla="*/ 762000 h 1159239"/>
                      <a:gd name="connsiteX2" fmla="*/ 659567 w 659567"/>
                      <a:gd name="connsiteY2" fmla="*/ 1159239 h 1159239"/>
                      <a:gd name="connsiteX3" fmla="*/ 659567 w 659567"/>
                      <a:gd name="connsiteY3" fmla="*/ 402236 h 1159239"/>
                      <a:gd name="connsiteX4" fmla="*/ 0 w 659567"/>
                      <a:gd name="connsiteY4" fmla="*/ 0 h 11592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59567" h="1159239">
                        <a:moveTo>
                          <a:pt x="0" y="0"/>
                        </a:moveTo>
                        <a:lnTo>
                          <a:pt x="0" y="762000"/>
                        </a:lnTo>
                        <a:lnTo>
                          <a:pt x="659567" y="1159239"/>
                        </a:lnTo>
                        <a:lnTo>
                          <a:pt x="659567" y="40223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008000"/>
                      </a:gs>
                      <a:gs pos="51000">
                        <a:srgbClr val="92D050"/>
                      </a:gs>
                      <a:gs pos="100000">
                        <a:schemeClr val="accent6">
                          <a:lumMod val="40000"/>
                          <a:lumOff val="60000"/>
                        </a:schemeClr>
                      </a:gs>
                    </a:gsLst>
                    <a:lin ang="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/>
                  </a:p>
                </p:txBody>
              </p:sp>
            </p:grpSp>
          </p:grpSp>
          <p:cxnSp>
            <p:nvCxnSpPr>
              <p:cNvPr id="110" name="Gerader Verbinder 109"/>
              <p:cNvCxnSpPr/>
              <p:nvPr/>
            </p:nvCxnSpPr>
            <p:spPr>
              <a:xfrm>
                <a:off x="4842906" y="3751590"/>
                <a:ext cx="10633" cy="829339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1" name="Gerader Verbinder 110"/>
              <p:cNvCxnSpPr/>
              <p:nvPr/>
            </p:nvCxnSpPr>
            <p:spPr>
              <a:xfrm>
                <a:off x="5109606" y="3780165"/>
                <a:ext cx="10633" cy="829339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2" name="Gerader Verbinder 111"/>
              <p:cNvCxnSpPr/>
              <p:nvPr/>
            </p:nvCxnSpPr>
            <p:spPr>
              <a:xfrm>
                <a:off x="6462318" y="3825293"/>
                <a:ext cx="10633" cy="829339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3" name="Gerader Verbinder 112"/>
              <p:cNvCxnSpPr/>
              <p:nvPr/>
            </p:nvCxnSpPr>
            <p:spPr>
              <a:xfrm>
                <a:off x="6757737" y="3873338"/>
                <a:ext cx="10633" cy="829339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4" name="Gerader Verbinder 113"/>
              <p:cNvCxnSpPr/>
              <p:nvPr/>
            </p:nvCxnSpPr>
            <p:spPr>
              <a:xfrm>
                <a:off x="8084706" y="3960335"/>
                <a:ext cx="10633" cy="829339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5" name="Gerader Verbinder 114"/>
              <p:cNvCxnSpPr/>
              <p:nvPr/>
            </p:nvCxnSpPr>
            <p:spPr>
              <a:xfrm>
                <a:off x="8352629" y="4038288"/>
                <a:ext cx="10633" cy="829339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23" name="Gerade Verbindung mit Pfeil 122"/>
            <p:cNvCxnSpPr/>
            <p:nvPr/>
          </p:nvCxnSpPr>
          <p:spPr>
            <a:xfrm flipH="1" flipV="1">
              <a:off x="2707467" y="2172287"/>
              <a:ext cx="1251066" cy="1456618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Gerade Verbindung mit Pfeil 129"/>
            <p:cNvCxnSpPr/>
            <p:nvPr/>
          </p:nvCxnSpPr>
          <p:spPr>
            <a:xfrm flipH="1">
              <a:off x="2707469" y="4164386"/>
              <a:ext cx="1251064" cy="1428322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4" name="Textfeld 133"/>
            <p:cNvSpPr txBox="1"/>
            <p:nvPr/>
          </p:nvSpPr>
          <p:spPr>
            <a:xfrm>
              <a:off x="3949930" y="3739448"/>
              <a:ext cx="2210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Wasserstoffbrücken</a:t>
              </a:r>
            </a:p>
          </p:txBody>
        </p:sp>
        <p:grpSp>
          <p:nvGrpSpPr>
            <p:cNvPr id="7" name="Gruppieren 6"/>
            <p:cNvGrpSpPr/>
            <p:nvPr/>
          </p:nvGrpSpPr>
          <p:grpSpPr>
            <a:xfrm>
              <a:off x="1586921" y="998318"/>
              <a:ext cx="1492604" cy="3287204"/>
              <a:chOff x="1586921" y="998318"/>
              <a:chExt cx="1492604" cy="3287204"/>
            </a:xfrm>
          </p:grpSpPr>
          <p:sp>
            <p:nvSpPr>
              <p:cNvPr id="23" name="Freihandform 22"/>
              <p:cNvSpPr/>
              <p:nvPr/>
            </p:nvSpPr>
            <p:spPr>
              <a:xfrm flipH="1">
                <a:off x="1603856" y="1507315"/>
                <a:ext cx="1459706" cy="904875"/>
              </a:xfrm>
              <a:custGeom>
                <a:avLst/>
                <a:gdLst>
                  <a:gd name="connsiteX0" fmla="*/ 0 w 1459706"/>
                  <a:gd name="connsiteY0" fmla="*/ 0 h 904875"/>
                  <a:gd name="connsiteX1" fmla="*/ 2381 w 1459706"/>
                  <a:gd name="connsiteY1" fmla="*/ 323850 h 904875"/>
                  <a:gd name="connsiteX2" fmla="*/ 26194 w 1459706"/>
                  <a:gd name="connsiteY2" fmla="*/ 354807 h 904875"/>
                  <a:gd name="connsiteX3" fmla="*/ 69056 w 1459706"/>
                  <a:gd name="connsiteY3" fmla="*/ 395288 h 904875"/>
                  <a:gd name="connsiteX4" fmla="*/ 126206 w 1459706"/>
                  <a:gd name="connsiteY4" fmla="*/ 416719 h 904875"/>
                  <a:gd name="connsiteX5" fmla="*/ 195262 w 1459706"/>
                  <a:gd name="connsiteY5" fmla="*/ 440532 h 904875"/>
                  <a:gd name="connsiteX6" fmla="*/ 314325 w 1459706"/>
                  <a:gd name="connsiteY6" fmla="*/ 490538 h 904875"/>
                  <a:gd name="connsiteX7" fmla="*/ 552450 w 1459706"/>
                  <a:gd name="connsiteY7" fmla="*/ 561975 h 904875"/>
                  <a:gd name="connsiteX8" fmla="*/ 797719 w 1459706"/>
                  <a:gd name="connsiteY8" fmla="*/ 631032 h 904875"/>
                  <a:gd name="connsiteX9" fmla="*/ 997744 w 1459706"/>
                  <a:gd name="connsiteY9" fmla="*/ 683419 h 904875"/>
                  <a:gd name="connsiteX10" fmla="*/ 1178719 w 1459706"/>
                  <a:gd name="connsiteY10" fmla="*/ 740569 h 904875"/>
                  <a:gd name="connsiteX11" fmla="*/ 1273969 w 1459706"/>
                  <a:gd name="connsiteY11" fmla="*/ 771525 h 904875"/>
                  <a:gd name="connsiteX12" fmla="*/ 1345406 w 1459706"/>
                  <a:gd name="connsiteY12" fmla="*/ 802482 h 904875"/>
                  <a:gd name="connsiteX13" fmla="*/ 1407319 w 1459706"/>
                  <a:gd name="connsiteY13" fmla="*/ 833438 h 904875"/>
                  <a:gd name="connsiteX14" fmla="*/ 1426369 w 1459706"/>
                  <a:gd name="connsiteY14" fmla="*/ 854869 h 904875"/>
                  <a:gd name="connsiteX15" fmla="*/ 1447800 w 1459706"/>
                  <a:gd name="connsiteY15" fmla="*/ 869157 h 904875"/>
                  <a:gd name="connsiteX16" fmla="*/ 1459706 w 1459706"/>
                  <a:gd name="connsiteY16" fmla="*/ 897732 h 904875"/>
                  <a:gd name="connsiteX17" fmla="*/ 1459706 w 1459706"/>
                  <a:gd name="connsiteY17" fmla="*/ 904875 h 904875"/>
                  <a:gd name="connsiteX18" fmla="*/ 1457325 w 1459706"/>
                  <a:gd name="connsiteY18" fmla="*/ 588169 h 904875"/>
                  <a:gd name="connsiteX19" fmla="*/ 1450181 w 1459706"/>
                  <a:gd name="connsiteY19" fmla="*/ 566738 h 904875"/>
                  <a:gd name="connsiteX20" fmla="*/ 1428750 w 1459706"/>
                  <a:gd name="connsiteY20" fmla="*/ 542925 h 904875"/>
                  <a:gd name="connsiteX21" fmla="*/ 1397794 w 1459706"/>
                  <a:gd name="connsiteY21" fmla="*/ 523875 h 904875"/>
                  <a:gd name="connsiteX22" fmla="*/ 1357312 w 1459706"/>
                  <a:gd name="connsiteY22" fmla="*/ 497682 h 904875"/>
                  <a:gd name="connsiteX23" fmla="*/ 1316831 w 1459706"/>
                  <a:gd name="connsiteY23" fmla="*/ 481013 h 904875"/>
                  <a:gd name="connsiteX24" fmla="*/ 1159669 w 1459706"/>
                  <a:gd name="connsiteY24" fmla="*/ 419100 h 904875"/>
                  <a:gd name="connsiteX25" fmla="*/ 457200 w 1459706"/>
                  <a:gd name="connsiteY25" fmla="*/ 221457 h 904875"/>
                  <a:gd name="connsiteX26" fmla="*/ 292894 w 1459706"/>
                  <a:gd name="connsiteY26" fmla="*/ 173832 h 904875"/>
                  <a:gd name="connsiteX27" fmla="*/ 178594 w 1459706"/>
                  <a:gd name="connsiteY27" fmla="*/ 123825 h 904875"/>
                  <a:gd name="connsiteX28" fmla="*/ 69056 w 1459706"/>
                  <a:gd name="connsiteY28" fmla="*/ 71438 h 904875"/>
                  <a:gd name="connsiteX29" fmla="*/ 0 w 1459706"/>
                  <a:gd name="connsiteY29" fmla="*/ 0 h 904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1459706" h="904875">
                    <a:moveTo>
                      <a:pt x="0" y="0"/>
                    </a:moveTo>
                    <a:cubicBezTo>
                      <a:pt x="794" y="107950"/>
                      <a:pt x="1587" y="215900"/>
                      <a:pt x="2381" y="323850"/>
                    </a:cubicBezTo>
                    <a:lnTo>
                      <a:pt x="26194" y="354807"/>
                    </a:lnTo>
                    <a:lnTo>
                      <a:pt x="69056" y="395288"/>
                    </a:lnTo>
                    <a:lnTo>
                      <a:pt x="126206" y="416719"/>
                    </a:lnTo>
                    <a:lnTo>
                      <a:pt x="195262" y="440532"/>
                    </a:lnTo>
                    <a:lnTo>
                      <a:pt x="314325" y="490538"/>
                    </a:lnTo>
                    <a:lnTo>
                      <a:pt x="552450" y="561975"/>
                    </a:lnTo>
                    <a:lnTo>
                      <a:pt x="797719" y="631032"/>
                    </a:lnTo>
                    <a:lnTo>
                      <a:pt x="997744" y="683419"/>
                    </a:lnTo>
                    <a:lnTo>
                      <a:pt x="1178719" y="740569"/>
                    </a:lnTo>
                    <a:lnTo>
                      <a:pt x="1273969" y="771525"/>
                    </a:lnTo>
                    <a:lnTo>
                      <a:pt x="1345406" y="802482"/>
                    </a:lnTo>
                    <a:lnTo>
                      <a:pt x="1407319" y="833438"/>
                    </a:lnTo>
                    <a:lnTo>
                      <a:pt x="1426369" y="854869"/>
                    </a:lnTo>
                    <a:lnTo>
                      <a:pt x="1447800" y="869157"/>
                    </a:lnTo>
                    <a:lnTo>
                      <a:pt x="1459706" y="897732"/>
                    </a:lnTo>
                    <a:lnTo>
                      <a:pt x="1459706" y="904875"/>
                    </a:lnTo>
                    <a:cubicBezTo>
                      <a:pt x="1458912" y="799306"/>
                      <a:pt x="1458119" y="693738"/>
                      <a:pt x="1457325" y="588169"/>
                    </a:cubicBezTo>
                    <a:lnTo>
                      <a:pt x="1450181" y="566738"/>
                    </a:lnTo>
                    <a:lnTo>
                      <a:pt x="1428750" y="542925"/>
                    </a:lnTo>
                    <a:lnTo>
                      <a:pt x="1397794" y="523875"/>
                    </a:lnTo>
                    <a:lnTo>
                      <a:pt x="1357312" y="497682"/>
                    </a:lnTo>
                    <a:lnTo>
                      <a:pt x="1316831" y="481013"/>
                    </a:lnTo>
                    <a:lnTo>
                      <a:pt x="1159669" y="419100"/>
                    </a:lnTo>
                    <a:lnTo>
                      <a:pt x="457200" y="221457"/>
                    </a:lnTo>
                    <a:lnTo>
                      <a:pt x="292894" y="173832"/>
                    </a:lnTo>
                    <a:lnTo>
                      <a:pt x="178594" y="123825"/>
                    </a:lnTo>
                    <a:lnTo>
                      <a:pt x="69056" y="71438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C00000"/>
                  </a:gs>
                  <a:gs pos="50000">
                    <a:srgbClr val="FFCCCC"/>
                  </a:gs>
                  <a:gs pos="100000">
                    <a:schemeClr val="bg1"/>
                  </a:gs>
                </a:gsLst>
                <a:lin ang="135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" name="Freihandform 25"/>
              <p:cNvSpPr/>
              <p:nvPr/>
            </p:nvSpPr>
            <p:spPr>
              <a:xfrm flipH="1">
                <a:off x="1603856" y="2810402"/>
                <a:ext cx="1459706" cy="904875"/>
              </a:xfrm>
              <a:custGeom>
                <a:avLst/>
                <a:gdLst>
                  <a:gd name="connsiteX0" fmla="*/ 0 w 1459706"/>
                  <a:gd name="connsiteY0" fmla="*/ 0 h 904875"/>
                  <a:gd name="connsiteX1" fmla="*/ 2381 w 1459706"/>
                  <a:gd name="connsiteY1" fmla="*/ 323850 h 904875"/>
                  <a:gd name="connsiteX2" fmla="*/ 26194 w 1459706"/>
                  <a:gd name="connsiteY2" fmla="*/ 354807 h 904875"/>
                  <a:gd name="connsiteX3" fmla="*/ 69056 w 1459706"/>
                  <a:gd name="connsiteY3" fmla="*/ 395288 h 904875"/>
                  <a:gd name="connsiteX4" fmla="*/ 126206 w 1459706"/>
                  <a:gd name="connsiteY4" fmla="*/ 416719 h 904875"/>
                  <a:gd name="connsiteX5" fmla="*/ 195262 w 1459706"/>
                  <a:gd name="connsiteY5" fmla="*/ 440532 h 904875"/>
                  <a:gd name="connsiteX6" fmla="*/ 314325 w 1459706"/>
                  <a:gd name="connsiteY6" fmla="*/ 490538 h 904875"/>
                  <a:gd name="connsiteX7" fmla="*/ 552450 w 1459706"/>
                  <a:gd name="connsiteY7" fmla="*/ 561975 h 904875"/>
                  <a:gd name="connsiteX8" fmla="*/ 797719 w 1459706"/>
                  <a:gd name="connsiteY8" fmla="*/ 631032 h 904875"/>
                  <a:gd name="connsiteX9" fmla="*/ 997744 w 1459706"/>
                  <a:gd name="connsiteY9" fmla="*/ 683419 h 904875"/>
                  <a:gd name="connsiteX10" fmla="*/ 1178719 w 1459706"/>
                  <a:gd name="connsiteY10" fmla="*/ 740569 h 904875"/>
                  <a:gd name="connsiteX11" fmla="*/ 1273969 w 1459706"/>
                  <a:gd name="connsiteY11" fmla="*/ 771525 h 904875"/>
                  <a:gd name="connsiteX12" fmla="*/ 1345406 w 1459706"/>
                  <a:gd name="connsiteY12" fmla="*/ 802482 h 904875"/>
                  <a:gd name="connsiteX13" fmla="*/ 1407319 w 1459706"/>
                  <a:gd name="connsiteY13" fmla="*/ 833438 h 904875"/>
                  <a:gd name="connsiteX14" fmla="*/ 1426369 w 1459706"/>
                  <a:gd name="connsiteY14" fmla="*/ 854869 h 904875"/>
                  <a:gd name="connsiteX15" fmla="*/ 1447800 w 1459706"/>
                  <a:gd name="connsiteY15" fmla="*/ 869157 h 904875"/>
                  <a:gd name="connsiteX16" fmla="*/ 1459706 w 1459706"/>
                  <a:gd name="connsiteY16" fmla="*/ 897732 h 904875"/>
                  <a:gd name="connsiteX17" fmla="*/ 1459706 w 1459706"/>
                  <a:gd name="connsiteY17" fmla="*/ 904875 h 904875"/>
                  <a:gd name="connsiteX18" fmla="*/ 1457325 w 1459706"/>
                  <a:gd name="connsiteY18" fmla="*/ 588169 h 904875"/>
                  <a:gd name="connsiteX19" fmla="*/ 1450181 w 1459706"/>
                  <a:gd name="connsiteY19" fmla="*/ 566738 h 904875"/>
                  <a:gd name="connsiteX20" fmla="*/ 1428750 w 1459706"/>
                  <a:gd name="connsiteY20" fmla="*/ 542925 h 904875"/>
                  <a:gd name="connsiteX21" fmla="*/ 1397794 w 1459706"/>
                  <a:gd name="connsiteY21" fmla="*/ 523875 h 904875"/>
                  <a:gd name="connsiteX22" fmla="*/ 1357312 w 1459706"/>
                  <a:gd name="connsiteY22" fmla="*/ 497682 h 904875"/>
                  <a:gd name="connsiteX23" fmla="*/ 1316831 w 1459706"/>
                  <a:gd name="connsiteY23" fmla="*/ 481013 h 904875"/>
                  <a:gd name="connsiteX24" fmla="*/ 1159669 w 1459706"/>
                  <a:gd name="connsiteY24" fmla="*/ 419100 h 904875"/>
                  <a:gd name="connsiteX25" fmla="*/ 457200 w 1459706"/>
                  <a:gd name="connsiteY25" fmla="*/ 221457 h 904875"/>
                  <a:gd name="connsiteX26" fmla="*/ 292894 w 1459706"/>
                  <a:gd name="connsiteY26" fmla="*/ 173832 h 904875"/>
                  <a:gd name="connsiteX27" fmla="*/ 178594 w 1459706"/>
                  <a:gd name="connsiteY27" fmla="*/ 123825 h 904875"/>
                  <a:gd name="connsiteX28" fmla="*/ 69056 w 1459706"/>
                  <a:gd name="connsiteY28" fmla="*/ 71438 h 904875"/>
                  <a:gd name="connsiteX29" fmla="*/ 0 w 1459706"/>
                  <a:gd name="connsiteY29" fmla="*/ 0 h 904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1459706" h="904875">
                    <a:moveTo>
                      <a:pt x="0" y="0"/>
                    </a:moveTo>
                    <a:cubicBezTo>
                      <a:pt x="794" y="107950"/>
                      <a:pt x="1587" y="215900"/>
                      <a:pt x="2381" y="323850"/>
                    </a:cubicBezTo>
                    <a:lnTo>
                      <a:pt x="26194" y="354807"/>
                    </a:lnTo>
                    <a:lnTo>
                      <a:pt x="69056" y="395288"/>
                    </a:lnTo>
                    <a:lnTo>
                      <a:pt x="126206" y="416719"/>
                    </a:lnTo>
                    <a:lnTo>
                      <a:pt x="195262" y="440532"/>
                    </a:lnTo>
                    <a:lnTo>
                      <a:pt x="314325" y="490538"/>
                    </a:lnTo>
                    <a:lnTo>
                      <a:pt x="552450" y="561975"/>
                    </a:lnTo>
                    <a:lnTo>
                      <a:pt x="797719" y="631032"/>
                    </a:lnTo>
                    <a:lnTo>
                      <a:pt x="997744" y="683419"/>
                    </a:lnTo>
                    <a:lnTo>
                      <a:pt x="1178719" y="740569"/>
                    </a:lnTo>
                    <a:lnTo>
                      <a:pt x="1273969" y="771525"/>
                    </a:lnTo>
                    <a:lnTo>
                      <a:pt x="1345406" y="802482"/>
                    </a:lnTo>
                    <a:lnTo>
                      <a:pt x="1407319" y="833438"/>
                    </a:lnTo>
                    <a:lnTo>
                      <a:pt x="1426369" y="854869"/>
                    </a:lnTo>
                    <a:lnTo>
                      <a:pt x="1447800" y="869157"/>
                    </a:lnTo>
                    <a:lnTo>
                      <a:pt x="1459706" y="897732"/>
                    </a:lnTo>
                    <a:lnTo>
                      <a:pt x="1459706" y="904875"/>
                    </a:lnTo>
                    <a:cubicBezTo>
                      <a:pt x="1458912" y="799306"/>
                      <a:pt x="1458119" y="693738"/>
                      <a:pt x="1457325" y="588169"/>
                    </a:cubicBezTo>
                    <a:lnTo>
                      <a:pt x="1450181" y="566738"/>
                    </a:lnTo>
                    <a:lnTo>
                      <a:pt x="1428750" y="542925"/>
                    </a:lnTo>
                    <a:lnTo>
                      <a:pt x="1397794" y="523875"/>
                    </a:lnTo>
                    <a:lnTo>
                      <a:pt x="1357312" y="497682"/>
                    </a:lnTo>
                    <a:lnTo>
                      <a:pt x="1316831" y="481013"/>
                    </a:lnTo>
                    <a:lnTo>
                      <a:pt x="1159669" y="419100"/>
                    </a:lnTo>
                    <a:lnTo>
                      <a:pt x="457200" y="221457"/>
                    </a:lnTo>
                    <a:lnTo>
                      <a:pt x="292894" y="173832"/>
                    </a:lnTo>
                    <a:lnTo>
                      <a:pt x="178594" y="123825"/>
                    </a:lnTo>
                    <a:lnTo>
                      <a:pt x="69056" y="71438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C00000"/>
                  </a:gs>
                  <a:gs pos="50000">
                    <a:srgbClr val="FFCCCC"/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" name="Freihandform 21"/>
              <p:cNvSpPr/>
              <p:nvPr/>
            </p:nvSpPr>
            <p:spPr>
              <a:xfrm>
                <a:off x="1603856" y="2178007"/>
                <a:ext cx="1459706" cy="904875"/>
              </a:xfrm>
              <a:custGeom>
                <a:avLst/>
                <a:gdLst>
                  <a:gd name="connsiteX0" fmla="*/ 0 w 1459706"/>
                  <a:gd name="connsiteY0" fmla="*/ 0 h 904875"/>
                  <a:gd name="connsiteX1" fmla="*/ 2381 w 1459706"/>
                  <a:gd name="connsiteY1" fmla="*/ 323850 h 904875"/>
                  <a:gd name="connsiteX2" fmla="*/ 26194 w 1459706"/>
                  <a:gd name="connsiteY2" fmla="*/ 354807 h 904875"/>
                  <a:gd name="connsiteX3" fmla="*/ 69056 w 1459706"/>
                  <a:gd name="connsiteY3" fmla="*/ 395288 h 904875"/>
                  <a:gd name="connsiteX4" fmla="*/ 126206 w 1459706"/>
                  <a:gd name="connsiteY4" fmla="*/ 416719 h 904875"/>
                  <a:gd name="connsiteX5" fmla="*/ 195262 w 1459706"/>
                  <a:gd name="connsiteY5" fmla="*/ 440532 h 904875"/>
                  <a:gd name="connsiteX6" fmla="*/ 314325 w 1459706"/>
                  <a:gd name="connsiteY6" fmla="*/ 490538 h 904875"/>
                  <a:gd name="connsiteX7" fmla="*/ 552450 w 1459706"/>
                  <a:gd name="connsiteY7" fmla="*/ 561975 h 904875"/>
                  <a:gd name="connsiteX8" fmla="*/ 797719 w 1459706"/>
                  <a:gd name="connsiteY8" fmla="*/ 631032 h 904875"/>
                  <a:gd name="connsiteX9" fmla="*/ 997744 w 1459706"/>
                  <a:gd name="connsiteY9" fmla="*/ 683419 h 904875"/>
                  <a:gd name="connsiteX10" fmla="*/ 1178719 w 1459706"/>
                  <a:gd name="connsiteY10" fmla="*/ 740569 h 904875"/>
                  <a:gd name="connsiteX11" fmla="*/ 1273969 w 1459706"/>
                  <a:gd name="connsiteY11" fmla="*/ 771525 h 904875"/>
                  <a:gd name="connsiteX12" fmla="*/ 1345406 w 1459706"/>
                  <a:gd name="connsiteY12" fmla="*/ 802482 h 904875"/>
                  <a:gd name="connsiteX13" fmla="*/ 1407319 w 1459706"/>
                  <a:gd name="connsiteY13" fmla="*/ 833438 h 904875"/>
                  <a:gd name="connsiteX14" fmla="*/ 1426369 w 1459706"/>
                  <a:gd name="connsiteY14" fmla="*/ 854869 h 904875"/>
                  <a:gd name="connsiteX15" fmla="*/ 1447800 w 1459706"/>
                  <a:gd name="connsiteY15" fmla="*/ 869157 h 904875"/>
                  <a:gd name="connsiteX16" fmla="*/ 1459706 w 1459706"/>
                  <a:gd name="connsiteY16" fmla="*/ 897732 h 904875"/>
                  <a:gd name="connsiteX17" fmla="*/ 1459706 w 1459706"/>
                  <a:gd name="connsiteY17" fmla="*/ 904875 h 904875"/>
                  <a:gd name="connsiteX18" fmla="*/ 1457325 w 1459706"/>
                  <a:gd name="connsiteY18" fmla="*/ 588169 h 904875"/>
                  <a:gd name="connsiteX19" fmla="*/ 1450181 w 1459706"/>
                  <a:gd name="connsiteY19" fmla="*/ 566738 h 904875"/>
                  <a:gd name="connsiteX20" fmla="*/ 1428750 w 1459706"/>
                  <a:gd name="connsiteY20" fmla="*/ 542925 h 904875"/>
                  <a:gd name="connsiteX21" fmla="*/ 1397794 w 1459706"/>
                  <a:gd name="connsiteY21" fmla="*/ 523875 h 904875"/>
                  <a:gd name="connsiteX22" fmla="*/ 1357312 w 1459706"/>
                  <a:gd name="connsiteY22" fmla="*/ 497682 h 904875"/>
                  <a:gd name="connsiteX23" fmla="*/ 1316831 w 1459706"/>
                  <a:gd name="connsiteY23" fmla="*/ 481013 h 904875"/>
                  <a:gd name="connsiteX24" fmla="*/ 1159669 w 1459706"/>
                  <a:gd name="connsiteY24" fmla="*/ 419100 h 904875"/>
                  <a:gd name="connsiteX25" fmla="*/ 457200 w 1459706"/>
                  <a:gd name="connsiteY25" fmla="*/ 221457 h 904875"/>
                  <a:gd name="connsiteX26" fmla="*/ 292894 w 1459706"/>
                  <a:gd name="connsiteY26" fmla="*/ 173832 h 904875"/>
                  <a:gd name="connsiteX27" fmla="*/ 178594 w 1459706"/>
                  <a:gd name="connsiteY27" fmla="*/ 123825 h 904875"/>
                  <a:gd name="connsiteX28" fmla="*/ 69056 w 1459706"/>
                  <a:gd name="connsiteY28" fmla="*/ 71438 h 904875"/>
                  <a:gd name="connsiteX29" fmla="*/ 0 w 1459706"/>
                  <a:gd name="connsiteY29" fmla="*/ 0 h 904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1459706" h="904875">
                    <a:moveTo>
                      <a:pt x="0" y="0"/>
                    </a:moveTo>
                    <a:cubicBezTo>
                      <a:pt x="794" y="107950"/>
                      <a:pt x="1587" y="215900"/>
                      <a:pt x="2381" y="323850"/>
                    </a:cubicBezTo>
                    <a:lnTo>
                      <a:pt x="26194" y="354807"/>
                    </a:lnTo>
                    <a:lnTo>
                      <a:pt x="69056" y="395288"/>
                    </a:lnTo>
                    <a:lnTo>
                      <a:pt x="126206" y="416719"/>
                    </a:lnTo>
                    <a:lnTo>
                      <a:pt x="195262" y="440532"/>
                    </a:lnTo>
                    <a:lnTo>
                      <a:pt x="314325" y="490538"/>
                    </a:lnTo>
                    <a:lnTo>
                      <a:pt x="552450" y="561975"/>
                    </a:lnTo>
                    <a:lnTo>
                      <a:pt x="797719" y="631032"/>
                    </a:lnTo>
                    <a:lnTo>
                      <a:pt x="997744" y="683419"/>
                    </a:lnTo>
                    <a:lnTo>
                      <a:pt x="1178719" y="740569"/>
                    </a:lnTo>
                    <a:lnTo>
                      <a:pt x="1273969" y="771525"/>
                    </a:lnTo>
                    <a:lnTo>
                      <a:pt x="1345406" y="802482"/>
                    </a:lnTo>
                    <a:lnTo>
                      <a:pt x="1407319" y="833438"/>
                    </a:lnTo>
                    <a:lnTo>
                      <a:pt x="1426369" y="854869"/>
                    </a:lnTo>
                    <a:lnTo>
                      <a:pt x="1447800" y="869157"/>
                    </a:lnTo>
                    <a:lnTo>
                      <a:pt x="1459706" y="897732"/>
                    </a:lnTo>
                    <a:lnTo>
                      <a:pt x="1459706" y="904875"/>
                    </a:lnTo>
                    <a:cubicBezTo>
                      <a:pt x="1458912" y="799306"/>
                      <a:pt x="1458119" y="693738"/>
                      <a:pt x="1457325" y="588169"/>
                    </a:cubicBezTo>
                    <a:lnTo>
                      <a:pt x="1450181" y="566738"/>
                    </a:lnTo>
                    <a:lnTo>
                      <a:pt x="1428750" y="542925"/>
                    </a:lnTo>
                    <a:lnTo>
                      <a:pt x="1397794" y="523875"/>
                    </a:lnTo>
                    <a:lnTo>
                      <a:pt x="1357312" y="497682"/>
                    </a:lnTo>
                    <a:lnTo>
                      <a:pt x="1316831" y="481013"/>
                    </a:lnTo>
                    <a:lnTo>
                      <a:pt x="1159669" y="419100"/>
                    </a:lnTo>
                    <a:lnTo>
                      <a:pt x="457200" y="221457"/>
                    </a:lnTo>
                    <a:lnTo>
                      <a:pt x="292894" y="173832"/>
                    </a:lnTo>
                    <a:lnTo>
                      <a:pt x="178594" y="123825"/>
                    </a:lnTo>
                    <a:lnTo>
                      <a:pt x="69056" y="71438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rgbClr val="C00000"/>
                  </a:gs>
                  <a:gs pos="50000">
                    <a:srgbClr val="FFCCCC"/>
                  </a:gs>
                  <a:gs pos="100000">
                    <a:schemeClr val="bg1"/>
                  </a:gs>
                </a:gsLst>
                <a:lin ang="81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27" name="Gerader Verbinder 26"/>
              <p:cNvCxnSpPr/>
              <p:nvPr/>
            </p:nvCxnSpPr>
            <p:spPr>
              <a:xfrm>
                <a:off x="1904657" y="1382889"/>
                <a:ext cx="0" cy="717974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Gerader Verbinder 40"/>
              <p:cNvCxnSpPr/>
              <p:nvPr/>
            </p:nvCxnSpPr>
            <p:spPr>
              <a:xfrm>
                <a:off x="2581988" y="1857022"/>
                <a:ext cx="0" cy="717974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Gerader Verbinder 41"/>
              <p:cNvCxnSpPr/>
              <p:nvPr/>
            </p:nvCxnSpPr>
            <p:spPr>
              <a:xfrm>
                <a:off x="1927235" y="2647246"/>
                <a:ext cx="0" cy="717974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Gerader Verbinder 42"/>
              <p:cNvCxnSpPr/>
              <p:nvPr/>
            </p:nvCxnSpPr>
            <p:spPr>
              <a:xfrm>
                <a:off x="2706169" y="3110087"/>
                <a:ext cx="0" cy="717974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4" name="Freihandform 43"/>
              <p:cNvSpPr/>
              <p:nvPr/>
            </p:nvSpPr>
            <p:spPr>
              <a:xfrm>
                <a:off x="1586921" y="998318"/>
                <a:ext cx="1459706" cy="904875"/>
              </a:xfrm>
              <a:custGeom>
                <a:avLst/>
                <a:gdLst>
                  <a:gd name="connsiteX0" fmla="*/ 0 w 1459706"/>
                  <a:gd name="connsiteY0" fmla="*/ 0 h 904875"/>
                  <a:gd name="connsiteX1" fmla="*/ 2381 w 1459706"/>
                  <a:gd name="connsiteY1" fmla="*/ 323850 h 904875"/>
                  <a:gd name="connsiteX2" fmla="*/ 26194 w 1459706"/>
                  <a:gd name="connsiteY2" fmla="*/ 354807 h 904875"/>
                  <a:gd name="connsiteX3" fmla="*/ 69056 w 1459706"/>
                  <a:gd name="connsiteY3" fmla="*/ 395288 h 904875"/>
                  <a:gd name="connsiteX4" fmla="*/ 126206 w 1459706"/>
                  <a:gd name="connsiteY4" fmla="*/ 416719 h 904875"/>
                  <a:gd name="connsiteX5" fmla="*/ 195262 w 1459706"/>
                  <a:gd name="connsiteY5" fmla="*/ 440532 h 904875"/>
                  <a:gd name="connsiteX6" fmla="*/ 314325 w 1459706"/>
                  <a:gd name="connsiteY6" fmla="*/ 490538 h 904875"/>
                  <a:gd name="connsiteX7" fmla="*/ 552450 w 1459706"/>
                  <a:gd name="connsiteY7" fmla="*/ 561975 h 904875"/>
                  <a:gd name="connsiteX8" fmla="*/ 797719 w 1459706"/>
                  <a:gd name="connsiteY8" fmla="*/ 631032 h 904875"/>
                  <a:gd name="connsiteX9" fmla="*/ 997744 w 1459706"/>
                  <a:gd name="connsiteY9" fmla="*/ 683419 h 904875"/>
                  <a:gd name="connsiteX10" fmla="*/ 1178719 w 1459706"/>
                  <a:gd name="connsiteY10" fmla="*/ 740569 h 904875"/>
                  <a:gd name="connsiteX11" fmla="*/ 1273969 w 1459706"/>
                  <a:gd name="connsiteY11" fmla="*/ 771525 h 904875"/>
                  <a:gd name="connsiteX12" fmla="*/ 1345406 w 1459706"/>
                  <a:gd name="connsiteY12" fmla="*/ 802482 h 904875"/>
                  <a:gd name="connsiteX13" fmla="*/ 1407319 w 1459706"/>
                  <a:gd name="connsiteY13" fmla="*/ 833438 h 904875"/>
                  <a:gd name="connsiteX14" fmla="*/ 1426369 w 1459706"/>
                  <a:gd name="connsiteY14" fmla="*/ 854869 h 904875"/>
                  <a:gd name="connsiteX15" fmla="*/ 1447800 w 1459706"/>
                  <a:gd name="connsiteY15" fmla="*/ 869157 h 904875"/>
                  <a:gd name="connsiteX16" fmla="*/ 1459706 w 1459706"/>
                  <a:gd name="connsiteY16" fmla="*/ 897732 h 904875"/>
                  <a:gd name="connsiteX17" fmla="*/ 1459706 w 1459706"/>
                  <a:gd name="connsiteY17" fmla="*/ 904875 h 904875"/>
                  <a:gd name="connsiteX18" fmla="*/ 1457325 w 1459706"/>
                  <a:gd name="connsiteY18" fmla="*/ 588169 h 904875"/>
                  <a:gd name="connsiteX19" fmla="*/ 1450181 w 1459706"/>
                  <a:gd name="connsiteY19" fmla="*/ 566738 h 904875"/>
                  <a:gd name="connsiteX20" fmla="*/ 1428750 w 1459706"/>
                  <a:gd name="connsiteY20" fmla="*/ 542925 h 904875"/>
                  <a:gd name="connsiteX21" fmla="*/ 1397794 w 1459706"/>
                  <a:gd name="connsiteY21" fmla="*/ 523875 h 904875"/>
                  <a:gd name="connsiteX22" fmla="*/ 1357312 w 1459706"/>
                  <a:gd name="connsiteY22" fmla="*/ 497682 h 904875"/>
                  <a:gd name="connsiteX23" fmla="*/ 1316831 w 1459706"/>
                  <a:gd name="connsiteY23" fmla="*/ 481013 h 904875"/>
                  <a:gd name="connsiteX24" fmla="*/ 1159669 w 1459706"/>
                  <a:gd name="connsiteY24" fmla="*/ 419100 h 904875"/>
                  <a:gd name="connsiteX25" fmla="*/ 457200 w 1459706"/>
                  <a:gd name="connsiteY25" fmla="*/ 221457 h 904875"/>
                  <a:gd name="connsiteX26" fmla="*/ 292894 w 1459706"/>
                  <a:gd name="connsiteY26" fmla="*/ 173832 h 904875"/>
                  <a:gd name="connsiteX27" fmla="*/ 178594 w 1459706"/>
                  <a:gd name="connsiteY27" fmla="*/ 123825 h 904875"/>
                  <a:gd name="connsiteX28" fmla="*/ 69056 w 1459706"/>
                  <a:gd name="connsiteY28" fmla="*/ 71438 h 904875"/>
                  <a:gd name="connsiteX29" fmla="*/ 0 w 1459706"/>
                  <a:gd name="connsiteY29" fmla="*/ 0 h 904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1459706" h="904875">
                    <a:moveTo>
                      <a:pt x="0" y="0"/>
                    </a:moveTo>
                    <a:cubicBezTo>
                      <a:pt x="794" y="107950"/>
                      <a:pt x="1587" y="215900"/>
                      <a:pt x="2381" y="323850"/>
                    </a:cubicBezTo>
                    <a:lnTo>
                      <a:pt x="26194" y="354807"/>
                    </a:lnTo>
                    <a:lnTo>
                      <a:pt x="69056" y="395288"/>
                    </a:lnTo>
                    <a:lnTo>
                      <a:pt x="126206" y="416719"/>
                    </a:lnTo>
                    <a:lnTo>
                      <a:pt x="195262" y="440532"/>
                    </a:lnTo>
                    <a:lnTo>
                      <a:pt x="314325" y="490538"/>
                    </a:lnTo>
                    <a:lnTo>
                      <a:pt x="552450" y="561975"/>
                    </a:lnTo>
                    <a:lnTo>
                      <a:pt x="797719" y="631032"/>
                    </a:lnTo>
                    <a:lnTo>
                      <a:pt x="997744" y="683419"/>
                    </a:lnTo>
                    <a:lnTo>
                      <a:pt x="1178719" y="740569"/>
                    </a:lnTo>
                    <a:lnTo>
                      <a:pt x="1273969" y="771525"/>
                    </a:lnTo>
                    <a:lnTo>
                      <a:pt x="1345406" y="802482"/>
                    </a:lnTo>
                    <a:lnTo>
                      <a:pt x="1407319" y="833438"/>
                    </a:lnTo>
                    <a:lnTo>
                      <a:pt x="1426369" y="854869"/>
                    </a:lnTo>
                    <a:lnTo>
                      <a:pt x="1447800" y="869157"/>
                    </a:lnTo>
                    <a:lnTo>
                      <a:pt x="1459706" y="897732"/>
                    </a:lnTo>
                    <a:lnTo>
                      <a:pt x="1459706" y="904875"/>
                    </a:lnTo>
                    <a:cubicBezTo>
                      <a:pt x="1458912" y="799306"/>
                      <a:pt x="1458119" y="693738"/>
                      <a:pt x="1457325" y="588169"/>
                    </a:cubicBezTo>
                    <a:lnTo>
                      <a:pt x="1450181" y="566738"/>
                    </a:lnTo>
                    <a:lnTo>
                      <a:pt x="1428750" y="542925"/>
                    </a:lnTo>
                    <a:lnTo>
                      <a:pt x="1397794" y="523875"/>
                    </a:lnTo>
                    <a:lnTo>
                      <a:pt x="1357312" y="497682"/>
                    </a:lnTo>
                    <a:lnTo>
                      <a:pt x="1316831" y="481013"/>
                    </a:lnTo>
                    <a:lnTo>
                      <a:pt x="1159669" y="419100"/>
                    </a:lnTo>
                    <a:lnTo>
                      <a:pt x="457200" y="221457"/>
                    </a:lnTo>
                    <a:lnTo>
                      <a:pt x="292894" y="173832"/>
                    </a:lnTo>
                    <a:lnTo>
                      <a:pt x="178594" y="123825"/>
                    </a:lnTo>
                    <a:lnTo>
                      <a:pt x="69056" y="71438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rgbClr val="C00000"/>
                  </a:gs>
                  <a:gs pos="50000">
                    <a:srgbClr val="FFCCCC"/>
                  </a:gs>
                  <a:gs pos="100000">
                    <a:schemeClr val="bg1"/>
                  </a:gs>
                </a:gsLst>
                <a:lin ang="81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" name="Freihandform 44"/>
              <p:cNvSpPr/>
              <p:nvPr/>
            </p:nvSpPr>
            <p:spPr>
              <a:xfrm>
                <a:off x="1619819" y="3380647"/>
                <a:ext cx="1459706" cy="904875"/>
              </a:xfrm>
              <a:custGeom>
                <a:avLst/>
                <a:gdLst>
                  <a:gd name="connsiteX0" fmla="*/ 0 w 1459706"/>
                  <a:gd name="connsiteY0" fmla="*/ 0 h 904875"/>
                  <a:gd name="connsiteX1" fmla="*/ 2381 w 1459706"/>
                  <a:gd name="connsiteY1" fmla="*/ 323850 h 904875"/>
                  <a:gd name="connsiteX2" fmla="*/ 26194 w 1459706"/>
                  <a:gd name="connsiteY2" fmla="*/ 354807 h 904875"/>
                  <a:gd name="connsiteX3" fmla="*/ 69056 w 1459706"/>
                  <a:gd name="connsiteY3" fmla="*/ 395288 h 904875"/>
                  <a:gd name="connsiteX4" fmla="*/ 126206 w 1459706"/>
                  <a:gd name="connsiteY4" fmla="*/ 416719 h 904875"/>
                  <a:gd name="connsiteX5" fmla="*/ 195262 w 1459706"/>
                  <a:gd name="connsiteY5" fmla="*/ 440532 h 904875"/>
                  <a:gd name="connsiteX6" fmla="*/ 314325 w 1459706"/>
                  <a:gd name="connsiteY6" fmla="*/ 490538 h 904875"/>
                  <a:gd name="connsiteX7" fmla="*/ 552450 w 1459706"/>
                  <a:gd name="connsiteY7" fmla="*/ 561975 h 904875"/>
                  <a:gd name="connsiteX8" fmla="*/ 797719 w 1459706"/>
                  <a:gd name="connsiteY8" fmla="*/ 631032 h 904875"/>
                  <a:gd name="connsiteX9" fmla="*/ 997744 w 1459706"/>
                  <a:gd name="connsiteY9" fmla="*/ 683419 h 904875"/>
                  <a:gd name="connsiteX10" fmla="*/ 1178719 w 1459706"/>
                  <a:gd name="connsiteY10" fmla="*/ 740569 h 904875"/>
                  <a:gd name="connsiteX11" fmla="*/ 1273969 w 1459706"/>
                  <a:gd name="connsiteY11" fmla="*/ 771525 h 904875"/>
                  <a:gd name="connsiteX12" fmla="*/ 1345406 w 1459706"/>
                  <a:gd name="connsiteY12" fmla="*/ 802482 h 904875"/>
                  <a:gd name="connsiteX13" fmla="*/ 1407319 w 1459706"/>
                  <a:gd name="connsiteY13" fmla="*/ 833438 h 904875"/>
                  <a:gd name="connsiteX14" fmla="*/ 1426369 w 1459706"/>
                  <a:gd name="connsiteY14" fmla="*/ 854869 h 904875"/>
                  <a:gd name="connsiteX15" fmla="*/ 1447800 w 1459706"/>
                  <a:gd name="connsiteY15" fmla="*/ 869157 h 904875"/>
                  <a:gd name="connsiteX16" fmla="*/ 1459706 w 1459706"/>
                  <a:gd name="connsiteY16" fmla="*/ 897732 h 904875"/>
                  <a:gd name="connsiteX17" fmla="*/ 1459706 w 1459706"/>
                  <a:gd name="connsiteY17" fmla="*/ 904875 h 904875"/>
                  <a:gd name="connsiteX18" fmla="*/ 1457325 w 1459706"/>
                  <a:gd name="connsiteY18" fmla="*/ 588169 h 904875"/>
                  <a:gd name="connsiteX19" fmla="*/ 1450181 w 1459706"/>
                  <a:gd name="connsiteY19" fmla="*/ 566738 h 904875"/>
                  <a:gd name="connsiteX20" fmla="*/ 1428750 w 1459706"/>
                  <a:gd name="connsiteY20" fmla="*/ 542925 h 904875"/>
                  <a:gd name="connsiteX21" fmla="*/ 1397794 w 1459706"/>
                  <a:gd name="connsiteY21" fmla="*/ 523875 h 904875"/>
                  <a:gd name="connsiteX22" fmla="*/ 1357312 w 1459706"/>
                  <a:gd name="connsiteY22" fmla="*/ 497682 h 904875"/>
                  <a:gd name="connsiteX23" fmla="*/ 1316831 w 1459706"/>
                  <a:gd name="connsiteY23" fmla="*/ 481013 h 904875"/>
                  <a:gd name="connsiteX24" fmla="*/ 1159669 w 1459706"/>
                  <a:gd name="connsiteY24" fmla="*/ 419100 h 904875"/>
                  <a:gd name="connsiteX25" fmla="*/ 457200 w 1459706"/>
                  <a:gd name="connsiteY25" fmla="*/ 221457 h 904875"/>
                  <a:gd name="connsiteX26" fmla="*/ 292894 w 1459706"/>
                  <a:gd name="connsiteY26" fmla="*/ 173832 h 904875"/>
                  <a:gd name="connsiteX27" fmla="*/ 178594 w 1459706"/>
                  <a:gd name="connsiteY27" fmla="*/ 123825 h 904875"/>
                  <a:gd name="connsiteX28" fmla="*/ 69056 w 1459706"/>
                  <a:gd name="connsiteY28" fmla="*/ 71438 h 904875"/>
                  <a:gd name="connsiteX29" fmla="*/ 0 w 1459706"/>
                  <a:gd name="connsiteY29" fmla="*/ 0 h 904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1459706" h="904875">
                    <a:moveTo>
                      <a:pt x="0" y="0"/>
                    </a:moveTo>
                    <a:cubicBezTo>
                      <a:pt x="794" y="107950"/>
                      <a:pt x="1587" y="215900"/>
                      <a:pt x="2381" y="323850"/>
                    </a:cubicBezTo>
                    <a:lnTo>
                      <a:pt x="26194" y="354807"/>
                    </a:lnTo>
                    <a:lnTo>
                      <a:pt x="69056" y="395288"/>
                    </a:lnTo>
                    <a:lnTo>
                      <a:pt x="126206" y="416719"/>
                    </a:lnTo>
                    <a:lnTo>
                      <a:pt x="195262" y="440532"/>
                    </a:lnTo>
                    <a:lnTo>
                      <a:pt x="314325" y="490538"/>
                    </a:lnTo>
                    <a:lnTo>
                      <a:pt x="552450" y="561975"/>
                    </a:lnTo>
                    <a:lnTo>
                      <a:pt x="797719" y="631032"/>
                    </a:lnTo>
                    <a:lnTo>
                      <a:pt x="997744" y="683419"/>
                    </a:lnTo>
                    <a:lnTo>
                      <a:pt x="1178719" y="740569"/>
                    </a:lnTo>
                    <a:lnTo>
                      <a:pt x="1273969" y="771525"/>
                    </a:lnTo>
                    <a:lnTo>
                      <a:pt x="1345406" y="802482"/>
                    </a:lnTo>
                    <a:lnTo>
                      <a:pt x="1407319" y="833438"/>
                    </a:lnTo>
                    <a:lnTo>
                      <a:pt x="1426369" y="854869"/>
                    </a:lnTo>
                    <a:lnTo>
                      <a:pt x="1447800" y="869157"/>
                    </a:lnTo>
                    <a:lnTo>
                      <a:pt x="1459706" y="897732"/>
                    </a:lnTo>
                    <a:lnTo>
                      <a:pt x="1459706" y="904875"/>
                    </a:lnTo>
                    <a:cubicBezTo>
                      <a:pt x="1458912" y="799306"/>
                      <a:pt x="1458119" y="693738"/>
                      <a:pt x="1457325" y="588169"/>
                    </a:cubicBezTo>
                    <a:lnTo>
                      <a:pt x="1450181" y="566738"/>
                    </a:lnTo>
                    <a:lnTo>
                      <a:pt x="1428750" y="542925"/>
                    </a:lnTo>
                    <a:lnTo>
                      <a:pt x="1397794" y="523875"/>
                    </a:lnTo>
                    <a:lnTo>
                      <a:pt x="1357312" y="497682"/>
                    </a:lnTo>
                    <a:lnTo>
                      <a:pt x="1316831" y="481013"/>
                    </a:lnTo>
                    <a:lnTo>
                      <a:pt x="1159669" y="419100"/>
                    </a:lnTo>
                    <a:lnTo>
                      <a:pt x="457200" y="221457"/>
                    </a:lnTo>
                    <a:lnTo>
                      <a:pt x="292894" y="173832"/>
                    </a:lnTo>
                    <a:lnTo>
                      <a:pt x="178594" y="123825"/>
                    </a:lnTo>
                    <a:lnTo>
                      <a:pt x="69056" y="71438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rgbClr val="C00000"/>
                  </a:gs>
                  <a:gs pos="50000">
                    <a:srgbClr val="FFCCCC"/>
                  </a:gs>
                  <a:gs pos="100000">
                    <a:schemeClr val="bg1"/>
                  </a:gs>
                </a:gsLst>
                <a:lin ang="81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20883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/>
        </p:nvGrpSpPr>
        <p:grpSpPr>
          <a:xfrm>
            <a:off x="1450176" y="2527909"/>
            <a:ext cx="4669270" cy="1844278"/>
            <a:chOff x="1450176" y="2527909"/>
            <a:chExt cx="4669270" cy="1844278"/>
          </a:xfrm>
        </p:grpSpPr>
        <p:grpSp>
          <p:nvGrpSpPr>
            <p:cNvPr id="6" name="Gruppieren 5"/>
            <p:cNvGrpSpPr/>
            <p:nvPr/>
          </p:nvGrpSpPr>
          <p:grpSpPr>
            <a:xfrm>
              <a:off x="1979508" y="2644187"/>
              <a:ext cx="1400087" cy="1728000"/>
              <a:chOff x="579421" y="2259176"/>
              <a:chExt cx="1400087" cy="1728000"/>
            </a:xfrm>
          </p:grpSpPr>
          <p:sp>
            <p:nvSpPr>
              <p:cNvPr id="7" name="Ecken des Rechtecks auf der gleichen Seite abrunden 3"/>
              <p:cNvSpPr/>
              <p:nvPr/>
            </p:nvSpPr>
            <p:spPr>
              <a:xfrm flipV="1">
                <a:off x="579421" y="2259176"/>
                <a:ext cx="1400087" cy="1728000"/>
              </a:xfrm>
              <a:custGeom>
                <a:avLst/>
                <a:gdLst/>
                <a:ahLst/>
                <a:cxnLst/>
                <a:rect l="l" t="t" r="r" b="b"/>
                <a:pathLst>
                  <a:path w="1400087" h="1728000">
                    <a:moveTo>
                      <a:pt x="0" y="1728000"/>
                    </a:moveTo>
                    <a:lnTo>
                      <a:pt x="1295377" y="1728000"/>
                    </a:lnTo>
                    <a:lnTo>
                      <a:pt x="1321867" y="1728000"/>
                    </a:lnTo>
                    <a:lnTo>
                      <a:pt x="1321867" y="1726836"/>
                    </a:lnTo>
                    <a:lnTo>
                      <a:pt x="1400087" y="1723399"/>
                    </a:lnTo>
                    <a:cubicBezTo>
                      <a:pt x="1388981" y="1704418"/>
                      <a:pt x="1354673" y="1690182"/>
                      <a:pt x="1330627" y="1637983"/>
                    </a:cubicBezTo>
                    <a:lnTo>
                      <a:pt x="1321867" y="1614549"/>
                    </a:lnTo>
                    <a:lnTo>
                      <a:pt x="1321867" y="156694"/>
                    </a:lnTo>
                    <a:cubicBezTo>
                      <a:pt x="1321867" y="70154"/>
                      <a:pt x="1251713" y="0"/>
                      <a:pt x="1165173" y="0"/>
                    </a:cubicBezTo>
                    <a:lnTo>
                      <a:pt x="156694" y="0"/>
                    </a:lnTo>
                    <a:cubicBezTo>
                      <a:pt x="70154" y="0"/>
                      <a:pt x="0" y="70154"/>
                      <a:pt x="0" y="156694"/>
                    </a:cubicBezTo>
                    <a:close/>
                  </a:path>
                </a:pathLst>
              </a:custGeom>
              <a:solidFill>
                <a:srgbClr val="FFFFFF">
                  <a:alpha val="50000"/>
                </a:srgb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" name="Ecken des Rechtecks auf der gleichen Seite abrunden 3"/>
              <p:cNvSpPr/>
              <p:nvPr/>
            </p:nvSpPr>
            <p:spPr>
              <a:xfrm flipV="1">
                <a:off x="579421" y="3400926"/>
                <a:ext cx="1321867" cy="586250"/>
              </a:xfrm>
              <a:custGeom>
                <a:avLst/>
                <a:gdLst/>
                <a:ahLst/>
                <a:cxnLst/>
                <a:rect l="l" t="t" r="r" b="b"/>
                <a:pathLst>
                  <a:path w="1321867" h="735416">
                    <a:moveTo>
                      <a:pt x="0" y="735416"/>
                    </a:moveTo>
                    <a:lnTo>
                      <a:pt x="1321867" y="735416"/>
                    </a:lnTo>
                    <a:lnTo>
                      <a:pt x="1321867" y="156694"/>
                    </a:lnTo>
                    <a:cubicBezTo>
                      <a:pt x="1321867" y="70154"/>
                      <a:pt x="1251713" y="0"/>
                      <a:pt x="1165173" y="0"/>
                    </a:cubicBezTo>
                    <a:lnTo>
                      <a:pt x="156694" y="0"/>
                    </a:lnTo>
                    <a:cubicBezTo>
                      <a:pt x="70154" y="0"/>
                      <a:pt x="0" y="70154"/>
                      <a:pt x="0" y="156694"/>
                    </a:cubicBezTo>
                    <a:close/>
                  </a:path>
                </a:pathLst>
              </a:custGeom>
              <a:solidFill>
                <a:srgbClr val="0000FF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9" name="Rechteck 174"/>
            <p:cNvSpPr/>
            <p:nvPr/>
          </p:nvSpPr>
          <p:spPr>
            <a:xfrm flipV="1">
              <a:off x="1450176" y="2598468"/>
              <a:ext cx="2380529" cy="45719"/>
            </a:xfrm>
            <a:custGeom>
              <a:avLst/>
              <a:gdLst/>
              <a:ahLst/>
              <a:cxnLst/>
              <a:rect l="l" t="t" r="r" b="b"/>
              <a:pathLst>
                <a:path w="1382807" h="100467">
                  <a:moveTo>
                    <a:pt x="1" y="0"/>
                  </a:moveTo>
                  <a:lnTo>
                    <a:pt x="1382807" y="0"/>
                  </a:lnTo>
                  <a:lnTo>
                    <a:pt x="1382807" y="36000"/>
                  </a:lnTo>
                  <a:lnTo>
                    <a:pt x="1381151" y="36000"/>
                  </a:lnTo>
                  <a:lnTo>
                    <a:pt x="1358214" y="100467"/>
                  </a:lnTo>
                  <a:lnTo>
                    <a:pt x="24592" y="100467"/>
                  </a:lnTo>
                  <a:lnTo>
                    <a:pt x="1656" y="36000"/>
                  </a:lnTo>
                  <a:lnTo>
                    <a:pt x="1" y="36000"/>
                  </a:lnTo>
                  <a:lnTo>
                    <a:pt x="1" y="31350"/>
                  </a:lnTo>
                  <a:lnTo>
                    <a:pt x="0" y="31347"/>
                  </a:lnTo>
                  <a:lnTo>
                    <a:pt x="1" y="31347"/>
                  </a:lnTo>
                  <a:close/>
                </a:path>
              </a:pathLst>
            </a:custGeom>
            <a:solidFill>
              <a:srgbClr val="7F7F7F"/>
            </a:solidFill>
            <a:ln>
              <a:solidFill>
                <a:srgbClr val="0D0D0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Oval 8"/>
            <p:cNvSpPr/>
            <p:nvPr/>
          </p:nvSpPr>
          <p:spPr>
            <a:xfrm>
              <a:off x="2563903" y="2644187"/>
              <a:ext cx="231296" cy="132667"/>
            </a:xfrm>
            <a:custGeom>
              <a:avLst/>
              <a:gdLst/>
              <a:ahLst/>
              <a:cxnLst/>
              <a:rect l="l" t="t" r="r" b="b"/>
              <a:pathLst>
                <a:path w="1591785" h="208739">
                  <a:moveTo>
                    <a:pt x="0" y="0"/>
                  </a:moveTo>
                  <a:lnTo>
                    <a:pt x="1591785" y="0"/>
                  </a:lnTo>
                  <a:lnTo>
                    <a:pt x="1576496" y="11933"/>
                  </a:lnTo>
                  <a:cubicBezTo>
                    <a:pt x="1407324" y="130672"/>
                    <a:pt x="1120835" y="208739"/>
                    <a:pt x="795892" y="208739"/>
                  </a:cubicBezTo>
                  <a:cubicBezTo>
                    <a:pt x="470950" y="208739"/>
                    <a:pt x="184460" y="130672"/>
                    <a:pt x="15288" y="11933"/>
                  </a:cubicBezTo>
                  <a:close/>
                </a:path>
              </a:pathLst>
            </a:custGeom>
            <a:solidFill>
              <a:srgbClr val="0000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Legende mit Linie 1 (ohne Rahmen) 10"/>
            <p:cNvSpPr/>
            <p:nvPr/>
          </p:nvSpPr>
          <p:spPr>
            <a:xfrm>
              <a:off x="4111116" y="2527909"/>
              <a:ext cx="1819004" cy="365221"/>
            </a:xfrm>
            <a:prstGeom prst="callout1">
              <a:avLst>
                <a:gd name="adj1" fmla="val 53416"/>
                <a:gd name="adj2" fmla="val 4814"/>
                <a:gd name="adj3" fmla="val 52392"/>
                <a:gd name="adj4" fmla="val -77488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„</a:t>
              </a:r>
              <a:r>
                <a:rPr lang="de-DE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hanging</a:t>
              </a:r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drop</a:t>
              </a:r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“</a:t>
              </a:r>
            </a:p>
          </p:txBody>
        </p:sp>
        <p:sp>
          <p:nvSpPr>
            <p:cNvPr id="12" name="Legende mit Linie 1 (ohne Rahmen) 11"/>
            <p:cNvSpPr/>
            <p:nvPr/>
          </p:nvSpPr>
          <p:spPr>
            <a:xfrm>
              <a:off x="4111116" y="3896451"/>
              <a:ext cx="2008330" cy="365221"/>
            </a:xfrm>
            <a:prstGeom prst="callout1">
              <a:avLst>
                <a:gd name="adj1" fmla="val 53416"/>
                <a:gd name="adj2" fmla="val 4814"/>
                <a:gd name="adj3" fmla="val 74029"/>
                <a:gd name="adj4" fmla="val -4755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Reservoirlösung</a:t>
              </a:r>
              <a:endPara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0294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uppieren 45"/>
          <p:cNvGrpSpPr/>
          <p:nvPr/>
        </p:nvGrpSpPr>
        <p:grpSpPr>
          <a:xfrm>
            <a:off x="94013" y="1421510"/>
            <a:ext cx="10619143" cy="5019169"/>
            <a:chOff x="94013" y="1421510"/>
            <a:chExt cx="10619143" cy="5019169"/>
          </a:xfrm>
        </p:grpSpPr>
        <p:grpSp>
          <p:nvGrpSpPr>
            <p:cNvPr id="2" name="Gruppieren 1"/>
            <p:cNvGrpSpPr/>
            <p:nvPr/>
          </p:nvGrpSpPr>
          <p:grpSpPr>
            <a:xfrm>
              <a:off x="94013" y="3983909"/>
              <a:ext cx="1238416" cy="1152128"/>
              <a:chOff x="27111" y="2846099"/>
              <a:chExt cx="1238416" cy="1152128"/>
            </a:xfrm>
          </p:grpSpPr>
          <p:sp>
            <p:nvSpPr>
              <p:cNvPr id="3" name="Rechteck 2"/>
              <p:cNvSpPr/>
              <p:nvPr/>
            </p:nvSpPr>
            <p:spPr>
              <a:xfrm>
                <a:off x="27111" y="2846099"/>
                <a:ext cx="467544" cy="1152128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" name="Rechteck 3"/>
              <p:cNvSpPr/>
              <p:nvPr/>
            </p:nvSpPr>
            <p:spPr>
              <a:xfrm rot="4011450">
                <a:off x="455691" y="2803909"/>
                <a:ext cx="467544" cy="1152128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5" name="Rechteck 4"/>
            <p:cNvSpPr/>
            <p:nvPr/>
          </p:nvSpPr>
          <p:spPr>
            <a:xfrm>
              <a:off x="8411793" y="5936623"/>
              <a:ext cx="2301363" cy="5040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Röntgenquelle (gibt Röntgenstrahlen ab)</a:t>
              </a:r>
            </a:p>
          </p:txBody>
        </p:sp>
        <p:grpSp>
          <p:nvGrpSpPr>
            <p:cNvPr id="6" name="Gruppieren 5"/>
            <p:cNvGrpSpPr/>
            <p:nvPr/>
          </p:nvGrpSpPr>
          <p:grpSpPr>
            <a:xfrm>
              <a:off x="3032811" y="2200172"/>
              <a:ext cx="2317251" cy="2957020"/>
              <a:chOff x="4572000" y="2371650"/>
              <a:chExt cx="2317251" cy="2957020"/>
            </a:xfrm>
          </p:grpSpPr>
          <p:sp>
            <p:nvSpPr>
              <p:cNvPr id="7" name="Flussdiagramm: Magnetplattenspeicher 6"/>
              <p:cNvSpPr/>
              <p:nvPr/>
            </p:nvSpPr>
            <p:spPr>
              <a:xfrm>
                <a:off x="4572000" y="4593539"/>
                <a:ext cx="2317251" cy="735131"/>
              </a:xfrm>
              <a:prstGeom prst="flowChartMagneticDisk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" name="Würfel 13"/>
              <p:cNvSpPr/>
              <p:nvPr/>
            </p:nvSpPr>
            <p:spPr>
              <a:xfrm>
                <a:off x="5298577" y="4395517"/>
                <a:ext cx="864096" cy="396044"/>
              </a:xfrm>
              <a:prstGeom prst="cube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" name="Rad 8"/>
              <p:cNvSpPr/>
              <p:nvPr/>
            </p:nvSpPr>
            <p:spPr>
              <a:xfrm>
                <a:off x="4572000" y="2371650"/>
                <a:ext cx="2238747" cy="2114699"/>
              </a:xfrm>
              <a:prstGeom prst="donut">
                <a:avLst>
                  <a:gd name="adj" fmla="val 17158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" name="Rahmen 9"/>
            <p:cNvSpPr/>
            <p:nvPr/>
          </p:nvSpPr>
          <p:spPr>
            <a:xfrm rot="2660353">
              <a:off x="3856204" y="2956213"/>
              <a:ext cx="607004" cy="604453"/>
            </a:xfrm>
            <a:prstGeom prst="bevel">
              <a:avLst>
                <a:gd name="adj" fmla="val 19328"/>
              </a:avLst>
            </a:prstGeom>
            <a:solidFill>
              <a:srgbClr val="0000FF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1" name="Gerade Verbindung mit Pfeil 10"/>
            <p:cNvCxnSpPr/>
            <p:nvPr/>
          </p:nvCxnSpPr>
          <p:spPr>
            <a:xfrm flipV="1">
              <a:off x="4572000" y="2060848"/>
              <a:ext cx="2448272" cy="1080120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hteck 11"/>
            <p:cNvSpPr/>
            <p:nvPr/>
          </p:nvSpPr>
          <p:spPr>
            <a:xfrm>
              <a:off x="8427961" y="4923928"/>
              <a:ext cx="2285122" cy="5040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Goniometer</a:t>
              </a:r>
            </a:p>
          </p:txBody>
        </p:sp>
        <p:cxnSp>
          <p:nvCxnSpPr>
            <p:cNvPr id="13" name="Gerade Verbindung mit Pfeil 12"/>
            <p:cNvCxnSpPr/>
            <p:nvPr/>
          </p:nvCxnSpPr>
          <p:spPr>
            <a:xfrm flipV="1">
              <a:off x="477704" y="3257521"/>
              <a:ext cx="3674480" cy="136256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hteck 13"/>
            <p:cNvSpPr/>
            <p:nvPr/>
          </p:nvSpPr>
          <p:spPr>
            <a:xfrm>
              <a:off x="8427960" y="4133352"/>
              <a:ext cx="2285195" cy="5040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Einkristall</a:t>
              </a:r>
            </a:p>
          </p:txBody>
        </p:sp>
        <p:cxnSp>
          <p:nvCxnSpPr>
            <p:cNvPr id="15" name="Gerade Verbindung mit Pfeil 14"/>
            <p:cNvCxnSpPr/>
            <p:nvPr/>
          </p:nvCxnSpPr>
          <p:spPr>
            <a:xfrm flipV="1">
              <a:off x="4588003" y="2746770"/>
              <a:ext cx="2432269" cy="394198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mit Pfeil 15"/>
            <p:cNvCxnSpPr/>
            <p:nvPr/>
          </p:nvCxnSpPr>
          <p:spPr>
            <a:xfrm flipV="1">
              <a:off x="4588003" y="1729481"/>
              <a:ext cx="1856205" cy="1411487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Ellipse 16"/>
            <p:cNvSpPr/>
            <p:nvPr/>
          </p:nvSpPr>
          <p:spPr>
            <a:xfrm>
              <a:off x="6444208" y="1460941"/>
              <a:ext cx="288032" cy="28803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Ellipse 17"/>
            <p:cNvSpPr/>
            <p:nvPr/>
          </p:nvSpPr>
          <p:spPr>
            <a:xfrm>
              <a:off x="7164288" y="1901373"/>
              <a:ext cx="288032" cy="28803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Ellipse 18"/>
            <p:cNvSpPr/>
            <p:nvPr/>
          </p:nvSpPr>
          <p:spPr>
            <a:xfrm>
              <a:off x="7077286" y="2602754"/>
              <a:ext cx="288032" cy="28803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 19"/>
            <p:cNvSpPr/>
            <p:nvPr/>
          </p:nvSpPr>
          <p:spPr>
            <a:xfrm>
              <a:off x="8427960" y="3247954"/>
              <a:ext cx="2285195" cy="5040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Gebrochener Röntgenstrahl</a:t>
              </a:r>
            </a:p>
          </p:txBody>
        </p:sp>
        <p:sp>
          <p:nvSpPr>
            <p:cNvPr id="21" name="Rechteck 20"/>
            <p:cNvSpPr/>
            <p:nvPr/>
          </p:nvSpPr>
          <p:spPr>
            <a:xfrm>
              <a:off x="8381226" y="2209447"/>
              <a:ext cx="2331929" cy="53732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Flächendetektor mit </a:t>
              </a:r>
              <a:r>
                <a:rPr lang="de-DE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Diffraktionsmuster</a:t>
              </a:r>
              <a:endPara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Ellipse 23"/>
            <p:cNvSpPr/>
            <p:nvPr/>
          </p:nvSpPr>
          <p:spPr>
            <a:xfrm>
              <a:off x="5251453" y="1421510"/>
              <a:ext cx="2645726" cy="183601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6" name="Gerader Verbinder 25"/>
            <p:cNvCxnSpPr>
              <a:stCxn id="5" idx="1"/>
            </p:cNvCxnSpPr>
            <p:nvPr/>
          </p:nvCxnSpPr>
          <p:spPr>
            <a:xfrm flipH="1" flipV="1">
              <a:off x="731521" y="4959149"/>
              <a:ext cx="7680272" cy="122950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Gerader Verbinder 28"/>
            <p:cNvCxnSpPr>
              <a:stCxn id="12" idx="1"/>
            </p:cNvCxnSpPr>
            <p:nvPr/>
          </p:nvCxnSpPr>
          <p:spPr>
            <a:xfrm flipH="1" flipV="1">
              <a:off x="5358147" y="4620084"/>
              <a:ext cx="3069814" cy="55587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Gerader Verbinder 32"/>
            <p:cNvCxnSpPr>
              <a:stCxn id="14" idx="1"/>
            </p:cNvCxnSpPr>
            <p:nvPr/>
          </p:nvCxnSpPr>
          <p:spPr>
            <a:xfrm flipH="1" flipV="1">
              <a:off x="4360986" y="3619786"/>
              <a:ext cx="4066974" cy="76559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Gerader Verbinder 35"/>
            <p:cNvCxnSpPr>
              <a:stCxn id="21" idx="1"/>
            </p:cNvCxnSpPr>
            <p:nvPr/>
          </p:nvCxnSpPr>
          <p:spPr>
            <a:xfrm flipH="1" flipV="1">
              <a:off x="7568420" y="2320471"/>
              <a:ext cx="812806" cy="15763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Gerader Verbinder 37"/>
            <p:cNvCxnSpPr>
              <a:stCxn id="20" idx="1"/>
            </p:cNvCxnSpPr>
            <p:nvPr/>
          </p:nvCxnSpPr>
          <p:spPr>
            <a:xfrm flipH="1" flipV="1">
              <a:off x="5875744" y="3066708"/>
              <a:ext cx="2552216" cy="43327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35163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Breitbild</PresentationFormat>
  <Paragraphs>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Stephanie Hackenberg</dc:creator>
  <cp:lastModifiedBy>Walter Wagner</cp:lastModifiedBy>
  <cp:revision>16</cp:revision>
  <dcterms:created xsi:type="dcterms:W3CDTF">2016-06-15T08:50:03Z</dcterms:created>
  <dcterms:modified xsi:type="dcterms:W3CDTF">2016-06-28T12:42:56Z</dcterms:modified>
</cp:coreProperties>
</file>