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17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90" y="1218"/>
      </p:cViewPr>
      <p:guideLst>
        <p:guide orient="horz" pos="2160"/>
        <p:guide pos="3120"/>
        <p:guide pos="17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40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88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24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96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5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15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85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0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19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34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9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225CE-9C25-4603-89A9-9CA906DA6C71}" type="datetimeFigureOut">
              <a:rPr lang="de-DE" smtClean="0"/>
              <a:t>25.11.2020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8A25-7DD4-419E-9BD5-99F07CE1C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1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47112" y="3747752"/>
            <a:ext cx="28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dirty="0" smtClean="0"/>
              <a:t>Absorption</a:t>
            </a:r>
            <a:endParaRPr lang="de-DE" sz="2400" dirty="0"/>
          </a:p>
        </p:txBody>
      </p:sp>
      <p:cxnSp>
        <p:nvCxnSpPr>
          <p:cNvPr id="6" name="Gerade Verbindung mit Pfeil 5"/>
          <p:cNvCxnSpPr/>
          <p:nvPr/>
        </p:nvCxnSpPr>
        <p:spPr>
          <a:xfrm rot="2700000">
            <a:off x="1558484" y="3237518"/>
            <a:ext cx="1440000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rot="2700000">
            <a:off x="1202237" y="3246224"/>
            <a:ext cx="1440000" cy="0"/>
          </a:xfrm>
          <a:prstGeom prst="straightConnector1">
            <a:avLst/>
          </a:prstGeom>
          <a:ln w="3492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rot="2700000">
            <a:off x="845651" y="3238635"/>
            <a:ext cx="1440000" cy="0"/>
          </a:xfrm>
          <a:prstGeom prst="straightConnector1">
            <a:avLst/>
          </a:prstGeom>
          <a:ln w="349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rot="2700000">
            <a:off x="489064" y="3238635"/>
            <a:ext cx="1440000" cy="0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rot="-2700000">
            <a:off x="2609233" y="3219708"/>
            <a:ext cx="1440000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45496" y="2090776"/>
            <a:ext cx="107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weißes</a:t>
            </a:r>
          </a:p>
          <a:p>
            <a:pPr algn="ctr"/>
            <a:r>
              <a:rPr lang="de-DE" dirty="0" smtClean="0"/>
              <a:t>Licht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3227016" y="2341259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Reflexion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896367" y="448045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blaues Pigment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294333" y="1101267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Reflexion von weißem Licht</a:t>
            </a:r>
          </a:p>
          <a:p>
            <a:r>
              <a:rPr lang="de-DE" dirty="0" smtClean="0"/>
              <a:t>an einem „blauen“ Pigment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-5400000">
            <a:off x="5654199" y="3069000"/>
            <a:ext cx="288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dirty="0" smtClean="0"/>
              <a:t>Absorption</a:t>
            </a:r>
            <a:endParaRPr lang="de-DE" sz="2400" dirty="0"/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6014199" y="3105150"/>
            <a:ext cx="720000" cy="0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6014199" y="3302000"/>
            <a:ext cx="720000" cy="0"/>
          </a:xfrm>
          <a:prstGeom prst="straightConnector1">
            <a:avLst/>
          </a:prstGeom>
          <a:ln w="349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6014199" y="3513015"/>
            <a:ext cx="720000" cy="0"/>
          </a:xfrm>
          <a:prstGeom prst="straightConnector1">
            <a:avLst/>
          </a:prstGeom>
          <a:ln w="3492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6014199" y="3713040"/>
            <a:ext cx="720000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5103306" y="3101421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weißes</a:t>
            </a:r>
          </a:p>
          <a:p>
            <a:r>
              <a:rPr lang="de-DE" dirty="0" smtClean="0"/>
              <a:t>Licht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7454199" y="3713040"/>
            <a:ext cx="1728000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7544077" y="3328349"/>
            <a:ext cx="1548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Transmission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5937472" y="4884359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Lösung eines blauen</a:t>
            </a:r>
          </a:p>
          <a:p>
            <a:pPr algn="ctr"/>
            <a:r>
              <a:rPr lang="de-DE" dirty="0" smtClean="0"/>
              <a:t>Farbstoffs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5330414" y="1140207"/>
            <a:ext cx="3527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Transmission von weißem Licht</a:t>
            </a:r>
          </a:p>
          <a:p>
            <a:r>
              <a:rPr lang="de-DE" dirty="0" smtClean="0"/>
              <a:t>an eine „blaue“ Farbstoff-Lösung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501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2225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A4-Papier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</dc:creator>
  <cp:lastModifiedBy>Regina</cp:lastModifiedBy>
  <cp:revision>4</cp:revision>
  <dcterms:created xsi:type="dcterms:W3CDTF">2020-11-25T14:02:59Z</dcterms:created>
  <dcterms:modified xsi:type="dcterms:W3CDTF">2020-11-25T15:16:15Z</dcterms:modified>
</cp:coreProperties>
</file>