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847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60" y="102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466142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68051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4170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32817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180792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70084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148778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22344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15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7947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2778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0"/>
            <a:ext cx="9906000" cy="900000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7906" y="1279209"/>
            <a:ext cx="864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D3C28-CF28-4B09-B2A7-88A4E44AE148}" type="datetimeFigureOut">
              <a:rPr lang="de-DE" smtClean="0"/>
              <a:t>10.07.2020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12A9E-EBC1-42C6-AA16-3F0C1AA174F9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135358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Tx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k 2" descr="Ein Bild, das Karte, Zeichnung enthält.&#10;&#10;Automatisch generierte Beschreibung">
            <a:extLst>
              <a:ext uri="{FF2B5EF4-FFF2-40B4-BE49-F238E27FC236}">
                <a16:creationId xmlns:a16="http://schemas.microsoft.com/office/drawing/2014/main" id="{D14A71E1-4994-4B6E-86E7-32ADEC5CAD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8181" y="696433"/>
            <a:ext cx="3276600" cy="5486400"/>
          </a:xfrm>
          <a:prstGeom prst="rect">
            <a:avLst/>
          </a:prstGeom>
        </p:spPr>
      </p:pic>
      <p:cxnSp>
        <p:nvCxnSpPr>
          <p:cNvPr id="5" name="Gerade Verbindung mit Pfeil 4">
            <a:extLst>
              <a:ext uri="{FF2B5EF4-FFF2-40B4-BE49-F238E27FC236}">
                <a16:creationId xmlns:a16="http://schemas.microsoft.com/office/drawing/2014/main" id="{76CE8408-5551-43D0-A3B4-995CDE286173}"/>
              </a:ext>
            </a:extLst>
          </p:cNvPr>
          <p:cNvCxnSpPr/>
          <p:nvPr/>
        </p:nvCxnSpPr>
        <p:spPr>
          <a:xfrm>
            <a:off x="4953000" y="478465"/>
            <a:ext cx="0" cy="5996763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feld 5">
            <a:extLst>
              <a:ext uri="{FF2B5EF4-FFF2-40B4-BE49-F238E27FC236}">
                <a16:creationId xmlns:a16="http://schemas.microsoft.com/office/drawing/2014/main" id="{76B51ACB-B98F-47B6-BF5E-B3220564D472}"/>
              </a:ext>
            </a:extLst>
          </p:cNvPr>
          <p:cNvSpPr txBox="1"/>
          <p:nvPr/>
        </p:nvSpPr>
        <p:spPr>
          <a:xfrm>
            <a:off x="5092995" y="361507"/>
            <a:ext cx="3097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Z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C111226F-0A4F-42AB-BB5E-3AA1CFD1F804}"/>
              </a:ext>
            </a:extLst>
          </p:cNvPr>
          <p:cNvCxnSpPr>
            <a:cxnSpLocks/>
          </p:cNvCxnSpPr>
          <p:nvPr/>
        </p:nvCxnSpPr>
        <p:spPr>
          <a:xfrm>
            <a:off x="3064949" y="2591642"/>
            <a:ext cx="3860618" cy="1798276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feld 9">
            <a:extLst>
              <a:ext uri="{FF2B5EF4-FFF2-40B4-BE49-F238E27FC236}">
                <a16:creationId xmlns:a16="http://schemas.microsoft.com/office/drawing/2014/main" id="{F2FC1DCE-54CC-4A0F-AE88-C406B519C0CA}"/>
              </a:ext>
            </a:extLst>
          </p:cNvPr>
          <p:cNvSpPr txBox="1"/>
          <p:nvPr/>
        </p:nvSpPr>
        <p:spPr>
          <a:xfrm>
            <a:off x="2902489" y="2253088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X</a:t>
            </a: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A244D7D4-4B0D-4A46-ACAD-9ED2F6B08361}"/>
              </a:ext>
            </a:extLst>
          </p:cNvPr>
          <p:cNvSpPr txBox="1"/>
          <p:nvPr/>
        </p:nvSpPr>
        <p:spPr>
          <a:xfrm>
            <a:off x="6925567" y="4220641"/>
            <a:ext cx="32092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X</a:t>
            </a:r>
          </a:p>
        </p:txBody>
      </p:sp>
      <p:cxnSp>
        <p:nvCxnSpPr>
          <p:cNvPr id="13" name="Gerade Verbindung mit Pfeil 12">
            <a:extLst>
              <a:ext uri="{FF2B5EF4-FFF2-40B4-BE49-F238E27FC236}">
                <a16:creationId xmlns:a16="http://schemas.microsoft.com/office/drawing/2014/main" id="{68827E6B-6F9F-4561-A466-B925B09FCF00}"/>
              </a:ext>
            </a:extLst>
          </p:cNvPr>
          <p:cNvCxnSpPr>
            <a:cxnSpLocks/>
          </p:cNvCxnSpPr>
          <p:nvPr/>
        </p:nvCxnSpPr>
        <p:spPr>
          <a:xfrm flipH="1">
            <a:off x="3005252" y="2910536"/>
            <a:ext cx="3618058" cy="1238667"/>
          </a:xfrm>
          <a:prstGeom prst="straightConnector1">
            <a:avLst/>
          </a:prstGeom>
          <a:ln w="22225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0B9FF138-83BC-47AA-8C35-88A1DC7D928C}"/>
              </a:ext>
            </a:extLst>
          </p:cNvPr>
          <p:cNvSpPr txBox="1"/>
          <p:nvPr/>
        </p:nvSpPr>
        <p:spPr>
          <a:xfrm>
            <a:off x="6623310" y="2571982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y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9AFA21AB-C9F1-4660-8810-13E9CF6E3FAC}"/>
              </a:ext>
            </a:extLst>
          </p:cNvPr>
          <p:cNvSpPr txBox="1"/>
          <p:nvPr/>
        </p:nvSpPr>
        <p:spPr>
          <a:xfrm>
            <a:off x="2780393" y="3810649"/>
            <a:ext cx="28725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de-DE" sz="1600" dirty="0"/>
              <a:t>y</a:t>
            </a:r>
          </a:p>
        </p:txBody>
      </p:sp>
    </p:spTree>
    <p:extLst>
      <p:ext uri="{BB962C8B-B14F-4D97-AF65-F5344CB8AC3E}">
        <p14:creationId xmlns:p14="http://schemas.microsoft.com/office/powerpoint/2010/main" val="166162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nutzerdefiniert 3">
      <a:dk1>
        <a:sysClr val="windowText" lastClr="000000"/>
      </a:dk1>
      <a:lt1>
        <a:sysClr val="window" lastClr="FFFFFF"/>
      </a:lt1>
      <a:dk2>
        <a:srgbClr val="5F5F5F"/>
      </a:dk2>
      <a:lt2>
        <a:srgbClr val="E7E6E6"/>
      </a:lt2>
      <a:accent1>
        <a:srgbClr val="0000FF"/>
      </a:accent1>
      <a:accent2>
        <a:srgbClr val="FF0000"/>
      </a:accent2>
      <a:accent3>
        <a:srgbClr val="00FF00"/>
      </a:accent3>
      <a:accent4>
        <a:srgbClr val="FF00FF"/>
      </a:accent4>
      <a:accent5>
        <a:srgbClr val="FFFF00"/>
      </a:accent5>
      <a:accent6>
        <a:srgbClr val="FF6400"/>
      </a:accent6>
      <a:hlink>
        <a:srgbClr val="6600CC"/>
      </a:hlink>
      <a:folHlink>
        <a:srgbClr val="0000F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2225">
          <a:solidFill>
            <a:schemeClr val="tx1"/>
          </a:solidFill>
        </a:ln>
      </a:spPr>
      <a:bodyPr rtlCol="0" anchor="ctr"/>
      <a:lstStyle>
        <a:defPPr algn="ctr">
          <a:defRPr sz="1600"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222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600"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</Words>
  <Application>Microsoft Office PowerPoint</Application>
  <PresentationFormat>A4-Papier (210 x 297 mm)</PresentationFormat>
  <Paragraphs>5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1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3" baseType="lpstr">
      <vt:lpstr>Arial</vt:lpstr>
      <vt:lpstr>Office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regina.schoenberner83@gmail.com</dc:creator>
  <cp:lastModifiedBy>regina.schoenberner83@gmail.com</cp:lastModifiedBy>
  <cp:revision>11</cp:revision>
  <dcterms:created xsi:type="dcterms:W3CDTF">2020-05-18T07:49:30Z</dcterms:created>
  <dcterms:modified xsi:type="dcterms:W3CDTF">2020-07-10T08:44:31Z</dcterms:modified>
</cp:coreProperties>
</file>