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47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0" y="102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0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7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906" y="1279209"/>
            <a:ext cx="864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Karte, Zeichnung enthält.&#10;&#10;Automatisch generierte Beschreibung">
            <a:extLst>
              <a:ext uri="{FF2B5EF4-FFF2-40B4-BE49-F238E27FC236}">
                <a16:creationId xmlns:a16="http://schemas.microsoft.com/office/drawing/2014/main" id="{D14A71E1-4994-4B6E-86E7-32ADEC5CAD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181" y="696433"/>
            <a:ext cx="3276600" cy="5486400"/>
          </a:xfrm>
          <a:prstGeom prst="rect">
            <a:avLst/>
          </a:prstGeom>
        </p:spPr>
      </p:pic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76CE8408-5551-43D0-A3B4-995CDE286173}"/>
              </a:ext>
            </a:extLst>
          </p:cNvPr>
          <p:cNvCxnSpPr/>
          <p:nvPr/>
        </p:nvCxnSpPr>
        <p:spPr>
          <a:xfrm>
            <a:off x="4953000" y="478465"/>
            <a:ext cx="0" cy="5996763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id="{76B51ACB-B98F-47B6-BF5E-B3220564D472}"/>
              </a:ext>
            </a:extLst>
          </p:cNvPr>
          <p:cNvSpPr txBox="1"/>
          <p:nvPr/>
        </p:nvSpPr>
        <p:spPr>
          <a:xfrm>
            <a:off x="5092995" y="361507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Z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C111226F-0A4F-42AB-BB5E-3AA1CFD1F804}"/>
              </a:ext>
            </a:extLst>
          </p:cNvPr>
          <p:cNvCxnSpPr>
            <a:cxnSpLocks/>
          </p:cNvCxnSpPr>
          <p:nvPr/>
        </p:nvCxnSpPr>
        <p:spPr>
          <a:xfrm>
            <a:off x="3064949" y="2591642"/>
            <a:ext cx="3860618" cy="1798276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F2FC1DCE-54CC-4A0F-AE88-C406B519C0CA}"/>
              </a:ext>
            </a:extLst>
          </p:cNvPr>
          <p:cNvSpPr txBox="1"/>
          <p:nvPr/>
        </p:nvSpPr>
        <p:spPr>
          <a:xfrm>
            <a:off x="2902489" y="2253088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X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244D7D4-4B0D-4A46-ACAD-9ED2F6B08361}"/>
              </a:ext>
            </a:extLst>
          </p:cNvPr>
          <p:cNvSpPr txBox="1"/>
          <p:nvPr/>
        </p:nvSpPr>
        <p:spPr>
          <a:xfrm>
            <a:off x="6925567" y="4220641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X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68827E6B-6F9F-4561-A466-B925B09FCF00}"/>
              </a:ext>
            </a:extLst>
          </p:cNvPr>
          <p:cNvCxnSpPr>
            <a:cxnSpLocks/>
          </p:cNvCxnSpPr>
          <p:nvPr/>
        </p:nvCxnSpPr>
        <p:spPr>
          <a:xfrm flipH="1">
            <a:off x="3005252" y="2910536"/>
            <a:ext cx="3618058" cy="1238667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0B9FF138-83BC-47AA-8C35-88A1DC7D928C}"/>
              </a:ext>
            </a:extLst>
          </p:cNvPr>
          <p:cNvSpPr txBox="1"/>
          <p:nvPr/>
        </p:nvSpPr>
        <p:spPr>
          <a:xfrm>
            <a:off x="6623310" y="2571982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y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9AFA21AB-C9F1-4660-8810-13E9CF6E3FAC}"/>
              </a:ext>
            </a:extLst>
          </p:cNvPr>
          <p:cNvSpPr txBox="1"/>
          <p:nvPr/>
        </p:nvSpPr>
        <p:spPr>
          <a:xfrm>
            <a:off x="2780393" y="3810649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6616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</Words>
  <Application>Microsoft Office PowerPoint</Application>
  <PresentationFormat>A4-Papier (210 x 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11</cp:revision>
  <dcterms:created xsi:type="dcterms:W3CDTF">2020-05-18T07:49:30Z</dcterms:created>
  <dcterms:modified xsi:type="dcterms:W3CDTF">2020-07-10T08:44:31Z</dcterms:modified>
</cp:coreProperties>
</file>