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792" y="6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6733A-54CB-4456-8C68-DB87147E49AE}" type="datetimeFigureOut">
              <a:rPr lang="de-DE" smtClean="0"/>
              <a:t>22.07.2014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61B92-EB51-430D-A091-66CFFC51D4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2298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6733A-54CB-4456-8C68-DB87147E49AE}" type="datetimeFigureOut">
              <a:rPr lang="de-DE" smtClean="0"/>
              <a:t>22.07.2014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61B92-EB51-430D-A091-66CFFC51D4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166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6733A-54CB-4456-8C68-DB87147E49AE}" type="datetimeFigureOut">
              <a:rPr lang="de-DE" smtClean="0"/>
              <a:t>22.07.2014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61B92-EB51-430D-A091-66CFFC51D4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4103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6733A-54CB-4456-8C68-DB87147E49AE}" type="datetimeFigureOut">
              <a:rPr lang="de-DE" smtClean="0"/>
              <a:t>22.07.2014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61B92-EB51-430D-A091-66CFFC51D4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4136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6733A-54CB-4456-8C68-DB87147E49AE}" type="datetimeFigureOut">
              <a:rPr lang="de-DE" smtClean="0"/>
              <a:t>22.07.2014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61B92-EB51-430D-A091-66CFFC51D4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995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6733A-54CB-4456-8C68-DB87147E49AE}" type="datetimeFigureOut">
              <a:rPr lang="de-DE" smtClean="0"/>
              <a:t>22.07.2014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61B92-EB51-430D-A091-66CFFC51D4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8104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6733A-54CB-4456-8C68-DB87147E49AE}" type="datetimeFigureOut">
              <a:rPr lang="de-DE" smtClean="0"/>
              <a:t>22.07.2014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61B92-EB51-430D-A091-66CFFC51D4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3378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6733A-54CB-4456-8C68-DB87147E49AE}" type="datetimeFigureOut">
              <a:rPr lang="de-DE" smtClean="0"/>
              <a:t>22.07.2014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61B92-EB51-430D-A091-66CFFC51D4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5449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6733A-54CB-4456-8C68-DB87147E49AE}" type="datetimeFigureOut">
              <a:rPr lang="de-DE" smtClean="0"/>
              <a:t>22.07.2014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61B92-EB51-430D-A091-66CFFC51D4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7373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6733A-54CB-4456-8C68-DB87147E49AE}" type="datetimeFigureOut">
              <a:rPr lang="de-DE" smtClean="0"/>
              <a:t>22.07.2014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61B92-EB51-430D-A091-66CFFC51D4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4702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6733A-54CB-4456-8C68-DB87147E49AE}" type="datetimeFigureOut">
              <a:rPr lang="de-DE" smtClean="0"/>
              <a:t>22.07.2014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61B92-EB51-430D-A091-66CFFC51D4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3892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6733A-54CB-4456-8C68-DB87147E49AE}" type="datetimeFigureOut">
              <a:rPr lang="de-DE" smtClean="0"/>
              <a:t>22.07.2014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61B92-EB51-430D-A091-66CFFC51D4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2717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8" name="Gerade Verbindung 57"/>
          <p:cNvCxnSpPr/>
          <p:nvPr/>
        </p:nvCxnSpPr>
        <p:spPr>
          <a:xfrm flipV="1">
            <a:off x="4488895" y="1196752"/>
            <a:ext cx="0" cy="2808312"/>
          </a:xfrm>
          <a:prstGeom prst="line">
            <a:avLst/>
          </a:prstGeom>
          <a:ln>
            <a:solidFill>
              <a:schemeClr val="tx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53"/>
          <p:cNvCxnSpPr/>
          <p:nvPr/>
        </p:nvCxnSpPr>
        <p:spPr>
          <a:xfrm flipV="1">
            <a:off x="4488895" y="3791094"/>
            <a:ext cx="0" cy="1213326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47"/>
          <p:cNvCxnSpPr/>
          <p:nvPr/>
        </p:nvCxnSpPr>
        <p:spPr>
          <a:xfrm flipH="1">
            <a:off x="3876659" y="3771920"/>
            <a:ext cx="631413" cy="63141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51"/>
          <p:cNvCxnSpPr/>
          <p:nvPr/>
        </p:nvCxnSpPr>
        <p:spPr>
          <a:xfrm flipH="1" flipV="1">
            <a:off x="4488895" y="3788640"/>
            <a:ext cx="609845" cy="60984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Gerade Verbindung 4"/>
          <p:cNvCxnSpPr/>
          <p:nvPr/>
        </p:nvCxnSpPr>
        <p:spPr>
          <a:xfrm>
            <a:off x="0" y="3789040"/>
            <a:ext cx="9144000" cy="0"/>
          </a:xfrm>
          <a:prstGeom prst="line">
            <a:avLst/>
          </a:prstGeom>
          <a:ln>
            <a:solidFill>
              <a:schemeClr val="tx1">
                <a:alpha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5"/>
          <p:cNvCxnSpPr/>
          <p:nvPr/>
        </p:nvCxnSpPr>
        <p:spPr>
          <a:xfrm>
            <a:off x="0" y="5013176"/>
            <a:ext cx="9144000" cy="0"/>
          </a:xfrm>
          <a:prstGeom prst="line">
            <a:avLst/>
          </a:prstGeom>
          <a:ln>
            <a:solidFill>
              <a:schemeClr val="tx1">
                <a:alpha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lipse 6"/>
          <p:cNvSpPr/>
          <p:nvPr/>
        </p:nvSpPr>
        <p:spPr>
          <a:xfrm>
            <a:off x="251520" y="3681028"/>
            <a:ext cx="216024" cy="21602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Ellipse 7"/>
          <p:cNvSpPr/>
          <p:nvPr/>
        </p:nvSpPr>
        <p:spPr>
          <a:xfrm>
            <a:off x="1514422" y="3681028"/>
            <a:ext cx="216024" cy="21602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/>
          <p:cNvSpPr/>
          <p:nvPr/>
        </p:nvSpPr>
        <p:spPr>
          <a:xfrm>
            <a:off x="2777324" y="3681028"/>
            <a:ext cx="216024" cy="21602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Ellipse 9"/>
          <p:cNvSpPr/>
          <p:nvPr/>
        </p:nvSpPr>
        <p:spPr>
          <a:xfrm>
            <a:off x="4015319" y="3673485"/>
            <a:ext cx="216024" cy="21602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Ellipse 10"/>
          <p:cNvSpPr/>
          <p:nvPr/>
        </p:nvSpPr>
        <p:spPr>
          <a:xfrm>
            <a:off x="5278221" y="3681028"/>
            <a:ext cx="216024" cy="21602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Ellipse 11"/>
          <p:cNvSpPr/>
          <p:nvPr/>
        </p:nvSpPr>
        <p:spPr>
          <a:xfrm>
            <a:off x="6521524" y="3683082"/>
            <a:ext cx="216024" cy="21602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Ellipse 12"/>
          <p:cNvSpPr/>
          <p:nvPr/>
        </p:nvSpPr>
        <p:spPr>
          <a:xfrm>
            <a:off x="7784426" y="3683082"/>
            <a:ext cx="216024" cy="21602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/>
          <p:cNvSpPr/>
          <p:nvPr/>
        </p:nvSpPr>
        <p:spPr>
          <a:xfrm>
            <a:off x="882971" y="4905164"/>
            <a:ext cx="216024" cy="21602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>
            <a:off x="3408775" y="4905164"/>
            <a:ext cx="216024" cy="21602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Ellipse 15"/>
          <p:cNvSpPr/>
          <p:nvPr/>
        </p:nvSpPr>
        <p:spPr>
          <a:xfrm>
            <a:off x="4671677" y="4900228"/>
            <a:ext cx="216024" cy="21602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/>
          <p:cNvSpPr/>
          <p:nvPr/>
        </p:nvSpPr>
        <p:spPr>
          <a:xfrm>
            <a:off x="5909672" y="4905164"/>
            <a:ext cx="216024" cy="21602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Ellipse 17"/>
          <p:cNvSpPr/>
          <p:nvPr/>
        </p:nvSpPr>
        <p:spPr>
          <a:xfrm>
            <a:off x="7152975" y="4898318"/>
            <a:ext cx="216024" cy="21602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Ellipse 18"/>
          <p:cNvSpPr/>
          <p:nvPr/>
        </p:nvSpPr>
        <p:spPr>
          <a:xfrm>
            <a:off x="8415877" y="4896408"/>
            <a:ext cx="216024" cy="21602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Ellipse 19"/>
          <p:cNvSpPr/>
          <p:nvPr/>
        </p:nvSpPr>
        <p:spPr>
          <a:xfrm>
            <a:off x="2155781" y="4905164"/>
            <a:ext cx="216024" cy="21602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6" name="Gerade Verbindung 35"/>
          <p:cNvCxnSpPr/>
          <p:nvPr/>
        </p:nvCxnSpPr>
        <p:spPr>
          <a:xfrm>
            <a:off x="-911705" y="-387424"/>
            <a:ext cx="5400600" cy="5400600"/>
          </a:xfrm>
          <a:prstGeom prst="line">
            <a:avLst/>
          </a:prstGeom>
          <a:ln>
            <a:solidFill>
              <a:schemeClr val="tx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37"/>
          <p:cNvCxnSpPr/>
          <p:nvPr/>
        </p:nvCxnSpPr>
        <p:spPr>
          <a:xfrm flipV="1">
            <a:off x="4488895" y="-675456"/>
            <a:ext cx="5688632" cy="5688632"/>
          </a:xfrm>
          <a:prstGeom prst="line">
            <a:avLst/>
          </a:prstGeom>
          <a:ln>
            <a:solidFill>
              <a:schemeClr val="tx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38"/>
          <p:cNvCxnSpPr/>
          <p:nvPr/>
        </p:nvCxnSpPr>
        <p:spPr>
          <a:xfrm>
            <a:off x="526401" y="-171400"/>
            <a:ext cx="3962494" cy="3962494"/>
          </a:xfrm>
          <a:prstGeom prst="line">
            <a:avLst/>
          </a:prstGeom>
          <a:ln>
            <a:solidFill>
              <a:schemeClr val="tx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39"/>
          <p:cNvCxnSpPr/>
          <p:nvPr/>
        </p:nvCxnSpPr>
        <p:spPr>
          <a:xfrm flipV="1">
            <a:off x="4488895" y="-864011"/>
            <a:ext cx="4655105" cy="4655105"/>
          </a:xfrm>
          <a:prstGeom prst="line">
            <a:avLst/>
          </a:prstGeom>
          <a:ln>
            <a:solidFill>
              <a:schemeClr val="tx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feld 60"/>
          <p:cNvSpPr txBox="1"/>
          <p:nvPr/>
        </p:nvSpPr>
        <p:spPr>
          <a:xfrm>
            <a:off x="4231343" y="420343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B050"/>
                </a:solidFill>
              </a:rPr>
              <a:t>d</a:t>
            </a:r>
            <a:endParaRPr lang="de-DE" dirty="0">
              <a:solidFill>
                <a:srgbClr val="00B050"/>
              </a:solidFill>
            </a:endParaRPr>
          </a:p>
        </p:txBody>
      </p:sp>
      <p:cxnSp>
        <p:nvCxnSpPr>
          <p:cNvPr id="63" name="Gerade Verbindung 62"/>
          <p:cNvCxnSpPr/>
          <p:nvPr/>
        </p:nvCxnSpPr>
        <p:spPr>
          <a:xfrm flipH="1" flipV="1">
            <a:off x="3876659" y="4398485"/>
            <a:ext cx="612236" cy="60975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rade Verbindung 64"/>
          <p:cNvCxnSpPr/>
          <p:nvPr/>
        </p:nvCxnSpPr>
        <p:spPr>
          <a:xfrm flipV="1">
            <a:off x="4488895" y="4398486"/>
            <a:ext cx="609845" cy="60593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Bogen 66"/>
          <p:cNvSpPr/>
          <p:nvPr/>
        </p:nvSpPr>
        <p:spPr>
          <a:xfrm rot="10800000">
            <a:off x="4020843" y="3323042"/>
            <a:ext cx="936104" cy="936104"/>
          </a:xfrm>
          <a:prstGeom prst="arc">
            <a:avLst>
              <a:gd name="adj1" fmla="val 16200000"/>
              <a:gd name="adj2" fmla="val 18857435"/>
            </a:avLst>
          </a:prstGeom>
          <a:ln>
            <a:solidFill>
              <a:schemeClr val="tx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8" name="Textfeld 67"/>
          <p:cNvSpPr txBox="1"/>
          <p:nvPr/>
        </p:nvSpPr>
        <p:spPr>
          <a:xfrm>
            <a:off x="4222542" y="389705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θ</a:t>
            </a:r>
            <a:endParaRPr lang="de-DE" dirty="0"/>
          </a:p>
        </p:txBody>
      </p:sp>
      <p:sp>
        <p:nvSpPr>
          <p:cNvPr id="69" name="Bogen 68"/>
          <p:cNvSpPr/>
          <p:nvPr/>
        </p:nvSpPr>
        <p:spPr>
          <a:xfrm rot="2700000">
            <a:off x="4020841" y="3323041"/>
            <a:ext cx="936104" cy="936104"/>
          </a:xfrm>
          <a:prstGeom prst="arc">
            <a:avLst>
              <a:gd name="adj1" fmla="val 16200000"/>
              <a:gd name="adj2" fmla="val 18857435"/>
            </a:avLst>
          </a:prstGeom>
          <a:ln>
            <a:solidFill>
              <a:schemeClr val="tx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0" name="Textfeld 69"/>
          <p:cNvSpPr txBox="1"/>
          <p:nvPr/>
        </p:nvSpPr>
        <p:spPr>
          <a:xfrm>
            <a:off x="4648849" y="3462531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θ</a:t>
            </a:r>
            <a:endParaRPr lang="de-DE" dirty="0"/>
          </a:p>
        </p:txBody>
      </p:sp>
      <p:sp>
        <p:nvSpPr>
          <p:cNvPr id="71" name="Textfeld 70"/>
          <p:cNvSpPr txBox="1"/>
          <p:nvPr/>
        </p:nvSpPr>
        <p:spPr>
          <a:xfrm>
            <a:off x="3970885" y="4653136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002060"/>
                </a:solidFill>
              </a:rPr>
              <a:t>δ</a:t>
            </a:r>
            <a:endParaRPr lang="de-DE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74433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Bildschirmpräsentation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Sebastian</dc:creator>
  <cp:lastModifiedBy>Sebastian</cp:lastModifiedBy>
  <cp:revision>12</cp:revision>
  <dcterms:created xsi:type="dcterms:W3CDTF">2014-07-22T07:17:53Z</dcterms:created>
  <dcterms:modified xsi:type="dcterms:W3CDTF">2014-07-22T15:08:17Z</dcterms:modified>
</cp:coreProperties>
</file>