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B00"/>
    <a:srgbClr val="7D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47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84" y="73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16.06.2020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6614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16.06.2020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8051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16.06.2020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4170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16.06.2020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328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16.06.2020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8079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16.06.2020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008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16.06.2020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877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16.06.2020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2344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16.06.2020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15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16.06.2020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579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16.06.2020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78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900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7906" y="1279209"/>
            <a:ext cx="8640000" cy="486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D3C28-CF28-4B09-B2A7-88A4E44AE148}" type="datetimeFigureOut">
              <a:rPr lang="de-DE" smtClean="0"/>
              <a:t>16.06.2020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3535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lipse 8">
            <a:extLst>
              <a:ext uri="{FF2B5EF4-FFF2-40B4-BE49-F238E27FC236}">
                <a16:creationId xmlns:a16="http://schemas.microsoft.com/office/drawing/2014/main" id="{7C9339BE-113A-4351-9D5A-014DB8C0666C}"/>
              </a:ext>
            </a:extLst>
          </p:cNvPr>
          <p:cNvSpPr>
            <a:spLocks noChangeAspect="1"/>
          </p:cNvSpPr>
          <p:nvPr/>
        </p:nvSpPr>
        <p:spPr>
          <a:xfrm>
            <a:off x="0" y="2712504"/>
            <a:ext cx="1440000" cy="1440000"/>
          </a:xfrm>
          <a:prstGeom prst="ellipse">
            <a:avLst/>
          </a:prstGeom>
          <a:gradFill flip="none" rotWithShape="1">
            <a:gsLst>
              <a:gs pos="16000">
                <a:schemeClr val="accent1">
                  <a:lumMod val="5000"/>
                  <a:lumOff val="95000"/>
                </a:schemeClr>
              </a:gs>
              <a:gs pos="100000">
                <a:schemeClr val="accent1"/>
              </a:gs>
            </a:gsLst>
            <a:path path="circle">
              <a:fillToRect l="50000" t="50000" r="50000" b="50000"/>
            </a:path>
            <a:tileRect/>
          </a:gra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Polymer</a:t>
            </a:r>
          </a:p>
          <a:p>
            <a:pPr algn="ctr"/>
            <a:r>
              <a:rPr lang="de-DE" sz="1400" dirty="0">
                <a:solidFill>
                  <a:schemeClr val="tx1"/>
                </a:solidFill>
              </a:rPr>
              <a:t>(Harz, Polystyrol)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A05D1BD-FFBA-416A-9C9A-BD52694EBA31}"/>
              </a:ext>
            </a:extLst>
          </p:cNvPr>
          <p:cNvSpPr/>
          <p:nvPr/>
        </p:nvSpPr>
        <p:spPr>
          <a:xfrm>
            <a:off x="2131311" y="2982018"/>
            <a:ext cx="914400" cy="914400"/>
          </a:xfrm>
          <a:prstGeom prst="rect">
            <a:avLst/>
          </a:prstGeom>
          <a:noFill/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Anker-Gruppe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078FD5AE-E911-4FD7-BCD6-D72682934A5A}"/>
              </a:ext>
            </a:extLst>
          </p:cNvPr>
          <p:cNvSpPr/>
          <p:nvPr/>
        </p:nvSpPr>
        <p:spPr>
          <a:xfrm>
            <a:off x="3737022" y="2984616"/>
            <a:ext cx="1044000" cy="900000"/>
          </a:xfrm>
          <a:prstGeom prst="rect">
            <a:avLst/>
          </a:prstGeom>
          <a:noFill/>
          <a:ln w="22225">
            <a:solidFill>
              <a:srgbClr val="7D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Threonin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0D71C4D9-7FAA-4372-B72D-B3BB91E024CA}"/>
              </a:ext>
            </a:extLst>
          </p:cNvPr>
          <p:cNvSpPr/>
          <p:nvPr/>
        </p:nvSpPr>
        <p:spPr>
          <a:xfrm>
            <a:off x="5472333" y="2975067"/>
            <a:ext cx="914400" cy="914400"/>
          </a:xfrm>
          <a:prstGeom prst="rect">
            <a:avLst/>
          </a:prstGeom>
          <a:noFill/>
          <a:ln w="22225">
            <a:solidFill>
              <a:srgbClr val="7D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Serin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792764F3-C507-4C24-92E2-E82275DEE18C}"/>
              </a:ext>
            </a:extLst>
          </p:cNvPr>
          <p:cNvSpPr txBox="1"/>
          <p:nvPr/>
        </p:nvSpPr>
        <p:spPr>
          <a:xfrm>
            <a:off x="7078044" y="3269941"/>
            <a:ext cx="12067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weitere AS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F2E6BF44-A0FB-4E75-B5B8-D2E19318342F}"/>
              </a:ext>
            </a:extLst>
          </p:cNvPr>
          <p:cNvSpPr/>
          <p:nvPr/>
        </p:nvSpPr>
        <p:spPr>
          <a:xfrm>
            <a:off x="8976096" y="2982018"/>
            <a:ext cx="914400" cy="914400"/>
          </a:xfrm>
          <a:prstGeom prst="rect">
            <a:avLst/>
          </a:prstGeom>
          <a:noFill/>
          <a:ln w="22225">
            <a:solidFill>
              <a:srgbClr val="009B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err="1">
                <a:solidFill>
                  <a:schemeClr val="tx1"/>
                </a:solidFill>
              </a:rPr>
              <a:t>Fmoc</a:t>
            </a:r>
            <a:endParaRPr lang="de-DE" sz="1600" dirty="0">
              <a:solidFill>
                <a:schemeClr val="tx1"/>
              </a:solidFill>
            </a:endParaRPr>
          </a:p>
        </p:txBody>
      </p: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C3EF4389-A949-4EE2-826D-823EC8B252AA}"/>
              </a:ext>
            </a:extLst>
          </p:cNvPr>
          <p:cNvCxnSpPr>
            <a:stCxn id="9" idx="6"/>
            <a:endCxn id="10" idx="1"/>
          </p:cNvCxnSpPr>
          <p:nvPr/>
        </p:nvCxnSpPr>
        <p:spPr>
          <a:xfrm>
            <a:off x="1440000" y="3432504"/>
            <a:ext cx="691311" cy="6714"/>
          </a:xfrm>
          <a:prstGeom prst="line">
            <a:avLst/>
          </a:prstGeom>
          <a:ln w="222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E98D2629-D6D0-4B1B-8B44-321EA16BA45B}"/>
              </a:ext>
            </a:extLst>
          </p:cNvPr>
          <p:cNvCxnSpPr>
            <a:stCxn id="10" idx="3"/>
            <a:endCxn id="11" idx="1"/>
          </p:cNvCxnSpPr>
          <p:nvPr/>
        </p:nvCxnSpPr>
        <p:spPr>
          <a:xfrm flipV="1">
            <a:off x="3045711" y="3434616"/>
            <a:ext cx="691311" cy="4602"/>
          </a:xfrm>
          <a:prstGeom prst="line">
            <a:avLst/>
          </a:prstGeom>
          <a:ln w="222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7A95C678-6253-4A41-A31C-1264C238E2AC}"/>
              </a:ext>
            </a:extLst>
          </p:cNvPr>
          <p:cNvCxnSpPr>
            <a:stCxn id="11" idx="3"/>
            <a:endCxn id="12" idx="1"/>
          </p:cNvCxnSpPr>
          <p:nvPr/>
        </p:nvCxnSpPr>
        <p:spPr>
          <a:xfrm flipV="1">
            <a:off x="4781022" y="3432267"/>
            <a:ext cx="691311" cy="2349"/>
          </a:xfrm>
          <a:prstGeom prst="line">
            <a:avLst/>
          </a:prstGeom>
          <a:ln w="22225">
            <a:solidFill>
              <a:srgbClr val="7D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64837287-D4C0-43B3-83F6-42C972DA64EF}"/>
              </a:ext>
            </a:extLst>
          </p:cNvPr>
          <p:cNvCxnSpPr>
            <a:stCxn id="12" idx="3"/>
            <a:endCxn id="14" idx="1"/>
          </p:cNvCxnSpPr>
          <p:nvPr/>
        </p:nvCxnSpPr>
        <p:spPr>
          <a:xfrm>
            <a:off x="6386733" y="3432267"/>
            <a:ext cx="691311" cy="6951"/>
          </a:xfrm>
          <a:prstGeom prst="line">
            <a:avLst/>
          </a:prstGeom>
          <a:ln w="22225">
            <a:solidFill>
              <a:srgbClr val="7D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>
            <a:extLst>
              <a:ext uri="{FF2B5EF4-FFF2-40B4-BE49-F238E27FC236}">
                <a16:creationId xmlns:a16="http://schemas.microsoft.com/office/drawing/2014/main" id="{D891E261-3064-4C09-BB98-CDBBBFBCC364}"/>
              </a:ext>
            </a:extLst>
          </p:cNvPr>
          <p:cNvCxnSpPr>
            <a:stCxn id="14" idx="3"/>
            <a:endCxn id="15" idx="1"/>
          </p:cNvCxnSpPr>
          <p:nvPr/>
        </p:nvCxnSpPr>
        <p:spPr>
          <a:xfrm>
            <a:off x="8284785" y="3439218"/>
            <a:ext cx="691311" cy="0"/>
          </a:xfrm>
          <a:prstGeom prst="line">
            <a:avLst/>
          </a:prstGeom>
          <a:ln w="22225">
            <a:solidFill>
              <a:srgbClr val="7D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7833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nutzerdefiniert 3">
      <a:dk1>
        <a:sysClr val="windowText" lastClr="000000"/>
      </a:dk1>
      <a:lt1>
        <a:sysClr val="window" lastClr="FFFFFF"/>
      </a:lt1>
      <a:dk2>
        <a:srgbClr val="5F5F5F"/>
      </a:dk2>
      <a:lt2>
        <a:srgbClr val="E7E6E6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FF6400"/>
      </a:accent6>
      <a:hlink>
        <a:srgbClr val="6600CC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22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16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</Words>
  <Application>Microsoft Office PowerPoint</Application>
  <PresentationFormat>A4-Papier (210 x 297 mm)</PresentationFormat>
  <Paragraphs>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Arial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regina.schoenberner83@gmail.com</dc:creator>
  <cp:lastModifiedBy>regina.schoenberner83@gmail.com</cp:lastModifiedBy>
  <cp:revision>7</cp:revision>
  <dcterms:created xsi:type="dcterms:W3CDTF">2020-05-18T07:49:30Z</dcterms:created>
  <dcterms:modified xsi:type="dcterms:W3CDTF">2020-06-16T09:25:41Z</dcterms:modified>
</cp:coreProperties>
</file>