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660"/>
  </p:normalViewPr>
  <p:slideViewPr>
    <p:cSldViewPr showGuides="1">
      <p:cViewPr>
        <p:scale>
          <a:sx n="100" d="100"/>
          <a:sy n="100" d="100"/>
        </p:scale>
        <p:origin x="-606" y="684"/>
      </p:cViewPr>
      <p:guideLst>
        <p:guide orient="horz" pos="2296"/>
        <p:guide pos="2880"/>
      </p:guideLst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40D2C-17AF-4745-8A96-EC54BC11BE0A}" type="datetimeFigureOut">
              <a:rPr lang="de-DE" smtClean="0"/>
              <a:t>12.07.2014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010B1-F29C-4730-8F11-9FA1D11E5A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7078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010B1-F29C-4730-8F11-9FA1D11E5A4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286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6647-A68C-4B40-BBEE-D827524BBB7F}" type="datetimeFigureOut">
              <a:rPr lang="de-DE" smtClean="0"/>
              <a:t>12.07.2014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094-0A56-40DE-BD7E-C1EBDF4FA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7838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6647-A68C-4B40-BBEE-D827524BBB7F}" type="datetimeFigureOut">
              <a:rPr lang="de-DE" smtClean="0"/>
              <a:t>12.07.2014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094-0A56-40DE-BD7E-C1EBDF4FA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5224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6647-A68C-4B40-BBEE-D827524BBB7F}" type="datetimeFigureOut">
              <a:rPr lang="de-DE" smtClean="0"/>
              <a:t>12.07.2014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094-0A56-40DE-BD7E-C1EBDF4FA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1159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6647-A68C-4B40-BBEE-D827524BBB7F}" type="datetimeFigureOut">
              <a:rPr lang="de-DE" smtClean="0"/>
              <a:t>12.07.2014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094-0A56-40DE-BD7E-C1EBDF4FA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8491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6647-A68C-4B40-BBEE-D827524BBB7F}" type="datetimeFigureOut">
              <a:rPr lang="de-DE" smtClean="0"/>
              <a:t>12.07.2014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094-0A56-40DE-BD7E-C1EBDF4FA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9684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6647-A68C-4B40-BBEE-D827524BBB7F}" type="datetimeFigureOut">
              <a:rPr lang="de-DE" smtClean="0"/>
              <a:t>12.07.2014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094-0A56-40DE-BD7E-C1EBDF4FA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5895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6647-A68C-4B40-BBEE-D827524BBB7F}" type="datetimeFigureOut">
              <a:rPr lang="de-DE" smtClean="0"/>
              <a:t>12.07.2014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094-0A56-40DE-BD7E-C1EBDF4FA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471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6647-A68C-4B40-BBEE-D827524BBB7F}" type="datetimeFigureOut">
              <a:rPr lang="de-DE" smtClean="0"/>
              <a:t>12.07.2014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094-0A56-40DE-BD7E-C1EBDF4FA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5372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6647-A68C-4B40-BBEE-D827524BBB7F}" type="datetimeFigureOut">
              <a:rPr lang="de-DE" smtClean="0"/>
              <a:t>12.07.2014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094-0A56-40DE-BD7E-C1EBDF4FA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249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6647-A68C-4B40-BBEE-D827524BBB7F}" type="datetimeFigureOut">
              <a:rPr lang="de-DE" smtClean="0"/>
              <a:t>12.07.2014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094-0A56-40DE-BD7E-C1EBDF4FA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124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6647-A68C-4B40-BBEE-D827524BBB7F}" type="datetimeFigureOut">
              <a:rPr lang="de-DE" smtClean="0"/>
              <a:t>12.07.2014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094-0A56-40DE-BD7E-C1EBDF4FA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0138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C6647-A68C-4B40-BBEE-D827524BBB7F}" type="datetimeFigureOut">
              <a:rPr lang="de-DE" smtClean="0"/>
              <a:t>12.07.2014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66094-0A56-40DE-BD7E-C1EBDF4FAC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736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618260" y="4149080"/>
            <a:ext cx="3918652" cy="118059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5859755" y="2132855"/>
            <a:ext cx="677156" cy="22590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/>
          <p:cNvSpPr/>
          <p:nvPr/>
        </p:nvSpPr>
        <p:spPr>
          <a:xfrm>
            <a:off x="2618259" y="476672"/>
            <a:ext cx="677100" cy="460851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5846936" y="476672"/>
            <a:ext cx="691052" cy="460851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Abgerundetes Rechteck 11"/>
          <p:cNvSpPr/>
          <p:nvPr/>
        </p:nvSpPr>
        <p:spPr>
          <a:xfrm>
            <a:off x="4427985" y="4159323"/>
            <a:ext cx="2097756" cy="11664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Abgerundetes Rechteck 9"/>
          <p:cNvSpPr/>
          <p:nvPr/>
        </p:nvSpPr>
        <p:spPr>
          <a:xfrm>
            <a:off x="2630959" y="4149080"/>
            <a:ext cx="2110864" cy="11772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4562475" y="4160194"/>
            <a:ext cx="258708" cy="1162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8"/>
          <p:cNvCxnSpPr/>
          <p:nvPr/>
        </p:nvCxnSpPr>
        <p:spPr>
          <a:xfrm flipH="1">
            <a:off x="4565651" y="4155430"/>
            <a:ext cx="5585" cy="1190119"/>
          </a:xfrm>
          <a:prstGeom prst="line">
            <a:avLst/>
          </a:prstGeom>
          <a:ln w="50800">
            <a:solidFill>
              <a:schemeClr val="tx1">
                <a:lumMod val="85000"/>
                <a:lumOff val="1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eck 14"/>
          <p:cNvSpPr/>
          <p:nvPr/>
        </p:nvSpPr>
        <p:spPr>
          <a:xfrm>
            <a:off x="2635722" y="2132855"/>
            <a:ext cx="651600" cy="22590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24" name="Gerade Verbindung 23"/>
          <p:cNvCxnSpPr/>
          <p:nvPr/>
        </p:nvCxnSpPr>
        <p:spPr>
          <a:xfrm>
            <a:off x="3295359" y="4149080"/>
            <a:ext cx="255157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>
            <a:off x="2618259" y="2132855"/>
            <a:ext cx="677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5851816" y="2132856"/>
            <a:ext cx="691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hteck 27"/>
          <p:cNvSpPr/>
          <p:nvPr/>
        </p:nvSpPr>
        <p:spPr>
          <a:xfrm>
            <a:off x="1610147" y="404664"/>
            <a:ext cx="640871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/>
          <p:cNvSpPr/>
          <p:nvPr/>
        </p:nvSpPr>
        <p:spPr>
          <a:xfrm>
            <a:off x="2618259" y="2662227"/>
            <a:ext cx="4248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      </a:t>
            </a:r>
            <a:r>
              <a:rPr lang="de-DE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de-DE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de-DE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52096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Bildschirmpräsentation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BTF-RELOADED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Julia</dc:creator>
  <cp:lastModifiedBy>Julia</cp:lastModifiedBy>
  <cp:revision>6</cp:revision>
  <dcterms:created xsi:type="dcterms:W3CDTF">2014-07-12T13:11:33Z</dcterms:created>
  <dcterms:modified xsi:type="dcterms:W3CDTF">2014-07-12T15:07:17Z</dcterms:modified>
</cp:coreProperties>
</file>