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62" r:id="rId5"/>
    <p:sldId id="263" r:id="rId6"/>
    <p:sldId id="268" r:id="rId7"/>
    <p:sldId id="267" r:id="rId8"/>
    <p:sldId id="265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o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8" autoAdjust="0"/>
  </p:normalViewPr>
  <p:slideViewPr>
    <p:cSldViewPr>
      <p:cViewPr>
        <p:scale>
          <a:sx n="100" d="100"/>
          <a:sy n="100" d="100"/>
        </p:scale>
        <p:origin x="-51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9B253-D37A-4411-A5A5-5C12D9DCAEA1}" type="datetimeFigureOut">
              <a:rPr lang="de-DE" smtClean="0"/>
              <a:pPr/>
              <a:t>04.10.2012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0DE7-8999-48A5-881D-ED2FF1674F4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PotamogetonNatans2.jpg&amp;filetimestamp=20080809180715" TargetMode="External"/><Relationship Id="rId2" Type="http://schemas.openxmlformats.org/officeDocument/2006/relationships/hyperlink" Target="http://www.memo.de/dokumente/images/Upload/24f/7f8/aa3bef3d6acf805f7dc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urchholzerschule.de/Archiv/netdays/netdays2003/wasserlaeufer.jpg" TargetMode="External"/><Relationship Id="rId4" Type="http://schemas.openxmlformats.org/officeDocument/2006/relationships/hyperlink" Target="http://www.dlr.de/next/desktopdefault.aspx/tabid-6652/10915_read-24811/gallery-1/10164_read-4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 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-309590"/>
            <a:ext cx="11501518" cy="7667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00100" y="1285860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hlinkClick r:id="rId2"/>
              </a:rPr>
              <a:t>http://www.memo.de/dokumente/images/Upload/24f/7f8/aa3bef3d6acf805f7dc7.jpg</a:t>
            </a:r>
            <a:r>
              <a:rPr lang="de-DE" sz="2400" dirty="0" smtClean="0"/>
              <a:t> (10.01.12)</a:t>
            </a:r>
          </a:p>
          <a:p>
            <a:endParaRPr lang="de-DE" sz="2400" dirty="0" smtClean="0"/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hlinkClick r:id="rId3"/>
              </a:rPr>
              <a:t>http://de.wikipedia.org/w/index.php?title=Datei:PotamogetonNatans2.jpg&amp;filetimestamp=20080809180715</a:t>
            </a:r>
            <a:r>
              <a:rPr lang="de-DE" sz="2400" dirty="0" smtClean="0"/>
              <a:t> (10.01.12)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hlinkClick r:id="rId4"/>
              </a:rPr>
              <a:t>http://www.dlr.de/next/desktopdefault.aspx/tabid-6652/10915_read-24811/gallery-1/10164_read-4/</a:t>
            </a:r>
            <a:r>
              <a:rPr lang="de-DE" sz="2400" dirty="0" smtClean="0"/>
              <a:t> (04.01.12)</a:t>
            </a:r>
          </a:p>
          <a:p>
            <a:pPr lvl="0">
              <a:buFont typeface="Arial" pitchFamily="34" charset="0"/>
              <a:buChar char="•"/>
            </a:pPr>
            <a:r>
              <a:rPr lang="de-DE" sz="2400" dirty="0" smtClean="0">
                <a:hlinkClick r:id="rId5"/>
              </a:rPr>
              <a:t>http://www.durchholzerschule.de/Archiv/netdays/netdays2003/wasserlaeufer.jpg</a:t>
            </a:r>
            <a:r>
              <a:rPr lang="de-DE" sz="2400" dirty="0" smtClean="0"/>
              <a:t> (04.01.12)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357290" y="785794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Bildquellen: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155950" y="3219450"/>
          <a:ext cx="2832100" cy="419100"/>
        </p:xfrm>
        <a:graphic>
          <a:graphicData uri="http://schemas.openxmlformats.org/presentationml/2006/ole">
            <p:oleObj spid="_x0000_s1026" name="Formel" r:id="rId3" imgW="28317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006850" y="3219450"/>
          <a:ext cx="1130300" cy="419100"/>
        </p:xfrm>
        <a:graphic>
          <a:graphicData uri="http://schemas.openxmlformats.org/presentationml/2006/ole">
            <p:oleObj spid="_x0000_s2050" name="Formel" r:id="rId3" imgW="11300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181350" y="3219450"/>
          <a:ext cx="2781300" cy="419100"/>
        </p:xfrm>
        <a:graphic>
          <a:graphicData uri="http://schemas.openxmlformats.org/presentationml/2006/ole">
            <p:oleObj spid="_x0000_s25602" name="Formel" r:id="rId3" imgW="27810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wasserlaeu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/>
        </p:nvSpPr>
        <p:spPr>
          <a:xfrm>
            <a:off x="0" y="0"/>
            <a:ext cx="9144000" cy="307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307181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2928926" y="1571612"/>
            <a:ext cx="3143272" cy="7143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1714480" y="1428736"/>
            <a:ext cx="1500198" cy="4286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 Verbindung 59"/>
          <p:cNvCxnSpPr/>
          <p:nvPr/>
        </p:nvCxnSpPr>
        <p:spPr>
          <a:xfrm rot="16200000" flipH="1">
            <a:off x="4786313" y="2357429"/>
            <a:ext cx="928694" cy="7858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5400000">
            <a:off x="3214682" y="2357427"/>
            <a:ext cx="928693" cy="78582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10800000">
            <a:off x="2000232" y="3214686"/>
            <a:ext cx="1285882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0800000">
            <a:off x="5643570" y="3214686"/>
            <a:ext cx="1214444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0" y="3071810"/>
            <a:ext cx="1571604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1571604" y="3071810"/>
            <a:ext cx="714380" cy="2857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>
            <a:off x="2285984" y="3357562"/>
            <a:ext cx="714380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flipV="1">
            <a:off x="3000364" y="3071810"/>
            <a:ext cx="642942" cy="2857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>
            <a:off x="3643306" y="3071810"/>
            <a:ext cx="1785950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5429256" y="3071810"/>
            <a:ext cx="428628" cy="2857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5857884" y="3357562"/>
            <a:ext cx="785818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flipV="1">
            <a:off x="6643702" y="3071810"/>
            <a:ext cx="571504" cy="2857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7215206" y="3071810"/>
            <a:ext cx="1928794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2714612" y="428625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„elastische Haut“</a:t>
            </a:r>
            <a:endParaRPr lang="de-DE" sz="3600" b="1" dirty="0">
              <a:solidFill>
                <a:srgbClr val="FF0000"/>
              </a:solidFill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rot="5400000">
            <a:off x="2643968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5400000">
            <a:off x="2715406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5400000">
            <a:off x="2786844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5400000">
            <a:off x="2858282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5400000">
            <a:off x="5787240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5400000">
            <a:off x="5858678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5400000">
            <a:off x="5930116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5400000">
            <a:off x="6001554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5400000">
            <a:off x="6072992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5400000">
            <a:off x="6144430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5400000">
            <a:off x="6215868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5400000">
            <a:off x="6287306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5400000">
            <a:off x="6358744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rot="5400000">
            <a:off x="6430182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5400000">
            <a:off x="6501620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/>
          <p:nvPr/>
        </p:nvCxnSpPr>
        <p:spPr>
          <a:xfrm rot="5400000">
            <a:off x="2215340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rot="5400000">
            <a:off x="2286778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5400000">
            <a:off x="2358216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rot="5400000">
            <a:off x="2429654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5400000">
            <a:off x="2572530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rot="5400000">
            <a:off x="2501092" y="3285330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feld 108"/>
          <p:cNvSpPr txBox="1"/>
          <p:nvPr/>
        </p:nvSpPr>
        <p:spPr>
          <a:xfrm>
            <a:off x="6500826" y="1285860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Wasserläufer</a:t>
            </a:r>
            <a:endParaRPr lang="de-DE" sz="2800" dirty="0"/>
          </a:p>
        </p:txBody>
      </p:sp>
      <p:sp>
        <p:nvSpPr>
          <p:cNvPr id="114" name="Textfeld 113"/>
          <p:cNvSpPr txBox="1"/>
          <p:nvPr/>
        </p:nvSpPr>
        <p:spPr>
          <a:xfrm>
            <a:off x="0" y="2571744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Oberfläche</a:t>
            </a:r>
            <a:endParaRPr lang="de-DE" sz="2800" dirty="0"/>
          </a:p>
        </p:txBody>
      </p:sp>
      <p:sp>
        <p:nvSpPr>
          <p:cNvPr id="115" name="Textfeld 114"/>
          <p:cNvSpPr txBox="1"/>
          <p:nvPr/>
        </p:nvSpPr>
        <p:spPr>
          <a:xfrm>
            <a:off x="0" y="5357826"/>
            <a:ext cx="124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Wasser</a:t>
            </a:r>
            <a:endParaRPr lang="de-DE" sz="2800" dirty="0"/>
          </a:p>
        </p:txBody>
      </p:sp>
      <p:sp>
        <p:nvSpPr>
          <p:cNvPr id="116" name="Textfeld 115"/>
          <p:cNvSpPr txBox="1"/>
          <p:nvPr/>
        </p:nvSpPr>
        <p:spPr>
          <a:xfrm>
            <a:off x="0" y="214290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Luft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 rot="2256449">
            <a:off x="1847944" y="1480088"/>
            <a:ext cx="1010827" cy="1015722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O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rot="2256449">
            <a:off x="2730888" y="2158535"/>
            <a:ext cx="432713" cy="43480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256449">
            <a:off x="1516442" y="2087097"/>
            <a:ext cx="432713" cy="43480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 rot="890821">
            <a:off x="4836787" y="658222"/>
            <a:ext cx="890831" cy="890831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O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 rot="1508267">
            <a:off x="5571435" y="1356601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1508267">
            <a:off x="4499866" y="1142288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 rot="20804015">
            <a:off x="5224034" y="3308574"/>
            <a:ext cx="937776" cy="937776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O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 rot="20804015">
            <a:off x="6115659" y="3686776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20804015">
            <a:off x="5472717" y="4186841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 rot="699471">
            <a:off x="1807327" y="3977679"/>
            <a:ext cx="996095" cy="996095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</a:rPr>
              <a:t>O</a:t>
            </a:r>
            <a:endParaRPr lang="de-DE" sz="4400" dirty="0">
              <a:solidFill>
                <a:schemeClr val="bg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 rot="699471">
            <a:off x="2610621" y="4753769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 rot="699471">
            <a:off x="1610489" y="4753768"/>
            <a:ext cx="428628" cy="428628"/>
          </a:xfrm>
          <a:prstGeom prst="ellipse">
            <a:avLst/>
          </a:prstGeom>
          <a:solidFill>
            <a:srgbClr val="000099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H</a:t>
            </a:r>
            <a:endParaRPr lang="de-DE" sz="2800" dirty="0">
              <a:solidFill>
                <a:schemeClr val="bg1"/>
              </a:solidFill>
            </a:endParaRPr>
          </a:p>
        </p:txBody>
      </p:sp>
      <p:cxnSp>
        <p:nvCxnSpPr>
          <p:cNvPr id="47" name="Gerade Verbindung 46"/>
          <p:cNvCxnSpPr>
            <a:stCxn id="9" idx="4"/>
            <a:endCxn id="21" idx="0"/>
          </p:cNvCxnSpPr>
          <p:nvPr/>
        </p:nvCxnSpPr>
        <p:spPr>
          <a:xfrm rot="5400000">
            <a:off x="1890402" y="3063781"/>
            <a:ext cx="1439784" cy="408560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14" idx="5"/>
            <a:endCxn id="16" idx="7"/>
          </p:cNvCxnSpPr>
          <p:nvPr/>
        </p:nvCxnSpPr>
        <p:spPr>
          <a:xfrm rot="16200000" flipH="1">
            <a:off x="5095958" y="2535085"/>
            <a:ext cx="1606191" cy="80979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15" idx="2"/>
            <a:endCxn id="4" idx="7"/>
          </p:cNvCxnSpPr>
          <p:nvPr/>
        </p:nvCxnSpPr>
        <p:spPr>
          <a:xfrm rot="10800000" flipV="1">
            <a:off x="2855626" y="1265562"/>
            <a:ext cx="1664538" cy="655986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6625362" y="2492896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H-Brücken</a:t>
            </a:r>
            <a:endParaRPr lang="de-DE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Gerade Verbindung 54"/>
          <p:cNvCxnSpPr>
            <a:stCxn id="20" idx="4"/>
          </p:cNvCxnSpPr>
          <p:nvPr/>
        </p:nvCxnSpPr>
        <p:spPr>
          <a:xfrm rot="5400000">
            <a:off x="5099678" y="5226278"/>
            <a:ext cx="1253063" cy="20006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19" idx="6"/>
          </p:cNvCxnSpPr>
          <p:nvPr/>
        </p:nvCxnSpPr>
        <p:spPr>
          <a:xfrm>
            <a:off x="6538568" y="3851909"/>
            <a:ext cx="1122191" cy="302910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>
            <a:stCxn id="25" idx="4"/>
          </p:cNvCxnSpPr>
          <p:nvPr/>
        </p:nvCxnSpPr>
        <p:spPr>
          <a:xfrm rot="5400000">
            <a:off x="1050490" y="5371678"/>
            <a:ext cx="924711" cy="537304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24" idx="5"/>
          </p:cNvCxnSpPr>
          <p:nvPr/>
        </p:nvCxnSpPr>
        <p:spPr>
          <a:xfrm rot="16200000" flipH="1">
            <a:off x="2773927" y="5315924"/>
            <a:ext cx="996523" cy="658917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>
            <a:stCxn id="10" idx="3"/>
          </p:cNvCxnSpPr>
          <p:nvPr/>
        </p:nvCxnSpPr>
        <p:spPr>
          <a:xfrm rot="5400000">
            <a:off x="863622" y="2054831"/>
            <a:ext cx="376073" cy="932260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11" idx="0"/>
          </p:cNvCxnSpPr>
          <p:nvPr/>
        </p:nvCxnSpPr>
        <p:spPr>
          <a:xfrm rot="5400000" flipH="1" flipV="1">
            <a:off x="5445633" y="169120"/>
            <a:ext cx="454676" cy="553270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>
            <a:stCxn id="4" idx="1"/>
          </p:cNvCxnSpPr>
          <p:nvPr/>
        </p:nvCxnSpPr>
        <p:spPr>
          <a:xfrm rot="16200000" flipV="1">
            <a:off x="1652147" y="848128"/>
            <a:ext cx="842447" cy="432028"/>
          </a:xfrm>
          <a:prstGeom prst="line">
            <a:avLst/>
          </a:prstGeom>
          <a:ln w="698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hteck 97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929190" y="4714884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643570" y="4714884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5643570" y="6000768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4929190" y="6000768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4572000" y="5357826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6000760" y="5357826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200024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0" y="21429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Luft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flipH="1">
            <a:off x="0" y="3500438"/>
            <a:ext cx="25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Wasser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286380" y="5357826"/>
            <a:ext cx="714380" cy="714380"/>
          </a:xfrm>
          <a:prstGeom prst="ellipse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0" y="1428736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Oberfläche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Gerade Verbindung mit Pfeil 74"/>
          <p:cNvCxnSpPr/>
          <p:nvPr/>
        </p:nvCxnSpPr>
        <p:spPr>
          <a:xfrm>
            <a:off x="5643570" y="5715016"/>
            <a:ext cx="1357322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rot="16200000" flipH="1">
            <a:off x="5464987" y="5893599"/>
            <a:ext cx="1142984" cy="78581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rot="5400000">
            <a:off x="4714888" y="5929318"/>
            <a:ext cx="1142984" cy="7143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rot="10800000">
            <a:off x="4214810" y="5715016"/>
            <a:ext cx="1428760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rot="16200000" flipV="1">
            <a:off x="4679157" y="4750603"/>
            <a:ext cx="1214446" cy="7143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rot="5400000" flipH="1" flipV="1">
            <a:off x="5393537" y="4750603"/>
            <a:ext cx="1214446" cy="7143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5286380" y="1643050"/>
            <a:ext cx="714380" cy="714380"/>
          </a:xfrm>
          <a:prstGeom prst="ellipse">
            <a:avLst/>
          </a:prstGeom>
          <a:solidFill>
            <a:srgbClr val="0000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6000760" y="1643050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Ellipse 73"/>
          <p:cNvSpPr/>
          <p:nvPr/>
        </p:nvSpPr>
        <p:spPr>
          <a:xfrm>
            <a:off x="4572000" y="1643050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Ellipse 75"/>
          <p:cNvSpPr/>
          <p:nvPr/>
        </p:nvSpPr>
        <p:spPr>
          <a:xfrm>
            <a:off x="4929190" y="2285992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Ellipse 76"/>
          <p:cNvSpPr/>
          <p:nvPr/>
        </p:nvSpPr>
        <p:spPr>
          <a:xfrm>
            <a:off x="5643570" y="2285992"/>
            <a:ext cx="714380" cy="714380"/>
          </a:xfrm>
          <a:prstGeom prst="ellipse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 Verbindung mit Pfeil 87"/>
          <p:cNvCxnSpPr/>
          <p:nvPr/>
        </p:nvCxnSpPr>
        <p:spPr>
          <a:xfrm>
            <a:off x="5643570" y="2000240"/>
            <a:ext cx="1285884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rot="16200000" flipH="1">
            <a:off x="5429256" y="2214554"/>
            <a:ext cx="1071570" cy="64294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rot="5400000">
            <a:off x="4786314" y="2214554"/>
            <a:ext cx="1071570" cy="64294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rot="10800000">
            <a:off x="4357686" y="2000240"/>
            <a:ext cx="1285884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1" grpId="0" animBg="1"/>
      <p:bldP spid="50" grpId="0" animBg="1"/>
      <p:bldP spid="48" grpId="0" animBg="1"/>
      <p:bldP spid="46" grpId="0" animBg="1"/>
      <p:bldP spid="6" grpId="0"/>
      <p:bldP spid="9" grpId="0" animBg="1"/>
      <p:bldP spid="52" grpId="0"/>
      <p:bldP spid="72" grpId="0" animBg="1"/>
      <p:bldP spid="73" grpId="0" animBg="1"/>
      <p:bldP spid="74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Grafik_3-Schwerelosigkeit_68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63200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429124" y="2357430"/>
            <a:ext cx="1928826" cy="192882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uppieren 70"/>
          <p:cNvGrpSpPr/>
          <p:nvPr/>
        </p:nvGrpSpPr>
        <p:grpSpPr>
          <a:xfrm>
            <a:off x="928662" y="2285992"/>
            <a:ext cx="5572164" cy="1857388"/>
            <a:chOff x="928662" y="2285992"/>
            <a:chExt cx="5572164" cy="1857388"/>
          </a:xfrm>
        </p:grpSpPr>
        <p:sp>
          <p:nvSpPr>
            <p:cNvPr id="43" name="Abgerundetes Rechteck 42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Ellipse 8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2786050" y="3000372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(CH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 rot="10800000">
            <a:off x="1571604" y="3286124"/>
            <a:ext cx="128588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928662" y="300037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4990345" y="2928934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</a:t>
            </a:r>
            <a:r>
              <a:rPr lang="de-DE" sz="3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Geschweifte Klammer rechts 56"/>
          <p:cNvSpPr/>
          <p:nvPr/>
        </p:nvSpPr>
        <p:spPr>
          <a:xfrm rot="5400000">
            <a:off x="2312169" y="2759872"/>
            <a:ext cx="857256" cy="3767147"/>
          </a:xfrm>
          <a:prstGeom prst="rightBrace">
            <a:avLst>
              <a:gd name="adj1" fmla="val 47922"/>
              <a:gd name="adj2" fmla="val 50000"/>
            </a:avLst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/>
          <p:cNvSpPr txBox="1"/>
          <p:nvPr/>
        </p:nvSpPr>
        <p:spPr>
          <a:xfrm>
            <a:off x="1857356" y="5143512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hydrophob</a:t>
            </a:r>
            <a:endParaRPr lang="de-DE" sz="28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Geschweifte Klammer rechts 59"/>
          <p:cNvSpPr/>
          <p:nvPr/>
        </p:nvSpPr>
        <p:spPr>
          <a:xfrm rot="5400000">
            <a:off x="5250661" y="3821910"/>
            <a:ext cx="785817" cy="1714513"/>
          </a:xfrm>
          <a:prstGeom prst="rightBrace">
            <a:avLst>
              <a:gd name="adj1" fmla="val 38646"/>
              <a:gd name="adj2" fmla="val 47681"/>
            </a:avLst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4929190" y="5143512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hydrophil</a:t>
            </a:r>
            <a:endParaRPr lang="de-DE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rade Verbindung 69"/>
          <p:cNvCxnSpPr/>
          <p:nvPr/>
        </p:nvCxnSpPr>
        <p:spPr>
          <a:xfrm rot="10800000">
            <a:off x="3786182" y="3286124"/>
            <a:ext cx="128588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1857356" y="357166"/>
            <a:ext cx="295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Aufbau: Tensid</a:t>
            </a:r>
            <a:endParaRPr lang="de-DE" sz="3600" dirty="0"/>
          </a:p>
        </p:txBody>
      </p:sp>
      <p:sp>
        <p:nvSpPr>
          <p:cNvPr id="74" name="Textfeld 73"/>
          <p:cNvSpPr txBox="1"/>
          <p:nvPr/>
        </p:nvSpPr>
        <p:spPr>
          <a:xfrm>
            <a:off x="5929322" y="292893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DE" sz="3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hteck 78"/>
          <p:cNvSpPr/>
          <p:nvPr/>
        </p:nvSpPr>
        <p:spPr>
          <a:xfrm>
            <a:off x="0" y="0"/>
            <a:ext cx="9144000" cy="307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3071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307181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uppieren 82"/>
          <p:cNvGrpSpPr/>
          <p:nvPr/>
        </p:nvGrpSpPr>
        <p:grpSpPr>
          <a:xfrm rot="5400000">
            <a:off x="1540701" y="2571866"/>
            <a:ext cx="1643074" cy="477021"/>
            <a:chOff x="928662" y="2285992"/>
            <a:chExt cx="5572164" cy="1857388"/>
          </a:xfrm>
        </p:grpSpPr>
        <p:sp>
          <p:nvSpPr>
            <p:cNvPr id="84" name="Abgerundetes Rechteck 83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" name="Ellipse 84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86" name="Gruppieren 85"/>
          <p:cNvGrpSpPr/>
          <p:nvPr/>
        </p:nvGrpSpPr>
        <p:grpSpPr>
          <a:xfrm rot="5400000">
            <a:off x="604596" y="2571866"/>
            <a:ext cx="1643074" cy="477021"/>
            <a:chOff x="928662" y="2285992"/>
            <a:chExt cx="5572164" cy="1857388"/>
          </a:xfrm>
        </p:grpSpPr>
        <p:sp>
          <p:nvSpPr>
            <p:cNvPr id="87" name="Abgerundetes Rechteck 86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" name="Ellipse 87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89" name="Gruppieren 88"/>
          <p:cNvGrpSpPr/>
          <p:nvPr/>
        </p:nvGrpSpPr>
        <p:grpSpPr>
          <a:xfrm rot="5400000">
            <a:off x="2404797" y="2571867"/>
            <a:ext cx="1643074" cy="477021"/>
            <a:chOff x="928662" y="2285992"/>
            <a:chExt cx="5572164" cy="1857388"/>
          </a:xfrm>
        </p:grpSpPr>
        <p:sp>
          <p:nvSpPr>
            <p:cNvPr id="90" name="Abgerundetes Rechteck 89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" name="Ellipse 90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92" name="Gruppieren 91"/>
          <p:cNvGrpSpPr/>
          <p:nvPr/>
        </p:nvGrpSpPr>
        <p:grpSpPr>
          <a:xfrm rot="5400000">
            <a:off x="3988973" y="2571867"/>
            <a:ext cx="1643074" cy="477021"/>
            <a:chOff x="928662" y="2285992"/>
            <a:chExt cx="5572164" cy="1857388"/>
          </a:xfrm>
        </p:grpSpPr>
        <p:sp>
          <p:nvSpPr>
            <p:cNvPr id="93" name="Abgerundetes Rechteck 92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Ellipse 93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95" name="Gruppieren 94"/>
          <p:cNvGrpSpPr/>
          <p:nvPr/>
        </p:nvGrpSpPr>
        <p:grpSpPr>
          <a:xfrm rot="5400000">
            <a:off x="4925077" y="2571867"/>
            <a:ext cx="1643074" cy="477021"/>
            <a:chOff x="928662" y="2285992"/>
            <a:chExt cx="5572164" cy="1857388"/>
          </a:xfrm>
        </p:grpSpPr>
        <p:sp>
          <p:nvSpPr>
            <p:cNvPr id="96" name="Abgerundetes Rechteck 95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Ellipse 96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98" name="Gruppieren 97"/>
          <p:cNvGrpSpPr/>
          <p:nvPr/>
        </p:nvGrpSpPr>
        <p:grpSpPr>
          <a:xfrm rot="5400000">
            <a:off x="5717165" y="2571867"/>
            <a:ext cx="1643074" cy="477021"/>
            <a:chOff x="928662" y="2285992"/>
            <a:chExt cx="5572164" cy="1857388"/>
          </a:xfrm>
        </p:grpSpPr>
        <p:sp>
          <p:nvSpPr>
            <p:cNvPr id="99" name="Abgerundetes Rechteck 98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" name="Ellipse 99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101" name="Gruppieren 100"/>
          <p:cNvGrpSpPr/>
          <p:nvPr/>
        </p:nvGrpSpPr>
        <p:grpSpPr>
          <a:xfrm rot="5400000">
            <a:off x="6653269" y="2571866"/>
            <a:ext cx="1643074" cy="477021"/>
            <a:chOff x="928662" y="2285992"/>
            <a:chExt cx="5572164" cy="1857388"/>
          </a:xfrm>
        </p:grpSpPr>
        <p:sp>
          <p:nvSpPr>
            <p:cNvPr id="102" name="Abgerundetes Rechteck 101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104" name="Gruppieren 103"/>
          <p:cNvGrpSpPr/>
          <p:nvPr/>
        </p:nvGrpSpPr>
        <p:grpSpPr>
          <a:xfrm rot="5400000">
            <a:off x="3196885" y="2571867"/>
            <a:ext cx="1643074" cy="477021"/>
            <a:chOff x="928662" y="2285992"/>
            <a:chExt cx="5572164" cy="1857388"/>
          </a:xfrm>
        </p:grpSpPr>
        <p:sp>
          <p:nvSpPr>
            <p:cNvPr id="105" name="Abgerundetes Rechteck 104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132" name="Gruppieren 131"/>
          <p:cNvGrpSpPr/>
          <p:nvPr/>
        </p:nvGrpSpPr>
        <p:grpSpPr>
          <a:xfrm rot="5400000">
            <a:off x="7661381" y="2571867"/>
            <a:ext cx="1643074" cy="477021"/>
            <a:chOff x="928662" y="2285992"/>
            <a:chExt cx="5572164" cy="1857388"/>
          </a:xfrm>
        </p:grpSpPr>
        <p:sp>
          <p:nvSpPr>
            <p:cNvPr id="133" name="Abgerundetes Rechteck 132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grpSp>
        <p:nvGrpSpPr>
          <p:cNvPr id="138" name="Gruppieren 137"/>
          <p:cNvGrpSpPr/>
          <p:nvPr/>
        </p:nvGrpSpPr>
        <p:grpSpPr>
          <a:xfrm rot="5400000">
            <a:off x="-259499" y="2571866"/>
            <a:ext cx="1643074" cy="477021"/>
            <a:chOff x="928662" y="2285992"/>
            <a:chExt cx="5572164" cy="1857388"/>
          </a:xfrm>
        </p:grpSpPr>
        <p:sp>
          <p:nvSpPr>
            <p:cNvPr id="139" name="Abgerundetes Rechteck 138"/>
            <p:cNvSpPr/>
            <p:nvPr/>
          </p:nvSpPr>
          <p:spPr>
            <a:xfrm>
              <a:off x="928662" y="3000372"/>
              <a:ext cx="3786214" cy="500066"/>
            </a:xfrm>
            <a:prstGeom prst="roundRect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4643438" y="2285992"/>
              <a:ext cx="1857388" cy="1857388"/>
            </a:xfrm>
            <a:prstGeom prst="ellipse">
              <a:avLst/>
            </a:prstGeom>
            <a:solidFill>
              <a:srgbClr val="000066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000364" y="1000108"/>
            <a:ext cx="320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Adsorptionsschicht</a:t>
            </a:r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Gerade Verbindung 43"/>
          <p:cNvCxnSpPr/>
          <p:nvPr/>
        </p:nvCxnSpPr>
        <p:spPr>
          <a:xfrm flipV="1">
            <a:off x="0" y="3068960"/>
            <a:ext cx="467544" cy="2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611560" y="306896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1475656" y="306896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2411760" y="306896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3275856" y="3068960"/>
            <a:ext cx="653170" cy="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4067944" y="306896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4860032" y="306896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5796136" y="306896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6588224" y="3068960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7524328" y="3068960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8532440" y="3068960"/>
            <a:ext cx="611560" cy="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feld 81"/>
          <p:cNvSpPr txBox="1"/>
          <p:nvPr/>
        </p:nvSpPr>
        <p:spPr>
          <a:xfrm>
            <a:off x="179512" y="4221088"/>
            <a:ext cx="138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Wasser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0116E-6 L 0.00174 -0.39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261 -0.39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00451 -0.4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382 -0.4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0867E-6 L -1.66667E-6 -0.409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0243 -0.4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156 -0.4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086 -0.3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-0.3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087 -0.3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otamogetonNata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6" name="Grafik 5" descr="aa3bef3d6acf805f7d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"/>
            <a:ext cx="55007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Bildschirmpräsentation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Larissa-Design</vt:lpstr>
      <vt:lpstr>Formel</vt:lpstr>
      <vt:lpstr>Microsoft Formel-Editor 3.0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</dc:creator>
  <cp:lastModifiedBy>Flo</cp:lastModifiedBy>
  <cp:revision>78</cp:revision>
  <dcterms:created xsi:type="dcterms:W3CDTF">2011-12-20T12:24:42Z</dcterms:created>
  <dcterms:modified xsi:type="dcterms:W3CDTF">2012-10-04T11:12:18Z</dcterms:modified>
</cp:coreProperties>
</file>