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71625-C953-43FC-8686-B309DBAFBA93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F9534-71AE-4234-BDD4-CC6668E2A15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1A1F-7C09-4902-8D64-25DC75237C4F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1A1F-7C09-4902-8D64-25DC75237C4F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B07FC-58BE-4EE7-8591-2270FD756E2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cken des Rechtecks auf der gleichen Seite abrunden 3"/>
          <p:cNvSpPr/>
          <p:nvPr/>
        </p:nvSpPr>
        <p:spPr>
          <a:xfrm flipV="1">
            <a:off x="2627784" y="5373216"/>
            <a:ext cx="1321867" cy="576064"/>
          </a:xfrm>
          <a:custGeom>
            <a:avLst/>
            <a:gdLst/>
            <a:ahLst/>
            <a:cxnLst/>
            <a:rect l="l" t="t" r="r" b="b"/>
            <a:pathLst>
              <a:path w="1321867" h="735416">
                <a:moveTo>
                  <a:pt x="0" y="735416"/>
                </a:moveTo>
                <a:lnTo>
                  <a:pt x="1321867" y="735416"/>
                </a:lnTo>
                <a:lnTo>
                  <a:pt x="1321867" y="156694"/>
                </a:lnTo>
                <a:cubicBezTo>
                  <a:pt x="1321867" y="70154"/>
                  <a:pt x="1251713" y="0"/>
                  <a:pt x="1165173" y="0"/>
                </a:cubicBezTo>
                <a:lnTo>
                  <a:pt x="156694" y="0"/>
                </a:lnTo>
                <a:cubicBezTo>
                  <a:pt x="70154" y="0"/>
                  <a:pt x="0" y="70154"/>
                  <a:pt x="0" y="15669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579421" y="2259176"/>
            <a:ext cx="1400087" cy="1728000"/>
            <a:chOff x="579421" y="2259176"/>
            <a:chExt cx="1400087" cy="1728000"/>
          </a:xfrm>
        </p:grpSpPr>
        <p:sp>
          <p:nvSpPr>
            <p:cNvPr id="5" name="Ecken des Rechtecks auf der gleichen Seite abrunden 3"/>
            <p:cNvSpPr/>
            <p:nvPr/>
          </p:nvSpPr>
          <p:spPr>
            <a:xfrm flipV="1">
              <a:off x="579421" y="2259176"/>
              <a:ext cx="1400087" cy="1728000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cken des Rechtecks auf der gleichen Seite abrunden 3"/>
            <p:cNvSpPr/>
            <p:nvPr/>
          </p:nvSpPr>
          <p:spPr>
            <a:xfrm flipV="1">
              <a:off x="579421" y="3251760"/>
              <a:ext cx="1321867" cy="735416"/>
            </a:xfrm>
            <a:custGeom>
              <a:avLst/>
              <a:gdLst/>
              <a:ahLst/>
              <a:cxnLst/>
              <a:rect l="l" t="t" r="r" b="b"/>
              <a:pathLst>
                <a:path w="1321867" h="735416">
                  <a:moveTo>
                    <a:pt x="0" y="735416"/>
                  </a:moveTo>
                  <a:lnTo>
                    <a:pt x="1321867" y="735416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33CC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644008" y="2276872"/>
            <a:ext cx="1400087" cy="1728000"/>
            <a:chOff x="579421" y="2259176"/>
            <a:chExt cx="1400087" cy="1728000"/>
          </a:xfrm>
        </p:grpSpPr>
        <p:sp>
          <p:nvSpPr>
            <p:cNvPr id="8" name="Ecken des Rechtecks auf der gleichen Seite abrunden 3"/>
            <p:cNvSpPr/>
            <p:nvPr/>
          </p:nvSpPr>
          <p:spPr>
            <a:xfrm flipV="1">
              <a:off x="579421" y="2259176"/>
              <a:ext cx="1400087" cy="1728000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cken des Rechtecks auf der gleichen Seite abrunden 3"/>
            <p:cNvSpPr/>
            <p:nvPr/>
          </p:nvSpPr>
          <p:spPr>
            <a:xfrm flipV="1">
              <a:off x="579421" y="3251760"/>
              <a:ext cx="1321867" cy="735416"/>
            </a:xfrm>
            <a:custGeom>
              <a:avLst/>
              <a:gdLst/>
              <a:ahLst/>
              <a:cxnLst/>
              <a:rect l="l" t="t" r="r" b="b"/>
              <a:pathLst>
                <a:path w="1321867" h="735416">
                  <a:moveTo>
                    <a:pt x="0" y="735416"/>
                  </a:moveTo>
                  <a:lnTo>
                    <a:pt x="1321867" y="735416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1979712" y="2348880"/>
            <a:ext cx="22322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2.2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Hexandiamin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0.8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NaOH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50 ml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-Wasser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+ Phenolphtalein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27784" y="4581128"/>
            <a:ext cx="1400087" cy="1728000"/>
            <a:chOff x="579421" y="2259176"/>
            <a:chExt cx="1400087" cy="1728000"/>
          </a:xfrm>
        </p:grpSpPr>
        <p:sp>
          <p:nvSpPr>
            <p:cNvPr id="15" name="Ecken des Rechtecks auf der gleichen Seite abrunden 3"/>
            <p:cNvSpPr/>
            <p:nvPr/>
          </p:nvSpPr>
          <p:spPr>
            <a:xfrm flipV="1">
              <a:off x="579421" y="2259176"/>
              <a:ext cx="1400087" cy="1728000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33CC"/>
                </a:solidFill>
              </a:endParaRPr>
            </a:p>
          </p:txBody>
        </p:sp>
        <p:sp>
          <p:nvSpPr>
            <p:cNvPr id="16" name="Ecken des Rechtecks auf der gleichen Seite abrunden 3"/>
            <p:cNvSpPr/>
            <p:nvPr/>
          </p:nvSpPr>
          <p:spPr>
            <a:xfrm flipV="1">
              <a:off x="579421" y="3555320"/>
              <a:ext cx="1321867" cy="431856"/>
            </a:xfrm>
            <a:custGeom>
              <a:avLst/>
              <a:gdLst/>
              <a:ahLst/>
              <a:cxnLst/>
              <a:rect l="l" t="t" r="r" b="b"/>
              <a:pathLst>
                <a:path w="1321867" h="735416">
                  <a:moveTo>
                    <a:pt x="0" y="735416"/>
                  </a:moveTo>
                  <a:lnTo>
                    <a:pt x="1321867" y="735416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33CC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33CC"/>
                </a:solidFill>
              </a:endParaRP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6084168" y="3284984"/>
            <a:ext cx="30598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</a:rPr>
              <a:t>2 ml      </a:t>
            </a:r>
            <a:r>
              <a:rPr lang="de-DE" dirty="0" err="1" smtClean="0">
                <a:latin typeface="Arial" pitchFamily="34" charset="0"/>
              </a:rPr>
              <a:t>Adipinsäurechlorid</a:t>
            </a:r>
            <a:endParaRPr lang="de-DE" dirty="0" smtClean="0">
              <a:latin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latin typeface="Arial" pitchFamily="34" charset="0"/>
              </a:rPr>
              <a:t>50 ml   Hexan</a:t>
            </a:r>
          </a:p>
          <a:p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683568" y="5301208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611560" y="48691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Überschichten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4139952" y="58772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5004048" y="56612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Grenzschicht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Media</dc:creator>
  <cp:lastModifiedBy>Media</cp:lastModifiedBy>
  <cp:revision>2</cp:revision>
  <dcterms:created xsi:type="dcterms:W3CDTF">2014-11-03T15:35:03Z</dcterms:created>
  <dcterms:modified xsi:type="dcterms:W3CDTF">2014-11-04T20:13:16Z</dcterms:modified>
</cp:coreProperties>
</file>