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20" y="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93C3-37ED-48CA-9D6F-12ED7663BCBC}" type="datetimeFigureOut">
              <a:rPr lang="de-DE" smtClean="0"/>
              <a:t>05.11.2014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6E30A-AB38-48F9-8F0F-4E1148AD279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93C3-37ED-48CA-9D6F-12ED7663BCBC}" type="datetimeFigureOut">
              <a:rPr lang="de-DE" smtClean="0"/>
              <a:t>05.11.2014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6E30A-AB38-48F9-8F0F-4E1148AD279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93C3-37ED-48CA-9D6F-12ED7663BCBC}" type="datetimeFigureOut">
              <a:rPr lang="de-DE" smtClean="0"/>
              <a:t>05.11.2014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6E30A-AB38-48F9-8F0F-4E1148AD279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93C3-37ED-48CA-9D6F-12ED7663BCBC}" type="datetimeFigureOut">
              <a:rPr lang="de-DE" smtClean="0"/>
              <a:t>05.11.2014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6E30A-AB38-48F9-8F0F-4E1148AD279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93C3-37ED-48CA-9D6F-12ED7663BCBC}" type="datetimeFigureOut">
              <a:rPr lang="de-DE" smtClean="0"/>
              <a:t>05.11.2014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6E30A-AB38-48F9-8F0F-4E1148AD279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93C3-37ED-48CA-9D6F-12ED7663BCBC}" type="datetimeFigureOut">
              <a:rPr lang="de-DE" smtClean="0"/>
              <a:t>05.11.2014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6E30A-AB38-48F9-8F0F-4E1148AD279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93C3-37ED-48CA-9D6F-12ED7663BCBC}" type="datetimeFigureOut">
              <a:rPr lang="de-DE" smtClean="0"/>
              <a:t>05.11.2014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6E30A-AB38-48F9-8F0F-4E1148AD279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93C3-37ED-48CA-9D6F-12ED7663BCBC}" type="datetimeFigureOut">
              <a:rPr lang="de-DE" smtClean="0"/>
              <a:t>05.11.2014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6E30A-AB38-48F9-8F0F-4E1148AD279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93C3-37ED-48CA-9D6F-12ED7663BCBC}" type="datetimeFigureOut">
              <a:rPr lang="de-DE" smtClean="0"/>
              <a:t>05.11.2014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6E30A-AB38-48F9-8F0F-4E1148AD279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93C3-37ED-48CA-9D6F-12ED7663BCBC}" type="datetimeFigureOut">
              <a:rPr lang="de-DE" smtClean="0"/>
              <a:t>05.11.2014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6E30A-AB38-48F9-8F0F-4E1148AD279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93C3-37ED-48CA-9D6F-12ED7663BCBC}" type="datetimeFigureOut">
              <a:rPr lang="de-DE" smtClean="0"/>
              <a:t>05.11.2014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6E30A-AB38-48F9-8F0F-4E1148AD279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793C3-37ED-48CA-9D6F-12ED7663BCBC}" type="datetimeFigureOut">
              <a:rPr lang="de-DE" smtClean="0"/>
              <a:t>05.11.2014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6E30A-AB38-48F9-8F0F-4E1148AD279C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uppieren 63"/>
          <p:cNvGrpSpPr/>
          <p:nvPr/>
        </p:nvGrpSpPr>
        <p:grpSpPr>
          <a:xfrm>
            <a:off x="1078612" y="2780928"/>
            <a:ext cx="6627500" cy="1584176"/>
            <a:chOff x="1078612" y="2780928"/>
            <a:chExt cx="6627500" cy="1584176"/>
          </a:xfrm>
        </p:grpSpPr>
        <p:sp>
          <p:nvSpPr>
            <p:cNvPr id="63" name="Ellipse 62"/>
            <p:cNvSpPr/>
            <p:nvPr/>
          </p:nvSpPr>
          <p:spPr>
            <a:xfrm>
              <a:off x="4644008" y="2780928"/>
              <a:ext cx="2448272" cy="158417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2" name="Ellipse 61"/>
            <p:cNvSpPr/>
            <p:nvPr/>
          </p:nvSpPr>
          <p:spPr>
            <a:xfrm>
              <a:off x="1475656" y="2780928"/>
              <a:ext cx="2448272" cy="158417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" name="Gerade Verbindung 5"/>
            <p:cNvCxnSpPr/>
            <p:nvPr/>
          </p:nvCxnSpPr>
          <p:spPr>
            <a:xfrm>
              <a:off x="1331640" y="3068960"/>
              <a:ext cx="2736304" cy="0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reihandform 12"/>
            <p:cNvSpPr/>
            <p:nvPr/>
          </p:nvSpPr>
          <p:spPr>
            <a:xfrm>
              <a:off x="7231380" y="2956560"/>
              <a:ext cx="403860" cy="121920"/>
            </a:xfrm>
            <a:custGeom>
              <a:avLst/>
              <a:gdLst>
                <a:gd name="connsiteX0" fmla="*/ 0 w 403860"/>
                <a:gd name="connsiteY0" fmla="*/ 121920 h 121920"/>
                <a:gd name="connsiteX1" fmla="*/ 22860 w 403860"/>
                <a:gd name="connsiteY1" fmla="*/ 106680 h 121920"/>
                <a:gd name="connsiteX2" fmla="*/ 45720 w 403860"/>
                <a:gd name="connsiteY2" fmla="*/ 99060 h 121920"/>
                <a:gd name="connsiteX3" fmla="*/ 68580 w 403860"/>
                <a:gd name="connsiteY3" fmla="*/ 76200 h 121920"/>
                <a:gd name="connsiteX4" fmla="*/ 91440 w 403860"/>
                <a:gd name="connsiteY4" fmla="*/ 68580 h 121920"/>
                <a:gd name="connsiteX5" fmla="*/ 114300 w 403860"/>
                <a:gd name="connsiteY5" fmla="*/ 53340 h 121920"/>
                <a:gd name="connsiteX6" fmla="*/ 129540 w 403860"/>
                <a:gd name="connsiteY6" fmla="*/ 30480 h 121920"/>
                <a:gd name="connsiteX7" fmla="*/ 137160 w 403860"/>
                <a:gd name="connsiteY7" fmla="*/ 7620 h 121920"/>
                <a:gd name="connsiteX8" fmla="*/ 160020 w 403860"/>
                <a:gd name="connsiteY8" fmla="*/ 0 h 121920"/>
                <a:gd name="connsiteX9" fmla="*/ 167640 w 403860"/>
                <a:gd name="connsiteY9" fmla="*/ 22860 h 121920"/>
                <a:gd name="connsiteX10" fmla="*/ 182880 w 403860"/>
                <a:gd name="connsiteY10" fmla="*/ 45720 h 121920"/>
                <a:gd name="connsiteX11" fmla="*/ 190500 w 403860"/>
                <a:gd name="connsiteY11" fmla="*/ 83820 h 121920"/>
                <a:gd name="connsiteX12" fmla="*/ 236220 w 403860"/>
                <a:gd name="connsiteY12" fmla="*/ 99060 h 121920"/>
                <a:gd name="connsiteX13" fmla="*/ 266700 w 403860"/>
                <a:gd name="connsiteY13" fmla="*/ 91440 h 121920"/>
                <a:gd name="connsiteX14" fmla="*/ 312420 w 403860"/>
                <a:gd name="connsiteY14" fmla="*/ 60960 h 121920"/>
                <a:gd name="connsiteX15" fmla="*/ 373380 w 403860"/>
                <a:gd name="connsiteY15" fmla="*/ 68580 h 121920"/>
                <a:gd name="connsiteX16" fmla="*/ 388620 w 403860"/>
                <a:gd name="connsiteY16" fmla="*/ 91440 h 121920"/>
                <a:gd name="connsiteX17" fmla="*/ 403860 w 403860"/>
                <a:gd name="connsiteY17" fmla="*/ 106680 h 121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03860" h="121920">
                  <a:moveTo>
                    <a:pt x="0" y="121920"/>
                  </a:moveTo>
                  <a:cubicBezTo>
                    <a:pt x="7620" y="116840"/>
                    <a:pt x="14669" y="110776"/>
                    <a:pt x="22860" y="106680"/>
                  </a:cubicBezTo>
                  <a:cubicBezTo>
                    <a:pt x="30044" y="103088"/>
                    <a:pt x="39037" y="103515"/>
                    <a:pt x="45720" y="99060"/>
                  </a:cubicBezTo>
                  <a:cubicBezTo>
                    <a:pt x="54686" y="93082"/>
                    <a:pt x="59614" y="82178"/>
                    <a:pt x="68580" y="76200"/>
                  </a:cubicBezTo>
                  <a:cubicBezTo>
                    <a:pt x="75263" y="71745"/>
                    <a:pt x="84256" y="72172"/>
                    <a:pt x="91440" y="68580"/>
                  </a:cubicBezTo>
                  <a:cubicBezTo>
                    <a:pt x="99631" y="64484"/>
                    <a:pt x="106680" y="58420"/>
                    <a:pt x="114300" y="53340"/>
                  </a:cubicBezTo>
                  <a:cubicBezTo>
                    <a:pt x="119380" y="45720"/>
                    <a:pt x="125444" y="38671"/>
                    <a:pt x="129540" y="30480"/>
                  </a:cubicBezTo>
                  <a:cubicBezTo>
                    <a:pt x="133132" y="23296"/>
                    <a:pt x="131480" y="13300"/>
                    <a:pt x="137160" y="7620"/>
                  </a:cubicBezTo>
                  <a:cubicBezTo>
                    <a:pt x="142840" y="1940"/>
                    <a:pt x="152400" y="2540"/>
                    <a:pt x="160020" y="0"/>
                  </a:cubicBezTo>
                  <a:cubicBezTo>
                    <a:pt x="162560" y="7620"/>
                    <a:pt x="164048" y="15676"/>
                    <a:pt x="167640" y="22860"/>
                  </a:cubicBezTo>
                  <a:cubicBezTo>
                    <a:pt x="171736" y="31051"/>
                    <a:pt x="179664" y="37145"/>
                    <a:pt x="182880" y="45720"/>
                  </a:cubicBezTo>
                  <a:cubicBezTo>
                    <a:pt x="187428" y="57847"/>
                    <a:pt x="181342" y="74662"/>
                    <a:pt x="190500" y="83820"/>
                  </a:cubicBezTo>
                  <a:cubicBezTo>
                    <a:pt x="201859" y="95179"/>
                    <a:pt x="236220" y="99060"/>
                    <a:pt x="236220" y="99060"/>
                  </a:cubicBezTo>
                  <a:cubicBezTo>
                    <a:pt x="246380" y="96520"/>
                    <a:pt x="257333" y="96124"/>
                    <a:pt x="266700" y="91440"/>
                  </a:cubicBezTo>
                  <a:cubicBezTo>
                    <a:pt x="283083" y="83249"/>
                    <a:pt x="312420" y="60960"/>
                    <a:pt x="312420" y="60960"/>
                  </a:cubicBezTo>
                  <a:cubicBezTo>
                    <a:pt x="332740" y="63500"/>
                    <a:pt x="354367" y="60975"/>
                    <a:pt x="373380" y="68580"/>
                  </a:cubicBezTo>
                  <a:cubicBezTo>
                    <a:pt x="381883" y="71981"/>
                    <a:pt x="382899" y="84289"/>
                    <a:pt x="388620" y="91440"/>
                  </a:cubicBezTo>
                  <a:cubicBezTo>
                    <a:pt x="393108" y="97050"/>
                    <a:pt x="398780" y="101600"/>
                    <a:pt x="403860" y="106680"/>
                  </a:cubicBez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4" name="Gerade Verbindung 23"/>
            <p:cNvCxnSpPr/>
            <p:nvPr/>
          </p:nvCxnSpPr>
          <p:spPr>
            <a:xfrm>
              <a:off x="1366312" y="3284984"/>
              <a:ext cx="2736304" cy="0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Freihandform 26"/>
            <p:cNvSpPr/>
            <p:nvPr/>
          </p:nvSpPr>
          <p:spPr>
            <a:xfrm>
              <a:off x="1078612" y="3286884"/>
              <a:ext cx="289560" cy="45720"/>
            </a:xfrm>
            <a:custGeom>
              <a:avLst/>
              <a:gdLst>
                <a:gd name="connsiteX0" fmla="*/ 289560 w 289560"/>
                <a:gd name="connsiteY0" fmla="*/ 0 h 45720"/>
                <a:gd name="connsiteX1" fmla="*/ 190500 w 289560"/>
                <a:gd name="connsiteY1" fmla="*/ 15240 h 45720"/>
                <a:gd name="connsiteX2" fmla="*/ 144780 w 289560"/>
                <a:gd name="connsiteY2" fmla="*/ 45720 h 45720"/>
                <a:gd name="connsiteX3" fmla="*/ 0 w 289560"/>
                <a:gd name="connsiteY3" fmla="*/ 4572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560" h="45720">
                  <a:moveTo>
                    <a:pt x="289560" y="0"/>
                  </a:moveTo>
                  <a:cubicBezTo>
                    <a:pt x="278349" y="1121"/>
                    <a:pt x="214612" y="1844"/>
                    <a:pt x="190500" y="15240"/>
                  </a:cubicBezTo>
                  <a:cubicBezTo>
                    <a:pt x="174489" y="24135"/>
                    <a:pt x="163096" y="45720"/>
                    <a:pt x="144780" y="45720"/>
                  </a:cubicBezTo>
                  <a:lnTo>
                    <a:pt x="0" y="457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9" name="Gerade Verbindung 28"/>
            <p:cNvCxnSpPr/>
            <p:nvPr/>
          </p:nvCxnSpPr>
          <p:spPr>
            <a:xfrm>
              <a:off x="1366312" y="3501008"/>
              <a:ext cx="2736304" cy="0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33"/>
            <p:cNvCxnSpPr/>
            <p:nvPr/>
          </p:nvCxnSpPr>
          <p:spPr>
            <a:xfrm>
              <a:off x="1402512" y="3760852"/>
              <a:ext cx="2736304" cy="0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Freihandform 35"/>
            <p:cNvSpPr/>
            <p:nvPr/>
          </p:nvSpPr>
          <p:spPr>
            <a:xfrm>
              <a:off x="7302252" y="3648452"/>
              <a:ext cx="403860" cy="121920"/>
            </a:xfrm>
            <a:custGeom>
              <a:avLst/>
              <a:gdLst>
                <a:gd name="connsiteX0" fmla="*/ 0 w 403860"/>
                <a:gd name="connsiteY0" fmla="*/ 121920 h 121920"/>
                <a:gd name="connsiteX1" fmla="*/ 22860 w 403860"/>
                <a:gd name="connsiteY1" fmla="*/ 106680 h 121920"/>
                <a:gd name="connsiteX2" fmla="*/ 45720 w 403860"/>
                <a:gd name="connsiteY2" fmla="*/ 99060 h 121920"/>
                <a:gd name="connsiteX3" fmla="*/ 68580 w 403860"/>
                <a:gd name="connsiteY3" fmla="*/ 76200 h 121920"/>
                <a:gd name="connsiteX4" fmla="*/ 91440 w 403860"/>
                <a:gd name="connsiteY4" fmla="*/ 68580 h 121920"/>
                <a:gd name="connsiteX5" fmla="*/ 114300 w 403860"/>
                <a:gd name="connsiteY5" fmla="*/ 53340 h 121920"/>
                <a:gd name="connsiteX6" fmla="*/ 129540 w 403860"/>
                <a:gd name="connsiteY6" fmla="*/ 30480 h 121920"/>
                <a:gd name="connsiteX7" fmla="*/ 137160 w 403860"/>
                <a:gd name="connsiteY7" fmla="*/ 7620 h 121920"/>
                <a:gd name="connsiteX8" fmla="*/ 160020 w 403860"/>
                <a:gd name="connsiteY8" fmla="*/ 0 h 121920"/>
                <a:gd name="connsiteX9" fmla="*/ 167640 w 403860"/>
                <a:gd name="connsiteY9" fmla="*/ 22860 h 121920"/>
                <a:gd name="connsiteX10" fmla="*/ 182880 w 403860"/>
                <a:gd name="connsiteY10" fmla="*/ 45720 h 121920"/>
                <a:gd name="connsiteX11" fmla="*/ 190500 w 403860"/>
                <a:gd name="connsiteY11" fmla="*/ 83820 h 121920"/>
                <a:gd name="connsiteX12" fmla="*/ 236220 w 403860"/>
                <a:gd name="connsiteY12" fmla="*/ 99060 h 121920"/>
                <a:gd name="connsiteX13" fmla="*/ 266700 w 403860"/>
                <a:gd name="connsiteY13" fmla="*/ 91440 h 121920"/>
                <a:gd name="connsiteX14" fmla="*/ 312420 w 403860"/>
                <a:gd name="connsiteY14" fmla="*/ 60960 h 121920"/>
                <a:gd name="connsiteX15" fmla="*/ 373380 w 403860"/>
                <a:gd name="connsiteY15" fmla="*/ 68580 h 121920"/>
                <a:gd name="connsiteX16" fmla="*/ 388620 w 403860"/>
                <a:gd name="connsiteY16" fmla="*/ 91440 h 121920"/>
                <a:gd name="connsiteX17" fmla="*/ 403860 w 403860"/>
                <a:gd name="connsiteY17" fmla="*/ 106680 h 121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03860" h="121920">
                  <a:moveTo>
                    <a:pt x="0" y="121920"/>
                  </a:moveTo>
                  <a:cubicBezTo>
                    <a:pt x="7620" y="116840"/>
                    <a:pt x="14669" y="110776"/>
                    <a:pt x="22860" y="106680"/>
                  </a:cubicBezTo>
                  <a:cubicBezTo>
                    <a:pt x="30044" y="103088"/>
                    <a:pt x="39037" y="103515"/>
                    <a:pt x="45720" y="99060"/>
                  </a:cubicBezTo>
                  <a:cubicBezTo>
                    <a:pt x="54686" y="93082"/>
                    <a:pt x="59614" y="82178"/>
                    <a:pt x="68580" y="76200"/>
                  </a:cubicBezTo>
                  <a:cubicBezTo>
                    <a:pt x="75263" y="71745"/>
                    <a:pt x="84256" y="72172"/>
                    <a:pt x="91440" y="68580"/>
                  </a:cubicBezTo>
                  <a:cubicBezTo>
                    <a:pt x="99631" y="64484"/>
                    <a:pt x="106680" y="58420"/>
                    <a:pt x="114300" y="53340"/>
                  </a:cubicBezTo>
                  <a:cubicBezTo>
                    <a:pt x="119380" y="45720"/>
                    <a:pt x="125444" y="38671"/>
                    <a:pt x="129540" y="30480"/>
                  </a:cubicBezTo>
                  <a:cubicBezTo>
                    <a:pt x="133132" y="23296"/>
                    <a:pt x="131480" y="13300"/>
                    <a:pt x="137160" y="7620"/>
                  </a:cubicBezTo>
                  <a:cubicBezTo>
                    <a:pt x="142840" y="1940"/>
                    <a:pt x="152400" y="2540"/>
                    <a:pt x="160020" y="0"/>
                  </a:cubicBezTo>
                  <a:cubicBezTo>
                    <a:pt x="162560" y="7620"/>
                    <a:pt x="164048" y="15676"/>
                    <a:pt x="167640" y="22860"/>
                  </a:cubicBezTo>
                  <a:cubicBezTo>
                    <a:pt x="171736" y="31051"/>
                    <a:pt x="179664" y="37145"/>
                    <a:pt x="182880" y="45720"/>
                  </a:cubicBezTo>
                  <a:cubicBezTo>
                    <a:pt x="187428" y="57847"/>
                    <a:pt x="181342" y="74662"/>
                    <a:pt x="190500" y="83820"/>
                  </a:cubicBezTo>
                  <a:cubicBezTo>
                    <a:pt x="201859" y="95179"/>
                    <a:pt x="236220" y="99060"/>
                    <a:pt x="236220" y="99060"/>
                  </a:cubicBezTo>
                  <a:cubicBezTo>
                    <a:pt x="246380" y="96520"/>
                    <a:pt x="257333" y="96124"/>
                    <a:pt x="266700" y="91440"/>
                  </a:cubicBezTo>
                  <a:cubicBezTo>
                    <a:pt x="283083" y="83249"/>
                    <a:pt x="312420" y="60960"/>
                    <a:pt x="312420" y="60960"/>
                  </a:cubicBezTo>
                  <a:cubicBezTo>
                    <a:pt x="332740" y="63500"/>
                    <a:pt x="354367" y="60975"/>
                    <a:pt x="373380" y="68580"/>
                  </a:cubicBezTo>
                  <a:cubicBezTo>
                    <a:pt x="381883" y="71981"/>
                    <a:pt x="382899" y="84289"/>
                    <a:pt x="388620" y="91440"/>
                  </a:cubicBezTo>
                  <a:cubicBezTo>
                    <a:pt x="393108" y="97050"/>
                    <a:pt x="398780" y="101600"/>
                    <a:pt x="403860" y="106680"/>
                  </a:cubicBez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Freihandform 36"/>
            <p:cNvSpPr/>
            <p:nvPr/>
          </p:nvSpPr>
          <p:spPr>
            <a:xfrm>
              <a:off x="1114812" y="3762752"/>
              <a:ext cx="289560" cy="45720"/>
            </a:xfrm>
            <a:custGeom>
              <a:avLst/>
              <a:gdLst>
                <a:gd name="connsiteX0" fmla="*/ 289560 w 289560"/>
                <a:gd name="connsiteY0" fmla="*/ 0 h 45720"/>
                <a:gd name="connsiteX1" fmla="*/ 190500 w 289560"/>
                <a:gd name="connsiteY1" fmla="*/ 15240 h 45720"/>
                <a:gd name="connsiteX2" fmla="*/ 144780 w 289560"/>
                <a:gd name="connsiteY2" fmla="*/ 45720 h 45720"/>
                <a:gd name="connsiteX3" fmla="*/ 0 w 289560"/>
                <a:gd name="connsiteY3" fmla="*/ 4572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560" h="45720">
                  <a:moveTo>
                    <a:pt x="289560" y="0"/>
                  </a:moveTo>
                  <a:cubicBezTo>
                    <a:pt x="278349" y="1121"/>
                    <a:pt x="214612" y="1844"/>
                    <a:pt x="190500" y="15240"/>
                  </a:cubicBezTo>
                  <a:cubicBezTo>
                    <a:pt x="174489" y="24135"/>
                    <a:pt x="163096" y="45720"/>
                    <a:pt x="144780" y="45720"/>
                  </a:cubicBezTo>
                  <a:lnTo>
                    <a:pt x="0" y="457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9" name="Gerade Verbindung 38"/>
            <p:cNvCxnSpPr/>
            <p:nvPr/>
          </p:nvCxnSpPr>
          <p:spPr>
            <a:xfrm>
              <a:off x="1402512" y="4048884"/>
              <a:ext cx="2736304" cy="0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 Verbindung 43"/>
            <p:cNvCxnSpPr/>
            <p:nvPr/>
          </p:nvCxnSpPr>
          <p:spPr>
            <a:xfrm>
              <a:off x="4499992" y="3068960"/>
              <a:ext cx="2736304" cy="0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rade Verbindung 44"/>
            <p:cNvCxnSpPr/>
            <p:nvPr/>
          </p:nvCxnSpPr>
          <p:spPr>
            <a:xfrm>
              <a:off x="4572000" y="3284984"/>
              <a:ext cx="2736304" cy="0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 Verbindung 45"/>
            <p:cNvCxnSpPr/>
            <p:nvPr/>
          </p:nvCxnSpPr>
          <p:spPr>
            <a:xfrm>
              <a:off x="4572000" y="3501008"/>
              <a:ext cx="2736304" cy="0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 Verbindung 46"/>
            <p:cNvCxnSpPr/>
            <p:nvPr/>
          </p:nvCxnSpPr>
          <p:spPr>
            <a:xfrm>
              <a:off x="4572000" y="3789040"/>
              <a:ext cx="2736304" cy="0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Gerade Verbindung 47"/>
            <p:cNvCxnSpPr/>
            <p:nvPr/>
          </p:nvCxnSpPr>
          <p:spPr>
            <a:xfrm>
              <a:off x="4572000" y="4077072"/>
              <a:ext cx="2736304" cy="0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Freihandform 48"/>
            <p:cNvSpPr/>
            <p:nvPr/>
          </p:nvSpPr>
          <p:spPr>
            <a:xfrm>
              <a:off x="4053840" y="3017520"/>
              <a:ext cx="472440" cy="85205"/>
            </a:xfrm>
            <a:custGeom>
              <a:avLst/>
              <a:gdLst>
                <a:gd name="connsiteX0" fmla="*/ 0 w 472440"/>
                <a:gd name="connsiteY0" fmla="*/ 60960 h 85205"/>
                <a:gd name="connsiteX1" fmla="*/ 53340 w 472440"/>
                <a:gd name="connsiteY1" fmla="*/ 53340 h 85205"/>
                <a:gd name="connsiteX2" fmla="*/ 83820 w 472440"/>
                <a:gd name="connsiteY2" fmla="*/ 7620 h 85205"/>
                <a:gd name="connsiteX3" fmla="*/ 106680 w 472440"/>
                <a:gd name="connsiteY3" fmla="*/ 0 h 85205"/>
                <a:gd name="connsiteX4" fmla="*/ 144780 w 472440"/>
                <a:gd name="connsiteY4" fmla="*/ 7620 h 85205"/>
                <a:gd name="connsiteX5" fmla="*/ 160020 w 472440"/>
                <a:gd name="connsiteY5" fmla="*/ 30480 h 85205"/>
                <a:gd name="connsiteX6" fmla="*/ 205740 w 472440"/>
                <a:gd name="connsiteY6" fmla="*/ 53340 h 85205"/>
                <a:gd name="connsiteX7" fmla="*/ 243840 w 472440"/>
                <a:gd name="connsiteY7" fmla="*/ 45720 h 85205"/>
                <a:gd name="connsiteX8" fmla="*/ 274320 w 472440"/>
                <a:gd name="connsiteY8" fmla="*/ 30480 h 85205"/>
                <a:gd name="connsiteX9" fmla="*/ 281940 w 472440"/>
                <a:gd name="connsiteY9" fmla="*/ 68580 h 85205"/>
                <a:gd name="connsiteX10" fmla="*/ 327660 w 472440"/>
                <a:gd name="connsiteY10" fmla="*/ 68580 h 85205"/>
                <a:gd name="connsiteX11" fmla="*/ 342900 w 472440"/>
                <a:gd name="connsiteY11" fmla="*/ 45720 h 85205"/>
                <a:gd name="connsiteX12" fmla="*/ 426720 w 472440"/>
                <a:gd name="connsiteY12" fmla="*/ 38100 h 85205"/>
                <a:gd name="connsiteX13" fmla="*/ 472440 w 472440"/>
                <a:gd name="connsiteY13" fmla="*/ 53340 h 85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2440" h="85205">
                  <a:moveTo>
                    <a:pt x="0" y="60960"/>
                  </a:moveTo>
                  <a:cubicBezTo>
                    <a:pt x="17780" y="58420"/>
                    <a:pt x="36664" y="60010"/>
                    <a:pt x="53340" y="53340"/>
                  </a:cubicBezTo>
                  <a:cubicBezTo>
                    <a:pt x="102658" y="33613"/>
                    <a:pt x="57305" y="34135"/>
                    <a:pt x="83820" y="7620"/>
                  </a:cubicBezTo>
                  <a:cubicBezTo>
                    <a:pt x="89500" y="1940"/>
                    <a:pt x="99060" y="2540"/>
                    <a:pt x="106680" y="0"/>
                  </a:cubicBezTo>
                  <a:cubicBezTo>
                    <a:pt x="119380" y="2540"/>
                    <a:pt x="133535" y="1194"/>
                    <a:pt x="144780" y="7620"/>
                  </a:cubicBezTo>
                  <a:cubicBezTo>
                    <a:pt x="152731" y="12164"/>
                    <a:pt x="153544" y="24004"/>
                    <a:pt x="160020" y="30480"/>
                  </a:cubicBezTo>
                  <a:cubicBezTo>
                    <a:pt x="174792" y="45252"/>
                    <a:pt x="187147" y="47142"/>
                    <a:pt x="205740" y="53340"/>
                  </a:cubicBezTo>
                  <a:cubicBezTo>
                    <a:pt x="218440" y="50800"/>
                    <a:pt x="233064" y="52904"/>
                    <a:pt x="243840" y="45720"/>
                  </a:cubicBezTo>
                  <a:cubicBezTo>
                    <a:pt x="277707" y="23142"/>
                    <a:pt x="220133" y="12418"/>
                    <a:pt x="274320" y="30480"/>
                  </a:cubicBezTo>
                  <a:cubicBezTo>
                    <a:pt x="276860" y="43180"/>
                    <a:pt x="274756" y="57804"/>
                    <a:pt x="281940" y="68580"/>
                  </a:cubicBezTo>
                  <a:cubicBezTo>
                    <a:pt x="293024" y="85205"/>
                    <a:pt x="316576" y="72275"/>
                    <a:pt x="327660" y="68580"/>
                  </a:cubicBezTo>
                  <a:cubicBezTo>
                    <a:pt x="332740" y="60960"/>
                    <a:pt x="336424" y="52196"/>
                    <a:pt x="342900" y="45720"/>
                  </a:cubicBezTo>
                  <a:cubicBezTo>
                    <a:pt x="370977" y="17643"/>
                    <a:pt x="383107" y="32648"/>
                    <a:pt x="426720" y="38100"/>
                  </a:cubicBezTo>
                  <a:cubicBezTo>
                    <a:pt x="455920" y="57567"/>
                    <a:pt x="440422" y="53340"/>
                    <a:pt x="472440" y="53340"/>
                  </a:cubicBez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Freihandform 50"/>
            <p:cNvSpPr/>
            <p:nvPr/>
          </p:nvSpPr>
          <p:spPr>
            <a:xfrm>
              <a:off x="4107180" y="3467100"/>
              <a:ext cx="472440" cy="107377"/>
            </a:xfrm>
            <a:custGeom>
              <a:avLst/>
              <a:gdLst>
                <a:gd name="connsiteX0" fmla="*/ 0 w 472440"/>
                <a:gd name="connsiteY0" fmla="*/ 38100 h 107377"/>
                <a:gd name="connsiteX1" fmla="*/ 15240 w 472440"/>
                <a:gd name="connsiteY1" fmla="*/ 60960 h 107377"/>
                <a:gd name="connsiteX2" fmla="*/ 22860 w 472440"/>
                <a:gd name="connsiteY2" fmla="*/ 99060 h 107377"/>
                <a:gd name="connsiteX3" fmla="*/ 83820 w 472440"/>
                <a:gd name="connsiteY3" fmla="*/ 91440 h 107377"/>
                <a:gd name="connsiteX4" fmla="*/ 99060 w 472440"/>
                <a:gd name="connsiteY4" fmla="*/ 7620 h 107377"/>
                <a:gd name="connsiteX5" fmla="*/ 121920 w 472440"/>
                <a:gd name="connsiteY5" fmla="*/ 0 h 107377"/>
                <a:gd name="connsiteX6" fmla="*/ 358140 w 472440"/>
                <a:gd name="connsiteY6" fmla="*/ 22860 h 107377"/>
                <a:gd name="connsiteX7" fmla="*/ 434340 w 472440"/>
                <a:gd name="connsiteY7" fmla="*/ 30480 h 107377"/>
                <a:gd name="connsiteX8" fmla="*/ 441960 w 472440"/>
                <a:gd name="connsiteY8" fmla="*/ 53340 h 107377"/>
                <a:gd name="connsiteX9" fmla="*/ 472440 w 472440"/>
                <a:gd name="connsiteY9" fmla="*/ 30480 h 107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2440" h="107377">
                  <a:moveTo>
                    <a:pt x="0" y="38100"/>
                  </a:moveTo>
                  <a:cubicBezTo>
                    <a:pt x="5080" y="45720"/>
                    <a:pt x="12024" y="52385"/>
                    <a:pt x="15240" y="60960"/>
                  </a:cubicBezTo>
                  <a:cubicBezTo>
                    <a:pt x="19788" y="73087"/>
                    <a:pt x="11025" y="93800"/>
                    <a:pt x="22860" y="99060"/>
                  </a:cubicBezTo>
                  <a:cubicBezTo>
                    <a:pt x="41573" y="107377"/>
                    <a:pt x="63500" y="93980"/>
                    <a:pt x="83820" y="91440"/>
                  </a:cubicBezTo>
                  <a:cubicBezTo>
                    <a:pt x="77039" y="30412"/>
                    <a:pt x="56325" y="28987"/>
                    <a:pt x="99060" y="7620"/>
                  </a:cubicBezTo>
                  <a:cubicBezTo>
                    <a:pt x="106244" y="4028"/>
                    <a:pt x="114300" y="2540"/>
                    <a:pt x="121920" y="0"/>
                  </a:cubicBezTo>
                  <a:cubicBezTo>
                    <a:pt x="227930" y="35337"/>
                    <a:pt x="151588" y="14598"/>
                    <a:pt x="358140" y="22860"/>
                  </a:cubicBezTo>
                  <a:cubicBezTo>
                    <a:pt x="383540" y="25400"/>
                    <a:pt x="410350" y="21756"/>
                    <a:pt x="434340" y="30480"/>
                  </a:cubicBezTo>
                  <a:cubicBezTo>
                    <a:pt x="441889" y="33225"/>
                    <a:pt x="434776" y="49748"/>
                    <a:pt x="441960" y="53340"/>
                  </a:cubicBezTo>
                  <a:cubicBezTo>
                    <a:pt x="460792" y="62756"/>
                    <a:pt x="467886" y="39588"/>
                    <a:pt x="472440" y="30480"/>
                  </a:cubicBez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Freihandform 51"/>
            <p:cNvSpPr/>
            <p:nvPr/>
          </p:nvSpPr>
          <p:spPr>
            <a:xfrm>
              <a:off x="4137660" y="3726180"/>
              <a:ext cx="449580" cy="71886"/>
            </a:xfrm>
            <a:custGeom>
              <a:avLst/>
              <a:gdLst>
                <a:gd name="connsiteX0" fmla="*/ 0 w 449580"/>
                <a:gd name="connsiteY0" fmla="*/ 45720 h 71886"/>
                <a:gd name="connsiteX1" fmla="*/ 22860 w 449580"/>
                <a:gd name="connsiteY1" fmla="*/ 38100 h 71886"/>
                <a:gd name="connsiteX2" fmla="*/ 68580 w 449580"/>
                <a:gd name="connsiteY2" fmla="*/ 15240 h 71886"/>
                <a:gd name="connsiteX3" fmla="*/ 76200 w 449580"/>
                <a:gd name="connsiteY3" fmla="*/ 38100 h 71886"/>
                <a:gd name="connsiteX4" fmla="*/ 137160 w 449580"/>
                <a:gd name="connsiteY4" fmla="*/ 45720 h 71886"/>
                <a:gd name="connsiteX5" fmla="*/ 144780 w 449580"/>
                <a:gd name="connsiteY5" fmla="*/ 7620 h 71886"/>
                <a:gd name="connsiteX6" fmla="*/ 167640 w 449580"/>
                <a:gd name="connsiteY6" fmla="*/ 0 h 71886"/>
                <a:gd name="connsiteX7" fmla="*/ 213360 w 449580"/>
                <a:gd name="connsiteY7" fmla="*/ 22860 h 71886"/>
                <a:gd name="connsiteX8" fmla="*/ 220980 w 449580"/>
                <a:gd name="connsiteY8" fmla="*/ 45720 h 71886"/>
                <a:gd name="connsiteX9" fmla="*/ 281940 w 449580"/>
                <a:gd name="connsiteY9" fmla="*/ 53340 h 71886"/>
                <a:gd name="connsiteX10" fmla="*/ 304800 w 449580"/>
                <a:gd name="connsiteY10" fmla="*/ 38100 h 71886"/>
                <a:gd name="connsiteX11" fmla="*/ 381000 w 449580"/>
                <a:gd name="connsiteY11" fmla="*/ 53340 h 71886"/>
                <a:gd name="connsiteX12" fmla="*/ 403860 w 449580"/>
                <a:gd name="connsiteY12" fmla="*/ 68580 h 71886"/>
                <a:gd name="connsiteX13" fmla="*/ 449580 w 449580"/>
                <a:gd name="connsiteY13" fmla="*/ 68580 h 71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49580" h="71886">
                  <a:moveTo>
                    <a:pt x="0" y="45720"/>
                  </a:moveTo>
                  <a:cubicBezTo>
                    <a:pt x="7620" y="43180"/>
                    <a:pt x="15676" y="41692"/>
                    <a:pt x="22860" y="38100"/>
                  </a:cubicBezTo>
                  <a:cubicBezTo>
                    <a:pt x="81946" y="8557"/>
                    <a:pt x="11121" y="34393"/>
                    <a:pt x="68580" y="15240"/>
                  </a:cubicBezTo>
                  <a:cubicBezTo>
                    <a:pt x="71120" y="22860"/>
                    <a:pt x="71182" y="31828"/>
                    <a:pt x="76200" y="38100"/>
                  </a:cubicBezTo>
                  <a:cubicBezTo>
                    <a:pt x="96304" y="63231"/>
                    <a:pt x="109217" y="51309"/>
                    <a:pt x="137160" y="45720"/>
                  </a:cubicBezTo>
                  <a:cubicBezTo>
                    <a:pt x="139700" y="33020"/>
                    <a:pt x="137596" y="18396"/>
                    <a:pt x="144780" y="7620"/>
                  </a:cubicBezTo>
                  <a:cubicBezTo>
                    <a:pt x="149235" y="937"/>
                    <a:pt x="159608" y="0"/>
                    <a:pt x="167640" y="0"/>
                  </a:cubicBezTo>
                  <a:cubicBezTo>
                    <a:pt x="183414" y="0"/>
                    <a:pt x="201802" y="15155"/>
                    <a:pt x="213360" y="22860"/>
                  </a:cubicBezTo>
                  <a:cubicBezTo>
                    <a:pt x="215900" y="30480"/>
                    <a:pt x="215962" y="39448"/>
                    <a:pt x="220980" y="45720"/>
                  </a:cubicBezTo>
                  <a:cubicBezTo>
                    <a:pt x="241084" y="70851"/>
                    <a:pt x="253997" y="58929"/>
                    <a:pt x="281940" y="53340"/>
                  </a:cubicBezTo>
                  <a:cubicBezTo>
                    <a:pt x="289560" y="48260"/>
                    <a:pt x="295687" y="39011"/>
                    <a:pt x="304800" y="38100"/>
                  </a:cubicBezTo>
                  <a:cubicBezTo>
                    <a:pt x="316501" y="36930"/>
                    <a:pt x="363279" y="44479"/>
                    <a:pt x="381000" y="53340"/>
                  </a:cubicBezTo>
                  <a:cubicBezTo>
                    <a:pt x="389191" y="57436"/>
                    <a:pt x="394920" y="66593"/>
                    <a:pt x="403860" y="68580"/>
                  </a:cubicBezTo>
                  <a:cubicBezTo>
                    <a:pt x="418737" y="71886"/>
                    <a:pt x="434340" y="68580"/>
                    <a:pt x="449580" y="68580"/>
                  </a:cubicBez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Freihandform 52"/>
            <p:cNvSpPr/>
            <p:nvPr/>
          </p:nvSpPr>
          <p:spPr>
            <a:xfrm>
              <a:off x="7284720" y="3253740"/>
              <a:ext cx="351018" cy="102738"/>
            </a:xfrm>
            <a:custGeom>
              <a:avLst/>
              <a:gdLst>
                <a:gd name="connsiteX0" fmla="*/ 0 w 351018"/>
                <a:gd name="connsiteY0" fmla="*/ 38100 h 102738"/>
                <a:gd name="connsiteX1" fmla="*/ 83820 w 351018"/>
                <a:gd name="connsiteY1" fmla="*/ 30480 h 102738"/>
                <a:gd name="connsiteX2" fmla="*/ 129540 w 351018"/>
                <a:gd name="connsiteY2" fmla="*/ 7620 h 102738"/>
                <a:gd name="connsiteX3" fmla="*/ 152400 w 351018"/>
                <a:gd name="connsiteY3" fmla="*/ 0 h 102738"/>
                <a:gd name="connsiteX4" fmla="*/ 190500 w 351018"/>
                <a:gd name="connsiteY4" fmla="*/ 7620 h 102738"/>
                <a:gd name="connsiteX5" fmla="*/ 236220 w 351018"/>
                <a:gd name="connsiteY5" fmla="*/ 38100 h 102738"/>
                <a:gd name="connsiteX6" fmla="*/ 259080 w 351018"/>
                <a:gd name="connsiteY6" fmla="*/ 45720 h 102738"/>
                <a:gd name="connsiteX7" fmla="*/ 274320 w 351018"/>
                <a:gd name="connsiteY7" fmla="*/ 68580 h 102738"/>
                <a:gd name="connsiteX8" fmla="*/ 281940 w 351018"/>
                <a:gd name="connsiteY8" fmla="*/ 99060 h 102738"/>
                <a:gd name="connsiteX9" fmla="*/ 342900 w 351018"/>
                <a:gd name="connsiteY9" fmla="*/ 83820 h 102738"/>
                <a:gd name="connsiteX10" fmla="*/ 350520 w 351018"/>
                <a:gd name="connsiteY10" fmla="*/ 38100 h 102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1018" h="102738">
                  <a:moveTo>
                    <a:pt x="0" y="38100"/>
                  </a:moveTo>
                  <a:cubicBezTo>
                    <a:pt x="27940" y="35560"/>
                    <a:pt x="56047" y="34448"/>
                    <a:pt x="83820" y="30480"/>
                  </a:cubicBezTo>
                  <a:cubicBezTo>
                    <a:pt x="110634" y="26649"/>
                    <a:pt x="105394" y="19693"/>
                    <a:pt x="129540" y="7620"/>
                  </a:cubicBezTo>
                  <a:cubicBezTo>
                    <a:pt x="136724" y="4028"/>
                    <a:pt x="144780" y="2540"/>
                    <a:pt x="152400" y="0"/>
                  </a:cubicBezTo>
                  <a:cubicBezTo>
                    <a:pt x="165100" y="2540"/>
                    <a:pt x="178709" y="2261"/>
                    <a:pt x="190500" y="7620"/>
                  </a:cubicBezTo>
                  <a:cubicBezTo>
                    <a:pt x="207174" y="15199"/>
                    <a:pt x="218844" y="32308"/>
                    <a:pt x="236220" y="38100"/>
                  </a:cubicBezTo>
                  <a:lnTo>
                    <a:pt x="259080" y="45720"/>
                  </a:lnTo>
                  <a:cubicBezTo>
                    <a:pt x="264160" y="53340"/>
                    <a:pt x="270712" y="60162"/>
                    <a:pt x="274320" y="68580"/>
                  </a:cubicBezTo>
                  <a:cubicBezTo>
                    <a:pt x="278445" y="78206"/>
                    <a:pt x="272573" y="94376"/>
                    <a:pt x="281940" y="99060"/>
                  </a:cubicBezTo>
                  <a:cubicBezTo>
                    <a:pt x="289296" y="102738"/>
                    <a:pt x="331704" y="87552"/>
                    <a:pt x="342900" y="83820"/>
                  </a:cubicBezTo>
                  <a:cubicBezTo>
                    <a:pt x="351018" y="43229"/>
                    <a:pt x="350520" y="58672"/>
                    <a:pt x="350520" y="38100"/>
                  </a:cubicBez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Freihandform 53"/>
            <p:cNvSpPr/>
            <p:nvPr/>
          </p:nvSpPr>
          <p:spPr>
            <a:xfrm>
              <a:off x="7296532" y="4030980"/>
              <a:ext cx="312420" cy="116625"/>
            </a:xfrm>
            <a:custGeom>
              <a:avLst/>
              <a:gdLst>
                <a:gd name="connsiteX0" fmla="*/ 0 w 312420"/>
                <a:gd name="connsiteY0" fmla="*/ 45720 h 116625"/>
                <a:gd name="connsiteX1" fmla="*/ 76200 w 312420"/>
                <a:gd name="connsiteY1" fmla="*/ 53340 h 116625"/>
                <a:gd name="connsiteX2" fmla="*/ 91440 w 312420"/>
                <a:gd name="connsiteY2" fmla="*/ 99060 h 116625"/>
                <a:gd name="connsiteX3" fmla="*/ 114300 w 312420"/>
                <a:gd name="connsiteY3" fmla="*/ 114300 h 116625"/>
                <a:gd name="connsiteX4" fmla="*/ 175260 w 312420"/>
                <a:gd name="connsiteY4" fmla="*/ 106680 h 116625"/>
                <a:gd name="connsiteX5" fmla="*/ 182880 w 312420"/>
                <a:gd name="connsiteY5" fmla="*/ 76200 h 116625"/>
                <a:gd name="connsiteX6" fmla="*/ 190500 w 312420"/>
                <a:gd name="connsiteY6" fmla="*/ 0 h 116625"/>
                <a:gd name="connsiteX7" fmla="*/ 266700 w 312420"/>
                <a:gd name="connsiteY7" fmla="*/ 15240 h 116625"/>
                <a:gd name="connsiteX8" fmla="*/ 274320 w 312420"/>
                <a:gd name="connsiteY8" fmla="*/ 38100 h 116625"/>
                <a:gd name="connsiteX9" fmla="*/ 281940 w 312420"/>
                <a:gd name="connsiteY9" fmla="*/ 76200 h 116625"/>
                <a:gd name="connsiteX10" fmla="*/ 312420 w 312420"/>
                <a:gd name="connsiteY10" fmla="*/ 76200 h 116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12420" h="116625">
                  <a:moveTo>
                    <a:pt x="0" y="45720"/>
                  </a:moveTo>
                  <a:lnTo>
                    <a:pt x="76200" y="53340"/>
                  </a:lnTo>
                  <a:cubicBezTo>
                    <a:pt x="90076" y="61434"/>
                    <a:pt x="78074" y="90149"/>
                    <a:pt x="91440" y="99060"/>
                  </a:cubicBezTo>
                  <a:lnTo>
                    <a:pt x="114300" y="114300"/>
                  </a:lnTo>
                  <a:cubicBezTo>
                    <a:pt x="134620" y="111760"/>
                    <a:pt x="157359" y="116625"/>
                    <a:pt x="175260" y="106680"/>
                  </a:cubicBezTo>
                  <a:cubicBezTo>
                    <a:pt x="184415" y="101594"/>
                    <a:pt x="181399" y="86567"/>
                    <a:pt x="182880" y="76200"/>
                  </a:cubicBezTo>
                  <a:cubicBezTo>
                    <a:pt x="186490" y="50930"/>
                    <a:pt x="187960" y="25400"/>
                    <a:pt x="190500" y="0"/>
                  </a:cubicBezTo>
                  <a:cubicBezTo>
                    <a:pt x="215900" y="5080"/>
                    <a:pt x="243119" y="4521"/>
                    <a:pt x="266700" y="15240"/>
                  </a:cubicBezTo>
                  <a:cubicBezTo>
                    <a:pt x="274012" y="18564"/>
                    <a:pt x="272372" y="30308"/>
                    <a:pt x="274320" y="38100"/>
                  </a:cubicBezTo>
                  <a:cubicBezTo>
                    <a:pt x="277461" y="50665"/>
                    <a:pt x="272782" y="67042"/>
                    <a:pt x="281940" y="76200"/>
                  </a:cubicBezTo>
                  <a:cubicBezTo>
                    <a:pt x="289124" y="83384"/>
                    <a:pt x="302260" y="76200"/>
                    <a:pt x="312420" y="76200"/>
                  </a:cubicBez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5" name="Freihandform 54"/>
            <p:cNvSpPr/>
            <p:nvPr/>
          </p:nvSpPr>
          <p:spPr>
            <a:xfrm>
              <a:off x="7239000" y="3460778"/>
              <a:ext cx="411480" cy="64742"/>
            </a:xfrm>
            <a:custGeom>
              <a:avLst/>
              <a:gdLst>
                <a:gd name="connsiteX0" fmla="*/ 0 w 411480"/>
                <a:gd name="connsiteY0" fmla="*/ 44422 h 64742"/>
                <a:gd name="connsiteX1" fmla="*/ 45720 w 411480"/>
                <a:gd name="connsiteY1" fmla="*/ 59662 h 64742"/>
                <a:gd name="connsiteX2" fmla="*/ 91440 w 411480"/>
                <a:gd name="connsiteY2" fmla="*/ 44422 h 64742"/>
                <a:gd name="connsiteX3" fmla="*/ 106680 w 411480"/>
                <a:gd name="connsiteY3" fmla="*/ 21562 h 64742"/>
                <a:gd name="connsiteX4" fmla="*/ 152400 w 411480"/>
                <a:gd name="connsiteY4" fmla="*/ 6322 h 64742"/>
                <a:gd name="connsiteX5" fmla="*/ 228600 w 411480"/>
                <a:gd name="connsiteY5" fmla="*/ 29182 h 64742"/>
                <a:gd name="connsiteX6" fmla="*/ 274320 w 411480"/>
                <a:gd name="connsiteY6" fmla="*/ 44422 h 64742"/>
                <a:gd name="connsiteX7" fmla="*/ 320040 w 411480"/>
                <a:gd name="connsiteY7" fmla="*/ 29182 h 64742"/>
                <a:gd name="connsiteX8" fmla="*/ 342900 w 411480"/>
                <a:gd name="connsiteY8" fmla="*/ 13942 h 64742"/>
                <a:gd name="connsiteX9" fmla="*/ 411480 w 411480"/>
                <a:gd name="connsiteY9" fmla="*/ 29182 h 64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11480" h="64742">
                  <a:moveTo>
                    <a:pt x="0" y="44422"/>
                  </a:moveTo>
                  <a:cubicBezTo>
                    <a:pt x="15240" y="49502"/>
                    <a:pt x="30480" y="64742"/>
                    <a:pt x="45720" y="59662"/>
                  </a:cubicBezTo>
                  <a:lnTo>
                    <a:pt x="91440" y="44422"/>
                  </a:lnTo>
                  <a:cubicBezTo>
                    <a:pt x="96520" y="36802"/>
                    <a:pt x="98914" y="26416"/>
                    <a:pt x="106680" y="21562"/>
                  </a:cubicBezTo>
                  <a:cubicBezTo>
                    <a:pt x="120303" y="13048"/>
                    <a:pt x="152400" y="6322"/>
                    <a:pt x="152400" y="6322"/>
                  </a:cubicBezTo>
                  <a:cubicBezTo>
                    <a:pt x="269435" y="23041"/>
                    <a:pt x="162940" y="0"/>
                    <a:pt x="228600" y="29182"/>
                  </a:cubicBezTo>
                  <a:cubicBezTo>
                    <a:pt x="243280" y="35706"/>
                    <a:pt x="274320" y="44422"/>
                    <a:pt x="274320" y="44422"/>
                  </a:cubicBezTo>
                  <a:cubicBezTo>
                    <a:pt x="289560" y="39342"/>
                    <a:pt x="305360" y="35706"/>
                    <a:pt x="320040" y="29182"/>
                  </a:cubicBezTo>
                  <a:cubicBezTo>
                    <a:pt x="328409" y="25463"/>
                    <a:pt x="333787" y="14853"/>
                    <a:pt x="342900" y="13942"/>
                  </a:cubicBezTo>
                  <a:cubicBezTo>
                    <a:pt x="377997" y="10432"/>
                    <a:pt x="387723" y="17303"/>
                    <a:pt x="411480" y="29182"/>
                  </a:cubicBez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" name="Freihandform 55"/>
            <p:cNvSpPr/>
            <p:nvPr/>
          </p:nvSpPr>
          <p:spPr>
            <a:xfrm>
              <a:off x="1135380" y="3497580"/>
              <a:ext cx="236220" cy="54444"/>
            </a:xfrm>
            <a:custGeom>
              <a:avLst/>
              <a:gdLst>
                <a:gd name="connsiteX0" fmla="*/ 236220 w 236220"/>
                <a:gd name="connsiteY0" fmla="*/ 0 h 54444"/>
                <a:gd name="connsiteX1" fmla="*/ 129540 w 236220"/>
                <a:gd name="connsiteY1" fmla="*/ 7620 h 54444"/>
                <a:gd name="connsiteX2" fmla="*/ 106680 w 236220"/>
                <a:gd name="connsiteY2" fmla="*/ 15240 h 54444"/>
                <a:gd name="connsiteX3" fmla="*/ 99060 w 236220"/>
                <a:gd name="connsiteY3" fmla="*/ 53340 h 54444"/>
                <a:gd name="connsiteX4" fmla="*/ 22860 w 236220"/>
                <a:gd name="connsiteY4" fmla="*/ 45720 h 54444"/>
                <a:gd name="connsiteX5" fmla="*/ 15240 w 236220"/>
                <a:gd name="connsiteY5" fmla="*/ 22860 h 54444"/>
                <a:gd name="connsiteX6" fmla="*/ 0 w 236220"/>
                <a:gd name="connsiteY6" fmla="*/ 15240 h 54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6220" h="54444">
                  <a:moveTo>
                    <a:pt x="236220" y="0"/>
                  </a:moveTo>
                  <a:cubicBezTo>
                    <a:pt x="200660" y="2540"/>
                    <a:pt x="164946" y="3455"/>
                    <a:pt x="129540" y="7620"/>
                  </a:cubicBezTo>
                  <a:cubicBezTo>
                    <a:pt x="121563" y="8558"/>
                    <a:pt x="111135" y="8557"/>
                    <a:pt x="106680" y="15240"/>
                  </a:cubicBezTo>
                  <a:cubicBezTo>
                    <a:pt x="99496" y="26016"/>
                    <a:pt x="101600" y="40640"/>
                    <a:pt x="99060" y="53340"/>
                  </a:cubicBezTo>
                  <a:cubicBezTo>
                    <a:pt x="73660" y="50800"/>
                    <a:pt x="46850" y="54444"/>
                    <a:pt x="22860" y="45720"/>
                  </a:cubicBezTo>
                  <a:cubicBezTo>
                    <a:pt x="15311" y="42975"/>
                    <a:pt x="20059" y="29286"/>
                    <a:pt x="15240" y="22860"/>
                  </a:cubicBezTo>
                  <a:cubicBezTo>
                    <a:pt x="11832" y="18316"/>
                    <a:pt x="5080" y="17780"/>
                    <a:pt x="0" y="15240"/>
                  </a:cubicBez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Freihandform 56"/>
            <p:cNvSpPr/>
            <p:nvPr/>
          </p:nvSpPr>
          <p:spPr>
            <a:xfrm>
              <a:off x="1116712" y="3948988"/>
              <a:ext cx="312420" cy="120092"/>
            </a:xfrm>
            <a:custGeom>
              <a:avLst/>
              <a:gdLst>
                <a:gd name="connsiteX0" fmla="*/ 312420 w 312420"/>
                <a:gd name="connsiteY0" fmla="*/ 104852 h 120092"/>
                <a:gd name="connsiteX1" fmla="*/ 289560 w 312420"/>
                <a:gd name="connsiteY1" fmla="*/ 89612 h 120092"/>
                <a:gd name="connsiteX2" fmla="*/ 274320 w 312420"/>
                <a:gd name="connsiteY2" fmla="*/ 66752 h 120092"/>
                <a:gd name="connsiteX3" fmla="*/ 251460 w 312420"/>
                <a:gd name="connsiteY3" fmla="*/ 59132 h 120092"/>
                <a:gd name="connsiteX4" fmla="*/ 205740 w 312420"/>
                <a:gd name="connsiteY4" fmla="*/ 28652 h 120092"/>
                <a:gd name="connsiteX5" fmla="*/ 167640 w 312420"/>
                <a:gd name="connsiteY5" fmla="*/ 81992 h 120092"/>
                <a:gd name="connsiteX6" fmla="*/ 160020 w 312420"/>
                <a:gd name="connsiteY6" fmla="*/ 104852 h 120092"/>
                <a:gd name="connsiteX7" fmla="*/ 129540 w 312420"/>
                <a:gd name="connsiteY7" fmla="*/ 120092 h 120092"/>
                <a:gd name="connsiteX8" fmla="*/ 91440 w 312420"/>
                <a:gd name="connsiteY8" fmla="*/ 112472 h 120092"/>
                <a:gd name="connsiteX9" fmla="*/ 83820 w 312420"/>
                <a:gd name="connsiteY9" fmla="*/ 36272 h 120092"/>
                <a:gd name="connsiteX10" fmla="*/ 76200 w 312420"/>
                <a:gd name="connsiteY10" fmla="*/ 5792 h 120092"/>
                <a:gd name="connsiteX11" fmla="*/ 38100 w 312420"/>
                <a:gd name="connsiteY11" fmla="*/ 13412 h 120092"/>
                <a:gd name="connsiteX12" fmla="*/ 7620 w 312420"/>
                <a:gd name="connsiteY12" fmla="*/ 59132 h 120092"/>
                <a:gd name="connsiteX13" fmla="*/ 0 w 312420"/>
                <a:gd name="connsiteY13" fmla="*/ 66752 h 12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12420" h="120092">
                  <a:moveTo>
                    <a:pt x="312420" y="104852"/>
                  </a:moveTo>
                  <a:cubicBezTo>
                    <a:pt x="304800" y="99772"/>
                    <a:pt x="296036" y="96088"/>
                    <a:pt x="289560" y="89612"/>
                  </a:cubicBezTo>
                  <a:cubicBezTo>
                    <a:pt x="283084" y="83136"/>
                    <a:pt x="281471" y="72473"/>
                    <a:pt x="274320" y="66752"/>
                  </a:cubicBezTo>
                  <a:cubicBezTo>
                    <a:pt x="268048" y="61734"/>
                    <a:pt x="258481" y="63033"/>
                    <a:pt x="251460" y="59132"/>
                  </a:cubicBezTo>
                  <a:cubicBezTo>
                    <a:pt x="235449" y="50237"/>
                    <a:pt x="205740" y="28652"/>
                    <a:pt x="205740" y="28652"/>
                  </a:cubicBezTo>
                  <a:cubicBezTo>
                    <a:pt x="167640" y="41352"/>
                    <a:pt x="185420" y="28652"/>
                    <a:pt x="167640" y="81992"/>
                  </a:cubicBezTo>
                  <a:cubicBezTo>
                    <a:pt x="165100" y="89612"/>
                    <a:pt x="167204" y="101260"/>
                    <a:pt x="160020" y="104852"/>
                  </a:cubicBezTo>
                  <a:lnTo>
                    <a:pt x="129540" y="120092"/>
                  </a:lnTo>
                  <a:cubicBezTo>
                    <a:pt x="116840" y="117552"/>
                    <a:pt x="102685" y="118898"/>
                    <a:pt x="91440" y="112472"/>
                  </a:cubicBezTo>
                  <a:cubicBezTo>
                    <a:pt x="63146" y="96304"/>
                    <a:pt x="80967" y="56246"/>
                    <a:pt x="83820" y="36272"/>
                  </a:cubicBezTo>
                  <a:cubicBezTo>
                    <a:pt x="81280" y="26112"/>
                    <a:pt x="85567" y="10476"/>
                    <a:pt x="76200" y="5792"/>
                  </a:cubicBezTo>
                  <a:cubicBezTo>
                    <a:pt x="64616" y="0"/>
                    <a:pt x="48323" y="5461"/>
                    <a:pt x="38100" y="13412"/>
                  </a:cubicBezTo>
                  <a:cubicBezTo>
                    <a:pt x="23642" y="24657"/>
                    <a:pt x="20572" y="46180"/>
                    <a:pt x="7620" y="59132"/>
                  </a:cubicBezTo>
                  <a:lnTo>
                    <a:pt x="0" y="6675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Freihandform 57"/>
            <p:cNvSpPr/>
            <p:nvPr/>
          </p:nvSpPr>
          <p:spPr>
            <a:xfrm>
              <a:off x="1097280" y="3054329"/>
              <a:ext cx="251460" cy="156231"/>
            </a:xfrm>
            <a:custGeom>
              <a:avLst/>
              <a:gdLst>
                <a:gd name="connsiteX0" fmla="*/ 251460 w 251460"/>
                <a:gd name="connsiteY0" fmla="*/ 24151 h 156231"/>
                <a:gd name="connsiteX1" fmla="*/ 182880 w 251460"/>
                <a:gd name="connsiteY1" fmla="*/ 24151 h 156231"/>
                <a:gd name="connsiteX2" fmla="*/ 152400 w 251460"/>
                <a:gd name="connsiteY2" fmla="*/ 138451 h 156231"/>
                <a:gd name="connsiteX3" fmla="*/ 129540 w 251460"/>
                <a:gd name="connsiteY3" fmla="*/ 146071 h 156231"/>
                <a:gd name="connsiteX4" fmla="*/ 99060 w 251460"/>
                <a:gd name="connsiteY4" fmla="*/ 115591 h 156231"/>
                <a:gd name="connsiteX5" fmla="*/ 53340 w 251460"/>
                <a:gd name="connsiteY5" fmla="*/ 85111 h 156231"/>
                <a:gd name="connsiteX6" fmla="*/ 7620 w 251460"/>
                <a:gd name="connsiteY6" fmla="*/ 100351 h 156231"/>
                <a:gd name="connsiteX7" fmla="*/ 0 w 251460"/>
                <a:gd name="connsiteY7" fmla="*/ 77491 h 156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1460" h="156231">
                  <a:moveTo>
                    <a:pt x="251460" y="24151"/>
                  </a:moveTo>
                  <a:cubicBezTo>
                    <a:pt x="197052" y="6015"/>
                    <a:pt x="219106" y="0"/>
                    <a:pt x="182880" y="24151"/>
                  </a:cubicBezTo>
                  <a:cubicBezTo>
                    <a:pt x="176988" y="100741"/>
                    <a:pt x="202143" y="113579"/>
                    <a:pt x="152400" y="138451"/>
                  </a:cubicBezTo>
                  <a:cubicBezTo>
                    <a:pt x="145216" y="142043"/>
                    <a:pt x="137160" y="143531"/>
                    <a:pt x="129540" y="146071"/>
                  </a:cubicBezTo>
                  <a:cubicBezTo>
                    <a:pt x="68580" y="125751"/>
                    <a:pt x="139700" y="156231"/>
                    <a:pt x="99060" y="115591"/>
                  </a:cubicBezTo>
                  <a:cubicBezTo>
                    <a:pt x="86108" y="102639"/>
                    <a:pt x="53340" y="85111"/>
                    <a:pt x="53340" y="85111"/>
                  </a:cubicBezTo>
                  <a:cubicBezTo>
                    <a:pt x="38100" y="90191"/>
                    <a:pt x="12700" y="115591"/>
                    <a:pt x="7620" y="100351"/>
                  </a:cubicBezTo>
                  <a:lnTo>
                    <a:pt x="0" y="774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0" name="Freihandform 59"/>
            <p:cNvSpPr/>
            <p:nvPr/>
          </p:nvSpPr>
          <p:spPr>
            <a:xfrm>
              <a:off x="4119563" y="3933825"/>
              <a:ext cx="528637" cy="152400"/>
            </a:xfrm>
            <a:custGeom>
              <a:avLst/>
              <a:gdLst>
                <a:gd name="connsiteX0" fmla="*/ 0 w 528637"/>
                <a:gd name="connsiteY0" fmla="*/ 114300 h 152400"/>
                <a:gd name="connsiteX1" fmla="*/ 71437 w 528637"/>
                <a:gd name="connsiteY1" fmla="*/ 114300 h 152400"/>
                <a:gd name="connsiteX2" fmla="*/ 90487 w 528637"/>
                <a:gd name="connsiteY2" fmla="*/ 142875 h 152400"/>
                <a:gd name="connsiteX3" fmla="*/ 104775 w 528637"/>
                <a:gd name="connsiteY3" fmla="*/ 152400 h 152400"/>
                <a:gd name="connsiteX4" fmla="*/ 128587 w 528637"/>
                <a:gd name="connsiteY4" fmla="*/ 147638 h 152400"/>
                <a:gd name="connsiteX5" fmla="*/ 152400 w 528637"/>
                <a:gd name="connsiteY5" fmla="*/ 114300 h 152400"/>
                <a:gd name="connsiteX6" fmla="*/ 161925 w 528637"/>
                <a:gd name="connsiteY6" fmla="*/ 100013 h 152400"/>
                <a:gd name="connsiteX7" fmla="*/ 180975 w 528637"/>
                <a:gd name="connsiteY7" fmla="*/ 23813 h 152400"/>
                <a:gd name="connsiteX8" fmla="*/ 185737 w 528637"/>
                <a:gd name="connsiteY8" fmla="*/ 0 h 152400"/>
                <a:gd name="connsiteX9" fmla="*/ 228600 w 528637"/>
                <a:gd name="connsiteY9" fmla="*/ 4763 h 152400"/>
                <a:gd name="connsiteX10" fmla="*/ 242887 w 528637"/>
                <a:gd name="connsiteY10" fmla="*/ 9525 h 152400"/>
                <a:gd name="connsiteX11" fmla="*/ 290512 w 528637"/>
                <a:gd name="connsiteY11" fmla="*/ 47625 h 152400"/>
                <a:gd name="connsiteX12" fmla="*/ 309562 w 528637"/>
                <a:gd name="connsiteY12" fmla="*/ 52388 h 152400"/>
                <a:gd name="connsiteX13" fmla="*/ 357187 w 528637"/>
                <a:gd name="connsiteY13" fmla="*/ 109538 h 152400"/>
                <a:gd name="connsiteX14" fmla="*/ 390525 w 528637"/>
                <a:gd name="connsiteY14" fmla="*/ 119063 h 152400"/>
                <a:gd name="connsiteX15" fmla="*/ 447675 w 528637"/>
                <a:gd name="connsiteY15" fmla="*/ 123825 h 152400"/>
                <a:gd name="connsiteX16" fmla="*/ 457200 w 528637"/>
                <a:gd name="connsiteY16" fmla="*/ 138113 h 152400"/>
                <a:gd name="connsiteX17" fmla="*/ 471487 w 528637"/>
                <a:gd name="connsiteY17" fmla="*/ 142875 h 152400"/>
                <a:gd name="connsiteX18" fmla="*/ 528637 w 528637"/>
                <a:gd name="connsiteY18" fmla="*/ 142875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28637" h="152400">
                  <a:moveTo>
                    <a:pt x="0" y="114300"/>
                  </a:moveTo>
                  <a:cubicBezTo>
                    <a:pt x="21397" y="110734"/>
                    <a:pt x="50773" y="103173"/>
                    <a:pt x="71437" y="114300"/>
                  </a:cubicBezTo>
                  <a:cubicBezTo>
                    <a:pt x="81516" y="119727"/>
                    <a:pt x="80962" y="136525"/>
                    <a:pt x="90487" y="142875"/>
                  </a:cubicBezTo>
                  <a:lnTo>
                    <a:pt x="104775" y="152400"/>
                  </a:lnTo>
                  <a:cubicBezTo>
                    <a:pt x="112712" y="150813"/>
                    <a:pt x="121347" y="151258"/>
                    <a:pt x="128587" y="147638"/>
                  </a:cubicBezTo>
                  <a:cubicBezTo>
                    <a:pt x="142551" y="140656"/>
                    <a:pt x="145496" y="126382"/>
                    <a:pt x="152400" y="114300"/>
                  </a:cubicBezTo>
                  <a:cubicBezTo>
                    <a:pt x="155240" y="109330"/>
                    <a:pt x="158750" y="104775"/>
                    <a:pt x="161925" y="100013"/>
                  </a:cubicBezTo>
                  <a:cubicBezTo>
                    <a:pt x="176569" y="56082"/>
                    <a:pt x="169482" y="81280"/>
                    <a:pt x="180975" y="23813"/>
                  </a:cubicBezTo>
                  <a:lnTo>
                    <a:pt x="185737" y="0"/>
                  </a:lnTo>
                  <a:cubicBezTo>
                    <a:pt x="200025" y="1588"/>
                    <a:pt x="214420" y="2400"/>
                    <a:pt x="228600" y="4763"/>
                  </a:cubicBezTo>
                  <a:cubicBezTo>
                    <a:pt x="233552" y="5588"/>
                    <a:pt x="238967" y="6389"/>
                    <a:pt x="242887" y="9525"/>
                  </a:cubicBezTo>
                  <a:cubicBezTo>
                    <a:pt x="285661" y="43745"/>
                    <a:pt x="259435" y="38746"/>
                    <a:pt x="290512" y="47625"/>
                  </a:cubicBezTo>
                  <a:cubicBezTo>
                    <a:pt x="296806" y="49423"/>
                    <a:pt x="303212" y="50800"/>
                    <a:pt x="309562" y="52388"/>
                  </a:cubicBezTo>
                  <a:cubicBezTo>
                    <a:pt x="318276" y="65459"/>
                    <a:pt x="341472" y="104300"/>
                    <a:pt x="357187" y="109538"/>
                  </a:cubicBezTo>
                  <a:cubicBezTo>
                    <a:pt x="366672" y="112699"/>
                    <a:pt x="380963" y="117868"/>
                    <a:pt x="390525" y="119063"/>
                  </a:cubicBezTo>
                  <a:cubicBezTo>
                    <a:pt x="409493" y="121434"/>
                    <a:pt x="428625" y="122238"/>
                    <a:pt x="447675" y="123825"/>
                  </a:cubicBezTo>
                  <a:cubicBezTo>
                    <a:pt x="450850" y="128588"/>
                    <a:pt x="452730" y="134537"/>
                    <a:pt x="457200" y="138113"/>
                  </a:cubicBezTo>
                  <a:cubicBezTo>
                    <a:pt x="461120" y="141249"/>
                    <a:pt x="466478" y="142541"/>
                    <a:pt x="471487" y="142875"/>
                  </a:cubicBezTo>
                  <a:cubicBezTo>
                    <a:pt x="490495" y="144142"/>
                    <a:pt x="509587" y="142875"/>
                    <a:pt x="528637" y="142875"/>
                  </a:cubicBez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Freihandform 60"/>
            <p:cNvSpPr/>
            <p:nvPr/>
          </p:nvSpPr>
          <p:spPr>
            <a:xfrm>
              <a:off x="4095750" y="3233738"/>
              <a:ext cx="523875" cy="76200"/>
            </a:xfrm>
            <a:custGeom>
              <a:avLst/>
              <a:gdLst>
                <a:gd name="connsiteX0" fmla="*/ 0 w 523875"/>
                <a:gd name="connsiteY0" fmla="*/ 52387 h 76200"/>
                <a:gd name="connsiteX1" fmla="*/ 57150 w 523875"/>
                <a:gd name="connsiteY1" fmla="*/ 57150 h 76200"/>
                <a:gd name="connsiteX2" fmla="*/ 71438 w 523875"/>
                <a:gd name="connsiteY2" fmla="*/ 66675 h 76200"/>
                <a:gd name="connsiteX3" fmla="*/ 100013 w 523875"/>
                <a:gd name="connsiteY3" fmla="*/ 76200 h 76200"/>
                <a:gd name="connsiteX4" fmla="*/ 114300 w 523875"/>
                <a:gd name="connsiteY4" fmla="*/ 71437 h 76200"/>
                <a:gd name="connsiteX5" fmla="*/ 123825 w 523875"/>
                <a:gd name="connsiteY5" fmla="*/ 52387 h 76200"/>
                <a:gd name="connsiteX6" fmla="*/ 133350 w 523875"/>
                <a:gd name="connsiteY6" fmla="*/ 38100 h 76200"/>
                <a:gd name="connsiteX7" fmla="*/ 138113 w 523875"/>
                <a:gd name="connsiteY7" fmla="*/ 14287 h 76200"/>
                <a:gd name="connsiteX8" fmla="*/ 166688 w 523875"/>
                <a:gd name="connsiteY8" fmla="*/ 0 h 76200"/>
                <a:gd name="connsiteX9" fmla="*/ 204788 w 523875"/>
                <a:gd name="connsiteY9" fmla="*/ 14287 h 76200"/>
                <a:gd name="connsiteX10" fmla="*/ 233363 w 523875"/>
                <a:gd name="connsiteY10" fmla="*/ 33337 h 76200"/>
                <a:gd name="connsiteX11" fmla="*/ 247650 w 523875"/>
                <a:gd name="connsiteY11" fmla="*/ 52387 h 76200"/>
                <a:gd name="connsiteX12" fmla="*/ 304800 w 523875"/>
                <a:gd name="connsiteY12" fmla="*/ 57150 h 76200"/>
                <a:gd name="connsiteX13" fmla="*/ 347663 w 523875"/>
                <a:gd name="connsiteY13" fmla="*/ 42862 h 76200"/>
                <a:gd name="connsiteX14" fmla="*/ 361950 w 523875"/>
                <a:gd name="connsiteY14" fmla="*/ 38100 h 76200"/>
                <a:gd name="connsiteX15" fmla="*/ 376238 w 523875"/>
                <a:gd name="connsiteY15" fmla="*/ 33337 h 76200"/>
                <a:gd name="connsiteX16" fmla="*/ 433388 w 523875"/>
                <a:gd name="connsiteY16" fmla="*/ 38100 h 76200"/>
                <a:gd name="connsiteX17" fmla="*/ 461963 w 523875"/>
                <a:gd name="connsiteY17" fmla="*/ 47625 h 76200"/>
                <a:gd name="connsiteX18" fmla="*/ 476250 w 523875"/>
                <a:gd name="connsiteY18" fmla="*/ 52387 h 76200"/>
                <a:gd name="connsiteX19" fmla="*/ 523875 w 523875"/>
                <a:gd name="connsiteY19" fmla="*/ 52387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23875" h="76200">
                  <a:moveTo>
                    <a:pt x="0" y="52387"/>
                  </a:moveTo>
                  <a:cubicBezTo>
                    <a:pt x="19050" y="53975"/>
                    <a:pt x="38405" y="53401"/>
                    <a:pt x="57150" y="57150"/>
                  </a:cubicBezTo>
                  <a:cubicBezTo>
                    <a:pt x="62763" y="58273"/>
                    <a:pt x="66207" y="64350"/>
                    <a:pt x="71438" y="66675"/>
                  </a:cubicBezTo>
                  <a:cubicBezTo>
                    <a:pt x="80613" y="70753"/>
                    <a:pt x="100013" y="76200"/>
                    <a:pt x="100013" y="76200"/>
                  </a:cubicBezTo>
                  <a:cubicBezTo>
                    <a:pt x="104775" y="74612"/>
                    <a:pt x="110750" y="74987"/>
                    <a:pt x="114300" y="71437"/>
                  </a:cubicBezTo>
                  <a:cubicBezTo>
                    <a:pt x="119320" y="66417"/>
                    <a:pt x="120303" y="58551"/>
                    <a:pt x="123825" y="52387"/>
                  </a:cubicBezTo>
                  <a:cubicBezTo>
                    <a:pt x="126665" y="47417"/>
                    <a:pt x="130175" y="42862"/>
                    <a:pt x="133350" y="38100"/>
                  </a:cubicBezTo>
                  <a:cubicBezTo>
                    <a:pt x="134938" y="30162"/>
                    <a:pt x="134097" y="21315"/>
                    <a:pt x="138113" y="14287"/>
                  </a:cubicBezTo>
                  <a:cubicBezTo>
                    <a:pt x="142458" y="6683"/>
                    <a:pt x="159354" y="2444"/>
                    <a:pt x="166688" y="0"/>
                  </a:cubicBezTo>
                  <a:cubicBezTo>
                    <a:pt x="186066" y="4844"/>
                    <a:pt x="186999" y="3613"/>
                    <a:pt x="204788" y="14287"/>
                  </a:cubicBezTo>
                  <a:cubicBezTo>
                    <a:pt x="214604" y="20177"/>
                    <a:pt x="233363" y="33337"/>
                    <a:pt x="233363" y="33337"/>
                  </a:cubicBezTo>
                  <a:cubicBezTo>
                    <a:pt x="238125" y="39687"/>
                    <a:pt x="242037" y="46774"/>
                    <a:pt x="247650" y="52387"/>
                  </a:cubicBezTo>
                  <a:cubicBezTo>
                    <a:pt x="266024" y="70761"/>
                    <a:pt x="276027" y="60347"/>
                    <a:pt x="304800" y="57150"/>
                  </a:cubicBezTo>
                  <a:lnTo>
                    <a:pt x="347663" y="42862"/>
                  </a:lnTo>
                  <a:lnTo>
                    <a:pt x="361950" y="38100"/>
                  </a:lnTo>
                  <a:lnTo>
                    <a:pt x="376238" y="33337"/>
                  </a:lnTo>
                  <a:cubicBezTo>
                    <a:pt x="395288" y="34925"/>
                    <a:pt x="414532" y="34957"/>
                    <a:pt x="433388" y="38100"/>
                  </a:cubicBezTo>
                  <a:cubicBezTo>
                    <a:pt x="443292" y="39751"/>
                    <a:pt x="452438" y="44450"/>
                    <a:pt x="461963" y="47625"/>
                  </a:cubicBezTo>
                  <a:cubicBezTo>
                    <a:pt x="466725" y="49212"/>
                    <a:pt x="471230" y="52387"/>
                    <a:pt x="476250" y="52387"/>
                  </a:cubicBezTo>
                  <a:lnTo>
                    <a:pt x="523875" y="5238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Media</dc:creator>
  <cp:lastModifiedBy>Media</cp:lastModifiedBy>
  <cp:revision>1</cp:revision>
  <dcterms:created xsi:type="dcterms:W3CDTF">2014-11-05T14:54:29Z</dcterms:created>
  <dcterms:modified xsi:type="dcterms:W3CDTF">2014-11-05T15:06:57Z</dcterms:modified>
</cp:coreProperties>
</file>