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A5E3-AC4F-4FF6-8F39-A17244386493}" type="datetimeFigureOut">
              <a:rPr lang="de-DE" smtClean="0"/>
              <a:t>04.11.2014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1662-B1E2-45C9-A9A6-2FB052556FBA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655166" y="1484784"/>
            <a:ext cx="7279903" cy="1467544"/>
            <a:chOff x="655166" y="1484784"/>
            <a:chExt cx="7279903" cy="1467544"/>
          </a:xfrm>
        </p:grpSpPr>
        <p:sp>
          <p:nvSpPr>
            <p:cNvPr id="5" name="Freihandform 4"/>
            <p:cNvSpPr/>
            <p:nvPr/>
          </p:nvSpPr>
          <p:spPr>
            <a:xfrm>
              <a:off x="715491" y="1571203"/>
              <a:ext cx="1704975" cy="841375"/>
            </a:xfrm>
            <a:custGeom>
              <a:avLst/>
              <a:gdLst>
                <a:gd name="connsiteX0" fmla="*/ 0 w 1704975"/>
                <a:gd name="connsiteY0" fmla="*/ 727075 h 841375"/>
                <a:gd name="connsiteX1" fmla="*/ 114300 w 1704975"/>
                <a:gd name="connsiteY1" fmla="*/ 603250 h 841375"/>
                <a:gd name="connsiteX2" fmla="*/ 342900 w 1704975"/>
                <a:gd name="connsiteY2" fmla="*/ 441325 h 841375"/>
                <a:gd name="connsiteX3" fmla="*/ 447675 w 1704975"/>
                <a:gd name="connsiteY3" fmla="*/ 403225 h 841375"/>
                <a:gd name="connsiteX4" fmla="*/ 542925 w 1704975"/>
                <a:gd name="connsiteY4" fmla="*/ 374650 h 841375"/>
                <a:gd name="connsiteX5" fmla="*/ 628650 w 1704975"/>
                <a:gd name="connsiteY5" fmla="*/ 431800 h 841375"/>
                <a:gd name="connsiteX6" fmla="*/ 685800 w 1704975"/>
                <a:gd name="connsiteY6" fmla="*/ 508000 h 841375"/>
                <a:gd name="connsiteX7" fmla="*/ 762000 w 1704975"/>
                <a:gd name="connsiteY7" fmla="*/ 612775 h 841375"/>
                <a:gd name="connsiteX8" fmla="*/ 857250 w 1704975"/>
                <a:gd name="connsiteY8" fmla="*/ 679450 h 841375"/>
                <a:gd name="connsiteX9" fmla="*/ 942975 w 1704975"/>
                <a:gd name="connsiteY9" fmla="*/ 650875 h 841375"/>
                <a:gd name="connsiteX10" fmla="*/ 1000125 w 1704975"/>
                <a:gd name="connsiteY10" fmla="*/ 612775 h 841375"/>
                <a:gd name="connsiteX11" fmla="*/ 1038225 w 1704975"/>
                <a:gd name="connsiteY11" fmla="*/ 584200 h 841375"/>
                <a:gd name="connsiteX12" fmla="*/ 1076325 w 1704975"/>
                <a:gd name="connsiteY12" fmla="*/ 536575 h 841375"/>
                <a:gd name="connsiteX13" fmla="*/ 1085850 w 1704975"/>
                <a:gd name="connsiteY13" fmla="*/ 498475 h 841375"/>
                <a:gd name="connsiteX14" fmla="*/ 1085850 w 1704975"/>
                <a:gd name="connsiteY14" fmla="*/ 460375 h 841375"/>
                <a:gd name="connsiteX15" fmla="*/ 1047750 w 1704975"/>
                <a:gd name="connsiteY15" fmla="*/ 412750 h 841375"/>
                <a:gd name="connsiteX16" fmla="*/ 828675 w 1704975"/>
                <a:gd name="connsiteY16" fmla="*/ 260350 h 841375"/>
                <a:gd name="connsiteX17" fmla="*/ 819150 w 1704975"/>
                <a:gd name="connsiteY17" fmla="*/ 212725 h 841375"/>
                <a:gd name="connsiteX18" fmla="*/ 819150 w 1704975"/>
                <a:gd name="connsiteY18" fmla="*/ 184150 h 841375"/>
                <a:gd name="connsiteX19" fmla="*/ 838200 w 1704975"/>
                <a:gd name="connsiteY19" fmla="*/ 155575 h 841375"/>
                <a:gd name="connsiteX20" fmla="*/ 838200 w 1704975"/>
                <a:gd name="connsiteY20" fmla="*/ 155575 h 841375"/>
                <a:gd name="connsiteX21" fmla="*/ 933450 w 1704975"/>
                <a:gd name="connsiteY21" fmla="*/ 31750 h 841375"/>
                <a:gd name="connsiteX22" fmla="*/ 1057275 w 1704975"/>
                <a:gd name="connsiteY22" fmla="*/ 41275 h 841375"/>
                <a:gd name="connsiteX23" fmla="*/ 1333500 w 1704975"/>
                <a:gd name="connsiteY23" fmla="*/ 279400 h 841375"/>
                <a:gd name="connsiteX24" fmla="*/ 1362075 w 1704975"/>
                <a:gd name="connsiteY24" fmla="*/ 450850 h 841375"/>
                <a:gd name="connsiteX25" fmla="*/ 1114425 w 1704975"/>
                <a:gd name="connsiteY25" fmla="*/ 660400 h 841375"/>
                <a:gd name="connsiteX26" fmla="*/ 1076325 w 1704975"/>
                <a:gd name="connsiteY26" fmla="*/ 708025 h 841375"/>
                <a:gd name="connsiteX27" fmla="*/ 1162050 w 1704975"/>
                <a:gd name="connsiteY27" fmla="*/ 774700 h 841375"/>
                <a:gd name="connsiteX28" fmla="*/ 1162050 w 1704975"/>
                <a:gd name="connsiteY28" fmla="*/ 774700 h 841375"/>
                <a:gd name="connsiteX29" fmla="*/ 1704975 w 1704975"/>
                <a:gd name="connsiteY29" fmla="*/ 841375 h 841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704975" h="841375">
                  <a:moveTo>
                    <a:pt x="0" y="727075"/>
                  </a:moveTo>
                  <a:cubicBezTo>
                    <a:pt x="28575" y="688975"/>
                    <a:pt x="57150" y="650875"/>
                    <a:pt x="114300" y="603250"/>
                  </a:cubicBezTo>
                  <a:cubicBezTo>
                    <a:pt x="171450" y="555625"/>
                    <a:pt x="287338" y="474663"/>
                    <a:pt x="342900" y="441325"/>
                  </a:cubicBezTo>
                  <a:cubicBezTo>
                    <a:pt x="398463" y="407988"/>
                    <a:pt x="414338" y="414337"/>
                    <a:pt x="447675" y="403225"/>
                  </a:cubicBezTo>
                  <a:cubicBezTo>
                    <a:pt x="481012" y="392113"/>
                    <a:pt x="512763" y="369888"/>
                    <a:pt x="542925" y="374650"/>
                  </a:cubicBezTo>
                  <a:cubicBezTo>
                    <a:pt x="573088" y="379413"/>
                    <a:pt x="604838" y="409575"/>
                    <a:pt x="628650" y="431800"/>
                  </a:cubicBezTo>
                  <a:cubicBezTo>
                    <a:pt x="652462" y="454025"/>
                    <a:pt x="663575" y="477838"/>
                    <a:pt x="685800" y="508000"/>
                  </a:cubicBezTo>
                  <a:cubicBezTo>
                    <a:pt x="708025" y="538162"/>
                    <a:pt x="733425" y="584200"/>
                    <a:pt x="762000" y="612775"/>
                  </a:cubicBezTo>
                  <a:cubicBezTo>
                    <a:pt x="790575" y="641350"/>
                    <a:pt x="827088" y="673100"/>
                    <a:pt x="857250" y="679450"/>
                  </a:cubicBezTo>
                  <a:cubicBezTo>
                    <a:pt x="887412" y="685800"/>
                    <a:pt x="919163" y="661988"/>
                    <a:pt x="942975" y="650875"/>
                  </a:cubicBezTo>
                  <a:cubicBezTo>
                    <a:pt x="966788" y="639763"/>
                    <a:pt x="984250" y="623888"/>
                    <a:pt x="1000125" y="612775"/>
                  </a:cubicBezTo>
                  <a:cubicBezTo>
                    <a:pt x="1016000" y="601663"/>
                    <a:pt x="1025525" y="596900"/>
                    <a:pt x="1038225" y="584200"/>
                  </a:cubicBezTo>
                  <a:cubicBezTo>
                    <a:pt x="1050925" y="571500"/>
                    <a:pt x="1068388" y="550862"/>
                    <a:pt x="1076325" y="536575"/>
                  </a:cubicBezTo>
                  <a:cubicBezTo>
                    <a:pt x="1084262" y="522288"/>
                    <a:pt x="1084263" y="511175"/>
                    <a:pt x="1085850" y="498475"/>
                  </a:cubicBezTo>
                  <a:cubicBezTo>
                    <a:pt x="1087437" y="485775"/>
                    <a:pt x="1092200" y="474663"/>
                    <a:pt x="1085850" y="460375"/>
                  </a:cubicBezTo>
                  <a:cubicBezTo>
                    <a:pt x="1079500" y="446087"/>
                    <a:pt x="1090612" y="446087"/>
                    <a:pt x="1047750" y="412750"/>
                  </a:cubicBezTo>
                  <a:cubicBezTo>
                    <a:pt x="1004888" y="379413"/>
                    <a:pt x="866775" y="293687"/>
                    <a:pt x="828675" y="260350"/>
                  </a:cubicBezTo>
                  <a:cubicBezTo>
                    <a:pt x="790575" y="227013"/>
                    <a:pt x="820737" y="225425"/>
                    <a:pt x="819150" y="212725"/>
                  </a:cubicBezTo>
                  <a:cubicBezTo>
                    <a:pt x="817563" y="200025"/>
                    <a:pt x="815975" y="193675"/>
                    <a:pt x="819150" y="184150"/>
                  </a:cubicBezTo>
                  <a:cubicBezTo>
                    <a:pt x="822325" y="174625"/>
                    <a:pt x="838200" y="155575"/>
                    <a:pt x="838200" y="155575"/>
                  </a:cubicBezTo>
                  <a:lnTo>
                    <a:pt x="838200" y="155575"/>
                  </a:lnTo>
                  <a:cubicBezTo>
                    <a:pt x="854075" y="134938"/>
                    <a:pt x="896938" y="50800"/>
                    <a:pt x="933450" y="31750"/>
                  </a:cubicBezTo>
                  <a:cubicBezTo>
                    <a:pt x="969962" y="12700"/>
                    <a:pt x="990600" y="0"/>
                    <a:pt x="1057275" y="41275"/>
                  </a:cubicBezTo>
                  <a:cubicBezTo>
                    <a:pt x="1123950" y="82550"/>
                    <a:pt x="1282700" y="211138"/>
                    <a:pt x="1333500" y="279400"/>
                  </a:cubicBezTo>
                  <a:cubicBezTo>
                    <a:pt x="1384300" y="347663"/>
                    <a:pt x="1398587" y="387350"/>
                    <a:pt x="1362075" y="450850"/>
                  </a:cubicBezTo>
                  <a:cubicBezTo>
                    <a:pt x="1325563" y="514350"/>
                    <a:pt x="1162050" y="617538"/>
                    <a:pt x="1114425" y="660400"/>
                  </a:cubicBezTo>
                  <a:cubicBezTo>
                    <a:pt x="1066800" y="703262"/>
                    <a:pt x="1068388" y="688975"/>
                    <a:pt x="1076325" y="708025"/>
                  </a:cubicBezTo>
                  <a:cubicBezTo>
                    <a:pt x="1084262" y="727075"/>
                    <a:pt x="1162050" y="774700"/>
                    <a:pt x="1162050" y="774700"/>
                  </a:cubicBezTo>
                  <a:lnTo>
                    <a:pt x="1162050" y="774700"/>
                  </a:lnTo>
                  <a:lnTo>
                    <a:pt x="1704975" y="841375"/>
                  </a:ln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00FF"/>
                </a:solidFill>
              </a:endParaRPr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655166" y="2028403"/>
              <a:ext cx="1227137" cy="923925"/>
            </a:xfrm>
            <a:custGeom>
              <a:avLst/>
              <a:gdLst>
                <a:gd name="connsiteX0" fmla="*/ 250825 w 1227137"/>
                <a:gd name="connsiteY0" fmla="*/ 555625 h 923925"/>
                <a:gd name="connsiteX1" fmla="*/ 365125 w 1227137"/>
                <a:gd name="connsiteY1" fmla="*/ 136525 h 923925"/>
                <a:gd name="connsiteX2" fmla="*/ 460375 w 1227137"/>
                <a:gd name="connsiteY2" fmla="*/ 60325 h 923925"/>
                <a:gd name="connsiteX3" fmla="*/ 546100 w 1227137"/>
                <a:gd name="connsiteY3" fmla="*/ 117475 h 923925"/>
                <a:gd name="connsiteX4" fmla="*/ 822325 w 1227137"/>
                <a:gd name="connsiteY4" fmla="*/ 765175 h 923925"/>
                <a:gd name="connsiteX5" fmla="*/ 908050 w 1227137"/>
                <a:gd name="connsiteY5" fmla="*/ 879475 h 923925"/>
                <a:gd name="connsiteX6" fmla="*/ 1041400 w 1227137"/>
                <a:gd name="connsiteY6" fmla="*/ 793750 h 923925"/>
                <a:gd name="connsiteX7" fmla="*/ 1136650 w 1227137"/>
                <a:gd name="connsiteY7" fmla="*/ 641350 h 923925"/>
                <a:gd name="connsiteX8" fmla="*/ 1193800 w 1227137"/>
                <a:gd name="connsiteY8" fmla="*/ 479425 h 923925"/>
                <a:gd name="connsiteX9" fmla="*/ 1222375 w 1227137"/>
                <a:gd name="connsiteY9" fmla="*/ 403225 h 923925"/>
                <a:gd name="connsiteX10" fmla="*/ 1165225 w 1227137"/>
                <a:gd name="connsiteY10" fmla="*/ 336550 h 923925"/>
                <a:gd name="connsiteX11" fmla="*/ 965200 w 1227137"/>
                <a:gd name="connsiteY11" fmla="*/ 365125 h 923925"/>
                <a:gd name="connsiteX12" fmla="*/ 803275 w 1227137"/>
                <a:gd name="connsiteY12" fmla="*/ 441325 h 923925"/>
                <a:gd name="connsiteX13" fmla="*/ 765175 w 1227137"/>
                <a:gd name="connsiteY13" fmla="*/ 498475 h 923925"/>
                <a:gd name="connsiteX14" fmla="*/ 831850 w 1227137"/>
                <a:gd name="connsiteY14" fmla="*/ 641350 h 923925"/>
                <a:gd name="connsiteX15" fmla="*/ 812800 w 1227137"/>
                <a:gd name="connsiteY15" fmla="*/ 727075 h 923925"/>
                <a:gd name="connsiteX16" fmla="*/ 622300 w 1227137"/>
                <a:gd name="connsiteY16" fmla="*/ 841375 h 923925"/>
                <a:gd name="connsiteX17" fmla="*/ 488950 w 1227137"/>
                <a:gd name="connsiteY17" fmla="*/ 917575 h 923925"/>
                <a:gd name="connsiteX18" fmla="*/ 288925 w 1227137"/>
                <a:gd name="connsiteY18" fmla="*/ 879475 h 923925"/>
                <a:gd name="connsiteX19" fmla="*/ 222250 w 1227137"/>
                <a:gd name="connsiteY19" fmla="*/ 755650 h 923925"/>
                <a:gd name="connsiteX20" fmla="*/ 107950 w 1227137"/>
                <a:gd name="connsiteY20" fmla="*/ 708025 h 923925"/>
                <a:gd name="connsiteX21" fmla="*/ 22225 w 1227137"/>
                <a:gd name="connsiteY21" fmla="*/ 746125 h 923925"/>
                <a:gd name="connsiteX22" fmla="*/ 3175 w 1227137"/>
                <a:gd name="connsiteY22" fmla="*/ 850900 h 923925"/>
                <a:gd name="connsiteX23" fmla="*/ 3175 w 1227137"/>
                <a:gd name="connsiteY23" fmla="*/ 879475 h 923925"/>
                <a:gd name="connsiteX24" fmla="*/ 3175 w 1227137"/>
                <a:gd name="connsiteY24" fmla="*/ 889000 h 923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27137" h="923925">
                  <a:moveTo>
                    <a:pt x="250825" y="555625"/>
                  </a:moveTo>
                  <a:cubicBezTo>
                    <a:pt x="290512" y="387350"/>
                    <a:pt x="330200" y="219075"/>
                    <a:pt x="365125" y="136525"/>
                  </a:cubicBezTo>
                  <a:cubicBezTo>
                    <a:pt x="400050" y="53975"/>
                    <a:pt x="430212" y="63500"/>
                    <a:pt x="460375" y="60325"/>
                  </a:cubicBezTo>
                  <a:cubicBezTo>
                    <a:pt x="490538" y="57150"/>
                    <a:pt x="485775" y="0"/>
                    <a:pt x="546100" y="117475"/>
                  </a:cubicBezTo>
                  <a:cubicBezTo>
                    <a:pt x="606425" y="234950"/>
                    <a:pt x="762000" y="638175"/>
                    <a:pt x="822325" y="765175"/>
                  </a:cubicBezTo>
                  <a:cubicBezTo>
                    <a:pt x="882650" y="892175"/>
                    <a:pt x="871538" y="874713"/>
                    <a:pt x="908050" y="879475"/>
                  </a:cubicBezTo>
                  <a:cubicBezTo>
                    <a:pt x="944563" y="884238"/>
                    <a:pt x="1003300" y="833437"/>
                    <a:pt x="1041400" y="793750"/>
                  </a:cubicBezTo>
                  <a:cubicBezTo>
                    <a:pt x="1079500" y="754063"/>
                    <a:pt x="1111250" y="693738"/>
                    <a:pt x="1136650" y="641350"/>
                  </a:cubicBezTo>
                  <a:cubicBezTo>
                    <a:pt x="1162050" y="588963"/>
                    <a:pt x="1179513" y="519112"/>
                    <a:pt x="1193800" y="479425"/>
                  </a:cubicBezTo>
                  <a:cubicBezTo>
                    <a:pt x="1208087" y="439738"/>
                    <a:pt x="1227137" y="427037"/>
                    <a:pt x="1222375" y="403225"/>
                  </a:cubicBezTo>
                  <a:cubicBezTo>
                    <a:pt x="1217613" y="379413"/>
                    <a:pt x="1208087" y="342900"/>
                    <a:pt x="1165225" y="336550"/>
                  </a:cubicBezTo>
                  <a:cubicBezTo>
                    <a:pt x="1122363" y="330200"/>
                    <a:pt x="1025525" y="347663"/>
                    <a:pt x="965200" y="365125"/>
                  </a:cubicBezTo>
                  <a:cubicBezTo>
                    <a:pt x="904875" y="382587"/>
                    <a:pt x="836612" y="419100"/>
                    <a:pt x="803275" y="441325"/>
                  </a:cubicBezTo>
                  <a:cubicBezTo>
                    <a:pt x="769938" y="463550"/>
                    <a:pt x="760413" y="465138"/>
                    <a:pt x="765175" y="498475"/>
                  </a:cubicBezTo>
                  <a:cubicBezTo>
                    <a:pt x="769937" y="531812"/>
                    <a:pt x="823913" y="603250"/>
                    <a:pt x="831850" y="641350"/>
                  </a:cubicBezTo>
                  <a:cubicBezTo>
                    <a:pt x="839787" y="679450"/>
                    <a:pt x="847725" y="693738"/>
                    <a:pt x="812800" y="727075"/>
                  </a:cubicBezTo>
                  <a:cubicBezTo>
                    <a:pt x="777875" y="760413"/>
                    <a:pt x="676275" y="809625"/>
                    <a:pt x="622300" y="841375"/>
                  </a:cubicBezTo>
                  <a:cubicBezTo>
                    <a:pt x="568325" y="873125"/>
                    <a:pt x="544512" y="911225"/>
                    <a:pt x="488950" y="917575"/>
                  </a:cubicBezTo>
                  <a:cubicBezTo>
                    <a:pt x="433388" y="923925"/>
                    <a:pt x="333375" y="906463"/>
                    <a:pt x="288925" y="879475"/>
                  </a:cubicBezTo>
                  <a:cubicBezTo>
                    <a:pt x="244475" y="852487"/>
                    <a:pt x="252412" y="784225"/>
                    <a:pt x="222250" y="755650"/>
                  </a:cubicBezTo>
                  <a:cubicBezTo>
                    <a:pt x="192088" y="727075"/>
                    <a:pt x="141287" y="709612"/>
                    <a:pt x="107950" y="708025"/>
                  </a:cubicBezTo>
                  <a:cubicBezTo>
                    <a:pt x="74613" y="706438"/>
                    <a:pt x="39687" y="722313"/>
                    <a:pt x="22225" y="746125"/>
                  </a:cubicBezTo>
                  <a:cubicBezTo>
                    <a:pt x="4763" y="769937"/>
                    <a:pt x="6350" y="828675"/>
                    <a:pt x="3175" y="850900"/>
                  </a:cubicBezTo>
                  <a:cubicBezTo>
                    <a:pt x="0" y="873125"/>
                    <a:pt x="3175" y="879475"/>
                    <a:pt x="3175" y="879475"/>
                  </a:cubicBezTo>
                  <a:lnTo>
                    <a:pt x="3175" y="889000"/>
                  </a:ln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00FF"/>
                </a:solidFill>
              </a:endParaRPr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290166" y="1998241"/>
              <a:ext cx="1120775" cy="796925"/>
            </a:xfrm>
            <a:custGeom>
              <a:avLst/>
              <a:gdLst>
                <a:gd name="connsiteX0" fmla="*/ 1120775 w 1120775"/>
                <a:gd name="connsiteY0" fmla="*/ 595312 h 796925"/>
                <a:gd name="connsiteX1" fmla="*/ 1092200 w 1120775"/>
                <a:gd name="connsiteY1" fmla="*/ 766762 h 796925"/>
                <a:gd name="connsiteX2" fmla="*/ 1006475 w 1120775"/>
                <a:gd name="connsiteY2" fmla="*/ 776287 h 796925"/>
                <a:gd name="connsiteX3" fmla="*/ 901700 w 1120775"/>
                <a:gd name="connsiteY3" fmla="*/ 671512 h 796925"/>
                <a:gd name="connsiteX4" fmla="*/ 749300 w 1120775"/>
                <a:gd name="connsiteY4" fmla="*/ 528637 h 796925"/>
                <a:gd name="connsiteX5" fmla="*/ 606425 w 1120775"/>
                <a:gd name="connsiteY5" fmla="*/ 414337 h 796925"/>
                <a:gd name="connsiteX6" fmla="*/ 454025 w 1120775"/>
                <a:gd name="connsiteY6" fmla="*/ 442912 h 796925"/>
                <a:gd name="connsiteX7" fmla="*/ 168275 w 1120775"/>
                <a:gd name="connsiteY7" fmla="*/ 576262 h 796925"/>
                <a:gd name="connsiteX8" fmla="*/ 53975 w 1120775"/>
                <a:gd name="connsiteY8" fmla="*/ 614362 h 796925"/>
                <a:gd name="connsiteX9" fmla="*/ 6350 w 1120775"/>
                <a:gd name="connsiteY9" fmla="*/ 585787 h 796925"/>
                <a:gd name="connsiteX10" fmla="*/ 92075 w 1120775"/>
                <a:gd name="connsiteY10" fmla="*/ 319087 h 796925"/>
                <a:gd name="connsiteX11" fmla="*/ 187325 w 1120775"/>
                <a:gd name="connsiteY11" fmla="*/ 147637 h 796925"/>
                <a:gd name="connsiteX12" fmla="*/ 368300 w 1120775"/>
                <a:gd name="connsiteY12" fmla="*/ 23812 h 796925"/>
                <a:gd name="connsiteX13" fmla="*/ 673100 w 1120775"/>
                <a:gd name="connsiteY13" fmla="*/ 4762 h 796925"/>
                <a:gd name="connsiteX14" fmla="*/ 1073150 w 1120775"/>
                <a:gd name="connsiteY14" fmla="*/ 4762 h 796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20775" h="796925">
                  <a:moveTo>
                    <a:pt x="1120775" y="595312"/>
                  </a:moveTo>
                  <a:cubicBezTo>
                    <a:pt x="1116012" y="665956"/>
                    <a:pt x="1111250" y="736600"/>
                    <a:pt x="1092200" y="766762"/>
                  </a:cubicBezTo>
                  <a:cubicBezTo>
                    <a:pt x="1073150" y="796925"/>
                    <a:pt x="1038225" y="792162"/>
                    <a:pt x="1006475" y="776287"/>
                  </a:cubicBezTo>
                  <a:cubicBezTo>
                    <a:pt x="974725" y="760412"/>
                    <a:pt x="944562" y="712787"/>
                    <a:pt x="901700" y="671512"/>
                  </a:cubicBezTo>
                  <a:cubicBezTo>
                    <a:pt x="858838" y="630237"/>
                    <a:pt x="798513" y="571500"/>
                    <a:pt x="749300" y="528637"/>
                  </a:cubicBezTo>
                  <a:cubicBezTo>
                    <a:pt x="700088" y="485775"/>
                    <a:pt x="655638" y="428625"/>
                    <a:pt x="606425" y="414337"/>
                  </a:cubicBezTo>
                  <a:cubicBezTo>
                    <a:pt x="557213" y="400050"/>
                    <a:pt x="527050" y="415925"/>
                    <a:pt x="454025" y="442912"/>
                  </a:cubicBezTo>
                  <a:cubicBezTo>
                    <a:pt x="381000" y="469900"/>
                    <a:pt x="234950" y="547687"/>
                    <a:pt x="168275" y="576262"/>
                  </a:cubicBezTo>
                  <a:cubicBezTo>
                    <a:pt x="101600" y="604837"/>
                    <a:pt x="80962" y="612775"/>
                    <a:pt x="53975" y="614362"/>
                  </a:cubicBezTo>
                  <a:cubicBezTo>
                    <a:pt x="26988" y="615949"/>
                    <a:pt x="0" y="635000"/>
                    <a:pt x="6350" y="585787"/>
                  </a:cubicBezTo>
                  <a:cubicBezTo>
                    <a:pt x="12700" y="536574"/>
                    <a:pt x="61913" y="392112"/>
                    <a:pt x="92075" y="319087"/>
                  </a:cubicBezTo>
                  <a:cubicBezTo>
                    <a:pt x="122237" y="246062"/>
                    <a:pt x="141287" y="196850"/>
                    <a:pt x="187325" y="147637"/>
                  </a:cubicBezTo>
                  <a:cubicBezTo>
                    <a:pt x="233363" y="98424"/>
                    <a:pt x="287338" y="47624"/>
                    <a:pt x="368300" y="23812"/>
                  </a:cubicBezTo>
                  <a:cubicBezTo>
                    <a:pt x="449262" y="0"/>
                    <a:pt x="555625" y="7937"/>
                    <a:pt x="673100" y="4762"/>
                  </a:cubicBezTo>
                  <a:cubicBezTo>
                    <a:pt x="790575" y="1587"/>
                    <a:pt x="931862" y="3174"/>
                    <a:pt x="1073150" y="4762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00FF"/>
                </a:solidFill>
              </a:endParaRPr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09342" y="1868587"/>
              <a:ext cx="1055688" cy="976312"/>
            </a:xfrm>
            <a:custGeom>
              <a:avLst/>
              <a:gdLst>
                <a:gd name="connsiteX0" fmla="*/ 0 w 1055688"/>
                <a:gd name="connsiteY0" fmla="*/ 595312 h 976312"/>
                <a:gd name="connsiteX1" fmla="*/ 152400 w 1055688"/>
                <a:gd name="connsiteY1" fmla="*/ 80962 h 976312"/>
                <a:gd name="connsiteX2" fmla="*/ 295275 w 1055688"/>
                <a:gd name="connsiteY2" fmla="*/ 109537 h 976312"/>
                <a:gd name="connsiteX3" fmla="*/ 371475 w 1055688"/>
                <a:gd name="connsiteY3" fmla="*/ 290512 h 976312"/>
                <a:gd name="connsiteX4" fmla="*/ 571500 w 1055688"/>
                <a:gd name="connsiteY4" fmla="*/ 757237 h 976312"/>
                <a:gd name="connsiteX5" fmla="*/ 666750 w 1055688"/>
                <a:gd name="connsiteY5" fmla="*/ 938212 h 976312"/>
                <a:gd name="connsiteX6" fmla="*/ 742950 w 1055688"/>
                <a:gd name="connsiteY6" fmla="*/ 957262 h 976312"/>
                <a:gd name="connsiteX7" fmla="*/ 866775 w 1055688"/>
                <a:gd name="connsiteY7" fmla="*/ 823912 h 976312"/>
                <a:gd name="connsiteX8" fmla="*/ 1047750 w 1055688"/>
                <a:gd name="connsiteY8" fmla="*/ 500062 h 976312"/>
                <a:gd name="connsiteX9" fmla="*/ 819150 w 1055688"/>
                <a:gd name="connsiteY9" fmla="*/ 242887 h 976312"/>
                <a:gd name="connsiteX10" fmla="*/ 723900 w 1055688"/>
                <a:gd name="connsiteY10" fmla="*/ 195262 h 976312"/>
                <a:gd name="connsiteX11" fmla="*/ 514350 w 1055688"/>
                <a:gd name="connsiteY11" fmla="*/ 261937 h 976312"/>
                <a:gd name="connsiteX12" fmla="*/ 180975 w 1055688"/>
                <a:gd name="connsiteY12" fmla="*/ 566737 h 976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55688" h="976312">
                  <a:moveTo>
                    <a:pt x="0" y="595312"/>
                  </a:moveTo>
                  <a:cubicBezTo>
                    <a:pt x="51594" y="378618"/>
                    <a:pt x="103188" y="161924"/>
                    <a:pt x="152400" y="80962"/>
                  </a:cubicBezTo>
                  <a:cubicBezTo>
                    <a:pt x="201612" y="0"/>
                    <a:pt x="258763" y="74612"/>
                    <a:pt x="295275" y="109537"/>
                  </a:cubicBezTo>
                  <a:cubicBezTo>
                    <a:pt x="331787" y="144462"/>
                    <a:pt x="325438" y="182562"/>
                    <a:pt x="371475" y="290512"/>
                  </a:cubicBezTo>
                  <a:cubicBezTo>
                    <a:pt x="417512" y="398462"/>
                    <a:pt x="522288" y="649287"/>
                    <a:pt x="571500" y="757237"/>
                  </a:cubicBezTo>
                  <a:cubicBezTo>
                    <a:pt x="620712" y="865187"/>
                    <a:pt x="638175" y="904875"/>
                    <a:pt x="666750" y="938212"/>
                  </a:cubicBezTo>
                  <a:cubicBezTo>
                    <a:pt x="695325" y="971550"/>
                    <a:pt x="709613" y="976312"/>
                    <a:pt x="742950" y="957262"/>
                  </a:cubicBezTo>
                  <a:cubicBezTo>
                    <a:pt x="776288" y="938212"/>
                    <a:pt x="815975" y="900112"/>
                    <a:pt x="866775" y="823912"/>
                  </a:cubicBezTo>
                  <a:cubicBezTo>
                    <a:pt x="917575" y="747712"/>
                    <a:pt x="1055688" y="596900"/>
                    <a:pt x="1047750" y="500062"/>
                  </a:cubicBezTo>
                  <a:cubicBezTo>
                    <a:pt x="1039813" y="403225"/>
                    <a:pt x="873125" y="293687"/>
                    <a:pt x="819150" y="242887"/>
                  </a:cubicBezTo>
                  <a:cubicBezTo>
                    <a:pt x="765175" y="192087"/>
                    <a:pt x="774700" y="192087"/>
                    <a:pt x="723900" y="195262"/>
                  </a:cubicBezTo>
                  <a:cubicBezTo>
                    <a:pt x="673100" y="198437"/>
                    <a:pt x="604837" y="200025"/>
                    <a:pt x="514350" y="261937"/>
                  </a:cubicBezTo>
                  <a:cubicBezTo>
                    <a:pt x="423863" y="323849"/>
                    <a:pt x="302419" y="445293"/>
                    <a:pt x="180975" y="566737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3014092" y="2476599"/>
              <a:ext cx="1733550" cy="422275"/>
            </a:xfrm>
            <a:custGeom>
              <a:avLst/>
              <a:gdLst>
                <a:gd name="connsiteX0" fmla="*/ 0 w 1733550"/>
                <a:gd name="connsiteY0" fmla="*/ 15875 h 422275"/>
                <a:gd name="connsiteX1" fmla="*/ 304800 w 1733550"/>
                <a:gd name="connsiteY1" fmla="*/ 15875 h 422275"/>
                <a:gd name="connsiteX2" fmla="*/ 533400 w 1733550"/>
                <a:gd name="connsiteY2" fmla="*/ 111125 h 422275"/>
                <a:gd name="connsiteX3" fmla="*/ 619125 w 1733550"/>
                <a:gd name="connsiteY3" fmla="*/ 225425 h 422275"/>
                <a:gd name="connsiteX4" fmla="*/ 561975 w 1733550"/>
                <a:gd name="connsiteY4" fmla="*/ 349250 h 422275"/>
                <a:gd name="connsiteX5" fmla="*/ 485775 w 1733550"/>
                <a:gd name="connsiteY5" fmla="*/ 415925 h 422275"/>
                <a:gd name="connsiteX6" fmla="*/ 419100 w 1733550"/>
                <a:gd name="connsiteY6" fmla="*/ 387350 h 422275"/>
                <a:gd name="connsiteX7" fmla="*/ 371475 w 1733550"/>
                <a:gd name="connsiteY7" fmla="*/ 273050 h 422275"/>
                <a:gd name="connsiteX8" fmla="*/ 438150 w 1733550"/>
                <a:gd name="connsiteY8" fmla="*/ 177800 h 422275"/>
                <a:gd name="connsiteX9" fmla="*/ 723900 w 1733550"/>
                <a:gd name="connsiteY9" fmla="*/ 120650 h 422275"/>
                <a:gd name="connsiteX10" fmla="*/ 1019175 w 1733550"/>
                <a:gd name="connsiteY10" fmla="*/ 130175 h 422275"/>
                <a:gd name="connsiteX11" fmla="*/ 1019175 w 1733550"/>
                <a:gd name="connsiteY11" fmla="*/ 130175 h 422275"/>
                <a:gd name="connsiteX12" fmla="*/ 1238250 w 1733550"/>
                <a:gd name="connsiteY12" fmla="*/ 234950 h 422275"/>
                <a:gd name="connsiteX13" fmla="*/ 1590675 w 1733550"/>
                <a:gd name="connsiteY13" fmla="*/ 139700 h 422275"/>
                <a:gd name="connsiteX14" fmla="*/ 1733550 w 1733550"/>
                <a:gd name="connsiteY14" fmla="*/ 101600 h 422275"/>
                <a:gd name="connsiteX15" fmla="*/ 1733550 w 1733550"/>
                <a:gd name="connsiteY15" fmla="*/ 101600 h 422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33550" h="422275">
                  <a:moveTo>
                    <a:pt x="0" y="15875"/>
                  </a:moveTo>
                  <a:cubicBezTo>
                    <a:pt x="107950" y="7937"/>
                    <a:pt x="215900" y="0"/>
                    <a:pt x="304800" y="15875"/>
                  </a:cubicBezTo>
                  <a:cubicBezTo>
                    <a:pt x="393700" y="31750"/>
                    <a:pt x="481013" y="76200"/>
                    <a:pt x="533400" y="111125"/>
                  </a:cubicBezTo>
                  <a:cubicBezTo>
                    <a:pt x="585788" y="146050"/>
                    <a:pt x="614363" y="185738"/>
                    <a:pt x="619125" y="225425"/>
                  </a:cubicBezTo>
                  <a:cubicBezTo>
                    <a:pt x="623888" y="265113"/>
                    <a:pt x="584200" y="317500"/>
                    <a:pt x="561975" y="349250"/>
                  </a:cubicBezTo>
                  <a:cubicBezTo>
                    <a:pt x="539750" y="381000"/>
                    <a:pt x="509587" y="409575"/>
                    <a:pt x="485775" y="415925"/>
                  </a:cubicBezTo>
                  <a:cubicBezTo>
                    <a:pt x="461963" y="422275"/>
                    <a:pt x="438150" y="411162"/>
                    <a:pt x="419100" y="387350"/>
                  </a:cubicBezTo>
                  <a:cubicBezTo>
                    <a:pt x="400050" y="363538"/>
                    <a:pt x="368300" y="307975"/>
                    <a:pt x="371475" y="273050"/>
                  </a:cubicBezTo>
                  <a:cubicBezTo>
                    <a:pt x="374650" y="238125"/>
                    <a:pt x="379413" y="203200"/>
                    <a:pt x="438150" y="177800"/>
                  </a:cubicBezTo>
                  <a:cubicBezTo>
                    <a:pt x="496887" y="152400"/>
                    <a:pt x="627063" y="128588"/>
                    <a:pt x="723900" y="120650"/>
                  </a:cubicBezTo>
                  <a:cubicBezTo>
                    <a:pt x="820738" y="112713"/>
                    <a:pt x="1019175" y="130175"/>
                    <a:pt x="1019175" y="130175"/>
                  </a:cubicBezTo>
                  <a:lnTo>
                    <a:pt x="1019175" y="130175"/>
                  </a:lnTo>
                  <a:cubicBezTo>
                    <a:pt x="1055687" y="147637"/>
                    <a:pt x="1143000" y="233363"/>
                    <a:pt x="1238250" y="234950"/>
                  </a:cubicBezTo>
                  <a:cubicBezTo>
                    <a:pt x="1333500" y="236537"/>
                    <a:pt x="1590675" y="139700"/>
                    <a:pt x="1590675" y="139700"/>
                  </a:cubicBezTo>
                  <a:lnTo>
                    <a:pt x="1733550" y="101600"/>
                  </a:lnTo>
                  <a:lnTo>
                    <a:pt x="1733550" y="101600"/>
                  </a:ln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0000FF"/>
                </a:solidFill>
              </a:endParaRPr>
            </a:p>
          </p:txBody>
        </p:sp>
        <p:sp>
          <p:nvSpPr>
            <p:cNvPr id="10" name="Freihandform 9"/>
            <p:cNvSpPr/>
            <p:nvPr/>
          </p:nvSpPr>
          <p:spPr>
            <a:xfrm>
              <a:off x="3503042" y="1668562"/>
              <a:ext cx="1635125" cy="876300"/>
            </a:xfrm>
            <a:custGeom>
              <a:avLst/>
              <a:gdLst>
                <a:gd name="connsiteX0" fmla="*/ 1158875 w 1635125"/>
                <a:gd name="connsiteY0" fmla="*/ 166687 h 876300"/>
                <a:gd name="connsiteX1" fmla="*/ 530225 w 1635125"/>
                <a:gd name="connsiteY1" fmla="*/ 195262 h 876300"/>
                <a:gd name="connsiteX2" fmla="*/ 377825 w 1635125"/>
                <a:gd name="connsiteY2" fmla="*/ 233362 h 876300"/>
                <a:gd name="connsiteX3" fmla="*/ 215900 w 1635125"/>
                <a:gd name="connsiteY3" fmla="*/ 366712 h 876300"/>
                <a:gd name="connsiteX4" fmla="*/ 73025 w 1635125"/>
                <a:gd name="connsiteY4" fmla="*/ 633412 h 876300"/>
                <a:gd name="connsiteX5" fmla="*/ 25400 w 1635125"/>
                <a:gd name="connsiteY5" fmla="*/ 776287 h 876300"/>
                <a:gd name="connsiteX6" fmla="*/ 53975 w 1635125"/>
                <a:gd name="connsiteY6" fmla="*/ 871537 h 876300"/>
                <a:gd name="connsiteX7" fmla="*/ 349250 w 1635125"/>
                <a:gd name="connsiteY7" fmla="*/ 747712 h 876300"/>
                <a:gd name="connsiteX8" fmla="*/ 625475 w 1635125"/>
                <a:gd name="connsiteY8" fmla="*/ 633412 h 876300"/>
                <a:gd name="connsiteX9" fmla="*/ 644525 w 1635125"/>
                <a:gd name="connsiteY9" fmla="*/ 728662 h 876300"/>
                <a:gd name="connsiteX10" fmla="*/ 644525 w 1635125"/>
                <a:gd name="connsiteY10" fmla="*/ 728662 h 876300"/>
                <a:gd name="connsiteX11" fmla="*/ 835025 w 1635125"/>
                <a:gd name="connsiteY11" fmla="*/ 661987 h 876300"/>
                <a:gd name="connsiteX12" fmla="*/ 958850 w 1635125"/>
                <a:gd name="connsiteY12" fmla="*/ 519112 h 876300"/>
                <a:gd name="connsiteX13" fmla="*/ 863600 w 1635125"/>
                <a:gd name="connsiteY13" fmla="*/ 423862 h 876300"/>
                <a:gd name="connsiteX14" fmla="*/ 701675 w 1635125"/>
                <a:gd name="connsiteY14" fmla="*/ 309562 h 876300"/>
                <a:gd name="connsiteX15" fmla="*/ 654050 w 1635125"/>
                <a:gd name="connsiteY15" fmla="*/ 176212 h 876300"/>
                <a:gd name="connsiteX16" fmla="*/ 777875 w 1635125"/>
                <a:gd name="connsiteY16" fmla="*/ 23812 h 876300"/>
                <a:gd name="connsiteX17" fmla="*/ 987425 w 1635125"/>
                <a:gd name="connsiteY17" fmla="*/ 61912 h 876300"/>
                <a:gd name="connsiteX18" fmla="*/ 1254125 w 1635125"/>
                <a:gd name="connsiteY18" fmla="*/ 395287 h 876300"/>
                <a:gd name="connsiteX19" fmla="*/ 1139825 w 1635125"/>
                <a:gd name="connsiteY19" fmla="*/ 547687 h 876300"/>
                <a:gd name="connsiteX20" fmla="*/ 958850 w 1635125"/>
                <a:gd name="connsiteY20" fmla="*/ 681037 h 876300"/>
                <a:gd name="connsiteX21" fmla="*/ 911225 w 1635125"/>
                <a:gd name="connsiteY21" fmla="*/ 738187 h 876300"/>
                <a:gd name="connsiteX22" fmla="*/ 996950 w 1635125"/>
                <a:gd name="connsiteY22" fmla="*/ 814387 h 876300"/>
                <a:gd name="connsiteX23" fmla="*/ 1635125 w 1635125"/>
                <a:gd name="connsiteY23" fmla="*/ 871537 h 876300"/>
                <a:gd name="connsiteX24" fmla="*/ 1635125 w 1635125"/>
                <a:gd name="connsiteY24" fmla="*/ 871537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635125" h="876300">
                  <a:moveTo>
                    <a:pt x="1158875" y="166687"/>
                  </a:moveTo>
                  <a:cubicBezTo>
                    <a:pt x="909637" y="175418"/>
                    <a:pt x="660400" y="184150"/>
                    <a:pt x="530225" y="195262"/>
                  </a:cubicBezTo>
                  <a:cubicBezTo>
                    <a:pt x="400050" y="206374"/>
                    <a:pt x="430212" y="204787"/>
                    <a:pt x="377825" y="233362"/>
                  </a:cubicBezTo>
                  <a:cubicBezTo>
                    <a:pt x="325438" y="261937"/>
                    <a:pt x="266700" y="300037"/>
                    <a:pt x="215900" y="366712"/>
                  </a:cubicBezTo>
                  <a:cubicBezTo>
                    <a:pt x="165100" y="433387"/>
                    <a:pt x="104775" y="565150"/>
                    <a:pt x="73025" y="633412"/>
                  </a:cubicBezTo>
                  <a:cubicBezTo>
                    <a:pt x="41275" y="701675"/>
                    <a:pt x="28575" y="736600"/>
                    <a:pt x="25400" y="776287"/>
                  </a:cubicBezTo>
                  <a:cubicBezTo>
                    <a:pt x="22225" y="815974"/>
                    <a:pt x="0" y="876300"/>
                    <a:pt x="53975" y="871537"/>
                  </a:cubicBezTo>
                  <a:cubicBezTo>
                    <a:pt x="107950" y="866774"/>
                    <a:pt x="349250" y="747712"/>
                    <a:pt x="349250" y="747712"/>
                  </a:cubicBezTo>
                  <a:cubicBezTo>
                    <a:pt x="444500" y="708025"/>
                    <a:pt x="576263" y="636587"/>
                    <a:pt x="625475" y="633412"/>
                  </a:cubicBezTo>
                  <a:cubicBezTo>
                    <a:pt x="674687" y="630237"/>
                    <a:pt x="644525" y="728662"/>
                    <a:pt x="644525" y="728662"/>
                  </a:cubicBezTo>
                  <a:lnTo>
                    <a:pt x="644525" y="728662"/>
                  </a:lnTo>
                  <a:cubicBezTo>
                    <a:pt x="676275" y="717550"/>
                    <a:pt x="782638" y="696912"/>
                    <a:pt x="835025" y="661987"/>
                  </a:cubicBezTo>
                  <a:cubicBezTo>
                    <a:pt x="887413" y="627062"/>
                    <a:pt x="954088" y="558800"/>
                    <a:pt x="958850" y="519112"/>
                  </a:cubicBezTo>
                  <a:cubicBezTo>
                    <a:pt x="963613" y="479425"/>
                    <a:pt x="906462" y="458787"/>
                    <a:pt x="863600" y="423862"/>
                  </a:cubicBezTo>
                  <a:cubicBezTo>
                    <a:pt x="820738" y="388937"/>
                    <a:pt x="736600" y="350837"/>
                    <a:pt x="701675" y="309562"/>
                  </a:cubicBezTo>
                  <a:cubicBezTo>
                    <a:pt x="666750" y="268287"/>
                    <a:pt x="641350" y="223837"/>
                    <a:pt x="654050" y="176212"/>
                  </a:cubicBezTo>
                  <a:cubicBezTo>
                    <a:pt x="666750" y="128587"/>
                    <a:pt x="722313" y="42862"/>
                    <a:pt x="777875" y="23812"/>
                  </a:cubicBezTo>
                  <a:cubicBezTo>
                    <a:pt x="833438" y="4762"/>
                    <a:pt x="908050" y="0"/>
                    <a:pt x="987425" y="61912"/>
                  </a:cubicBezTo>
                  <a:cubicBezTo>
                    <a:pt x="1066800" y="123824"/>
                    <a:pt x="1228725" y="314325"/>
                    <a:pt x="1254125" y="395287"/>
                  </a:cubicBezTo>
                  <a:cubicBezTo>
                    <a:pt x="1279525" y="476249"/>
                    <a:pt x="1189038" y="500062"/>
                    <a:pt x="1139825" y="547687"/>
                  </a:cubicBezTo>
                  <a:cubicBezTo>
                    <a:pt x="1090613" y="595312"/>
                    <a:pt x="996950" y="649287"/>
                    <a:pt x="958850" y="681037"/>
                  </a:cubicBezTo>
                  <a:cubicBezTo>
                    <a:pt x="920750" y="712787"/>
                    <a:pt x="904875" y="715962"/>
                    <a:pt x="911225" y="738187"/>
                  </a:cubicBezTo>
                  <a:cubicBezTo>
                    <a:pt x="917575" y="760412"/>
                    <a:pt x="876300" y="792162"/>
                    <a:pt x="996950" y="814387"/>
                  </a:cubicBezTo>
                  <a:cubicBezTo>
                    <a:pt x="1117600" y="836612"/>
                    <a:pt x="1635125" y="871537"/>
                    <a:pt x="1635125" y="871537"/>
                  </a:cubicBezTo>
                  <a:lnTo>
                    <a:pt x="1635125" y="871537"/>
                  </a:ln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0000FF"/>
                </a:solidFill>
              </a:endParaRPr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6268194" y="1753072"/>
              <a:ext cx="1638300" cy="992187"/>
            </a:xfrm>
            <a:custGeom>
              <a:avLst/>
              <a:gdLst>
                <a:gd name="connsiteX0" fmla="*/ 1638300 w 1638300"/>
                <a:gd name="connsiteY0" fmla="*/ 11112 h 992187"/>
                <a:gd name="connsiteX1" fmla="*/ 1066800 w 1638300"/>
                <a:gd name="connsiteY1" fmla="*/ 11112 h 992187"/>
                <a:gd name="connsiteX2" fmla="*/ 809625 w 1638300"/>
                <a:gd name="connsiteY2" fmla="*/ 77787 h 992187"/>
                <a:gd name="connsiteX3" fmla="*/ 638175 w 1638300"/>
                <a:gd name="connsiteY3" fmla="*/ 258762 h 992187"/>
                <a:gd name="connsiteX4" fmla="*/ 561975 w 1638300"/>
                <a:gd name="connsiteY4" fmla="*/ 458787 h 992187"/>
                <a:gd name="connsiteX5" fmla="*/ 504825 w 1638300"/>
                <a:gd name="connsiteY5" fmla="*/ 620712 h 992187"/>
                <a:gd name="connsiteX6" fmla="*/ 552450 w 1638300"/>
                <a:gd name="connsiteY6" fmla="*/ 649287 h 992187"/>
                <a:gd name="connsiteX7" fmla="*/ 800100 w 1638300"/>
                <a:gd name="connsiteY7" fmla="*/ 582612 h 992187"/>
                <a:gd name="connsiteX8" fmla="*/ 1019175 w 1638300"/>
                <a:gd name="connsiteY8" fmla="*/ 458787 h 992187"/>
                <a:gd name="connsiteX9" fmla="*/ 1143000 w 1638300"/>
                <a:gd name="connsiteY9" fmla="*/ 449262 h 992187"/>
                <a:gd name="connsiteX10" fmla="*/ 1104900 w 1638300"/>
                <a:gd name="connsiteY10" fmla="*/ 630237 h 992187"/>
                <a:gd name="connsiteX11" fmla="*/ 952500 w 1638300"/>
                <a:gd name="connsiteY11" fmla="*/ 906462 h 992187"/>
                <a:gd name="connsiteX12" fmla="*/ 762000 w 1638300"/>
                <a:gd name="connsiteY12" fmla="*/ 973137 h 992187"/>
                <a:gd name="connsiteX13" fmla="*/ 657225 w 1638300"/>
                <a:gd name="connsiteY13" fmla="*/ 792162 h 992187"/>
                <a:gd name="connsiteX14" fmla="*/ 438150 w 1638300"/>
                <a:gd name="connsiteY14" fmla="*/ 230187 h 992187"/>
                <a:gd name="connsiteX15" fmla="*/ 371475 w 1638300"/>
                <a:gd name="connsiteY15" fmla="*/ 125412 h 992187"/>
                <a:gd name="connsiteX16" fmla="*/ 323850 w 1638300"/>
                <a:gd name="connsiteY16" fmla="*/ 96837 h 992187"/>
                <a:gd name="connsiteX17" fmla="*/ 238125 w 1638300"/>
                <a:gd name="connsiteY17" fmla="*/ 153987 h 992187"/>
                <a:gd name="connsiteX18" fmla="*/ 133350 w 1638300"/>
                <a:gd name="connsiteY18" fmla="*/ 420687 h 992187"/>
                <a:gd name="connsiteX19" fmla="*/ 47625 w 1638300"/>
                <a:gd name="connsiteY19" fmla="*/ 658812 h 992187"/>
                <a:gd name="connsiteX20" fmla="*/ 0 w 1638300"/>
                <a:gd name="connsiteY20" fmla="*/ 811212 h 992187"/>
                <a:gd name="connsiteX21" fmla="*/ 0 w 1638300"/>
                <a:gd name="connsiteY21" fmla="*/ 811212 h 99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38300" h="992187">
                  <a:moveTo>
                    <a:pt x="1638300" y="11112"/>
                  </a:moveTo>
                  <a:cubicBezTo>
                    <a:pt x="1421606" y="5556"/>
                    <a:pt x="1204912" y="0"/>
                    <a:pt x="1066800" y="11112"/>
                  </a:cubicBezTo>
                  <a:cubicBezTo>
                    <a:pt x="928688" y="22224"/>
                    <a:pt x="881062" y="36512"/>
                    <a:pt x="809625" y="77787"/>
                  </a:cubicBezTo>
                  <a:cubicBezTo>
                    <a:pt x="738188" y="119062"/>
                    <a:pt x="679450" y="195262"/>
                    <a:pt x="638175" y="258762"/>
                  </a:cubicBezTo>
                  <a:cubicBezTo>
                    <a:pt x="596900" y="322262"/>
                    <a:pt x="584200" y="398462"/>
                    <a:pt x="561975" y="458787"/>
                  </a:cubicBezTo>
                  <a:cubicBezTo>
                    <a:pt x="539750" y="519112"/>
                    <a:pt x="506413" y="588962"/>
                    <a:pt x="504825" y="620712"/>
                  </a:cubicBezTo>
                  <a:cubicBezTo>
                    <a:pt x="503237" y="652462"/>
                    <a:pt x="503237" y="655637"/>
                    <a:pt x="552450" y="649287"/>
                  </a:cubicBezTo>
                  <a:cubicBezTo>
                    <a:pt x="601663" y="642937"/>
                    <a:pt x="722313" y="614362"/>
                    <a:pt x="800100" y="582612"/>
                  </a:cubicBezTo>
                  <a:cubicBezTo>
                    <a:pt x="877887" y="550862"/>
                    <a:pt x="962025" y="481012"/>
                    <a:pt x="1019175" y="458787"/>
                  </a:cubicBezTo>
                  <a:cubicBezTo>
                    <a:pt x="1076325" y="436562"/>
                    <a:pt x="1128713" y="420687"/>
                    <a:pt x="1143000" y="449262"/>
                  </a:cubicBezTo>
                  <a:cubicBezTo>
                    <a:pt x="1157287" y="477837"/>
                    <a:pt x="1136650" y="554037"/>
                    <a:pt x="1104900" y="630237"/>
                  </a:cubicBezTo>
                  <a:cubicBezTo>
                    <a:pt x="1073150" y="706437"/>
                    <a:pt x="1009650" y="849312"/>
                    <a:pt x="952500" y="906462"/>
                  </a:cubicBezTo>
                  <a:cubicBezTo>
                    <a:pt x="895350" y="963612"/>
                    <a:pt x="811213" y="992187"/>
                    <a:pt x="762000" y="973137"/>
                  </a:cubicBezTo>
                  <a:cubicBezTo>
                    <a:pt x="712788" y="954087"/>
                    <a:pt x="711200" y="915987"/>
                    <a:pt x="657225" y="792162"/>
                  </a:cubicBezTo>
                  <a:cubicBezTo>
                    <a:pt x="603250" y="668337"/>
                    <a:pt x="485775" y="341312"/>
                    <a:pt x="438150" y="230187"/>
                  </a:cubicBezTo>
                  <a:cubicBezTo>
                    <a:pt x="390525" y="119062"/>
                    <a:pt x="390525" y="147637"/>
                    <a:pt x="371475" y="125412"/>
                  </a:cubicBezTo>
                  <a:cubicBezTo>
                    <a:pt x="352425" y="103187"/>
                    <a:pt x="346075" y="92075"/>
                    <a:pt x="323850" y="96837"/>
                  </a:cubicBezTo>
                  <a:cubicBezTo>
                    <a:pt x="301625" y="101600"/>
                    <a:pt x="269875" y="100012"/>
                    <a:pt x="238125" y="153987"/>
                  </a:cubicBezTo>
                  <a:cubicBezTo>
                    <a:pt x="206375" y="207962"/>
                    <a:pt x="165100" y="336550"/>
                    <a:pt x="133350" y="420687"/>
                  </a:cubicBezTo>
                  <a:cubicBezTo>
                    <a:pt x="101600" y="504825"/>
                    <a:pt x="69850" y="593725"/>
                    <a:pt x="47625" y="658812"/>
                  </a:cubicBezTo>
                  <a:cubicBezTo>
                    <a:pt x="25400" y="723899"/>
                    <a:pt x="0" y="811212"/>
                    <a:pt x="0" y="811212"/>
                  </a:cubicBezTo>
                  <a:lnTo>
                    <a:pt x="0" y="811212"/>
                  </a:ln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5753844" y="1716559"/>
              <a:ext cx="847725" cy="1000125"/>
            </a:xfrm>
            <a:custGeom>
              <a:avLst/>
              <a:gdLst>
                <a:gd name="connsiteX0" fmla="*/ 66675 w 847725"/>
                <a:gd name="connsiteY0" fmla="*/ 0 h 1000125"/>
                <a:gd name="connsiteX1" fmla="*/ 581025 w 847725"/>
                <a:gd name="connsiteY1" fmla="*/ 171450 h 1000125"/>
                <a:gd name="connsiteX2" fmla="*/ 771525 w 847725"/>
                <a:gd name="connsiteY2" fmla="*/ 323850 h 1000125"/>
                <a:gd name="connsiteX3" fmla="*/ 790575 w 847725"/>
                <a:gd name="connsiteY3" fmla="*/ 504825 h 1000125"/>
                <a:gd name="connsiteX4" fmla="*/ 790575 w 847725"/>
                <a:gd name="connsiteY4" fmla="*/ 504825 h 1000125"/>
                <a:gd name="connsiteX5" fmla="*/ 847725 w 847725"/>
                <a:gd name="connsiteY5" fmla="*/ 704850 h 1000125"/>
                <a:gd name="connsiteX6" fmla="*/ 790575 w 847725"/>
                <a:gd name="connsiteY6" fmla="*/ 838200 h 1000125"/>
                <a:gd name="connsiteX7" fmla="*/ 638175 w 847725"/>
                <a:gd name="connsiteY7" fmla="*/ 923925 h 1000125"/>
                <a:gd name="connsiteX8" fmla="*/ 381000 w 847725"/>
                <a:gd name="connsiteY8" fmla="*/ 962025 h 1000125"/>
                <a:gd name="connsiteX9" fmla="*/ 0 w 847725"/>
                <a:gd name="connsiteY9" fmla="*/ 1000125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47725" h="1000125">
                  <a:moveTo>
                    <a:pt x="66675" y="0"/>
                  </a:moveTo>
                  <a:cubicBezTo>
                    <a:pt x="265112" y="58737"/>
                    <a:pt x="463550" y="117475"/>
                    <a:pt x="581025" y="171450"/>
                  </a:cubicBezTo>
                  <a:cubicBezTo>
                    <a:pt x="698500" y="225425"/>
                    <a:pt x="736600" y="268288"/>
                    <a:pt x="771525" y="323850"/>
                  </a:cubicBezTo>
                  <a:cubicBezTo>
                    <a:pt x="806450" y="379413"/>
                    <a:pt x="790575" y="504825"/>
                    <a:pt x="790575" y="504825"/>
                  </a:cubicBezTo>
                  <a:lnTo>
                    <a:pt x="790575" y="504825"/>
                  </a:lnTo>
                  <a:cubicBezTo>
                    <a:pt x="800100" y="538163"/>
                    <a:pt x="847725" y="649288"/>
                    <a:pt x="847725" y="704850"/>
                  </a:cubicBezTo>
                  <a:cubicBezTo>
                    <a:pt x="847725" y="760412"/>
                    <a:pt x="825500" y="801688"/>
                    <a:pt x="790575" y="838200"/>
                  </a:cubicBezTo>
                  <a:cubicBezTo>
                    <a:pt x="755650" y="874712"/>
                    <a:pt x="706438" y="903288"/>
                    <a:pt x="638175" y="923925"/>
                  </a:cubicBezTo>
                  <a:cubicBezTo>
                    <a:pt x="569913" y="944563"/>
                    <a:pt x="487362" y="949325"/>
                    <a:pt x="381000" y="962025"/>
                  </a:cubicBezTo>
                  <a:cubicBezTo>
                    <a:pt x="274638" y="974725"/>
                    <a:pt x="137319" y="987425"/>
                    <a:pt x="0" y="1000125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0000FF"/>
                </a:solidFill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6134844" y="2384897"/>
              <a:ext cx="1800225" cy="342900"/>
            </a:xfrm>
            <a:custGeom>
              <a:avLst/>
              <a:gdLst>
                <a:gd name="connsiteX0" fmla="*/ 1800225 w 1800225"/>
                <a:gd name="connsiteY0" fmla="*/ 17462 h 342900"/>
                <a:gd name="connsiteX1" fmla="*/ 1628775 w 1800225"/>
                <a:gd name="connsiteY1" fmla="*/ 7937 h 342900"/>
                <a:gd name="connsiteX2" fmla="*/ 1524000 w 1800225"/>
                <a:gd name="connsiteY2" fmla="*/ 65087 h 342900"/>
                <a:gd name="connsiteX3" fmla="*/ 1504950 w 1800225"/>
                <a:gd name="connsiteY3" fmla="*/ 141287 h 342900"/>
                <a:gd name="connsiteX4" fmla="*/ 1524000 w 1800225"/>
                <a:gd name="connsiteY4" fmla="*/ 236537 h 342900"/>
                <a:gd name="connsiteX5" fmla="*/ 1590675 w 1800225"/>
                <a:gd name="connsiteY5" fmla="*/ 284162 h 342900"/>
                <a:gd name="connsiteX6" fmla="*/ 1647825 w 1800225"/>
                <a:gd name="connsiteY6" fmla="*/ 265112 h 342900"/>
                <a:gd name="connsiteX7" fmla="*/ 1638300 w 1800225"/>
                <a:gd name="connsiteY7" fmla="*/ 207962 h 342900"/>
                <a:gd name="connsiteX8" fmla="*/ 1581150 w 1800225"/>
                <a:gd name="connsiteY8" fmla="*/ 169862 h 342900"/>
                <a:gd name="connsiteX9" fmla="*/ 1476375 w 1800225"/>
                <a:gd name="connsiteY9" fmla="*/ 122237 h 342900"/>
                <a:gd name="connsiteX10" fmla="*/ 1314450 w 1800225"/>
                <a:gd name="connsiteY10" fmla="*/ 84137 h 342900"/>
                <a:gd name="connsiteX11" fmla="*/ 1143000 w 1800225"/>
                <a:gd name="connsiteY11" fmla="*/ 65087 h 342900"/>
                <a:gd name="connsiteX12" fmla="*/ 1047750 w 1800225"/>
                <a:gd name="connsiteY12" fmla="*/ 122237 h 342900"/>
                <a:gd name="connsiteX13" fmla="*/ 876300 w 1800225"/>
                <a:gd name="connsiteY13" fmla="*/ 284162 h 342900"/>
                <a:gd name="connsiteX14" fmla="*/ 762000 w 1800225"/>
                <a:gd name="connsiteY14" fmla="*/ 331787 h 342900"/>
                <a:gd name="connsiteX15" fmla="*/ 514350 w 1800225"/>
                <a:gd name="connsiteY15" fmla="*/ 331787 h 342900"/>
                <a:gd name="connsiteX16" fmla="*/ 390525 w 1800225"/>
                <a:gd name="connsiteY16" fmla="*/ 265112 h 342900"/>
                <a:gd name="connsiteX17" fmla="*/ 323850 w 1800225"/>
                <a:gd name="connsiteY17" fmla="*/ 198437 h 342900"/>
                <a:gd name="connsiteX18" fmla="*/ 228600 w 1800225"/>
                <a:gd name="connsiteY18" fmla="*/ 150812 h 342900"/>
                <a:gd name="connsiteX19" fmla="*/ 47625 w 1800225"/>
                <a:gd name="connsiteY19" fmla="*/ 122237 h 342900"/>
                <a:gd name="connsiteX20" fmla="*/ 0 w 1800225"/>
                <a:gd name="connsiteY20" fmla="*/ 131762 h 342900"/>
                <a:gd name="connsiteX21" fmla="*/ 0 w 1800225"/>
                <a:gd name="connsiteY21" fmla="*/ 131762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800225" h="342900">
                  <a:moveTo>
                    <a:pt x="1800225" y="17462"/>
                  </a:moveTo>
                  <a:cubicBezTo>
                    <a:pt x="1737518" y="8731"/>
                    <a:pt x="1674812" y="0"/>
                    <a:pt x="1628775" y="7937"/>
                  </a:cubicBezTo>
                  <a:cubicBezTo>
                    <a:pt x="1582738" y="15874"/>
                    <a:pt x="1544637" y="42862"/>
                    <a:pt x="1524000" y="65087"/>
                  </a:cubicBezTo>
                  <a:cubicBezTo>
                    <a:pt x="1503363" y="87312"/>
                    <a:pt x="1504950" y="112712"/>
                    <a:pt x="1504950" y="141287"/>
                  </a:cubicBezTo>
                  <a:cubicBezTo>
                    <a:pt x="1504950" y="169862"/>
                    <a:pt x="1509713" y="212725"/>
                    <a:pt x="1524000" y="236537"/>
                  </a:cubicBezTo>
                  <a:cubicBezTo>
                    <a:pt x="1538287" y="260349"/>
                    <a:pt x="1570038" y="279400"/>
                    <a:pt x="1590675" y="284162"/>
                  </a:cubicBezTo>
                  <a:cubicBezTo>
                    <a:pt x="1611312" y="288924"/>
                    <a:pt x="1639888" y="277812"/>
                    <a:pt x="1647825" y="265112"/>
                  </a:cubicBezTo>
                  <a:cubicBezTo>
                    <a:pt x="1655762" y="252412"/>
                    <a:pt x="1649413" y="223837"/>
                    <a:pt x="1638300" y="207962"/>
                  </a:cubicBezTo>
                  <a:cubicBezTo>
                    <a:pt x="1627188" y="192087"/>
                    <a:pt x="1608138" y="184150"/>
                    <a:pt x="1581150" y="169862"/>
                  </a:cubicBezTo>
                  <a:cubicBezTo>
                    <a:pt x="1554163" y="155575"/>
                    <a:pt x="1520825" y="136524"/>
                    <a:pt x="1476375" y="122237"/>
                  </a:cubicBezTo>
                  <a:cubicBezTo>
                    <a:pt x="1431925" y="107950"/>
                    <a:pt x="1370012" y="93662"/>
                    <a:pt x="1314450" y="84137"/>
                  </a:cubicBezTo>
                  <a:cubicBezTo>
                    <a:pt x="1258888" y="74612"/>
                    <a:pt x="1187450" y="58737"/>
                    <a:pt x="1143000" y="65087"/>
                  </a:cubicBezTo>
                  <a:cubicBezTo>
                    <a:pt x="1098550" y="71437"/>
                    <a:pt x="1092200" y="85725"/>
                    <a:pt x="1047750" y="122237"/>
                  </a:cubicBezTo>
                  <a:cubicBezTo>
                    <a:pt x="1003300" y="158749"/>
                    <a:pt x="923925" y="249237"/>
                    <a:pt x="876300" y="284162"/>
                  </a:cubicBezTo>
                  <a:cubicBezTo>
                    <a:pt x="828675" y="319087"/>
                    <a:pt x="822325" y="323850"/>
                    <a:pt x="762000" y="331787"/>
                  </a:cubicBezTo>
                  <a:cubicBezTo>
                    <a:pt x="701675" y="339724"/>
                    <a:pt x="576263" y="342900"/>
                    <a:pt x="514350" y="331787"/>
                  </a:cubicBezTo>
                  <a:cubicBezTo>
                    <a:pt x="452437" y="320674"/>
                    <a:pt x="422275" y="287337"/>
                    <a:pt x="390525" y="265112"/>
                  </a:cubicBezTo>
                  <a:cubicBezTo>
                    <a:pt x="358775" y="242887"/>
                    <a:pt x="350837" y="217487"/>
                    <a:pt x="323850" y="198437"/>
                  </a:cubicBezTo>
                  <a:cubicBezTo>
                    <a:pt x="296863" y="179387"/>
                    <a:pt x="274637" y="163512"/>
                    <a:pt x="228600" y="150812"/>
                  </a:cubicBezTo>
                  <a:cubicBezTo>
                    <a:pt x="182563" y="138112"/>
                    <a:pt x="85725" y="125412"/>
                    <a:pt x="47625" y="122237"/>
                  </a:cubicBezTo>
                  <a:cubicBezTo>
                    <a:pt x="9525" y="119062"/>
                    <a:pt x="0" y="131762"/>
                    <a:pt x="0" y="131762"/>
                  </a:cubicBezTo>
                  <a:lnTo>
                    <a:pt x="0" y="131762"/>
                  </a:ln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5496669" y="2040409"/>
              <a:ext cx="709613" cy="687387"/>
            </a:xfrm>
            <a:custGeom>
              <a:avLst/>
              <a:gdLst>
                <a:gd name="connsiteX0" fmla="*/ 238125 w 709613"/>
                <a:gd name="connsiteY0" fmla="*/ 0 h 687387"/>
                <a:gd name="connsiteX1" fmla="*/ 514350 w 709613"/>
                <a:gd name="connsiteY1" fmla="*/ 123825 h 687387"/>
                <a:gd name="connsiteX2" fmla="*/ 647700 w 709613"/>
                <a:gd name="connsiteY2" fmla="*/ 314325 h 687387"/>
                <a:gd name="connsiteX3" fmla="*/ 704850 w 709613"/>
                <a:gd name="connsiteY3" fmla="*/ 552450 h 687387"/>
                <a:gd name="connsiteX4" fmla="*/ 619125 w 709613"/>
                <a:gd name="connsiteY4" fmla="*/ 676275 h 687387"/>
                <a:gd name="connsiteX5" fmla="*/ 428625 w 709613"/>
                <a:gd name="connsiteY5" fmla="*/ 619125 h 687387"/>
                <a:gd name="connsiteX6" fmla="*/ 276225 w 709613"/>
                <a:gd name="connsiteY6" fmla="*/ 533400 h 687387"/>
                <a:gd name="connsiteX7" fmla="*/ 152400 w 709613"/>
                <a:gd name="connsiteY7" fmla="*/ 533400 h 687387"/>
                <a:gd name="connsiteX8" fmla="*/ 76200 w 709613"/>
                <a:gd name="connsiteY8" fmla="*/ 619125 h 687387"/>
                <a:gd name="connsiteX9" fmla="*/ 0 w 709613"/>
                <a:gd name="connsiteY9" fmla="*/ 657225 h 687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09613" h="687387">
                  <a:moveTo>
                    <a:pt x="238125" y="0"/>
                  </a:moveTo>
                  <a:cubicBezTo>
                    <a:pt x="342106" y="35719"/>
                    <a:pt x="446088" y="71438"/>
                    <a:pt x="514350" y="123825"/>
                  </a:cubicBezTo>
                  <a:cubicBezTo>
                    <a:pt x="582612" y="176212"/>
                    <a:pt x="615950" y="242888"/>
                    <a:pt x="647700" y="314325"/>
                  </a:cubicBezTo>
                  <a:cubicBezTo>
                    <a:pt x="679450" y="385762"/>
                    <a:pt x="709613" y="492125"/>
                    <a:pt x="704850" y="552450"/>
                  </a:cubicBezTo>
                  <a:cubicBezTo>
                    <a:pt x="700088" y="612775"/>
                    <a:pt x="665162" y="665163"/>
                    <a:pt x="619125" y="676275"/>
                  </a:cubicBezTo>
                  <a:cubicBezTo>
                    <a:pt x="573088" y="687387"/>
                    <a:pt x="485775" y="642937"/>
                    <a:pt x="428625" y="619125"/>
                  </a:cubicBezTo>
                  <a:cubicBezTo>
                    <a:pt x="371475" y="595313"/>
                    <a:pt x="322262" y="547687"/>
                    <a:pt x="276225" y="533400"/>
                  </a:cubicBezTo>
                  <a:cubicBezTo>
                    <a:pt x="230188" y="519113"/>
                    <a:pt x="185737" y="519113"/>
                    <a:pt x="152400" y="533400"/>
                  </a:cubicBezTo>
                  <a:cubicBezTo>
                    <a:pt x="119063" y="547687"/>
                    <a:pt x="101600" y="598487"/>
                    <a:pt x="76200" y="619125"/>
                  </a:cubicBezTo>
                  <a:cubicBezTo>
                    <a:pt x="50800" y="639763"/>
                    <a:pt x="25400" y="648494"/>
                    <a:pt x="0" y="657225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5868144" y="1484784"/>
              <a:ext cx="1914525" cy="908050"/>
            </a:xfrm>
            <a:custGeom>
              <a:avLst/>
              <a:gdLst>
                <a:gd name="connsiteX0" fmla="*/ 0 w 1914525"/>
                <a:gd name="connsiteY0" fmla="*/ 755650 h 908050"/>
                <a:gd name="connsiteX1" fmla="*/ 200025 w 1914525"/>
                <a:gd name="connsiteY1" fmla="*/ 574675 h 908050"/>
                <a:gd name="connsiteX2" fmla="*/ 419100 w 1914525"/>
                <a:gd name="connsiteY2" fmla="*/ 412750 h 908050"/>
                <a:gd name="connsiteX3" fmla="*/ 609600 w 1914525"/>
                <a:gd name="connsiteY3" fmla="*/ 412750 h 908050"/>
                <a:gd name="connsiteX4" fmla="*/ 714375 w 1914525"/>
                <a:gd name="connsiteY4" fmla="*/ 536575 h 908050"/>
                <a:gd name="connsiteX5" fmla="*/ 838200 w 1914525"/>
                <a:gd name="connsiteY5" fmla="*/ 698500 h 908050"/>
                <a:gd name="connsiteX6" fmla="*/ 1000125 w 1914525"/>
                <a:gd name="connsiteY6" fmla="*/ 727075 h 908050"/>
                <a:gd name="connsiteX7" fmla="*/ 1123950 w 1914525"/>
                <a:gd name="connsiteY7" fmla="*/ 584200 h 908050"/>
                <a:gd name="connsiteX8" fmla="*/ 1162050 w 1914525"/>
                <a:gd name="connsiteY8" fmla="*/ 488950 h 908050"/>
                <a:gd name="connsiteX9" fmla="*/ 1095375 w 1914525"/>
                <a:gd name="connsiteY9" fmla="*/ 412750 h 908050"/>
                <a:gd name="connsiteX10" fmla="*/ 885825 w 1914525"/>
                <a:gd name="connsiteY10" fmla="*/ 288925 h 908050"/>
                <a:gd name="connsiteX11" fmla="*/ 914400 w 1914525"/>
                <a:gd name="connsiteY11" fmla="*/ 79375 h 908050"/>
                <a:gd name="connsiteX12" fmla="*/ 1114425 w 1914525"/>
                <a:gd name="connsiteY12" fmla="*/ 22225 h 908050"/>
                <a:gd name="connsiteX13" fmla="*/ 1362075 w 1914525"/>
                <a:gd name="connsiteY13" fmla="*/ 212725 h 908050"/>
                <a:gd name="connsiteX14" fmla="*/ 1495425 w 1914525"/>
                <a:gd name="connsiteY14" fmla="*/ 488950 h 908050"/>
                <a:gd name="connsiteX15" fmla="*/ 1219200 w 1914525"/>
                <a:gd name="connsiteY15" fmla="*/ 698500 h 908050"/>
                <a:gd name="connsiteX16" fmla="*/ 1123950 w 1914525"/>
                <a:gd name="connsiteY16" fmla="*/ 803275 h 908050"/>
                <a:gd name="connsiteX17" fmla="*/ 1285875 w 1914525"/>
                <a:gd name="connsiteY17" fmla="*/ 850900 h 908050"/>
                <a:gd name="connsiteX18" fmla="*/ 1676400 w 1914525"/>
                <a:gd name="connsiteY18" fmla="*/ 889000 h 908050"/>
                <a:gd name="connsiteX19" fmla="*/ 1914525 w 1914525"/>
                <a:gd name="connsiteY19" fmla="*/ 908050 h 90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4525" h="908050">
                  <a:moveTo>
                    <a:pt x="0" y="755650"/>
                  </a:moveTo>
                  <a:cubicBezTo>
                    <a:pt x="65087" y="693737"/>
                    <a:pt x="130175" y="631825"/>
                    <a:pt x="200025" y="574675"/>
                  </a:cubicBezTo>
                  <a:cubicBezTo>
                    <a:pt x="269875" y="517525"/>
                    <a:pt x="350837" y="439738"/>
                    <a:pt x="419100" y="412750"/>
                  </a:cubicBezTo>
                  <a:cubicBezTo>
                    <a:pt x="487363" y="385762"/>
                    <a:pt x="560388" y="392113"/>
                    <a:pt x="609600" y="412750"/>
                  </a:cubicBezTo>
                  <a:cubicBezTo>
                    <a:pt x="658812" y="433387"/>
                    <a:pt x="676275" y="488950"/>
                    <a:pt x="714375" y="536575"/>
                  </a:cubicBezTo>
                  <a:cubicBezTo>
                    <a:pt x="752475" y="584200"/>
                    <a:pt x="790575" y="666750"/>
                    <a:pt x="838200" y="698500"/>
                  </a:cubicBezTo>
                  <a:cubicBezTo>
                    <a:pt x="885825" y="730250"/>
                    <a:pt x="952500" y="746125"/>
                    <a:pt x="1000125" y="727075"/>
                  </a:cubicBezTo>
                  <a:cubicBezTo>
                    <a:pt x="1047750" y="708025"/>
                    <a:pt x="1096963" y="623888"/>
                    <a:pt x="1123950" y="584200"/>
                  </a:cubicBezTo>
                  <a:cubicBezTo>
                    <a:pt x="1150938" y="544513"/>
                    <a:pt x="1166812" y="517525"/>
                    <a:pt x="1162050" y="488950"/>
                  </a:cubicBezTo>
                  <a:cubicBezTo>
                    <a:pt x="1157288" y="460375"/>
                    <a:pt x="1141413" y="446088"/>
                    <a:pt x="1095375" y="412750"/>
                  </a:cubicBezTo>
                  <a:cubicBezTo>
                    <a:pt x="1049338" y="379413"/>
                    <a:pt x="915987" y="344487"/>
                    <a:pt x="885825" y="288925"/>
                  </a:cubicBezTo>
                  <a:cubicBezTo>
                    <a:pt x="855663" y="233363"/>
                    <a:pt x="876300" y="123825"/>
                    <a:pt x="914400" y="79375"/>
                  </a:cubicBezTo>
                  <a:cubicBezTo>
                    <a:pt x="952500" y="34925"/>
                    <a:pt x="1039812" y="0"/>
                    <a:pt x="1114425" y="22225"/>
                  </a:cubicBezTo>
                  <a:cubicBezTo>
                    <a:pt x="1189038" y="44450"/>
                    <a:pt x="1298575" y="134938"/>
                    <a:pt x="1362075" y="212725"/>
                  </a:cubicBezTo>
                  <a:cubicBezTo>
                    <a:pt x="1425575" y="290513"/>
                    <a:pt x="1519237" y="407988"/>
                    <a:pt x="1495425" y="488950"/>
                  </a:cubicBezTo>
                  <a:cubicBezTo>
                    <a:pt x="1471613" y="569912"/>
                    <a:pt x="1281112" y="646113"/>
                    <a:pt x="1219200" y="698500"/>
                  </a:cubicBezTo>
                  <a:cubicBezTo>
                    <a:pt x="1157288" y="750887"/>
                    <a:pt x="1112838" y="777875"/>
                    <a:pt x="1123950" y="803275"/>
                  </a:cubicBezTo>
                  <a:cubicBezTo>
                    <a:pt x="1135062" y="828675"/>
                    <a:pt x="1193800" y="836613"/>
                    <a:pt x="1285875" y="850900"/>
                  </a:cubicBezTo>
                  <a:cubicBezTo>
                    <a:pt x="1377950" y="865187"/>
                    <a:pt x="1571625" y="879475"/>
                    <a:pt x="1676400" y="889000"/>
                  </a:cubicBezTo>
                  <a:cubicBezTo>
                    <a:pt x="1781175" y="898525"/>
                    <a:pt x="1847850" y="903287"/>
                    <a:pt x="1914525" y="90805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0000FF"/>
                </a:solidFill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7230566" y="1736775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4094212" y="2260575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3950196" y="2548607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4094212" y="1828527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3446140" y="2188567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5862414" y="2168823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6294462" y="1880791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6798518" y="2168823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6942534" y="1880791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7014542" y="2312839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>
              <a:off x="6942534" y="2672879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7302574" y="2384847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5934422" y="2672879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/>
            <p:cNvSpPr/>
            <p:nvPr/>
          </p:nvSpPr>
          <p:spPr>
            <a:xfrm>
              <a:off x="6078438" y="2456855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6438478" y="2528863"/>
              <a:ext cx="86410" cy="86410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1" name="Textfeld 30"/>
          <p:cNvSpPr txBox="1"/>
          <p:nvPr/>
        </p:nvSpPr>
        <p:spPr>
          <a:xfrm>
            <a:off x="755576" y="314096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Thermoplaste                          Elastomere                                  Duroplaste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Media</dc:creator>
  <cp:lastModifiedBy>Media</cp:lastModifiedBy>
  <cp:revision>1</cp:revision>
  <dcterms:created xsi:type="dcterms:W3CDTF">2014-11-04T20:10:43Z</dcterms:created>
  <dcterms:modified xsi:type="dcterms:W3CDTF">2014-11-04T20:11:34Z</dcterms:modified>
</cp:coreProperties>
</file>