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8" autoAdjust="0"/>
    <p:restoredTop sz="94660"/>
  </p:normalViewPr>
  <p:slideViewPr>
    <p:cSldViewPr snapToGrid="0" showGuides="1">
      <p:cViewPr>
        <p:scale>
          <a:sx n="72" d="100"/>
          <a:sy n="72" d="100"/>
        </p:scale>
        <p:origin x="148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72DC03-B19B-4477-99CB-45B5257F9A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53BC208-62FD-457D-AF5F-F737C43236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B8943EE-8645-4ED7-B25E-A31ACDCF0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558D0-083B-4053-8676-CAD10B2F9DB8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F49D98-6AF2-4038-82FF-C29A473CD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09DEE66-C679-4D1B-8761-34475BAAC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D8BF3-D080-4CC7-A11B-2143B459AF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2972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A957D9-8276-4513-A899-EC200C17F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087B4E3-ED5D-47CF-A04E-D7202FE2BC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92C2C2E-6D36-43F5-8F0F-33238890B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558D0-083B-4053-8676-CAD10B2F9DB8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BCF4C8-0C44-4092-84E5-1C40FD859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657217A-4836-447D-910B-0BC55901C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D8BF3-D080-4CC7-A11B-2143B459AF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8541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B4F425C-A570-42DD-A53D-E6CCBCB8C2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566FF12-63BE-4099-96B9-138E82C72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57FD6AD-6404-4D71-871D-9214BE1C2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558D0-083B-4053-8676-CAD10B2F9DB8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E7CE8E-77C7-4214-8ADB-B3789293C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ADBECBD-D8B2-425A-A517-74CCC0308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D8BF3-D080-4CC7-A11B-2143B459AF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5429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1379ED-0CD4-4728-BF7E-0753DD9E1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748FD07-A67B-416E-8CFE-62D22DCF2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62D831-A44F-469A-9581-C99EFBBE6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558D0-083B-4053-8676-CAD10B2F9DB8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6A14EAC-67D1-4381-9701-57DD932BC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6054420-2AA4-4A35-B0CF-147121815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D8BF3-D080-4CC7-A11B-2143B459AF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1563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7A866D-D643-40AD-B7AB-6E1133143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330BE6B-9784-4D63-AD7E-357866036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2DE42E-5DD6-499B-B103-C87EF00FC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558D0-083B-4053-8676-CAD10B2F9DB8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D3FBFB-0717-4312-B8D8-3C0FADE10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65BD3F-1A1B-4F05-BC20-831FE7081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D8BF3-D080-4CC7-A11B-2143B459AF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8274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33B078-C2C6-43C3-9CE2-AC5791B07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64127EE-E0E4-44E3-8011-22AA07B2BD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9193B65-6BAC-4B5D-B5AC-24AB0DEC1E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ED43CCA-6E58-4C72-A27B-B607115CA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558D0-083B-4053-8676-CAD10B2F9DB8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35CBEEB-EEC9-46F0-B316-5C197F031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74370A1-BF06-4794-A8C1-E4EEE48B9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D8BF3-D080-4CC7-A11B-2143B459AF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521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9D37F4-69E9-49C8-AF15-C4A32FA99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C2B9D3F-86F9-4417-8C86-99212F3099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CAA1785-D845-473E-9F86-A0CF1D8779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E12FFC0-23FC-47D8-90CD-947FBBFBCA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63A1519-30B0-48A8-9410-B8E07C4C83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E6780B2-092C-4B31-82D1-39C288AAF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558D0-083B-4053-8676-CAD10B2F9DB8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30B982F-69D7-46BF-A0AB-A12EAF29D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CFC3142-37B1-4B0B-B07F-7A69E4E1D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D8BF3-D080-4CC7-A11B-2143B459AF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266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1AACE9-603A-4980-9F18-443DD511E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00A91A4-28DF-44DA-A16E-106E1F7C9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558D0-083B-4053-8676-CAD10B2F9DB8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BF49BD5-B6D2-42CE-91D2-DDF392768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44A5E5E-4B95-49FF-8171-7F1DC235F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D8BF3-D080-4CC7-A11B-2143B459AF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9056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7F49867-FA25-464D-9CB3-DC47979EF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558D0-083B-4053-8676-CAD10B2F9DB8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EAC191A-DEFF-4416-85B9-E20A671DA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86BE06E-C9FD-4D1F-884B-2CB393C5A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D8BF3-D080-4CC7-A11B-2143B459AF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6844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0A18E8-3C1A-423B-BD99-936E50FD4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94E764-4514-4C6B-A547-D4E0D8B92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1130091-2F32-4232-A0B3-2F8E7EFD6E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5E1352-EA4C-49CA-8CEC-F97CBB73C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558D0-083B-4053-8676-CAD10B2F9DB8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B54F67F-26AF-4A61-863F-63C30AFEF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365E87D-B180-4D0A-9D25-532E836A0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D8BF3-D080-4CC7-A11B-2143B459AF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4869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1EF521-35EC-43AA-85D7-13467C362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15097D4-9F6A-4E59-9816-F74CC2D384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774564F-FAC6-4699-90DD-FCD9F55C69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6A73E94-F4C2-4C94-9CCC-170AC6510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558D0-083B-4053-8676-CAD10B2F9DB8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F668BE5-4062-4DA4-95AD-21BF97C62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AB39CF2-F3B5-443C-95C9-BA0BAEE9E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D8BF3-D080-4CC7-A11B-2143B459AF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9246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6D66F04-9B65-44FF-A164-72E337C73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54D9424-1018-49C7-A044-7AAE6148D5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55EA9A-65C6-46EB-91EB-635B81DF4B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558D0-083B-4053-8676-CAD10B2F9DB8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AE0B92D-4AD5-433F-BC1D-9ADBAF4D9F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D46221-0C45-4B2E-918E-72D45E901B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D8BF3-D080-4CC7-A11B-2143B459AF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2234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ED955058-17F5-44A7-BEBD-F873855B603E}"/>
              </a:ext>
            </a:extLst>
          </p:cNvPr>
          <p:cNvGrpSpPr/>
          <p:nvPr/>
        </p:nvGrpSpPr>
        <p:grpSpPr>
          <a:xfrm>
            <a:off x="3036067" y="487879"/>
            <a:ext cx="899795" cy="899795"/>
            <a:chOff x="0" y="0"/>
            <a:chExt cx="900000" cy="900000"/>
          </a:xfrm>
        </p:grpSpPr>
        <p:grpSp>
          <p:nvGrpSpPr>
            <p:cNvPr id="5" name="Gruppieren 4">
              <a:extLst>
                <a:ext uri="{FF2B5EF4-FFF2-40B4-BE49-F238E27FC236}">
                  <a16:creationId xmlns:a16="http://schemas.microsoft.com/office/drawing/2014/main" id="{670A530B-3EB8-45AE-B047-BAF62DE0C3FA}"/>
                </a:ext>
              </a:extLst>
            </p:cNvPr>
            <p:cNvGrpSpPr/>
            <p:nvPr/>
          </p:nvGrpSpPr>
          <p:grpSpPr>
            <a:xfrm>
              <a:off x="76643" y="87276"/>
              <a:ext cx="720001" cy="720000"/>
              <a:chOff x="0" y="0"/>
              <a:chExt cx="862158" cy="874085"/>
            </a:xfrm>
            <a:solidFill>
              <a:srgbClr val="0000CC"/>
            </a:solidFill>
          </p:grpSpPr>
          <p:sp>
            <p:nvSpPr>
              <p:cNvPr id="7" name="Ellipse 6">
                <a:extLst>
                  <a:ext uri="{FF2B5EF4-FFF2-40B4-BE49-F238E27FC236}">
                    <a16:creationId xmlns:a16="http://schemas.microsoft.com/office/drawing/2014/main" id="{E27221F8-9940-47AA-B4D6-6453395DB00B}"/>
                  </a:ext>
                </a:extLst>
              </p:cNvPr>
              <p:cNvSpPr/>
              <p:nvPr/>
            </p:nvSpPr>
            <p:spPr>
              <a:xfrm>
                <a:off x="287079" y="0"/>
                <a:ext cx="288000" cy="289294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de-DE"/>
              </a:p>
            </p:txBody>
          </p:sp>
          <p:sp>
            <p:nvSpPr>
              <p:cNvPr id="8" name="Ellipse 7">
                <a:extLst>
                  <a:ext uri="{FF2B5EF4-FFF2-40B4-BE49-F238E27FC236}">
                    <a16:creationId xmlns:a16="http://schemas.microsoft.com/office/drawing/2014/main" id="{0BD74D49-EDC5-462B-B909-925A35730614}"/>
                  </a:ext>
                </a:extLst>
              </p:cNvPr>
              <p:cNvSpPr/>
              <p:nvPr/>
            </p:nvSpPr>
            <p:spPr>
              <a:xfrm>
                <a:off x="287079" y="297712"/>
                <a:ext cx="288000" cy="289294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de-DE"/>
              </a:p>
            </p:txBody>
          </p:sp>
          <p:sp>
            <p:nvSpPr>
              <p:cNvPr id="9" name="Ellipse 8">
                <a:extLst>
                  <a:ext uri="{FF2B5EF4-FFF2-40B4-BE49-F238E27FC236}">
                    <a16:creationId xmlns:a16="http://schemas.microsoft.com/office/drawing/2014/main" id="{FDFB72B2-C647-41C8-838B-06BCCC44BFEB}"/>
                  </a:ext>
                </a:extLst>
              </p:cNvPr>
              <p:cNvSpPr/>
              <p:nvPr/>
            </p:nvSpPr>
            <p:spPr>
              <a:xfrm>
                <a:off x="0" y="287079"/>
                <a:ext cx="288000" cy="289294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de-DE"/>
              </a:p>
            </p:txBody>
          </p:sp>
          <p:sp>
            <p:nvSpPr>
              <p:cNvPr id="10" name="Ellipse 9">
                <a:extLst>
                  <a:ext uri="{FF2B5EF4-FFF2-40B4-BE49-F238E27FC236}">
                    <a16:creationId xmlns:a16="http://schemas.microsoft.com/office/drawing/2014/main" id="{F5446FCF-BFD2-43D7-B0EE-9834E8F2206E}"/>
                  </a:ext>
                </a:extLst>
              </p:cNvPr>
              <p:cNvSpPr/>
              <p:nvPr/>
            </p:nvSpPr>
            <p:spPr>
              <a:xfrm>
                <a:off x="574158" y="287079"/>
                <a:ext cx="288000" cy="289294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de-DE"/>
              </a:p>
            </p:txBody>
          </p:sp>
          <p:sp>
            <p:nvSpPr>
              <p:cNvPr id="11" name="Ellipse 10">
                <a:extLst>
                  <a:ext uri="{FF2B5EF4-FFF2-40B4-BE49-F238E27FC236}">
                    <a16:creationId xmlns:a16="http://schemas.microsoft.com/office/drawing/2014/main" id="{984D4A52-78E7-4914-A36F-3B0DC0284001}"/>
                  </a:ext>
                </a:extLst>
              </p:cNvPr>
              <p:cNvSpPr/>
              <p:nvPr/>
            </p:nvSpPr>
            <p:spPr>
              <a:xfrm>
                <a:off x="287079" y="584791"/>
                <a:ext cx="288000" cy="289294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de-DE"/>
              </a:p>
            </p:txBody>
          </p:sp>
        </p:grp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AFE00831-CD38-4E1F-8BD5-E4A6FC62F3E1}"/>
                </a:ext>
              </a:extLst>
            </p:cNvPr>
            <p:cNvSpPr/>
            <p:nvPr/>
          </p:nvSpPr>
          <p:spPr>
            <a:xfrm>
              <a:off x="0" y="0"/>
              <a:ext cx="900000" cy="900000"/>
            </a:xfrm>
            <a:prstGeom prst="rect">
              <a:avLst/>
            </a:prstGeom>
            <a:noFill/>
            <a:ln w="57150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</p:grpSp>
      <p:sp>
        <p:nvSpPr>
          <p:cNvPr id="12" name="Rechteck 11">
            <a:extLst>
              <a:ext uri="{FF2B5EF4-FFF2-40B4-BE49-F238E27FC236}">
                <a16:creationId xmlns:a16="http://schemas.microsoft.com/office/drawing/2014/main" id="{1016DE94-FED8-45E2-89EF-59BA8F1BEF22}"/>
              </a:ext>
            </a:extLst>
          </p:cNvPr>
          <p:cNvSpPr/>
          <p:nvPr/>
        </p:nvSpPr>
        <p:spPr>
          <a:xfrm>
            <a:off x="6096000" y="694245"/>
            <a:ext cx="2451100" cy="622300"/>
          </a:xfrm>
          <a:prstGeom prst="rect">
            <a:avLst/>
          </a:prstGeom>
          <a:noFill/>
          <a:ln w="285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de-DE" sz="1600" b="1">
                <a:solidFill>
                  <a:srgbClr val="0000C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Naturgesetz</a:t>
            </a:r>
            <a:endParaRPr lang="de-DE" sz="12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5D12B4FA-3F20-4C1C-8AD1-E759818D677B}"/>
              </a:ext>
            </a:extLst>
          </p:cNvPr>
          <p:cNvGrpSpPr/>
          <p:nvPr/>
        </p:nvGrpSpPr>
        <p:grpSpPr>
          <a:xfrm>
            <a:off x="3036067" y="2277764"/>
            <a:ext cx="899795" cy="899795"/>
            <a:chOff x="0" y="0"/>
            <a:chExt cx="900000" cy="900000"/>
          </a:xfrm>
        </p:grpSpPr>
        <p:grpSp>
          <p:nvGrpSpPr>
            <p:cNvPr id="14" name="Gruppieren 13">
              <a:extLst>
                <a:ext uri="{FF2B5EF4-FFF2-40B4-BE49-F238E27FC236}">
                  <a16:creationId xmlns:a16="http://schemas.microsoft.com/office/drawing/2014/main" id="{3C8882AD-117D-4E90-AB91-007A09790A1F}"/>
                </a:ext>
              </a:extLst>
            </p:cNvPr>
            <p:cNvGrpSpPr/>
            <p:nvPr/>
          </p:nvGrpSpPr>
          <p:grpSpPr>
            <a:xfrm>
              <a:off x="85060" y="95693"/>
              <a:ext cx="720001" cy="720000"/>
              <a:chOff x="0" y="0"/>
              <a:chExt cx="862158" cy="874085"/>
            </a:xfrm>
            <a:solidFill>
              <a:srgbClr val="0000FF"/>
            </a:solidFill>
          </p:grpSpPr>
          <p:sp>
            <p:nvSpPr>
              <p:cNvPr id="16" name="Ellipse 15">
                <a:extLst>
                  <a:ext uri="{FF2B5EF4-FFF2-40B4-BE49-F238E27FC236}">
                    <a16:creationId xmlns:a16="http://schemas.microsoft.com/office/drawing/2014/main" id="{B7611FCC-E682-48B4-B79C-AC1A578F0A66}"/>
                  </a:ext>
                </a:extLst>
              </p:cNvPr>
              <p:cNvSpPr/>
              <p:nvPr/>
            </p:nvSpPr>
            <p:spPr>
              <a:xfrm>
                <a:off x="287079" y="0"/>
                <a:ext cx="288000" cy="289294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de-DE"/>
              </a:p>
            </p:txBody>
          </p:sp>
          <p:sp>
            <p:nvSpPr>
              <p:cNvPr id="17" name="Ellipse 16">
                <a:extLst>
                  <a:ext uri="{FF2B5EF4-FFF2-40B4-BE49-F238E27FC236}">
                    <a16:creationId xmlns:a16="http://schemas.microsoft.com/office/drawing/2014/main" id="{513EF3B5-6DE5-492C-97B1-201A895B7FC3}"/>
                  </a:ext>
                </a:extLst>
              </p:cNvPr>
              <p:cNvSpPr/>
              <p:nvPr/>
            </p:nvSpPr>
            <p:spPr>
              <a:xfrm>
                <a:off x="287079" y="297712"/>
                <a:ext cx="288000" cy="289294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de-DE"/>
              </a:p>
            </p:txBody>
          </p:sp>
          <p:sp>
            <p:nvSpPr>
              <p:cNvPr id="18" name="Ellipse 17">
                <a:extLst>
                  <a:ext uri="{FF2B5EF4-FFF2-40B4-BE49-F238E27FC236}">
                    <a16:creationId xmlns:a16="http://schemas.microsoft.com/office/drawing/2014/main" id="{B1F9CD64-42F2-458B-8B2F-C3693A5AB24B}"/>
                  </a:ext>
                </a:extLst>
              </p:cNvPr>
              <p:cNvSpPr/>
              <p:nvPr/>
            </p:nvSpPr>
            <p:spPr>
              <a:xfrm>
                <a:off x="0" y="287079"/>
                <a:ext cx="288000" cy="289294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de-DE"/>
              </a:p>
            </p:txBody>
          </p:sp>
          <p:sp>
            <p:nvSpPr>
              <p:cNvPr id="19" name="Ellipse 18">
                <a:extLst>
                  <a:ext uri="{FF2B5EF4-FFF2-40B4-BE49-F238E27FC236}">
                    <a16:creationId xmlns:a16="http://schemas.microsoft.com/office/drawing/2014/main" id="{D376A341-C460-45CD-A458-423659B7D6A5}"/>
                  </a:ext>
                </a:extLst>
              </p:cNvPr>
              <p:cNvSpPr/>
              <p:nvPr/>
            </p:nvSpPr>
            <p:spPr>
              <a:xfrm>
                <a:off x="574158" y="287079"/>
                <a:ext cx="288000" cy="289294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de-DE"/>
              </a:p>
            </p:txBody>
          </p:sp>
          <p:sp>
            <p:nvSpPr>
              <p:cNvPr id="20" name="Ellipse 19">
                <a:extLst>
                  <a:ext uri="{FF2B5EF4-FFF2-40B4-BE49-F238E27FC236}">
                    <a16:creationId xmlns:a16="http://schemas.microsoft.com/office/drawing/2014/main" id="{0530D8A2-8014-414A-A8E7-0D598F6749EA}"/>
                  </a:ext>
                </a:extLst>
              </p:cNvPr>
              <p:cNvSpPr/>
              <p:nvPr/>
            </p:nvSpPr>
            <p:spPr>
              <a:xfrm>
                <a:off x="287079" y="584791"/>
                <a:ext cx="288000" cy="289294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de-DE"/>
              </a:p>
            </p:txBody>
          </p:sp>
        </p:grpSp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6E93654E-7B7A-4BFD-BBFC-C15752BCA863}"/>
                </a:ext>
              </a:extLst>
            </p:cNvPr>
            <p:cNvSpPr/>
            <p:nvPr/>
          </p:nvSpPr>
          <p:spPr>
            <a:xfrm>
              <a:off x="0" y="0"/>
              <a:ext cx="900000" cy="900000"/>
            </a:xfrm>
            <a:prstGeom prst="rect">
              <a:avLst/>
            </a:prstGeom>
            <a:noFill/>
            <a:ln w="952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</p:grpSp>
      <p:sp>
        <p:nvSpPr>
          <p:cNvPr id="21" name="Rechteck 20">
            <a:extLst>
              <a:ext uri="{FF2B5EF4-FFF2-40B4-BE49-F238E27FC236}">
                <a16:creationId xmlns:a16="http://schemas.microsoft.com/office/drawing/2014/main" id="{85D99E15-C194-4FAB-89A6-37F8947417CF}"/>
              </a:ext>
            </a:extLst>
          </p:cNvPr>
          <p:cNvSpPr/>
          <p:nvPr/>
        </p:nvSpPr>
        <p:spPr>
          <a:xfrm>
            <a:off x="6096000" y="2406670"/>
            <a:ext cx="2451100" cy="641985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de-DE" sz="1600" b="1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Theorie</a:t>
            </a:r>
            <a:endParaRPr lang="de-DE" sz="12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64358BAC-7AC0-43CB-990A-98E2C0B60586}"/>
              </a:ext>
            </a:extLst>
          </p:cNvPr>
          <p:cNvCxnSpPr/>
          <p:nvPr/>
        </p:nvCxnSpPr>
        <p:spPr>
          <a:xfrm flipH="1" flipV="1">
            <a:off x="3481026" y="1607789"/>
            <a:ext cx="0" cy="58420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8D497A34-283E-42EE-AFD2-B3094E77AA72}"/>
              </a:ext>
            </a:extLst>
          </p:cNvPr>
          <p:cNvGrpSpPr/>
          <p:nvPr/>
        </p:nvGrpSpPr>
        <p:grpSpPr>
          <a:xfrm>
            <a:off x="3121490" y="4000030"/>
            <a:ext cx="719455" cy="719454"/>
            <a:chOff x="0" y="0"/>
            <a:chExt cx="862158" cy="874085"/>
          </a:xfrm>
          <a:solidFill>
            <a:srgbClr val="0066FF"/>
          </a:solidFill>
        </p:grpSpPr>
        <p:sp>
          <p:nvSpPr>
            <p:cNvPr id="24" name="Ellipse 23">
              <a:extLst>
                <a:ext uri="{FF2B5EF4-FFF2-40B4-BE49-F238E27FC236}">
                  <a16:creationId xmlns:a16="http://schemas.microsoft.com/office/drawing/2014/main" id="{94C27D54-36EB-4797-9FAE-27179AF7A0E8}"/>
                </a:ext>
              </a:extLst>
            </p:cNvPr>
            <p:cNvSpPr/>
            <p:nvPr/>
          </p:nvSpPr>
          <p:spPr>
            <a:xfrm>
              <a:off x="287079" y="0"/>
              <a:ext cx="288000" cy="28929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D70F2D05-15AD-424C-B910-8DB09690D634}"/>
                </a:ext>
              </a:extLst>
            </p:cNvPr>
            <p:cNvSpPr/>
            <p:nvPr/>
          </p:nvSpPr>
          <p:spPr>
            <a:xfrm>
              <a:off x="287079" y="297712"/>
              <a:ext cx="288000" cy="28929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A2E544C6-31FF-4C85-8CB4-4AE630037C9C}"/>
                </a:ext>
              </a:extLst>
            </p:cNvPr>
            <p:cNvSpPr/>
            <p:nvPr/>
          </p:nvSpPr>
          <p:spPr>
            <a:xfrm>
              <a:off x="0" y="287079"/>
              <a:ext cx="288000" cy="28929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98BF4304-D0EF-4053-B7FB-6BE40D915F91}"/>
                </a:ext>
              </a:extLst>
            </p:cNvPr>
            <p:cNvSpPr/>
            <p:nvPr/>
          </p:nvSpPr>
          <p:spPr>
            <a:xfrm>
              <a:off x="574158" y="287079"/>
              <a:ext cx="288000" cy="28929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D4BC8793-96D3-4E3C-AC7F-81B0FE40C5CA}"/>
                </a:ext>
              </a:extLst>
            </p:cNvPr>
            <p:cNvSpPr/>
            <p:nvPr/>
          </p:nvSpPr>
          <p:spPr>
            <a:xfrm>
              <a:off x="287079" y="584791"/>
              <a:ext cx="288000" cy="28929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</p:grpSp>
      <p:sp>
        <p:nvSpPr>
          <p:cNvPr id="29" name="Rechteck 28">
            <a:extLst>
              <a:ext uri="{FF2B5EF4-FFF2-40B4-BE49-F238E27FC236}">
                <a16:creationId xmlns:a16="http://schemas.microsoft.com/office/drawing/2014/main" id="{1E7243B0-D160-4F7F-80C0-14ED0EC239A6}"/>
              </a:ext>
            </a:extLst>
          </p:cNvPr>
          <p:cNvSpPr/>
          <p:nvPr/>
        </p:nvSpPr>
        <p:spPr>
          <a:xfrm>
            <a:off x="6096000" y="4164766"/>
            <a:ext cx="2451100" cy="641985"/>
          </a:xfrm>
          <a:prstGeom prst="rect">
            <a:avLst/>
          </a:prstGeom>
          <a:noFill/>
          <a:ln w="285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de-DE" sz="1600" b="1">
                <a:solidFill>
                  <a:srgbClr val="0066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Gesetz</a:t>
            </a:r>
            <a:endParaRPr lang="de-DE" sz="12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A6B498A3-E0C9-4F12-9A08-2C7651D9C552}"/>
              </a:ext>
            </a:extLst>
          </p:cNvPr>
          <p:cNvCxnSpPr/>
          <p:nvPr/>
        </p:nvCxnSpPr>
        <p:spPr>
          <a:xfrm flipH="1" flipV="1">
            <a:off x="3481026" y="3345002"/>
            <a:ext cx="0" cy="5842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F3C861BB-1EAC-4EAF-BDBE-4C5A57ADBF81}"/>
              </a:ext>
            </a:extLst>
          </p:cNvPr>
          <p:cNvCxnSpPr/>
          <p:nvPr/>
        </p:nvCxnSpPr>
        <p:spPr>
          <a:xfrm flipV="1">
            <a:off x="3481026" y="4806751"/>
            <a:ext cx="0" cy="663575"/>
          </a:xfrm>
          <a:prstGeom prst="straightConnector1">
            <a:avLst/>
          </a:prstGeom>
          <a:ln w="38100">
            <a:solidFill>
              <a:srgbClr val="00FF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131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41A43C56-084D-433E-BB9E-74279407FC1F}"/>
              </a:ext>
            </a:extLst>
          </p:cNvPr>
          <p:cNvGrpSpPr/>
          <p:nvPr/>
        </p:nvGrpSpPr>
        <p:grpSpPr>
          <a:xfrm>
            <a:off x="2182832" y="5742625"/>
            <a:ext cx="1903731" cy="714374"/>
            <a:chOff x="0" y="0"/>
            <a:chExt cx="1904149" cy="714597"/>
          </a:xfrm>
        </p:grpSpPr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FE921051-A9C2-4086-98A3-2C0BED42A896}"/>
                </a:ext>
              </a:extLst>
            </p:cNvPr>
            <p:cNvSpPr/>
            <p:nvPr/>
          </p:nvSpPr>
          <p:spPr>
            <a:xfrm>
              <a:off x="0" y="127591"/>
              <a:ext cx="287655" cy="288925"/>
            </a:xfrm>
            <a:prstGeom prst="ellipse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21" name="Ellipse 20">
              <a:extLst>
                <a:ext uri="{FF2B5EF4-FFF2-40B4-BE49-F238E27FC236}">
                  <a16:creationId xmlns:a16="http://schemas.microsoft.com/office/drawing/2014/main" id="{A3949B4E-7CD3-470D-87C1-C95CEA8327AE}"/>
                </a:ext>
              </a:extLst>
            </p:cNvPr>
            <p:cNvSpPr/>
            <p:nvPr/>
          </p:nvSpPr>
          <p:spPr>
            <a:xfrm>
              <a:off x="404037" y="425303"/>
              <a:ext cx="288000" cy="289294"/>
            </a:xfrm>
            <a:prstGeom prst="ellipse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46E27F67-47AB-4AAF-A085-03A468CCAD96}"/>
                </a:ext>
              </a:extLst>
            </p:cNvPr>
            <p:cNvSpPr/>
            <p:nvPr/>
          </p:nvSpPr>
          <p:spPr>
            <a:xfrm>
              <a:off x="659219" y="0"/>
              <a:ext cx="288000" cy="289294"/>
            </a:xfrm>
            <a:prstGeom prst="ellipse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23" name="Ellipse 22">
              <a:extLst>
                <a:ext uri="{FF2B5EF4-FFF2-40B4-BE49-F238E27FC236}">
                  <a16:creationId xmlns:a16="http://schemas.microsoft.com/office/drawing/2014/main" id="{73EAAA1B-54AF-4026-AC15-16C52932C7D6}"/>
                </a:ext>
              </a:extLst>
            </p:cNvPr>
            <p:cNvSpPr/>
            <p:nvPr/>
          </p:nvSpPr>
          <p:spPr>
            <a:xfrm>
              <a:off x="1265274" y="414670"/>
              <a:ext cx="288000" cy="289294"/>
            </a:xfrm>
            <a:prstGeom prst="ellipse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24" name="Ellipse 23">
              <a:extLst>
                <a:ext uri="{FF2B5EF4-FFF2-40B4-BE49-F238E27FC236}">
                  <a16:creationId xmlns:a16="http://schemas.microsoft.com/office/drawing/2014/main" id="{F79F25C7-5F8F-42D3-836A-13FA92CD12A8}"/>
                </a:ext>
              </a:extLst>
            </p:cNvPr>
            <p:cNvSpPr/>
            <p:nvPr/>
          </p:nvSpPr>
          <p:spPr>
            <a:xfrm>
              <a:off x="1616149" y="95693"/>
              <a:ext cx="288000" cy="289294"/>
            </a:xfrm>
            <a:prstGeom prst="ellipse">
              <a:avLst/>
            </a:prstGeom>
            <a:solidFill>
              <a:srgbClr val="99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</p:grpSp>
      <p:sp>
        <p:nvSpPr>
          <p:cNvPr id="25" name="Rechteck 24">
            <a:extLst>
              <a:ext uri="{FF2B5EF4-FFF2-40B4-BE49-F238E27FC236}">
                <a16:creationId xmlns:a16="http://schemas.microsoft.com/office/drawing/2014/main" id="{D2E3ABC2-17A1-4D2A-8B45-B3E2E4005ADF}"/>
              </a:ext>
            </a:extLst>
          </p:cNvPr>
          <p:cNvSpPr/>
          <p:nvPr/>
        </p:nvSpPr>
        <p:spPr>
          <a:xfrm>
            <a:off x="6096000" y="5815014"/>
            <a:ext cx="2451100" cy="641985"/>
          </a:xfrm>
          <a:prstGeom prst="rect">
            <a:avLst/>
          </a:prstGeom>
          <a:noFill/>
          <a:ln w="28575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de-DE" sz="1600" b="1">
                <a:solidFill>
                  <a:srgbClr val="99CC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Problemstellung/ Einzelbeobachtungen</a:t>
            </a:r>
            <a:endParaRPr lang="de-DE" sz="12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27" name="Gruppieren 26">
            <a:extLst>
              <a:ext uri="{FF2B5EF4-FFF2-40B4-BE49-F238E27FC236}">
                <a16:creationId xmlns:a16="http://schemas.microsoft.com/office/drawing/2014/main" id="{0974C381-A258-4C9E-ACFD-F66FF9F050EF}"/>
              </a:ext>
            </a:extLst>
          </p:cNvPr>
          <p:cNvGrpSpPr/>
          <p:nvPr/>
        </p:nvGrpSpPr>
        <p:grpSpPr>
          <a:xfrm>
            <a:off x="2326322" y="4885333"/>
            <a:ext cx="1400808" cy="815975"/>
            <a:chOff x="0" y="0"/>
            <a:chExt cx="1400898" cy="816492"/>
          </a:xfrm>
        </p:grpSpPr>
        <p:cxnSp>
          <p:nvCxnSpPr>
            <p:cNvPr id="28" name="Gerade Verbindung mit Pfeil 27">
              <a:extLst>
                <a:ext uri="{FF2B5EF4-FFF2-40B4-BE49-F238E27FC236}">
                  <a16:creationId xmlns:a16="http://schemas.microsoft.com/office/drawing/2014/main" id="{8EEAAA74-4858-4A5D-BB63-81A68AC30287}"/>
                </a:ext>
              </a:extLst>
            </p:cNvPr>
            <p:cNvCxnSpPr/>
            <p:nvPr/>
          </p:nvCxnSpPr>
          <p:spPr>
            <a:xfrm flipV="1">
              <a:off x="0" y="0"/>
              <a:ext cx="140054" cy="81649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Gerade Verbindung mit Pfeil 28">
              <a:extLst>
                <a:ext uri="{FF2B5EF4-FFF2-40B4-BE49-F238E27FC236}">
                  <a16:creationId xmlns:a16="http://schemas.microsoft.com/office/drawing/2014/main" id="{36D6D695-0363-44F9-9DB6-A4AC1C1DC40D}"/>
                </a:ext>
              </a:extLst>
            </p:cNvPr>
            <p:cNvCxnSpPr/>
            <p:nvPr/>
          </p:nvCxnSpPr>
          <p:spPr>
            <a:xfrm flipH="1" flipV="1">
              <a:off x="1260844" y="0"/>
              <a:ext cx="140054" cy="81649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 Verbindung mit Pfeil 29">
              <a:extLst>
                <a:ext uri="{FF2B5EF4-FFF2-40B4-BE49-F238E27FC236}">
                  <a16:creationId xmlns:a16="http://schemas.microsoft.com/office/drawing/2014/main" id="{2469D2B3-E20E-456F-80F7-799F185CF1B6}"/>
                </a:ext>
              </a:extLst>
            </p:cNvPr>
            <p:cNvCxnSpPr/>
            <p:nvPr/>
          </p:nvCxnSpPr>
          <p:spPr>
            <a:xfrm flipV="1">
              <a:off x="505932" y="0"/>
              <a:ext cx="32473" cy="72522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Gerade Verbindung mit Pfeil 30">
              <a:extLst>
                <a:ext uri="{FF2B5EF4-FFF2-40B4-BE49-F238E27FC236}">
                  <a16:creationId xmlns:a16="http://schemas.microsoft.com/office/drawing/2014/main" id="{868EA111-BBE3-4788-9712-8914DA46017D}"/>
                </a:ext>
              </a:extLst>
            </p:cNvPr>
            <p:cNvCxnSpPr/>
            <p:nvPr/>
          </p:nvCxnSpPr>
          <p:spPr>
            <a:xfrm flipH="1" flipV="1">
              <a:off x="948070" y="0"/>
              <a:ext cx="32473" cy="72522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Gerade Verbindung mit Pfeil 31">
              <a:extLst>
                <a:ext uri="{FF2B5EF4-FFF2-40B4-BE49-F238E27FC236}">
                  <a16:creationId xmlns:a16="http://schemas.microsoft.com/office/drawing/2014/main" id="{792582E9-3905-4CD2-AEFE-20A8C89C9BAD}"/>
                </a:ext>
              </a:extLst>
            </p:cNvPr>
            <p:cNvCxnSpPr/>
            <p:nvPr/>
          </p:nvCxnSpPr>
          <p:spPr>
            <a:xfrm flipV="1">
              <a:off x="714153" y="0"/>
              <a:ext cx="0" cy="72517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229B0699-EFC4-41E5-8FEF-BD203453D61B}"/>
              </a:ext>
            </a:extLst>
          </p:cNvPr>
          <p:cNvGrpSpPr/>
          <p:nvPr/>
        </p:nvGrpSpPr>
        <p:grpSpPr>
          <a:xfrm>
            <a:off x="3147685" y="3924405"/>
            <a:ext cx="719455" cy="719454"/>
            <a:chOff x="0" y="0"/>
            <a:chExt cx="862158" cy="874085"/>
          </a:xfrm>
        </p:grpSpPr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3B57E3E4-2342-47A8-B125-4D448EEAF156}"/>
                </a:ext>
              </a:extLst>
            </p:cNvPr>
            <p:cNvSpPr/>
            <p:nvPr/>
          </p:nvSpPr>
          <p:spPr>
            <a:xfrm>
              <a:off x="287079" y="0"/>
              <a:ext cx="288000" cy="289294"/>
            </a:xfrm>
            <a:prstGeom prst="ellipse">
              <a:avLst/>
            </a:prstGeom>
            <a:solidFill>
              <a:srgbClr val="33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663E88E6-7952-4A0F-B5CE-E11075AEE33D}"/>
                </a:ext>
              </a:extLst>
            </p:cNvPr>
            <p:cNvSpPr/>
            <p:nvPr/>
          </p:nvSpPr>
          <p:spPr>
            <a:xfrm>
              <a:off x="287079" y="297712"/>
              <a:ext cx="288000" cy="289294"/>
            </a:xfrm>
            <a:prstGeom prst="ellipse">
              <a:avLst/>
            </a:prstGeom>
            <a:solidFill>
              <a:srgbClr val="33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36" name="Ellipse 35">
              <a:extLst>
                <a:ext uri="{FF2B5EF4-FFF2-40B4-BE49-F238E27FC236}">
                  <a16:creationId xmlns:a16="http://schemas.microsoft.com/office/drawing/2014/main" id="{4FF8A9E5-4B6B-4AA0-B1E0-918E8C1DF7CA}"/>
                </a:ext>
              </a:extLst>
            </p:cNvPr>
            <p:cNvSpPr/>
            <p:nvPr/>
          </p:nvSpPr>
          <p:spPr>
            <a:xfrm>
              <a:off x="0" y="287079"/>
              <a:ext cx="288000" cy="289294"/>
            </a:xfrm>
            <a:prstGeom prst="ellipse">
              <a:avLst/>
            </a:prstGeom>
            <a:solidFill>
              <a:srgbClr val="33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37" name="Ellipse 36">
              <a:extLst>
                <a:ext uri="{FF2B5EF4-FFF2-40B4-BE49-F238E27FC236}">
                  <a16:creationId xmlns:a16="http://schemas.microsoft.com/office/drawing/2014/main" id="{0F606308-E2B7-43F2-9948-BB316ACB29B7}"/>
                </a:ext>
              </a:extLst>
            </p:cNvPr>
            <p:cNvSpPr/>
            <p:nvPr/>
          </p:nvSpPr>
          <p:spPr>
            <a:xfrm>
              <a:off x="574158" y="287079"/>
              <a:ext cx="288000" cy="289294"/>
            </a:xfrm>
            <a:prstGeom prst="ellipse">
              <a:avLst/>
            </a:prstGeom>
            <a:solidFill>
              <a:srgbClr val="33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38" name="Ellipse 37">
              <a:extLst>
                <a:ext uri="{FF2B5EF4-FFF2-40B4-BE49-F238E27FC236}">
                  <a16:creationId xmlns:a16="http://schemas.microsoft.com/office/drawing/2014/main" id="{448D6335-322F-4DEB-8B48-95F48C9DDAC9}"/>
                </a:ext>
              </a:extLst>
            </p:cNvPr>
            <p:cNvSpPr/>
            <p:nvPr/>
          </p:nvSpPr>
          <p:spPr>
            <a:xfrm>
              <a:off x="287079" y="584791"/>
              <a:ext cx="288000" cy="289294"/>
            </a:xfrm>
            <a:prstGeom prst="ellipse">
              <a:avLst/>
            </a:prstGeom>
            <a:solidFill>
              <a:srgbClr val="33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14AFF860-EB7F-4B02-856D-F85770D32137}"/>
              </a:ext>
            </a:extLst>
          </p:cNvPr>
          <p:cNvGrpSpPr/>
          <p:nvPr/>
        </p:nvGrpSpPr>
        <p:grpSpPr>
          <a:xfrm>
            <a:off x="2106639" y="3928781"/>
            <a:ext cx="719456" cy="719454"/>
            <a:chOff x="0" y="0"/>
            <a:chExt cx="766465" cy="757126"/>
          </a:xfrm>
        </p:grpSpPr>
        <p:sp>
          <p:nvSpPr>
            <p:cNvPr id="46" name="Ellipse 45">
              <a:extLst>
                <a:ext uri="{FF2B5EF4-FFF2-40B4-BE49-F238E27FC236}">
                  <a16:creationId xmlns:a16="http://schemas.microsoft.com/office/drawing/2014/main" id="{989AB181-5446-4BA5-B52E-4AA240D790AD}"/>
                </a:ext>
              </a:extLst>
            </p:cNvPr>
            <p:cNvSpPr/>
            <p:nvPr/>
          </p:nvSpPr>
          <p:spPr>
            <a:xfrm>
              <a:off x="95693" y="467832"/>
              <a:ext cx="288000" cy="289294"/>
            </a:xfrm>
            <a:prstGeom prst="ellipse">
              <a:avLst/>
            </a:prstGeom>
            <a:solidFill>
              <a:srgbClr val="33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47" name="Ellipse 46">
              <a:extLst>
                <a:ext uri="{FF2B5EF4-FFF2-40B4-BE49-F238E27FC236}">
                  <a16:creationId xmlns:a16="http://schemas.microsoft.com/office/drawing/2014/main" id="{7B87550B-267E-4800-9D2B-93895B82D338}"/>
                </a:ext>
              </a:extLst>
            </p:cNvPr>
            <p:cNvSpPr/>
            <p:nvPr/>
          </p:nvSpPr>
          <p:spPr>
            <a:xfrm>
              <a:off x="0" y="180753"/>
              <a:ext cx="288000" cy="289294"/>
            </a:xfrm>
            <a:prstGeom prst="ellipse">
              <a:avLst/>
            </a:prstGeom>
            <a:solidFill>
              <a:srgbClr val="33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48" name="Ellipse 47">
              <a:extLst>
                <a:ext uri="{FF2B5EF4-FFF2-40B4-BE49-F238E27FC236}">
                  <a16:creationId xmlns:a16="http://schemas.microsoft.com/office/drawing/2014/main" id="{29CCFCEF-FE81-470F-BB34-B868F2654391}"/>
                </a:ext>
              </a:extLst>
            </p:cNvPr>
            <p:cNvSpPr/>
            <p:nvPr/>
          </p:nvSpPr>
          <p:spPr>
            <a:xfrm>
              <a:off x="233916" y="0"/>
              <a:ext cx="287655" cy="288925"/>
            </a:xfrm>
            <a:prstGeom prst="ellipse">
              <a:avLst/>
            </a:prstGeom>
            <a:solidFill>
              <a:srgbClr val="33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49" name="Ellipse 48">
              <a:extLst>
                <a:ext uri="{FF2B5EF4-FFF2-40B4-BE49-F238E27FC236}">
                  <a16:creationId xmlns:a16="http://schemas.microsoft.com/office/drawing/2014/main" id="{C517F99E-86FB-4885-821A-041E2C0FD33F}"/>
                </a:ext>
              </a:extLst>
            </p:cNvPr>
            <p:cNvSpPr/>
            <p:nvPr/>
          </p:nvSpPr>
          <p:spPr>
            <a:xfrm>
              <a:off x="404037" y="467832"/>
              <a:ext cx="288000" cy="289294"/>
            </a:xfrm>
            <a:prstGeom prst="ellipse">
              <a:avLst/>
            </a:prstGeom>
            <a:solidFill>
              <a:srgbClr val="33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463D19A7-B659-4279-9F09-1E5BE0A28D6C}"/>
                </a:ext>
              </a:extLst>
            </p:cNvPr>
            <p:cNvSpPr/>
            <p:nvPr/>
          </p:nvSpPr>
          <p:spPr>
            <a:xfrm>
              <a:off x="478465" y="180753"/>
              <a:ext cx="288000" cy="289294"/>
            </a:xfrm>
            <a:prstGeom prst="ellipse">
              <a:avLst/>
            </a:prstGeom>
            <a:solidFill>
              <a:srgbClr val="33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</p:grpSp>
      <p:sp>
        <p:nvSpPr>
          <p:cNvPr id="52" name="Rechteck 51">
            <a:extLst>
              <a:ext uri="{FF2B5EF4-FFF2-40B4-BE49-F238E27FC236}">
                <a16:creationId xmlns:a16="http://schemas.microsoft.com/office/drawing/2014/main" id="{7B50A37A-EA31-4302-A3ED-0DD6A965CF98}"/>
              </a:ext>
            </a:extLst>
          </p:cNvPr>
          <p:cNvSpPr/>
          <p:nvPr/>
        </p:nvSpPr>
        <p:spPr>
          <a:xfrm>
            <a:off x="6113324" y="3958763"/>
            <a:ext cx="2451100" cy="641985"/>
          </a:xfrm>
          <a:prstGeom prst="rect">
            <a:avLst/>
          </a:prstGeom>
          <a:noFill/>
          <a:ln w="28575">
            <a:solidFill>
              <a:srgbClr val="33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de-DE" sz="1600" b="1">
                <a:solidFill>
                  <a:srgbClr val="33CC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Hypothese</a:t>
            </a:r>
            <a:endParaRPr lang="de-DE" sz="12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3" name="Gruppieren 52">
            <a:extLst>
              <a:ext uri="{FF2B5EF4-FFF2-40B4-BE49-F238E27FC236}">
                <a16:creationId xmlns:a16="http://schemas.microsoft.com/office/drawing/2014/main" id="{459D87DA-D4E9-4DD0-8337-6A03E028BD5D}"/>
              </a:ext>
            </a:extLst>
          </p:cNvPr>
          <p:cNvGrpSpPr/>
          <p:nvPr/>
        </p:nvGrpSpPr>
        <p:grpSpPr>
          <a:xfrm>
            <a:off x="2106335" y="2460731"/>
            <a:ext cx="719456" cy="719454"/>
            <a:chOff x="0" y="0"/>
            <a:chExt cx="766465" cy="757126"/>
          </a:xfrm>
          <a:solidFill>
            <a:srgbClr val="0099FF"/>
          </a:solidFill>
        </p:grpSpPr>
        <p:sp>
          <p:nvSpPr>
            <p:cNvPr id="54" name="Ellipse 53">
              <a:extLst>
                <a:ext uri="{FF2B5EF4-FFF2-40B4-BE49-F238E27FC236}">
                  <a16:creationId xmlns:a16="http://schemas.microsoft.com/office/drawing/2014/main" id="{35E999FC-1C39-4AD8-A669-7079D7277791}"/>
                </a:ext>
              </a:extLst>
            </p:cNvPr>
            <p:cNvSpPr/>
            <p:nvPr/>
          </p:nvSpPr>
          <p:spPr>
            <a:xfrm>
              <a:off x="95693" y="467832"/>
              <a:ext cx="288000" cy="28929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55" name="Ellipse 54">
              <a:extLst>
                <a:ext uri="{FF2B5EF4-FFF2-40B4-BE49-F238E27FC236}">
                  <a16:creationId xmlns:a16="http://schemas.microsoft.com/office/drawing/2014/main" id="{801864F7-6ADA-4887-9ED3-BE3E9B6EA016}"/>
                </a:ext>
              </a:extLst>
            </p:cNvPr>
            <p:cNvSpPr/>
            <p:nvPr/>
          </p:nvSpPr>
          <p:spPr>
            <a:xfrm>
              <a:off x="0" y="180753"/>
              <a:ext cx="288000" cy="28929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56" name="Ellipse 55">
              <a:extLst>
                <a:ext uri="{FF2B5EF4-FFF2-40B4-BE49-F238E27FC236}">
                  <a16:creationId xmlns:a16="http://schemas.microsoft.com/office/drawing/2014/main" id="{FC75D7DC-C2BA-4A46-94EA-A04B202A8F92}"/>
                </a:ext>
              </a:extLst>
            </p:cNvPr>
            <p:cNvSpPr/>
            <p:nvPr/>
          </p:nvSpPr>
          <p:spPr>
            <a:xfrm>
              <a:off x="233916" y="0"/>
              <a:ext cx="287655" cy="28892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57" name="Ellipse 56">
              <a:extLst>
                <a:ext uri="{FF2B5EF4-FFF2-40B4-BE49-F238E27FC236}">
                  <a16:creationId xmlns:a16="http://schemas.microsoft.com/office/drawing/2014/main" id="{D6F2913D-1F0F-4510-B13A-2A4C3720A70C}"/>
                </a:ext>
              </a:extLst>
            </p:cNvPr>
            <p:cNvSpPr/>
            <p:nvPr/>
          </p:nvSpPr>
          <p:spPr>
            <a:xfrm>
              <a:off x="404037" y="467832"/>
              <a:ext cx="288000" cy="28929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58" name="Ellipse 57">
              <a:extLst>
                <a:ext uri="{FF2B5EF4-FFF2-40B4-BE49-F238E27FC236}">
                  <a16:creationId xmlns:a16="http://schemas.microsoft.com/office/drawing/2014/main" id="{C3EA9AB8-D27D-464F-AE0D-6F0BF4C61389}"/>
                </a:ext>
              </a:extLst>
            </p:cNvPr>
            <p:cNvSpPr/>
            <p:nvPr/>
          </p:nvSpPr>
          <p:spPr>
            <a:xfrm>
              <a:off x="478465" y="180753"/>
              <a:ext cx="288000" cy="28929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</p:grpSp>
      <p:grpSp>
        <p:nvGrpSpPr>
          <p:cNvPr id="59" name="Gruppieren 58">
            <a:extLst>
              <a:ext uri="{FF2B5EF4-FFF2-40B4-BE49-F238E27FC236}">
                <a16:creationId xmlns:a16="http://schemas.microsoft.com/office/drawing/2014/main" id="{F30F43CB-1821-40A4-A12F-3AEDDD29E5A8}"/>
              </a:ext>
            </a:extLst>
          </p:cNvPr>
          <p:cNvGrpSpPr/>
          <p:nvPr/>
        </p:nvGrpSpPr>
        <p:grpSpPr>
          <a:xfrm>
            <a:off x="3147684" y="2460731"/>
            <a:ext cx="719455" cy="719454"/>
            <a:chOff x="0" y="0"/>
            <a:chExt cx="862158" cy="874085"/>
          </a:xfrm>
          <a:solidFill>
            <a:srgbClr val="0099FF"/>
          </a:solidFill>
        </p:grpSpPr>
        <p:sp>
          <p:nvSpPr>
            <p:cNvPr id="60" name="Ellipse 59">
              <a:extLst>
                <a:ext uri="{FF2B5EF4-FFF2-40B4-BE49-F238E27FC236}">
                  <a16:creationId xmlns:a16="http://schemas.microsoft.com/office/drawing/2014/main" id="{FDBA3159-D719-4F35-853D-FC2D0826CF7F}"/>
                </a:ext>
              </a:extLst>
            </p:cNvPr>
            <p:cNvSpPr/>
            <p:nvPr/>
          </p:nvSpPr>
          <p:spPr>
            <a:xfrm>
              <a:off x="287079" y="0"/>
              <a:ext cx="288000" cy="28929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61" name="Ellipse 60">
              <a:extLst>
                <a:ext uri="{FF2B5EF4-FFF2-40B4-BE49-F238E27FC236}">
                  <a16:creationId xmlns:a16="http://schemas.microsoft.com/office/drawing/2014/main" id="{894003F5-85DC-4F14-A429-D292C6CC6D6E}"/>
                </a:ext>
              </a:extLst>
            </p:cNvPr>
            <p:cNvSpPr/>
            <p:nvPr/>
          </p:nvSpPr>
          <p:spPr>
            <a:xfrm>
              <a:off x="287079" y="297712"/>
              <a:ext cx="288000" cy="28929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62" name="Ellipse 61">
              <a:extLst>
                <a:ext uri="{FF2B5EF4-FFF2-40B4-BE49-F238E27FC236}">
                  <a16:creationId xmlns:a16="http://schemas.microsoft.com/office/drawing/2014/main" id="{5B787878-D9CD-4F00-95EF-5220099D28DA}"/>
                </a:ext>
              </a:extLst>
            </p:cNvPr>
            <p:cNvSpPr/>
            <p:nvPr/>
          </p:nvSpPr>
          <p:spPr>
            <a:xfrm>
              <a:off x="0" y="287079"/>
              <a:ext cx="288000" cy="28929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63" name="Ellipse 62">
              <a:extLst>
                <a:ext uri="{FF2B5EF4-FFF2-40B4-BE49-F238E27FC236}">
                  <a16:creationId xmlns:a16="http://schemas.microsoft.com/office/drawing/2014/main" id="{0D2A747C-092B-40FE-8874-6E2E941A2076}"/>
                </a:ext>
              </a:extLst>
            </p:cNvPr>
            <p:cNvSpPr/>
            <p:nvPr/>
          </p:nvSpPr>
          <p:spPr>
            <a:xfrm>
              <a:off x="574158" y="287079"/>
              <a:ext cx="288000" cy="28929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64" name="Ellipse 63">
              <a:extLst>
                <a:ext uri="{FF2B5EF4-FFF2-40B4-BE49-F238E27FC236}">
                  <a16:creationId xmlns:a16="http://schemas.microsoft.com/office/drawing/2014/main" id="{D2D4C136-30DB-4EB8-B1CF-D8EE41FB40B0}"/>
                </a:ext>
              </a:extLst>
            </p:cNvPr>
            <p:cNvSpPr/>
            <p:nvPr/>
          </p:nvSpPr>
          <p:spPr>
            <a:xfrm>
              <a:off x="287079" y="584791"/>
              <a:ext cx="288000" cy="28929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</p:grpSp>
      <p:sp>
        <p:nvSpPr>
          <p:cNvPr id="65" name="Rechteck 64">
            <a:extLst>
              <a:ext uri="{FF2B5EF4-FFF2-40B4-BE49-F238E27FC236}">
                <a16:creationId xmlns:a16="http://schemas.microsoft.com/office/drawing/2014/main" id="{8F81B9AB-DB7E-4803-8819-0B42094F4539}"/>
              </a:ext>
            </a:extLst>
          </p:cNvPr>
          <p:cNvSpPr/>
          <p:nvPr/>
        </p:nvSpPr>
        <p:spPr>
          <a:xfrm>
            <a:off x="6096000" y="2503841"/>
            <a:ext cx="2451100" cy="641985"/>
          </a:xfrm>
          <a:prstGeom prst="rect">
            <a:avLst/>
          </a:prstGeom>
          <a:noFill/>
          <a:ln w="28575">
            <a:solidFill>
              <a:srgbClr val="00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de-DE" sz="1600" b="1">
                <a:solidFill>
                  <a:srgbClr val="0099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Experiment</a:t>
            </a:r>
            <a:endParaRPr lang="de-DE" sz="12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66" name="Gruppieren 65">
            <a:extLst>
              <a:ext uri="{FF2B5EF4-FFF2-40B4-BE49-F238E27FC236}">
                <a16:creationId xmlns:a16="http://schemas.microsoft.com/office/drawing/2014/main" id="{46347CA4-4B65-4008-B3ED-1DA7D4FE47DF}"/>
              </a:ext>
            </a:extLst>
          </p:cNvPr>
          <p:cNvGrpSpPr/>
          <p:nvPr/>
        </p:nvGrpSpPr>
        <p:grpSpPr>
          <a:xfrm>
            <a:off x="3144639" y="997057"/>
            <a:ext cx="719455" cy="719454"/>
            <a:chOff x="0" y="0"/>
            <a:chExt cx="862158" cy="874085"/>
          </a:xfrm>
          <a:solidFill>
            <a:srgbClr val="0066FF"/>
          </a:solidFill>
        </p:grpSpPr>
        <p:sp>
          <p:nvSpPr>
            <p:cNvPr id="67" name="Ellipse 66">
              <a:extLst>
                <a:ext uri="{FF2B5EF4-FFF2-40B4-BE49-F238E27FC236}">
                  <a16:creationId xmlns:a16="http://schemas.microsoft.com/office/drawing/2014/main" id="{E02FA8BB-9567-4784-BE27-28F2805DF02B}"/>
                </a:ext>
              </a:extLst>
            </p:cNvPr>
            <p:cNvSpPr/>
            <p:nvPr/>
          </p:nvSpPr>
          <p:spPr>
            <a:xfrm>
              <a:off x="287079" y="0"/>
              <a:ext cx="288000" cy="28929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68" name="Ellipse 67">
              <a:extLst>
                <a:ext uri="{FF2B5EF4-FFF2-40B4-BE49-F238E27FC236}">
                  <a16:creationId xmlns:a16="http://schemas.microsoft.com/office/drawing/2014/main" id="{B83C3211-658D-4897-B9F2-3080FA711CC1}"/>
                </a:ext>
              </a:extLst>
            </p:cNvPr>
            <p:cNvSpPr/>
            <p:nvPr/>
          </p:nvSpPr>
          <p:spPr>
            <a:xfrm>
              <a:off x="287079" y="297712"/>
              <a:ext cx="288000" cy="28929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69" name="Ellipse 68">
              <a:extLst>
                <a:ext uri="{FF2B5EF4-FFF2-40B4-BE49-F238E27FC236}">
                  <a16:creationId xmlns:a16="http://schemas.microsoft.com/office/drawing/2014/main" id="{A67A7091-0BEB-49D8-8CC6-8615865E7C0A}"/>
                </a:ext>
              </a:extLst>
            </p:cNvPr>
            <p:cNvSpPr/>
            <p:nvPr/>
          </p:nvSpPr>
          <p:spPr>
            <a:xfrm>
              <a:off x="0" y="287079"/>
              <a:ext cx="288000" cy="28929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70" name="Ellipse 69">
              <a:extLst>
                <a:ext uri="{FF2B5EF4-FFF2-40B4-BE49-F238E27FC236}">
                  <a16:creationId xmlns:a16="http://schemas.microsoft.com/office/drawing/2014/main" id="{D8195B2E-2D51-4850-9050-C560CCABC942}"/>
                </a:ext>
              </a:extLst>
            </p:cNvPr>
            <p:cNvSpPr/>
            <p:nvPr/>
          </p:nvSpPr>
          <p:spPr>
            <a:xfrm>
              <a:off x="574158" y="287079"/>
              <a:ext cx="288000" cy="28929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71" name="Ellipse 70">
              <a:extLst>
                <a:ext uri="{FF2B5EF4-FFF2-40B4-BE49-F238E27FC236}">
                  <a16:creationId xmlns:a16="http://schemas.microsoft.com/office/drawing/2014/main" id="{41566BF8-7D82-45AF-8B0F-A0AF0D73C6FB}"/>
                </a:ext>
              </a:extLst>
            </p:cNvPr>
            <p:cNvSpPr/>
            <p:nvPr/>
          </p:nvSpPr>
          <p:spPr>
            <a:xfrm>
              <a:off x="287079" y="584791"/>
              <a:ext cx="288000" cy="28929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</p:grpSp>
      <p:cxnSp>
        <p:nvCxnSpPr>
          <p:cNvPr id="72" name="Gerade Verbindung mit Pfeil 71">
            <a:extLst>
              <a:ext uri="{FF2B5EF4-FFF2-40B4-BE49-F238E27FC236}">
                <a16:creationId xmlns:a16="http://schemas.microsoft.com/office/drawing/2014/main" id="{DBAF942B-07EE-41D7-BCDE-47A8C3DBD09F}"/>
              </a:ext>
            </a:extLst>
          </p:cNvPr>
          <p:cNvCxnSpPr/>
          <p:nvPr/>
        </p:nvCxnSpPr>
        <p:spPr>
          <a:xfrm>
            <a:off x="2325904" y="3260830"/>
            <a:ext cx="0" cy="6480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Gerade Verbindung mit Pfeil 72">
            <a:extLst>
              <a:ext uri="{FF2B5EF4-FFF2-40B4-BE49-F238E27FC236}">
                <a16:creationId xmlns:a16="http://schemas.microsoft.com/office/drawing/2014/main" id="{E7EA139F-A230-4982-A9F4-9110453481A3}"/>
              </a:ext>
            </a:extLst>
          </p:cNvPr>
          <p:cNvCxnSpPr/>
          <p:nvPr/>
        </p:nvCxnSpPr>
        <p:spPr>
          <a:xfrm flipH="1" flipV="1">
            <a:off x="2593098" y="3232323"/>
            <a:ext cx="0" cy="648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Gerade Verbindung mit Pfeil 73">
            <a:extLst>
              <a:ext uri="{FF2B5EF4-FFF2-40B4-BE49-F238E27FC236}">
                <a16:creationId xmlns:a16="http://schemas.microsoft.com/office/drawing/2014/main" id="{7153390C-484A-4014-B53B-ED6B6A2B2312}"/>
              </a:ext>
            </a:extLst>
          </p:cNvPr>
          <p:cNvCxnSpPr/>
          <p:nvPr/>
        </p:nvCxnSpPr>
        <p:spPr>
          <a:xfrm flipH="1" flipV="1">
            <a:off x="3524419" y="3218267"/>
            <a:ext cx="0" cy="648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Verbinder: gewinkelt 74">
            <a:extLst>
              <a:ext uri="{FF2B5EF4-FFF2-40B4-BE49-F238E27FC236}">
                <a16:creationId xmlns:a16="http://schemas.microsoft.com/office/drawing/2014/main" id="{E471BE25-8089-447C-9D30-5C2484D3ECB5}"/>
              </a:ext>
            </a:extLst>
          </p:cNvPr>
          <p:cNvCxnSpPr>
            <a:cxnSpLocks/>
          </p:cNvCxnSpPr>
          <p:nvPr/>
        </p:nvCxnSpPr>
        <p:spPr>
          <a:xfrm flipH="1">
            <a:off x="6065414" y="2688712"/>
            <a:ext cx="36000" cy="1620000"/>
          </a:xfrm>
          <a:prstGeom prst="bentConnector3">
            <a:avLst>
              <a:gd name="adj1" fmla="val 853894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 Verbindung mit Pfeil 76">
            <a:extLst>
              <a:ext uri="{FF2B5EF4-FFF2-40B4-BE49-F238E27FC236}">
                <a16:creationId xmlns:a16="http://schemas.microsoft.com/office/drawing/2014/main" id="{BDB6C22A-A3FA-417A-9810-D9C3389DB397}"/>
              </a:ext>
            </a:extLst>
          </p:cNvPr>
          <p:cNvCxnSpPr/>
          <p:nvPr/>
        </p:nvCxnSpPr>
        <p:spPr>
          <a:xfrm flipV="1">
            <a:off x="3510930" y="1786098"/>
            <a:ext cx="0" cy="612000"/>
          </a:xfrm>
          <a:prstGeom prst="straightConnector1">
            <a:avLst/>
          </a:prstGeom>
          <a:ln w="38100">
            <a:solidFill>
              <a:srgbClr val="00FF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Rechteck 77">
            <a:extLst>
              <a:ext uri="{FF2B5EF4-FFF2-40B4-BE49-F238E27FC236}">
                <a16:creationId xmlns:a16="http://schemas.microsoft.com/office/drawing/2014/main" id="{AAA3E94E-D97A-4EF3-8AF2-D0D7418F1821}"/>
              </a:ext>
            </a:extLst>
          </p:cNvPr>
          <p:cNvSpPr/>
          <p:nvPr/>
        </p:nvSpPr>
        <p:spPr>
          <a:xfrm>
            <a:off x="6113324" y="912357"/>
            <a:ext cx="2451100" cy="641985"/>
          </a:xfrm>
          <a:prstGeom prst="rect">
            <a:avLst/>
          </a:prstGeom>
          <a:noFill/>
          <a:ln w="285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de-DE" sz="1600" b="1">
                <a:solidFill>
                  <a:srgbClr val="0066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Gesetz</a:t>
            </a:r>
            <a:endParaRPr lang="de-DE" sz="12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9" name="Verbinder: gewinkelt 78">
            <a:extLst>
              <a:ext uri="{FF2B5EF4-FFF2-40B4-BE49-F238E27FC236}">
                <a16:creationId xmlns:a16="http://schemas.microsoft.com/office/drawing/2014/main" id="{86062E9B-346A-4B9D-AF42-E36122AAF58E}"/>
              </a:ext>
            </a:extLst>
          </p:cNvPr>
          <p:cNvCxnSpPr>
            <a:cxnSpLocks/>
          </p:cNvCxnSpPr>
          <p:nvPr/>
        </p:nvCxnSpPr>
        <p:spPr>
          <a:xfrm flipV="1">
            <a:off x="8549111" y="1072636"/>
            <a:ext cx="36000" cy="1620000"/>
          </a:xfrm>
          <a:prstGeom prst="bentConnector3">
            <a:avLst>
              <a:gd name="adj1" fmla="val 898451"/>
            </a:avLst>
          </a:prstGeom>
          <a:ln w="28575">
            <a:solidFill>
              <a:srgbClr val="00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0061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Breitbild</PresentationFormat>
  <Paragraphs>7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Schatz, Madlen</dc:creator>
  <cp:lastModifiedBy>Schatz, Madlen</cp:lastModifiedBy>
  <cp:revision>1</cp:revision>
  <dcterms:created xsi:type="dcterms:W3CDTF">2021-12-13T14:11:56Z</dcterms:created>
  <dcterms:modified xsi:type="dcterms:W3CDTF">2021-12-13T14:31:57Z</dcterms:modified>
</cp:coreProperties>
</file>