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756" y="10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cken des Rechtecks auf der gleichen Seite abrunden 157">
            <a:extLst>
              <a:ext uri="{FF2B5EF4-FFF2-40B4-BE49-F238E27FC236}">
                <a16:creationId xmlns:a16="http://schemas.microsoft.com/office/drawing/2014/main" id="{6D60FCB2-DA3B-4450-A7F6-8A298B6FD9B1}"/>
              </a:ext>
            </a:extLst>
          </p:cNvPr>
          <p:cNvSpPr>
            <a:spLocks noChangeAspect="1"/>
          </p:cNvSpPr>
          <p:nvPr/>
        </p:nvSpPr>
        <p:spPr>
          <a:xfrm flipV="1">
            <a:off x="4640600" y="2632826"/>
            <a:ext cx="640000" cy="3600000"/>
          </a:xfrm>
          <a:custGeom>
            <a:avLst/>
            <a:gdLst>
              <a:gd name="connsiteX0" fmla="*/ 288000 w 576000"/>
              <a:gd name="connsiteY0" fmla="*/ 0 h 3240000"/>
              <a:gd name="connsiteX1" fmla="*/ 288000 w 576000"/>
              <a:gd name="connsiteY1" fmla="*/ 0 h 3240000"/>
              <a:gd name="connsiteX2" fmla="*/ 576000 w 576000"/>
              <a:gd name="connsiteY2" fmla="*/ 288000 h 3240000"/>
              <a:gd name="connsiteX3" fmla="*/ 576000 w 576000"/>
              <a:gd name="connsiteY3" fmla="*/ 3240000 h 3240000"/>
              <a:gd name="connsiteX4" fmla="*/ 576000 w 576000"/>
              <a:gd name="connsiteY4" fmla="*/ 3240000 h 3240000"/>
              <a:gd name="connsiteX5" fmla="*/ 0 w 576000"/>
              <a:gd name="connsiteY5" fmla="*/ 3240000 h 3240000"/>
              <a:gd name="connsiteX6" fmla="*/ 0 w 576000"/>
              <a:gd name="connsiteY6" fmla="*/ 3240000 h 3240000"/>
              <a:gd name="connsiteX7" fmla="*/ 0 w 576000"/>
              <a:gd name="connsiteY7" fmla="*/ 288000 h 3240000"/>
              <a:gd name="connsiteX8" fmla="*/ 288000 w 576000"/>
              <a:gd name="connsiteY8" fmla="*/ 0 h 3240000"/>
              <a:gd name="connsiteX0" fmla="*/ 0 w 667440"/>
              <a:gd name="connsiteY0" fmla="*/ 3240000 h 3331440"/>
              <a:gd name="connsiteX1" fmla="*/ 0 w 667440"/>
              <a:gd name="connsiteY1" fmla="*/ 3240000 h 3331440"/>
              <a:gd name="connsiteX2" fmla="*/ 0 w 667440"/>
              <a:gd name="connsiteY2" fmla="*/ 288000 h 3331440"/>
              <a:gd name="connsiteX3" fmla="*/ 288000 w 667440"/>
              <a:gd name="connsiteY3" fmla="*/ 0 h 3331440"/>
              <a:gd name="connsiteX4" fmla="*/ 288000 w 667440"/>
              <a:gd name="connsiteY4" fmla="*/ 0 h 3331440"/>
              <a:gd name="connsiteX5" fmla="*/ 576000 w 667440"/>
              <a:gd name="connsiteY5" fmla="*/ 288000 h 3331440"/>
              <a:gd name="connsiteX6" fmla="*/ 576000 w 667440"/>
              <a:gd name="connsiteY6" fmla="*/ 3240000 h 3331440"/>
              <a:gd name="connsiteX7" fmla="*/ 667440 w 667440"/>
              <a:gd name="connsiteY7" fmla="*/ 3331440 h 3331440"/>
              <a:gd name="connsiteX0" fmla="*/ 0 w 576000"/>
              <a:gd name="connsiteY0" fmla="*/ 3240000 h 3240000"/>
              <a:gd name="connsiteX1" fmla="*/ 0 w 576000"/>
              <a:gd name="connsiteY1" fmla="*/ 3240000 h 3240000"/>
              <a:gd name="connsiteX2" fmla="*/ 0 w 576000"/>
              <a:gd name="connsiteY2" fmla="*/ 288000 h 3240000"/>
              <a:gd name="connsiteX3" fmla="*/ 288000 w 576000"/>
              <a:gd name="connsiteY3" fmla="*/ 0 h 3240000"/>
              <a:gd name="connsiteX4" fmla="*/ 288000 w 576000"/>
              <a:gd name="connsiteY4" fmla="*/ 0 h 3240000"/>
              <a:gd name="connsiteX5" fmla="*/ 576000 w 576000"/>
              <a:gd name="connsiteY5" fmla="*/ 288000 h 3240000"/>
              <a:gd name="connsiteX6" fmla="*/ 576000 w 576000"/>
              <a:gd name="connsiteY6" fmla="*/ 324000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000" h="3240000">
                <a:moveTo>
                  <a:pt x="0" y="3240000"/>
                </a:moveTo>
                <a:lnTo>
                  <a:pt x="0" y="3240000"/>
                </a:lnTo>
                <a:lnTo>
                  <a:pt x="0" y="288000"/>
                </a:lnTo>
                <a:cubicBezTo>
                  <a:pt x="0" y="128942"/>
                  <a:pt x="128942" y="0"/>
                  <a:pt x="288000" y="0"/>
                </a:cubicBezTo>
                <a:lnTo>
                  <a:pt x="288000" y="0"/>
                </a:lnTo>
                <a:cubicBezTo>
                  <a:pt x="447058" y="0"/>
                  <a:pt x="576000" y="128942"/>
                  <a:pt x="576000" y="288000"/>
                </a:cubicBezTo>
                <a:lnTo>
                  <a:pt x="576000" y="3240000"/>
                </a:lnTo>
              </a:path>
            </a:pathLst>
          </a:custGeom>
          <a:gradFill>
            <a:gsLst>
              <a:gs pos="80000">
                <a:schemeClr val="accent5">
                  <a:alpha val="25000"/>
                </a:schemeClr>
              </a:gs>
              <a:gs pos="80000">
                <a:schemeClr val="bg1"/>
              </a:gs>
            </a:gsLst>
            <a:lin ang="5400000" scaled="1"/>
          </a:gradFill>
          <a:ln w="22225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lussdiagramm: Verbinder zu einer anderen Seite 5">
            <a:extLst>
              <a:ext uri="{FF2B5EF4-FFF2-40B4-BE49-F238E27FC236}">
                <a16:creationId xmlns:a16="http://schemas.microsoft.com/office/drawing/2014/main" id="{128D6C16-CDB0-4B88-88CA-46DE34940531}"/>
              </a:ext>
            </a:extLst>
          </p:cNvPr>
          <p:cNvSpPr/>
          <p:nvPr/>
        </p:nvSpPr>
        <p:spPr>
          <a:xfrm>
            <a:off x="4640600" y="2285999"/>
            <a:ext cx="640000" cy="98584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3877 w 10000"/>
              <a:gd name="connsiteY4" fmla="*/ 9543 h 10000"/>
              <a:gd name="connsiteX5" fmla="*/ 0 w 10000"/>
              <a:gd name="connsiteY5" fmla="*/ 8000 h 10000"/>
              <a:gd name="connsiteX6" fmla="*/ 0 w 10000"/>
              <a:gd name="connsiteY6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2165 w 10000"/>
              <a:gd name="connsiteY4" fmla="*/ 9880 h 10000"/>
              <a:gd name="connsiteX5" fmla="*/ 0 w 10000"/>
              <a:gd name="connsiteY5" fmla="*/ 8000 h 10000"/>
              <a:gd name="connsiteX6" fmla="*/ 0 w 10000"/>
              <a:gd name="connsiteY6" fmla="*/ 0 h 10000"/>
              <a:gd name="connsiteX0" fmla="*/ 0 w 10000"/>
              <a:gd name="connsiteY0" fmla="*/ 0 h 9952"/>
              <a:gd name="connsiteX1" fmla="*/ 10000 w 10000"/>
              <a:gd name="connsiteY1" fmla="*/ 0 h 9952"/>
              <a:gd name="connsiteX2" fmla="*/ 10000 w 10000"/>
              <a:gd name="connsiteY2" fmla="*/ 8000 h 9952"/>
              <a:gd name="connsiteX3" fmla="*/ 7679 w 10000"/>
              <a:gd name="connsiteY3" fmla="*/ 9952 h 9952"/>
              <a:gd name="connsiteX4" fmla="*/ 2165 w 10000"/>
              <a:gd name="connsiteY4" fmla="*/ 9880 h 9952"/>
              <a:gd name="connsiteX5" fmla="*/ 0 w 10000"/>
              <a:gd name="connsiteY5" fmla="*/ 8000 h 9952"/>
              <a:gd name="connsiteX6" fmla="*/ 0 w 10000"/>
              <a:gd name="connsiteY6" fmla="*/ 0 h 995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39 h 10000"/>
              <a:gd name="connsiteX3" fmla="*/ 7679 w 10000"/>
              <a:gd name="connsiteY3" fmla="*/ 10000 h 10000"/>
              <a:gd name="connsiteX4" fmla="*/ 2128 w 10000"/>
              <a:gd name="connsiteY4" fmla="*/ 9976 h 10000"/>
              <a:gd name="connsiteX5" fmla="*/ 0 w 10000"/>
              <a:gd name="connsiteY5" fmla="*/ 8039 h 10000"/>
              <a:gd name="connsiteX6" fmla="*/ 0 w 1000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8039"/>
                </a:lnTo>
                <a:lnTo>
                  <a:pt x="7679" y="10000"/>
                </a:lnTo>
                <a:lnTo>
                  <a:pt x="2128" y="9976"/>
                </a:lnTo>
                <a:lnTo>
                  <a:pt x="0" y="803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909AA849-DAE9-43E3-BC67-3F8DD76AD2EC}"/>
              </a:ext>
            </a:extLst>
          </p:cNvPr>
          <p:cNvSpPr/>
          <p:nvPr/>
        </p:nvSpPr>
        <p:spPr>
          <a:xfrm>
            <a:off x="4945785" y="1276351"/>
            <a:ext cx="750166" cy="1511300"/>
          </a:xfrm>
          <a:custGeom>
            <a:avLst/>
            <a:gdLst>
              <a:gd name="connsiteX0" fmla="*/ 78890 w 821840"/>
              <a:gd name="connsiteY0" fmla="*/ 2066925 h 2066925"/>
              <a:gd name="connsiteX1" fmla="*/ 69365 w 821840"/>
              <a:gd name="connsiteY1" fmla="*/ 352425 h 2066925"/>
              <a:gd name="connsiteX2" fmla="*/ 821840 w 821840"/>
              <a:gd name="connsiteY2" fmla="*/ 0 h 2066925"/>
              <a:gd name="connsiteX0" fmla="*/ 33153 w 776103"/>
              <a:gd name="connsiteY0" fmla="*/ 2066925 h 2066925"/>
              <a:gd name="connsiteX1" fmla="*/ 23628 w 776103"/>
              <a:gd name="connsiteY1" fmla="*/ 352425 h 2066925"/>
              <a:gd name="connsiteX2" fmla="*/ 776103 w 776103"/>
              <a:gd name="connsiteY2" fmla="*/ 0 h 2066925"/>
              <a:gd name="connsiteX0" fmla="*/ 10165 w 753115"/>
              <a:gd name="connsiteY0" fmla="*/ 2066925 h 2066925"/>
              <a:gd name="connsiteX1" fmla="*/ 640 w 753115"/>
              <a:gd name="connsiteY1" fmla="*/ 352425 h 2066925"/>
              <a:gd name="connsiteX2" fmla="*/ 753115 w 753115"/>
              <a:gd name="connsiteY2" fmla="*/ 0 h 2066925"/>
              <a:gd name="connsiteX0" fmla="*/ 10165 w 753115"/>
              <a:gd name="connsiteY0" fmla="*/ 2066925 h 2066925"/>
              <a:gd name="connsiteX1" fmla="*/ 640 w 753115"/>
              <a:gd name="connsiteY1" fmla="*/ 352425 h 2066925"/>
              <a:gd name="connsiteX2" fmla="*/ 753115 w 753115"/>
              <a:gd name="connsiteY2" fmla="*/ 0 h 2066925"/>
              <a:gd name="connsiteX0" fmla="*/ 7216 w 750166"/>
              <a:gd name="connsiteY0" fmla="*/ 2066925 h 2066925"/>
              <a:gd name="connsiteX1" fmla="*/ 866 w 750166"/>
              <a:gd name="connsiteY1" fmla="*/ 352425 h 2066925"/>
              <a:gd name="connsiteX2" fmla="*/ 750166 w 750166"/>
              <a:gd name="connsiteY2" fmla="*/ 0 h 206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0166" h="2066925">
                <a:moveTo>
                  <a:pt x="7216" y="2066925"/>
                </a:moveTo>
                <a:cubicBezTo>
                  <a:pt x="4041" y="1378743"/>
                  <a:pt x="-2309" y="700087"/>
                  <a:pt x="866" y="352425"/>
                </a:cubicBezTo>
                <a:cubicBezTo>
                  <a:pt x="4041" y="4763"/>
                  <a:pt x="435841" y="3969"/>
                  <a:pt x="750166" y="0"/>
                </a:cubicBezTo>
              </a:path>
            </a:pathLst>
          </a:cu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6550161-42BB-4DDA-A952-B69E7F53D8BF}"/>
              </a:ext>
            </a:extLst>
          </p:cNvPr>
          <p:cNvSpPr/>
          <p:nvPr/>
        </p:nvSpPr>
        <p:spPr>
          <a:xfrm>
            <a:off x="4864100" y="2708275"/>
            <a:ext cx="180975" cy="50165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93CFDD7-134B-4352-89CB-F5E1E5F86B17}"/>
              </a:ext>
            </a:extLst>
          </p:cNvPr>
          <p:cNvSpPr/>
          <p:nvPr/>
        </p:nvSpPr>
        <p:spPr>
          <a:xfrm>
            <a:off x="4892675" y="3216275"/>
            <a:ext cx="120650" cy="127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Legende: mit Linie ohne Rahmen 9">
            <a:extLst>
              <a:ext uri="{FF2B5EF4-FFF2-40B4-BE49-F238E27FC236}">
                <a16:creationId xmlns:a16="http://schemas.microsoft.com/office/drawing/2014/main" id="{8588A78B-5783-4D0A-8E61-87900925F5EA}"/>
              </a:ext>
            </a:extLst>
          </p:cNvPr>
          <p:cNvSpPr/>
          <p:nvPr/>
        </p:nvSpPr>
        <p:spPr>
          <a:xfrm>
            <a:off x="5686426" y="1633901"/>
            <a:ext cx="1447799" cy="360000"/>
          </a:xfrm>
          <a:prstGeom prst="callout1">
            <a:avLst>
              <a:gd name="adj1" fmla="val 53146"/>
              <a:gd name="adj2" fmla="val -438"/>
              <a:gd name="adj3" fmla="val 70167"/>
              <a:gd name="adj4" fmla="val -48859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Zünd-Schnur</a:t>
            </a:r>
          </a:p>
        </p:txBody>
      </p:sp>
      <p:sp>
        <p:nvSpPr>
          <p:cNvPr id="11" name="Legende: mit Linie ohne Rahmen 10">
            <a:extLst>
              <a:ext uri="{FF2B5EF4-FFF2-40B4-BE49-F238E27FC236}">
                <a16:creationId xmlns:a16="http://schemas.microsoft.com/office/drawing/2014/main" id="{1FB38743-D60B-4D61-BDBE-19D0AC39AF11}"/>
              </a:ext>
            </a:extLst>
          </p:cNvPr>
          <p:cNvSpPr/>
          <p:nvPr/>
        </p:nvSpPr>
        <p:spPr>
          <a:xfrm>
            <a:off x="5686426" y="2105999"/>
            <a:ext cx="1447799" cy="360000"/>
          </a:xfrm>
          <a:prstGeom prst="callout1">
            <a:avLst>
              <a:gd name="adj1" fmla="val 50500"/>
              <a:gd name="adj2" fmla="val 220"/>
              <a:gd name="adj3" fmla="val 112500"/>
              <a:gd name="adj4" fmla="val -38333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Holz-Zünder</a:t>
            </a:r>
          </a:p>
        </p:txBody>
      </p:sp>
      <p:sp>
        <p:nvSpPr>
          <p:cNvPr id="12" name="Legende: mit Linie ohne Rahmen 11">
            <a:extLst>
              <a:ext uri="{FF2B5EF4-FFF2-40B4-BE49-F238E27FC236}">
                <a16:creationId xmlns:a16="http://schemas.microsoft.com/office/drawing/2014/main" id="{BAF2F3B0-761F-4CA1-B3F1-9DCE48C50E31}"/>
              </a:ext>
            </a:extLst>
          </p:cNvPr>
          <p:cNvSpPr/>
          <p:nvPr/>
        </p:nvSpPr>
        <p:spPr>
          <a:xfrm>
            <a:off x="5686425" y="2528275"/>
            <a:ext cx="1666875" cy="360000"/>
          </a:xfrm>
          <a:prstGeom prst="callout1">
            <a:avLst>
              <a:gd name="adj1" fmla="val 53146"/>
              <a:gd name="adj2" fmla="val -333"/>
              <a:gd name="adj3" fmla="val 104562"/>
              <a:gd name="adj4" fmla="val -42333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Schwarz-Pulver</a:t>
            </a:r>
          </a:p>
        </p:txBody>
      </p:sp>
      <p:sp>
        <p:nvSpPr>
          <p:cNvPr id="13" name="Legende: mit Linie ohne Rahmen 12">
            <a:extLst>
              <a:ext uri="{FF2B5EF4-FFF2-40B4-BE49-F238E27FC236}">
                <a16:creationId xmlns:a16="http://schemas.microsoft.com/office/drawing/2014/main" id="{CD0084B6-3196-4511-83EE-C1569E337709}"/>
              </a:ext>
            </a:extLst>
          </p:cNvPr>
          <p:cNvSpPr/>
          <p:nvPr/>
        </p:nvSpPr>
        <p:spPr>
          <a:xfrm>
            <a:off x="5686424" y="2983275"/>
            <a:ext cx="1666875" cy="360000"/>
          </a:xfrm>
          <a:prstGeom prst="callout1">
            <a:avLst>
              <a:gd name="adj1" fmla="val 50500"/>
              <a:gd name="adj2" fmla="val -333"/>
              <a:gd name="adj3" fmla="val 86042"/>
              <a:gd name="adj4" fmla="val -43476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Verschluss-Kork</a:t>
            </a:r>
          </a:p>
        </p:txBody>
      </p:sp>
      <p:sp>
        <p:nvSpPr>
          <p:cNvPr id="14" name="Legende: mit Linie ohne Rahmen 13">
            <a:extLst>
              <a:ext uri="{FF2B5EF4-FFF2-40B4-BE49-F238E27FC236}">
                <a16:creationId xmlns:a16="http://schemas.microsoft.com/office/drawing/2014/main" id="{AA418712-9866-4382-BE18-DD5C4AD7B6F1}"/>
              </a:ext>
            </a:extLst>
          </p:cNvPr>
          <p:cNvSpPr/>
          <p:nvPr/>
        </p:nvSpPr>
        <p:spPr>
          <a:xfrm>
            <a:off x="5695951" y="3537923"/>
            <a:ext cx="1666875" cy="360000"/>
          </a:xfrm>
          <a:prstGeom prst="callout1">
            <a:avLst>
              <a:gd name="adj1" fmla="val 50500"/>
              <a:gd name="adj2" fmla="val -333"/>
              <a:gd name="adj3" fmla="val 112500"/>
              <a:gd name="adj4" fmla="val -38333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Spreng-Öl</a:t>
            </a:r>
          </a:p>
        </p:txBody>
      </p:sp>
    </p:spTree>
    <p:extLst>
      <p:ext uri="{BB962C8B-B14F-4D97-AF65-F5344CB8AC3E}">
        <p14:creationId xmlns:p14="http://schemas.microsoft.com/office/powerpoint/2010/main" val="16341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DB582F0-BE39-4B93-8BF8-F82434B3E017}"/>
              </a:ext>
            </a:extLst>
          </p:cNvPr>
          <p:cNvSpPr txBox="1"/>
          <p:nvPr/>
        </p:nvSpPr>
        <p:spPr>
          <a:xfrm>
            <a:off x="2261397" y="566059"/>
            <a:ext cx="5383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mechanische/thermische Zersetzung des Zünd-Hütchens</a:t>
            </a:r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88F19E23-6A82-4AFA-BC77-3FDAF6A54F5F}"/>
              </a:ext>
            </a:extLst>
          </p:cNvPr>
          <p:cNvSpPr/>
          <p:nvPr/>
        </p:nvSpPr>
        <p:spPr>
          <a:xfrm>
            <a:off x="4673601" y="1277256"/>
            <a:ext cx="566057" cy="1248229"/>
          </a:xfrm>
          <a:prstGeom prst="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7FD1F3F-1B62-47D9-B0F5-C39C26DD15EE}"/>
              </a:ext>
            </a:extLst>
          </p:cNvPr>
          <p:cNvSpPr txBox="1"/>
          <p:nvPr/>
        </p:nvSpPr>
        <p:spPr>
          <a:xfrm>
            <a:off x="3276600" y="2898128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Detonationsdruck</a:t>
            </a:r>
          </a:p>
        </p:txBody>
      </p:sp>
      <p:sp>
        <p:nvSpPr>
          <p:cNvPr id="5" name="Pfeil: nach unten 4">
            <a:extLst>
              <a:ext uri="{FF2B5EF4-FFF2-40B4-BE49-F238E27FC236}">
                <a16:creationId xmlns:a16="http://schemas.microsoft.com/office/drawing/2014/main" id="{01D43176-EB13-4D51-B2B2-2D52A758862D}"/>
              </a:ext>
            </a:extLst>
          </p:cNvPr>
          <p:cNvSpPr/>
          <p:nvPr/>
        </p:nvSpPr>
        <p:spPr>
          <a:xfrm>
            <a:off x="4669970" y="3609325"/>
            <a:ext cx="566057" cy="1248229"/>
          </a:xfrm>
          <a:prstGeom prst="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9C5092-F61D-4AFF-A778-7829828BC3D4}"/>
              </a:ext>
            </a:extLst>
          </p:cNvPr>
          <p:cNvSpPr txBox="1"/>
          <p:nvPr/>
        </p:nvSpPr>
        <p:spPr>
          <a:xfrm>
            <a:off x="3563290" y="5230197"/>
            <a:ext cx="2779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Explosion des Sprengstoffes</a:t>
            </a:r>
          </a:p>
        </p:txBody>
      </p:sp>
    </p:spTree>
    <p:extLst>
      <p:ext uri="{BB962C8B-B14F-4D97-AF65-F5344CB8AC3E}">
        <p14:creationId xmlns:p14="http://schemas.microsoft.com/office/powerpoint/2010/main" val="13690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A4-Papier (210 x 297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9</cp:revision>
  <dcterms:created xsi:type="dcterms:W3CDTF">2020-05-18T07:49:30Z</dcterms:created>
  <dcterms:modified xsi:type="dcterms:W3CDTF">2020-06-16T08:29:30Z</dcterms:modified>
</cp:coreProperties>
</file>