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08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6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95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41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05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91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60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78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65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310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17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8F78D-DEAA-4805-A46D-895DDC0C36DD}" type="datetimeFigureOut">
              <a:rPr lang="de-DE" smtClean="0"/>
              <a:t>02.08.2013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8195F-3B4C-4135-998A-CBD8C1E91A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1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2460307" y="350202"/>
            <a:ext cx="7271385" cy="6157596"/>
            <a:chOff x="0" y="0"/>
            <a:chExt cx="7271571" cy="6158090"/>
          </a:xfrm>
        </p:grpSpPr>
        <p:sp>
          <p:nvSpPr>
            <p:cNvPr id="5" name="Rechteck 4"/>
            <p:cNvSpPr/>
            <p:nvPr/>
          </p:nvSpPr>
          <p:spPr>
            <a:xfrm>
              <a:off x="5009017" y="917079"/>
              <a:ext cx="2232248" cy="5112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hteck 5"/>
            <p:cNvSpPr/>
            <p:nvPr/>
          </p:nvSpPr>
          <p:spPr>
            <a:xfrm>
              <a:off x="0" y="917078"/>
              <a:ext cx="2232248" cy="511256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feld 5"/>
            <p:cNvSpPr txBox="1"/>
            <p:nvPr/>
          </p:nvSpPr>
          <p:spPr>
            <a:xfrm>
              <a:off x="0" y="2701058"/>
              <a:ext cx="2232072" cy="1318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2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hoher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de-DE" sz="2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Partialdruck Luft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Textfeld 6"/>
            <p:cNvSpPr txBox="1"/>
            <p:nvPr/>
          </p:nvSpPr>
          <p:spPr>
            <a:xfrm>
              <a:off x="5040134" y="2634621"/>
              <a:ext cx="2231437" cy="1318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2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niedriger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de-DE" sz="28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Partialdruck Abgas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Textfeld 7"/>
            <p:cNvSpPr txBox="1"/>
            <p:nvPr/>
          </p:nvSpPr>
          <p:spPr>
            <a:xfrm>
              <a:off x="252027" y="5544471"/>
              <a:ext cx="1727871" cy="441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24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Halbzelle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Textfeld 8"/>
            <p:cNvSpPr txBox="1"/>
            <p:nvPr/>
          </p:nvSpPr>
          <p:spPr>
            <a:xfrm>
              <a:off x="5292564" y="5544470"/>
              <a:ext cx="1727871" cy="441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2400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Halbzelle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hteck 10"/>
            <p:cNvSpPr/>
            <p:nvPr/>
          </p:nvSpPr>
          <p:spPr>
            <a:xfrm>
              <a:off x="2232248" y="917080"/>
              <a:ext cx="288032" cy="511256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>
              <a:off x="4721007" y="917080"/>
              <a:ext cx="288032" cy="511256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feld 11"/>
            <p:cNvSpPr txBox="1"/>
            <p:nvPr/>
          </p:nvSpPr>
          <p:spPr>
            <a:xfrm rot="5400000">
              <a:off x="413527" y="3992664"/>
              <a:ext cx="3961510" cy="369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b="1" kern="12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Poröse Platinelektrode</a:t>
              </a:r>
              <a:endPara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" name="Textfeld 12"/>
            <p:cNvSpPr txBox="1"/>
            <p:nvPr/>
          </p:nvSpPr>
          <p:spPr>
            <a:xfrm rot="5400000">
              <a:off x="3346339" y="3526255"/>
              <a:ext cx="2988331" cy="369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b="1" kern="12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Poröse Platinelektrode</a:t>
              </a:r>
              <a:endParaRPr lang="de-DE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2509099" y="917080"/>
              <a:ext cx="2200727" cy="511256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cxnSp>
          <p:nvCxnSpPr>
            <p:cNvPr id="16" name="Gerade Verbindung mit Pfeil 15"/>
            <p:cNvCxnSpPr/>
            <p:nvPr/>
          </p:nvCxnSpPr>
          <p:spPr>
            <a:xfrm>
              <a:off x="2808176" y="4036257"/>
              <a:ext cx="155120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feld 20"/>
            <p:cNvSpPr txBox="1"/>
            <p:nvPr/>
          </p:nvSpPr>
          <p:spPr>
            <a:xfrm>
              <a:off x="3307179" y="2466087"/>
              <a:ext cx="862983" cy="5791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6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</a:t>
              </a:r>
              <a:r>
                <a:rPr lang="de-DE" sz="2600" b="1" kern="1200" baseline="30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2-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8" name="Gerade Verbindung 17"/>
            <p:cNvCxnSpPr>
              <a:stCxn id="11" idx="0"/>
            </p:cNvCxnSpPr>
            <p:nvPr/>
          </p:nvCxnSpPr>
          <p:spPr>
            <a:xfrm flipV="1">
              <a:off x="2376264" y="216024"/>
              <a:ext cx="0" cy="701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 flipV="1">
              <a:off x="4865023" y="216024"/>
              <a:ext cx="0" cy="701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>
              <a:off x="2376264" y="224309"/>
              <a:ext cx="11601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>
            <a:xfrm>
              <a:off x="3719898" y="229128"/>
              <a:ext cx="114512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Ellipse 21"/>
            <p:cNvSpPr/>
            <p:nvPr/>
          </p:nvSpPr>
          <p:spPr>
            <a:xfrm>
              <a:off x="3312368" y="0"/>
              <a:ext cx="576064" cy="486968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de-DE" sz="110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de-DE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Gerade Verbindung mit Pfeil 22"/>
            <p:cNvCxnSpPr>
              <a:stCxn id="22" idx="3"/>
              <a:endCxn id="22" idx="7"/>
            </p:cNvCxnSpPr>
            <p:nvPr/>
          </p:nvCxnSpPr>
          <p:spPr>
            <a:xfrm flipV="1">
              <a:off x="3396731" y="71315"/>
              <a:ext cx="407338" cy="34433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feld 52"/>
            <p:cNvSpPr txBox="1"/>
            <p:nvPr/>
          </p:nvSpPr>
          <p:spPr>
            <a:xfrm>
              <a:off x="3311799" y="3551482"/>
              <a:ext cx="862987" cy="579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26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</a:t>
              </a:r>
              <a:r>
                <a:rPr lang="de-DE" sz="2600" b="1" kern="1200" baseline="30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2-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feld 53"/>
            <p:cNvSpPr txBox="1"/>
            <p:nvPr/>
          </p:nvSpPr>
          <p:spPr>
            <a:xfrm>
              <a:off x="3404692" y="4734647"/>
              <a:ext cx="864253" cy="266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de-DE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26" name="Textfeld 54"/>
            <p:cNvSpPr txBox="1"/>
            <p:nvPr/>
          </p:nvSpPr>
          <p:spPr>
            <a:xfrm>
              <a:off x="2394314" y="1583968"/>
              <a:ext cx="2445436" cy="67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2000" b="1" kern="120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Zirkoniumdioxid</a:t>
              </a:r>
              <a:r>
                <a:rPr lang="de-DE" sz="20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-Membran</a:t>
              </a:r>
              <a:endParaRPr lang="de-D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Textfeld 55"/>
            <p:cNvSpPr txBox="1"/>
            <p:nvPr/>
          </p:nvSpPr>
          <p:spPr>
            <a:xfrm>
              <a:off x="2875350" y="516942"/>
              <a:ext cx="1484026" cy="354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de-DE" sz="1800" b="1" kern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0,2 – 0,8 V</a:t>
              </a:r>
              <a:endParaRPr lang="de-DE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28" name="Gerade Verbindung mit Pfeil 27"/>
          <p:cNvCxnSpPr/>
          <p:nvPr/>
        </p:nvCxnSpPr>
        <p:spPr>
          <a:xfrm>
            <a:off x="5268411" y="3322294"/>
            <a:ext cx="155116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2270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Larissa</vt:lpstr>
      <vt:lpstr>PowerPoint-Präsentation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Elli</dc:creator>
  <cp:lastModifiedBy>Elli</cp:lastModifiedBy>
  <cp:revision>3</cp:revision>
  <dcterms:created xsi:type="dcterms:W3CDTF">2013-08-02T12:19:20Z</dcterms:created>
  <dcterms:modified xsi:type="dcterms:W3CDTF">2013-08-02T12:20:33Z</dcterms:modified>
</cp:coreProperties>
</file>