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5988F6-D8C7-4B3A-A221-A28924239C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4A5B719-654B-462B-8396-700E39DF66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21DE4E4-C15A-40BE-B867-8032474D1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05156-5170-4313-AF40-4C338C16FDF7}" type="datetimeFigureOut">
              <a:rPr lang="de-DE" smtClean="0"/>
              <a:t>02.02.2021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660F547-DAAD-427A-9CB4-42E5379F5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A669D3F-BF1B-4FE5-AB1E-19B98D21C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41DA7-8BA2-4BAA-AF0C-96CA8F17B8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8335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22189A-8FEA-4F9E-BD1E-70130EA85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462997B-001F-42A2-AB4A-69D2A50AA1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87F80A-C222-40A5-92A2-6A67E303C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05156-5170-4313-AF40-4C338C16FDF7}" type="datetimeFigureOut">
              <a:rPr lang="de-DE" smtClean="0"/>
              <a:t>02.02.2021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1E5A3BD-6E06-4E86-B13D-D066633E4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5883FA-42C8-4699-BAA8-1CE65203F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41DA7-8BA2-4BAA-AF0C-96CA8F17B8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93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B4BCE04-823D-4322-97CB-92756BF71D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6FE9011-0C6B-4794-B686-FDAE43C184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0DE4AF6-6CC3-4C55-87C1-6DD06C678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05156-5170-4313-AF40-4C338C16FDF7}" type="datetimeFigureOut">
              <a:rPr lang="de-DE" smtClean="0"/>
              <a:t>02.02.2021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844B7DA-7609-4F65-9730-1C3D32386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004968-CE80-438A-837C-71679C834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41DA7-8BA2-4BAA-AF0C-96CA8F17B8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559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EE5992-C61D-468F-8F97-62A9F62B3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C29C180-6898-44BC-9D81-CE7077708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C842B61-DC6D-45CE-AFD3-6F06D4F9A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05156-5170-4313-AF40-4C338C16FDF7}" type="datetimeFigureOut">
              <a:rPr lang="de-DE" smtClean="0"/>
              <a:t>02.02.2021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285210-060A-4D84-BD85-BE5BEFFA2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8BAAC5-7E08-43C0-9A59-F2BA6F349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41DA7-8BA2-4BAA-AF0C-96CA8F17B8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4352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D477A0-0DF9-479D-B6C5-FBA2B4B56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BCA84DD-A250-4A14-A6C5-57E4522FC9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EB90E7-4797-4AB9-B701-F0FB63F95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05156-5170-4313-AF40-4C338C16FDF7}" type="datetimeFigureOut">
              <a:rPr lang="de-DE" smtClean="0"/>
              <a:t>02.02.2021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DC31C4C-76ED-4338-8AE2-2421AAB5C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9FAD571-690F-4692-98DD-1DE01E082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41DA7-8BA2-4BAA-AF0C-96CA8F17B8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983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172C84-19D8-4D52-BCDF-D959EDF6F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37FEF2-A712-4651-B1ED-E10A703D6F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E497FC8-8059-4216-9D63-E1E7885365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EF20DF9-8F14-4E42-A65A-3DD8003B7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05156-5170-4313-AF40-4C338C16FDF7}" type="datetimeFigureOut">
              <a:rPr lang="de-DE" smtClean="0"/>
              <a:t>02.02.2021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F1FF953-AF79-438A-A244-0407EFD7E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2BD7E19-620A-4936-A43C-C42777BCA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41DA7-8BA2-4BAA-AF0C-96CA8F17B8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3800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A212B0-9D49-4AAD-9A5E-3AD93834B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0DA6DB1-7337-483C-89F4-0E8D5F66E4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1E7F605-9B81-40D4-A25B-66346762F3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7673FB4-1F84-4128-96CA-E68D5D896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DC218FB-B192-4BB9-B879-F263639AF7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754A8D3-6EB5-411E-9110-4208FFFA5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05156-5170-4313-AF40-4C338C16FDF7}" type="datetimeFigureOut">
              <a:rPr lang="de-DE" smtClean="0"/>
              <a:t>02.02.2021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D5DBC19-1BF1-4B86-8105-D0B8F9F2A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87DEB09-3AD5-4F2D-B59C-51151A4C2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41DA7-8BA2-4BAA-AF0C-96CA8F17B8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9804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EF4362-602B-4533-A36E-4E5AE345F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310DEC0-C286-45A8-96A0-285FBFCEE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05156-5170-4313-AF40-4C338C16FDF7}" type="datetimeFigureOut">
              <a:rPr lang="de-DE" smtClean="0"/>
              <a:t>02.02.2021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305D6C0-14BC-483C-8592-98C70588E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68E5E20-748A-4C5D-BEF3-1840D08C3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41DA7-8BA2-4BAA-AF0C-96CA8F17B8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2348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B9E39C8-BE93-49A0-8C84-329E531BB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05156-5170-4313-AF40-4C338C16FDF7}" type="datetimeFigureOut">
              <a:rPr lang="de-DE" smtClean="0"/>
              <a:t>02.02.2021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9B05135-F3A8-4366-8761-48F16B865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F7D647C-CA80-4EC2-BA6F-4D5A285C9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41DA7-8BA2-4BAA-AF0C-96CA8F17B8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0647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D63D3C-03A0-41E5-AD7C-95CB42752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CE2B6B-71F4-4757-9654-B7472FCCD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396DCAB-EFA3-44E1-8326-8CF4012941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5EA7E4E-434A-4676-B828-1B0DB4537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05156-5170-4313-AF40-4C338C16FDF7}" type="datetimeFigureOut">
              <a:rPr lang="de-DE" smtClean="0"/>
              <a:t>02.02.2021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8408E12-2CAA-4810-9E68-AAC3A5EDB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579C521-007A-41B8-B520-94BD6FC7E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41DA7-8BA2-4BAA-AF0C-96CA8F17B8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5040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A47890-D066-4399-9C55-84FA6A07D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69EC456-97EA-49F2-AF39-ED9811C04A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7CB9EA3-28A4-49F6-B5FB-54172A7062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4D504F3-6B42-43F8-B7AE-9DB9F921B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05156-5170-4313-AF40-4C338C16FDF7}" type="datetimeFigureOut">
              <a:rPr lang="de-DE" smtClean="0"/>
              <a:t>02.02.2021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0F91B17-9534-4C4D-8138-BC0D36554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949BF1F-A55C-4B91-AC75-090B34986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41DA7-8BA2-4BAA-AF0C-96CA8F17B8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9848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C5709E5-6788-46A8-AAC0-407AF8599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6FF7578-B880-414C-80C0-8ADA43AD20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A3C7314-8AC6-47A8-BE6D-0344DF6E72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05156-5170-4313-AF40-4C338C16FDF7}" type="datetimeFigureOut">
              <a:rPr lang="de-DE" smtClean="0"/>
              <a:t>02.02.2021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6CB6D8-9964-4B84-9789-DD879CD499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B985ED-A7C7-4888-A79A-A9309BEFA1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41DA7-8BA2-4BAA-AF0C-96CA8F17B8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9080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42A08F9E-71FC-456E-834D-5BA2D88534DB}"/>
              </a:ext>
            </a:extLst>
          </p:cNvPr>
          <p:cNvGrpSpPr/>
          <p:nvPr/>
        </p:nvGrpSpPr>
        <p:grpSpPr>
          <a:xfrm>
            <a:off x="2692400" y="721043"/>
            <a:ext cx="6807200" cy="5415915"/>
            <a:chOff x="0" y="0"/>
            <a:chExt cx="6807200" cy="5416065"/>
          </a:xfrm>
        </p:grpSpPr>
        <p:grpSp>
          <p:nvGrpSpPr>
            <p:cNvPr id="5" name="Gruppieren 4">
              <a:extLst>
                <a:ext uri="{FF2B5EF4-FFF2-40B4-BE49-F238E27FC236}">
                  <a16:creationId xmlns:a16="http://schemas.microsoft.com/office/drawing/2014/main" id="{2D95BFA9-6063-44B2-99E3-75987F9EF18A}"/>
                </a:ext>
              </a:extLst>
            </p:cNvPr>
            <p:cNvGrpSpPr/>
            <p:nvPr/>
          </p:nvGrpSpPr>
          <p:grpSpPr>
            <a:xfrm>
              <a:off x="0" y="0"/>
              <a:ext cx="6807200" cy="5416065"/>
              <a:chOff x="0" y="0"/>
              <a:chExt cx="6807200" cy="5416065"/>
            </a:xfrm>
          </p:grpSpPr>
          <p:grpSp>
            <p:nvGrpSpPr>
              <p:cNvPr id="7" name="Gruppieren 6">
                <a:extLst>
                  <a:ext uri="{FF2B5EF4-FFF2-40B4-BE49-F238E27FC236}">
                    <a16:creationId xmlns:a16="http://schemas.microsoft.com/office/drawing/2014/main" id="{1733581B-ACB3-43E4-94D6-0C0F1507D027}"/>
                  </a:ext>
                </a:extLst>
              </p:cNvPr>
              <p:cNvGrpSpPr/>
              <p:nvPr/>
            </p:nvGrpSpPr>
            <p:grpSpPr>
              <a:xfrm>
                <a:off x="0" y="0"/>
                <a:ext cx="6807200" cy="5416065"/>
                <a:chOff x="0" y="0"/>
                <a:chExt cx="6807200" cy="5416065"/>
              </a:xfrm>
            </p:grpSpPr>
            <p:grpSp>
              <p:nvGrpSpPr>
                <p:cNvPr id="10" name="Gruppieren 9">
                  <a:extLst>
                    <a:ext uri="{FF2B5EF4-FFF2-40B4-BE49-F238E27FC236}">
                      <a16:creationId xmlns:a16="http://schemas.microsoft.com/office/drawing/2014/main" id="{B90E50A6-D38B-4372-9BE5-51DAA32181F1}"/>
                    </a:ext>
                  </a:extLst>
                </p:cNvPr>
                <p:cNvGrpSpPr/>
                <p:nvPr/>
              </p:nvGrpSpPr>
              <p:grpSpPr>
                <a:xfrm>
                  <a:off x="2101932" y="0"/>
                  <a:ext cx="695325" cy="438150"/>
                  <a:chOff x="0" y="0"/>
                  <a:chExt cx="695325" cy="438150"/>
                </a:xfrm>
              </p:grpSpPr>
              <p:sp>
                <p:nvSpPr>
                  <p:cNvPr id="64" name="Rechteck 63">
                    <a:extLst>
                      <a:ext uri="{FF2B5EF4-FFF2-40B4-BE49-F238E27FC236}">
                        <a16:creationId xmlns:a16="http://schemas.microsoft.com/office/drawing/2014/main" id="{A2349EFF-A431-4DEF-AD8B-5C372C38B872}"/>
                      </a:ext>
                    </a:extLst>
                  </p:cNvPr>
                  <p:cNvSpPr/>
                  <p:nvPr/>
                </p:nvSpPr>
                <p:spPr>
                  <a:xfrm>
                    <a:off x="0" y="0"/>
                    <a:ext cx="657225" cy="438150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80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de-DE" sz="20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e</a:t>
                    </a:r>
                    <a:r>
                      <a:rPr kumimoji="0" lang="de-DE" sz="2000" b="0" i="0" u="none" strike="noStrike" kern="0" cap="none" spc="0" normalizeH="0" baseline="3000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-</a:t>
                    </a:r>
                    <a:endParaRPr kumimoji="0" lang="de-DE" sz="11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 panose="020F0502020204030204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cxnSp>
                <p:nvCxnSpPr>
                  <p:cNvPr id="65" name="Gerade Verbindung mit Pfeil 64">
                    <a:extLst>
                      <a:ext uri="{FF2B5EF4-FFF2-40B4-BE49-F238E27FC236}">
                        <a16:creationId xmlns:a16="http://schemas.microsoft.com/office/drawing/2014/main" id="{A7F8230F-3EDD-4313-A139-A25395755A08}"/>
                      </a:ext>
                    </a:extLst>
                  </p:cNvPr>
                  <p:cNvCxnSpPr/>
                  <p:nvPr/>
                </p:nvCxnSpPr>
                <p:spPr>
                  <a:xfrm>
                    <a:off x="66675" y="390525"/>
                    <a:ext cx="628650" cy="9525"/>
                  </a:xfrm>
                  <a:prstGeom prst="straightConnector1">
                    <a:avLst/>
                  </a:prstGeom>
                  <a:noFill/>
                  <a:ln w="38100" cap="flat" cmpd="sng" algn="ctr">
                    <a:solidFill>
                      <a:srgbClr val="000000"/>
                    </a:solidFill>
                    <a:prstDash val="solid"/>
                    <a:miter lim="800000"/>
                    <a:tailEnd type="triangle"/>
                  </a:ln>
                  <a:effectLst/>
                </p:spPr>
              </p:cxnSp>
            </p:grpSp>
            <p:grpSp>
              <p:nvGrpSpPr>
                <p:cNvPr id="11" name="Gruppieren 10">
                  <a:extLst>
                    <a:ext uri="{FF2B5EF4-FFF2-40B4-BE49-F238E27FC236}">
                      <a16:creationId xmlns:a16="http://schemas.microsoft.com/office/drawing/2014/main" id="{AB58B2E5-E598-4E34-9CF0-6FE88DC0AEA5}"/>
                    </a:ext>
                  </a:extLst>
                </p:cNvPr>
                <p:cNvGrpSpPr/>
                <p:nvPr/>
              </p:nvGrpSpPr>
              <p:grpSpPr>
                <a:xfrm>
                  <a:off x="0" y="327809"/>
                  <a:ext cx="6807200" cy="5088256"/>
                  <a:chOff x="0" y="0"/>
                  <a:chExt cx="6850327" cy="5144497"/>
                </a:xfrm>
              </p:grpSpPr>
              <p:grpSp>
                <p:nvGrpSpPr>
                  <p:cNvPr id="21" name="Gruppieren 20">
                    <a:extLst>
                      <a:ext uri="{FF2B5EF4-FFF2-40B4-BE49-F238E27FC236}">
                        <a16:creationId xmlns:a16="http://schemas.microsoft.com/office/drawing/2014/main" id="{4BDD91C2-B274-418D-8F6E-46FC22D4D181}"/>
                      </a:ext>
                    </a:extLst>
                  </p:cNvPr>
                  <p:cNvGrpSpPr/>
                  <p:nvPr/>
                </p:nvGrpSpPr>
                <p:grpSpPr>
                  <a:xfrm>
                    <a:off x="0" y="0"/>
                    <a:ext cx="6850327" cy="5144497"/>
                    <a:chOff x="0" y="0"/>
                    <a:chExt cx="6850327" cy="5144497"/>
                  </a:xfrm>
                </p:grpSpPr>
                <p:grpSp>
                  <p:nvGrpSpPr>
                    <p:cNvPr id="35" name="Gruppieren 34">
                      <a:extLst>
                        <a:ext uri="{FF2B5EF4-FFF2-40B4-BE49-F238E27FC236}">
                          <a16:creationId xmlns:a16="http://schemas.microsoft.com/office/drawing/2014/main" id="{D986A3F0-45D1-4580-9D0A-354CE3951D5E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0" y="1533303"/>
                      <a:ext cx="6850327" cy="3611194"/>
                      <a:chOff x="0" y="0"/>
                      <a:chExt cx="6850327" cy="3611194"/>
                    </a:xfrm>
                  </p:grpSpPr>
                  <p:grpSp>
                    <p:nvGrpSpPr>
                      <p:cNvPr id="48" name="Gruppieren 47">
                        <a:extLst>
                          <a:ext uri="{FF2B5EF4-FFF2-40B4-BE49-F238E27FC236}">
                            <a16:creationId xmlns:a16="http://schemas.microsoft.com/office/drawing/2014/main" id="{7DCDB79A-2D70-4010-9A48-08B4FE2147C3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0" y="0"/>
                        <a:ext cx="6850327" cy="3611194"/>
                        <a:chOff x="0" y="0"/>
                        <a:chExt cx="6850327" cy="3611194"/>
                      </a:xfrm>
                    </p:grpSpPr>
                    <p:sp>
                      <p:nvSpPr>
                        <p:cNvPr id="59" name="Rechteck 58">
                          <a:extLst>
                            <a:ext uri="{FF2B5EF4-FFF2-40B4-BE49-F238E27FC236}">
                              <a16:creationId xmlns:a16="http://schemas.microsoft.com/office/drawing/2014/main" id="{994BED2C-BB0A-405E-8760-BC894991DC78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632" y="10633"/>
                          <a:ext cx="6839695" cy="3599841"/>
                        </a:xfrm>
                        <a:prstGeom prst="rect">
                          <a:avLst/>
                        </a:prstGeom>
                        <a:solidFill>
                          <a:srgbClr val="EAEAEA"/>
                        </a:solidFill>
                        <a:ln w="12700" cap="flat" cmpd="sng" algn="ctr">
                          <a:solidFill>
                            <a:srgbClr val="EAEAEA"/>
                          </a:solidFill>
                          <a:prstDash val="solid"/>
                          <a:miter lim="800000"/>
                        </a:ln>
                        <a:effectLst/>
                      </p:spPr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de-DE" sz="1800" b="0" i="0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</a:endParaRPr>
                        </a:p>
                      </p:txBody>
                    </p:sp>
                    <p:sp>
                      <p:nvSpPr>
                        <p:cNvPr id="60" name="Rechteck 59">
                          <a:extLst>
                            <a:ext uri="{FF2B5EF4-FFF2-40B4-BE49-F238E27FC236}">
                              <a16:creationId xmlns:a16="http://schemas.microsoft.com/office/drawing/2014/main" id="{0A01B904-CE66-450E-8A10-8603A8CD1215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0" y="361507"/>
                          <a:ext cx="3419848" cy="3239857"/>
                        </a:xfrm>
                        <a:prstGeom prst="rect">
                          <a:avLst/>
                        </a:prstGeom>
                        <a:solidFill>
                          <a:srgbClr val="FFFF66"/>
                        </a:solidFill>
                        <a:ln w="12700" cap="flat" cmpd="sng" algn="ctr">
                          <a:solidFill>
                            <a:srgbClr val="FFFF66"/>
                          </a:solidFill>
                          <a:prstDash val="solid"/>
                          <a:miter lim="800000"/>
                        </a:ln>
                        <a:effectLst/>
                      </p:spPr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de-DE" sz="1800" b="0" i="0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</a:endParaRPr>
                        </a:p>
                      </p:txBody>
                    </p:sp>
                    <p:sp>
                      <p:nvSpPr>
                        <p:cNvPr id="61" name="Rechteck 60">
                          <a:extLst>
                            <a:ext uri="{FF2B5EF4-FFF2-40B4-BE49-F238E27FC236}">
                              <a16:creationId xmlns:a16="http://schemas.microsoft.com/office/drawing/2014/main" id="{A26C5E5E-4419-4EBF-9B44-95856E5B72AD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3423684" y="361507"/>
                          <a:ext cx="3419848" cy="3239857"/>
                        </a:xfrm>
                        <a:prstGeom prst="rect">
                          <a:avLst/>
                        </a:prstGeom>
                        <a:solidFill>
                          <a:srgbClr val="0000FF"/>
                        </a:solidFill>
                        <a:ln w="12700" cap="flat" cmpd="sng" algn="ctr">
                          <a:solidFill>
                            <a:srgbClr val="0000FF"/>
                          </a:solidFill>
                          <a:prstDash val="solid"/>
                          <a:miter lim="800000"/>
                        </a:ln>
                        <a:effectLst/>
                      </p:spPr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de-DE" sz="1800" b="0" i="0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</a:endParaRPr>
                        </a:p>
                      </p:txBody>
                    </p:sp>
                    <p:cxnSp>
                      <p:nvCxnSpPr>
                        <p:cNvPr id="62" name="Verbinder: gewinkelt 61">
                          <a:extLst>
                            <a:ext uri="{FF2B5EF4-FFF2-40B4-BE49-F238E27FC236}">
                              <a16:creationId xmlns:a16="http://schemas.microsoft.com/office/drawing/2014/main" id="{26406047-D5FB-44FD-B462-A792BD8410E3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>
                          <a:off x="10632" y="0"/>
                          <a:ext cx="3392650" cy="3610874"/>
                        </a:xfrm>
                        <a:prstGeom prst="bentConnector3">
                          <a:avLst>
                            <a:gd name="adj1" fmla="val 0"/>
                          </a:avLst>
                        </a:prstGeom>
                        <a:noFill/>
                        <a:ln w="57150" cap="flat" cmpd="sng" algn="ctr">
                          <a:solidFill>
                            <a:srgbClr val="000000"/>
                          </a:solidFill>
                          <a:prstDash val="solid"/>
                          <a:miter lim="800000"/>
                        </a:ln>
                        <a:effectLst/>
                      </p:spPr>
                    </p:cxnSp>
                    <p:cxnSp>
                      <p:nvCxnSpPr>
                        <p:cNvPr id="63" name="Verbinder: gewinkelt 62">
                          <a:extLst>
                            <a:ext uri="{FF2B5EF4-FFF2-40B4-BE49-F238E27FC236}">
                              <a16:creationId xmlns:a16="http://schemas.microsoft.com/office/drawing/2014/main" id="{AE9F6F12-116A-4FD1-8D9C-549DB470073B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 flipH="1">
                          <a:off x="3253563" y="0"/>
                          <a:ext cx="3582815" cy="3611194"/>
                        </a:xfrm>
                        <a:prstGeom prst="bentConnector3">
                          <a:avLst>
                            <a:gd name="adj1" fmla="val 0"/>
                          </a:avLst>
                        </a:prstGeom>
                        <a:noFill/>
                        <a:ln w="57150" cap="flat" cmpd="sng" algn="ctr">
                          <a:solidFill>
                            <a:srgbClr val="000000"/>
                          </a:solidFill>
                          <a:prstDash val="solid"/>
                          <a:miter lim="800000"/>
                        </a:ln>
                        <a:effectLst/>
                      </p:spPr>
                    </p:cxnSp>
                  </p:grpSp>
                  <p:grpSp>
                    <p:nvGrpSpPr>
                      <p:cNvPr id="49" name="Gruppieren 48">
                        <a:extLst>
                          <a:ext uri="{FF2B5EF4-FFF2-40B4-BE49-F238E27FC236}">
                            <a16:creationId xmlns:a16="http://schemas.microsoft.com/office/drawing/2014/main" id="{43F90DAC-B309-4982-8F10-153820EF0D2D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3324225" y="247650"/>
                        <a:ext cx="179992" cy="3289300"/>
                        <a:chOff x="0" y="0"/>
                        <a:chExt cx="179992" cy="3289300"/>
                      </a:xfrm>
                    </p:grpSpPr>
                    <p:sp>
                      <p:nvSpPr>
                        <p:cNvPr id="50" name="Rechteck: abgerundete Ecken 49">
                          <a:extLst>
                            <a:ext uri="{FF2B5EF4-FFF2-40B4-BE49-F238E27FC236}">
                              <a16:creationId xmlns:a16="http://schemas.microsoft.com/office/drawing/2014/main" id="{6CF5CC50-5757-453B-92BA-DCCF134011E9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0" y="0"/>
                          <a:ext cx="179992" cy="269988"/>
                        </a:xfrm>
                        <a:prstGeom prst="roundRect">
                          <a:avLst/>
                        </a:prstGeom>
                        <a:solidFill>
                          <a:srgbClr val="969696"/>
                        </a:solidFill>
                        <a:ln w="12700" cap="flat" cmpd="sng" algn="ctr">
                          <a:solidFill>
                            <a:srgbClr val="969696"/>
                          </a:solidFill>
                          <a:prstDash val="solid"/>
                          <a:miter lim="800000"/>
                        </a:ln>
                        <a:effectLst/>
                      </p:spPr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de-DE" sz="1800" b="0" i="0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</a:endParaRPr>
                        </a:p>
                      </p:txBody>
                    </p:sp>
                    <p:sp>
                      <p:nvSpPr>
                        <p:cNvPr id="51" name="Rechteck: abgerundete Ecken 50">
                          <a:extLst>
                            <a:ext uri="{FF2B5EF4-FFF2-40B4-BE49-F238E27FC236}">
                              <a16:creationId xmlns:a16="http://schemas.microsoft.com/office/drawing/2014/main" id="{01214B00-130C-4EC6-B75A-6A31940F8BA5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0" y="371475"/>
                          <a:ext cx="179992" cy="269988"/>
                        </a:xfrm>
                        <a:prstGeom prst="roundRect">
                          <a:avLst/>
                        </a:prstGeom>
                        <a:solidFill>
                          <a:srgbClr val="969696"/>
                        </a:solidFill>
                        <a:ln w="12700" cap="flat" cmpd="sng" algn="ctr">
                          <a:solidFill>
                            <a:srgbClr val="969696"/>
                          </a:solidFill>
                          <a:prstDash val="solid"/>
                          <a:miter lim="800000"/>
                        </a:ln>
                        <a:effectLst/>
                      </p:spPr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de-DE" sz="1800" b="0" i="0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</a:endParaRPr>
                        </a:p>
                      </p:txBody>
                    </p:sp>
                    <p:sp>
                      <p:nvSpPr>
                        <p:cNvPr id="52" name="Rechteck: abgerundete Ecken 51">
                          <a:extLst>
                            <a:ext uri="{FF2B5EF4-FFF2-40B4-BE49-F238E27FC236}">
                              <a16:creationId xmlns:a16="http://schemas.microsoft.com/office/drawing/2014/main" id="{033B284F-B365-4EC5-A25E-F237F4D19557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0" y="742950"/>
                          <a:ext cx="179992" cy="269988"/>
                        </a:xfrm>
                        <a:prstGeom prst="roundRect">
                          <a:avLst/>
                        </a:prstGeom>
                        <a:solidFill>
                          <a:srgbClr val="969696"/>
                        </a:solidFill>
                        <a:ln w="12700" cap="flat" cmpd="sng" algn="ctr">
                          <a:solidFill>
                            <a:srgbClr val="969696"/>
                          </a:solidFill>
                          <a:prstDash val="solid"/>
                          <a:miter lim="800000"/>
                        </a:ln>
                        <a:effectLst/>
                      </p:spPr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de-DE" sz="1800" b="0" i="0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</a:endParaRPr>
                        </a:p>
                      </p:txBody>
                    </p:sp>
                    <p:sp>
                      <p:nvSpPr>
                        <p:cNvPr id="53" name="Rechteck: abgerundete Ecken 52">
                          <a:extLst>
                            <a:ext uri="{FF2B5EF4-FFF2-40B4-BE49-F238E27FC236}">
                              <a16:creationId xmlns:a16="http://schemas.microsoft.com/office/drawing/2014/main" id="{2F069C40-59F5-4DB4-8A50-E3AD9A1A04D4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0" y="1114425"/>
                          <a:ext cx="179992" cy="269988"/>
                        </a:xfrm>
                        <a:prstGeom prst="roundRect">
                          <a:avLst/>
                        </a:prstGeom>
                        <a:solidFill>
                          <a:srgbClr val="969696"/>
                        </a:solidFill>
                        <a:ln w="12700" cap="flat" cmpd="sng" algn="ctr">
                          <a:solidFill>
                            <a:srgbClr val="969696"/>
                          </a:solidFill>
                          <a:prstDash val="solid"/>
                          <a:miter lim="800000"/>
                        </a:ln>
                        <a:effectLst/>
                      </p:spPr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de-DE" sz="1800" b="0" i="0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</a:endParaRPr>
                        </a:p>
                      </p:txBody>
                    </p:sp>
                    <p:sp>
                      <p:nvSpPr>
                        <p:cNvPr id="54" name="Rechteck: abgerundete Ecken 53">
                          <a:extLst>
                            <a:ext uri="{FF2B5EF4-FFF2-40B4-BE49-F238E27FC236}">
                              <a16:creationId xmlns:a16="http://schemas.microsoft.com/office/drawing/2014/main" id="{C65CE979-D544-4154-BD23-D34D4CE94820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0" y="1504950"/>
                          <a:ext cx="179992" cy="269988"/>
                        </a:xfrm>
                        <a:prstGeom prst="roundRect">
                          <a:avLst/>
                        </a:prstGeom>
                        <a:solidFill>
                          <a:srgbClr val="969696"/>
                        </a:solidFill>
                        <a:ln w="12700" cap="flat" cmpd="sng" algn="ctr">
                          <a:solidFill>
                            <a:srgbClr val="969696"/>
                          </a:solidFill>
                          <a:prstDash val="solid"/>
                          <a:miter lim="800000"/>
                        </a:ln>
                        <a:effectLst/>
                      </p:spPr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de-DE" sz="1800" b="0" i="0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</a:endParaRPr>
                        </a:p>
                      </p:txBody>
                    </p:sp>
                    <p:sp>
                      <p:nvSpPr>
                        <p:cNvPr id="55" name="Rechteck: abgerundete Ecken 54">
                          <a:extLst>
                            <a:ext uri="{FF2B5EF4-FFF2-40B4-BE49-F238E27FC236}">
                              <a16:creationId xmlns:a16="http://schemas.microsoft.com/office/drawing/2014/main" id="{1612709F-4B5A-4BF8-9DF6-205C268B5235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0" y="1905000"/>
                          <a:ext cx="179992" cy="269988"/>
                        </a:xfrm>
                        <a:prstGeom prst="roundRect">
                          <a:avLst/>
                        </a:prstGeom>
                        <a:solidFill>
                          <a:srgbClr val="969696"/>
                        </a:solidFill>
                        <a:ln w="12700" cap="flat" cmpd="sng" algn="ctr">
                          <a:solidFill>
                            <a:srgbClr val="969696"/>
                          </a:solidFill>
                          <a:prstDash val="solid"/>
                          <a:miter lim="800000"/>
                        </a:ln>
                        <a:effectLst/>
                      </p:spPr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de-DE" sz="1800" b="0" i="0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</a:endParaRPr>
                        </a:p>
                      </p:txBody>
                    </p:sp>
                    <p:sp>
                      <p:nvSpPr>
                        <p:cNvPr id="56" name="Rechteck: abgerundete Ecken 55">
                          <a:extLst>
                            <a:ext uri="{FF2B5EF4-FFF2-40B4-BE49-F238E27FC236}">
                              <a16:creationId xmlns:a16="http://schemas.microsoft.com/office/drawing/2014/main" id="{6D8AB6D5-A072-4E53-956B-255ADE73B566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0" y="2276475"/>
                          <a:ext cx="179992" cy="269988"/>
                        </a:xfrm>
                        <a:prstGeom prst="roundRect">
                          <a:avLst/>
                        </a:prstGeom>
                        <a:solidFill>
                          <a:srgbClr val="969696"/>
                        </a:solidFill>
                        <a:ln w="12700" cap="flat" cmpd="sng" algn="ctr">
                          <a:solidFill>
                            <a:srgbClr val="969696"/>
                          </a:solidFill>
                          <a:prstDash val="solid"/>
                          <a:miter lim="800000"/>
                        </a:ln>
                        <a:effectLst/>
                      </p:spPr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de-DE" sz="1800" b="0" i="0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</a:endParaRPr>
                        </a:p>
                      </p:txBody>
                    </p:sp>
                    <p:sp>
                      <p:nvSpPr>
                        <p:cNvPr id="57" name="Rechteck: abgerundete Ecken 56">
                          <a:extLst>
                            <a:ext uri="{FF2B5EF4-FFF2-40B4-BE49-F238E27FC236}">
                              <a16:creationId xmlns:a16="http://schemas.microsoft.com/office/drawing/2014/main" id="{55C32025-13BA-4763-BD93-9828224D73EF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0" y="2647950"/>
                          <a:ext cx="179992" cy="269988"/>
                        </a:xfrm>
                        <a:prstGeom prst="roundRect">
                          <a:avLst/>
                        </a:prstGeom>
                        <a:solidFill>
                          <a:srgbClr val="969696"/>
                        </a:solidFill>
                        <a:ln w="12700" cap="flat" cmpd="sng" algn="ctr">
                          <a:solidFill>
                            <a:srgbClr val="969696"/>
                          </a:solidFill>
                          <a:prstDash val="solid"/>
                          <a:miter lim="800000"/>
                        </a:ln>
                        <a:effectLst/>
                      </p:spPr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de-DE" sz="1800" b="0" i="0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</a:endParaRPr>
                        </a:p>
                      </p:txBody>
                    </p:sp>
                    <p:sp>
                      <p:nvSpPr>
                        <p:cNvPr id="58" name="Rechteck: abgerundete Ecken 57">
                          <a:extLst>
                            <a:ext uri="{FF2B5EF4-FFF2-40B4-BE49-F238E27FC236}">
                              <a16:creationId xmlns:a16="http://schemas.microsoft.com/office/drawing/2014/main" id="{F33CB900-2680-40F4-9D71-D9E006D7F70B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0" y="3019425"/>
                          <a:ext cx="179705" cy="269875"/>
                        </a:xfrm>
                        <a:prstGeom prst="roundRect">
                          <a:avLst/>
                        </a:prstGeom>
                        <a:solidFill>
                          <a:srgbClr val="969696"/>
                        </a:solidFill>
                        <a:ln w="12700" cap="flat" cmpd="sng" algn="ctr">
                          <a:solidFill>
                            <a:srgbClr val="969696"/>
                          </a:solidFill>
                          <a:prstDash val="solid"/>
                          <a:miter lim="800000"/>
                        </a:ln>
                        <a:effectLst/>
                      </p:spPr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de-DE" sz="1800" b="0" i="0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</a:endParaRPr>
                        </a:p>
                      </p:txBody>
                    </p:sp>
                  </p:grpSp>
                </p:grpSp>
                <p:grpSp>
                  <p:nvGrpSpPr>
                    <p:cNvPr id="36" name="Gruppieren 35">
                      <a:extLst>
                        <a:ext uri="{FF2B5EF4-FFF2-40B4-BE49-F238E27FC236}">
                          <a16:creationId xmlns:a16="http://schemas.microsoft.com/office/drawing/2014/main" id="{E4112C4D-03EF-4B84-B7E0-ED398FF72D2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361118" y="0"/>
                      <a:ext cx="4137235" cy="4013199"/>
                      <a:chOff x="-42381" y="0"/>
                      <a:chExt cx="4137388" cy="4013475"/>
                    </a:xfrm>
                  </p:grpSpPr>
                  <p:grpSp>
                    <p:nvGrpSpPr>
                      <p:cNvPr id="37" name="Gruppieren 36">
                        <a:extLst>
                          <a:ext uri="{FF2B5EF4-FFF2-40B4-BE49-F238E27FC236}">
                            <a16:creationId xmlns:a16="http://schemas.microsoft.com/office/drawing/2014/main" id="{E3149E9E-308F-4014-B45C-A96033A300ED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0" y="0"/>
                        <a:ext cx="3920400" cy="4013475"/>
                        <a:chOff x="0" y="0"/>
                        <a:chExt cx="3920400" cy="4013475"/>
                      </a:xfrm>
                    </p:grpSpPr>
                    <p:cxnSp>
                      <p:nvCxnSpPr>
                        <p:cNvPr id="43" name="Verbinder: gewinkelt 42">
                          <a:extLst>
                            <a:ext uri="{FF2B5EF4-FFF2-40B4-BE49-F238E27FC236}">
                              <a16:creationId xmlns:a16="http://schemas.microsoft.com/office/drawing/2014/main" id="{36486B46-FE4C-4D1E-86AF-4EAB7B43A450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 flipV="1">
                          <a:off x="352425" y="276225"/>
                          <a:ext cx="1590675" cy="876300"/>
                        </a:xfrm>
                        <a:prstGeom prst="bentConnector3">
                          <a:avLst>
                            <a:gd name="adj1" fmla="val 299"/>
                          </a:avLst>
                        </a:prstGeom>
                        <a:noFill/>
                        <a:ln w="28575" cap="flat" cmpd="sng" algn="ctr">
                          <a:solidFill>
                            <a:srgbClr val="000000"/>
                          </a:solidFill>
                          <a:prstDash val="solid"/>
                          <a:miter lim="800000"/>
                        </a:ln>
                        <a:effectLst/>
                      </p:spPr>
                    </p:cxnSp>
                    <p:cxnSp>
                      <p:nvCxnSpPr>
                        <p:cNvPr id="44" name="Verbinder: gewinkelt 43">
                          <a:extLst>
                            <a:ext uri="{FF2B5EF4-FFF2-40B4-BE49-F238E27FC236}">
                              <a16:creationId xmlns:a16="http://schemas.microsoft.com/office/drawing/2014/main" id="{DCBA3AAE-969E-4D53-843C-B074B22BC209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 flipH="1" flipV="1">
                          <a:off x="1933575" y="276225"/>
                          <a:ext cx="1590675" cy="1066800"/>
                        </a:xfrm>
                        <a:prstGeom prst="bentConnector3">
                          <a:avLst>
                            <a:gd name="adj1" fmla="val -2635"/>
                          </a:avLst>
                        </a:prstGeom>
                        <a:noFill/>
                        <a:ln w="28575" cap="flat" cmpd="sng" algn="ctr">
                          <a:solidFill>
                            <a:srgbClr val="000000"/>
                          </a:solidFill>
                          <a:prstDash val="solid"/>
                          <a:miter lim="800000"/>
                        </a:ln>
                        <a:effectLst/>
                      </p:spPr>
                    </p:cxnSp>
                    <p:sp>
                      <p:nvSpPr>
                        <p:cNvPr id="45" name="Rechteck 44">
                          <a:extLst>
                            <a:ext uri="{FF2B5EF4-FFF2-40B4-BE49-F238E27FC236}">
                              <a16:creationId xmlns:a16="http://schemas.microsoft.com/office/drawing/2014/main" id="{FA477329-8352-46B3-9DCA-75534124F494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0" y="1133475"/>
                          <a:ext cx="720000" cy="2880000"/>
                        </a:xfrm>
                        <a:prstGeom prst="rect">
                          <a:avLst/>
                        </a:prstGeom>
                        <a:solidFill>
                          <a:srgbClr val="5F5F5F"/>
                        </a:solidFill>
                        <a:ln w="12700" cap="flat" cmpd="sng" algn="ctr">
                          <a:solidFill>
                            <a:srgbClr val="5F5F5F"/>
                          </a:solidFill>
                          <a:prstDash val="solid"/>
                          <a:miter lim="800000"/>
                        </a:ln>
                        <a:effectLst/>
                      </p:spPr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marL="0" marR="0" lvl="0" indent="0" algn="ctr" defTabSz="91440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de-DE" sz="3600" b="0" i="0" u="none" strike="noStrike" kern="0" cap="none" spc="0" normalizeH="0" baseline="0" noProof="0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kumimoji="0" lang="de-DE" sz="11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lvl="0" indent="0" algn="ctr" defTabSz="91440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de-DE" sz="3600" b="0" i="0" u="none" strike="noStrike" kern="0" cap="none" spc="0" normalizeH="0" baseline="0" noProof="0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kumimoji="0" lang="de-DE" sz="11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lvl="0" indent="0" algn="ctr" defTabSz="91440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de-DE" sz="3600" b="0" i="0" u="none" strike="noStrike" kern="0" cap="none" spc="0" normalizeH="0" baseline="0" noProof="0" dirty="0" err="1">
                              <a:ln>
                                <a:noFill/>
                              </a:ln>
                              <a:solidFill>
                                <a:srgbClr val="FFFFFF"/>
                              </a:solidFill>
                              <a:effectLst/>
                              <a:uLnTx/>
                              <a:uFillTx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Zn</a:t>
                          </a:r>
                          <a:endParaRPr kumimoji="0" lang="de-DE" sz="11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46" name="Rechteck 45">
                          <a:extLst>
                            <a:ext uri="{FF2B5EF4-FFF2-40B4-BE49-F238E27FC236}">
                              <a16:creationId xmlns:a16="http://schemas.microsoft.com/office/drawing/2014/main" id="{C204289B-FBF2-4D30-A158-4BACED74EDF6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3200400" y="1133475"/>
                          <a:ext cx="720000" cy="2880000"/>
                        </a:xfrm>
                        <a:prstGeom prst="rect">
                          <a:avLst/>
                        </a:prstGeom>
                        <a:solidFill>
                          <a:srgbClr val="FF0000"/>
                        </a:solidFill>
                        <a:ln w="12700" cap="flat" cmpd="sng" algn="ctr">
                          <a:solidFill>
                            <a:srgbClr val="FF0000"/>
                          </a:solidFill>
                          <a:prstDash val="solid"/>
                          <a:miter lim="800000"/>
                        </a:ln>
                        <a:effectLst/>
                      </p:spPr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marL="0" marR="0" lvl="0" indent="0" algn="ctr" defTabSz="91440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de-DE" sz="3600" b="0" i="0" u="none" strike="noStrike" kern="0" cap="none" spc="0" normalizeH="0" baseline="0" noProof="0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kumimoji="0" lang="de-DE" sz="11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lvl="0" indent="0" algn="ctr" defTabSz="91440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de-DE" sz="1100" b="0" i="1" u="none" strike="noStrike" kern="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4472C4"/>
                              </a:solidFill>
                              <a:effectLst/>
                              <a:uLnTx/>
                              <a:uFillTx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kumimoji="0" lang="de-DE" sz="11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lvl="0" indent="0" algn="ctr" defTabSz="91440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de-DE" sz="3600" b="0" i="0" u="none" strike="noStrike" kern="0" cap="none" spc="0" normalizeH="0" baseline="0" noProof="0" dirty="0" err="1">
                              <a:ln>
                                <a:noFill/>
                              </a:ln>
                              <a:solidFill>
                                <a:srgbClr val="FFFFFF"/>
                              </a:solidFill>
                              <a:effectLst/>
                              <a:uLnTx/>
                              <a:uFillTx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Cu</a:t>
                          </a:r>
                          <a:endParaRPr kumimoji="0" lang="de-DE" sz="11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47" name="Ellipse 46">
                          <a:extLst>
                            <a:ext uri="{FF2B5EF4-FFF2-40B4-BE49-F238E27FC236}">
                              <a16:creationId xmlns:a16="http://schemas.microsoft.com/office/drawing/2014/main" id="{606A9B71-0CDC-400B-B107-8DFAE6686EE1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762125" y="0"/>
                          <a:ext cx="539750" cy="539750"/>
                        </a:xfrm>
                        <a:prstGeom prst="ellipse">
                          <a:avLst/>
                        </a:prstGeom>
                        <a:solidFill>
                          <a:srgbClr val="FFFFFF"/>
                        </a:solidFill>
                        <a:ln w="19050" cap="flat" cmpd="sng" algn="ctr">
                          <a:solidFill>
                            <a:srgbClr val="000000"/>
                          </a:solidFill>
                          <a:prstDash val="solid"/>
                          <a:miter lim="800000"/>
                        </a:ln>
                        <a:effectLst/>
                      </p:spPr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marL="0" marR="0" lvl="0" indent="0" algn="ctr" defTabSz="91440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de-DE" sz="2000" b="0" i="0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kumimoji="0" lang="de-DE" sz="1100" b="0" i="0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38" name="Gruppieren 37">
                        <a:extLst>
                          <a:ext uri="{FF2B5EF4-FFF2-40B4-BE49-F238E27FC236}">
                            <a16:creationId xmlns:a16="http://schemas.microsoft.com/office/drawing/2014/main" id="{4E5B13B5-385F-4FD5-8D14-F0C52EB6A7F3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-42381" y="1272314"/>
                        <a:ext cx="4137388" cy="1420262"/>
                        <a:chOff x="-109056" y="-99286"/>
                        <a:chExt cx="4137388" cy="1420262"/>
                      </a:xfrm>
                    </p:grpSpPr>
                    <p:sp>
                      <p:nvSpPr>
                        <p:cNvPr id="39" name="Ellipse 38">
                          <a:extLst>
                            <a:ext uri="{FF2B5EF4-FFF2-40B4-BE49-F238E27FC236}">
                              <a16:creationId xmlns:a16="http://schemas.microsoft.com/office/drawing/2014/main" id="{F86E2A84-CBCD-42C3-B482-F5812C562B23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-109056" y="305881"/>
                          <a:ext cx="540000" cy="540000"/>
                        </a:xfrm>
                        <a:prstGeom prst="ellipse">
                          <a:avLst/>
                        </a:prstGeom>
                        <a:noFill/>
                        <a:ln w="12700" cap="flat" cmpd="sng" algn="ctr">
                          <a:noFill/>
                          <a:prstDash val="solid"/>
                          <a:miter lim="800000"/>
                        </a:ln>
                        <a:effectLst/>
                      </p:spPr>
                      <p:txBody>
                        <a:bodyPr rot="0" spcFirstLastPara="0" vert="horz" wrap="square" lIns="0" tIns="0" rIns="0" bIns="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marL="0" marR="0" lvl="0" indent="0" algn="ctr" defTabSz="91440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de-DE" sz="2800" b="0" i="0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FFFFFF"/>
                              </a:solidFill>
                              <a:effectLst/>
                              <a:uLnTx/>
                              <a:uFillTx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</a:t>
                          </a:r>
                          <a:r>
                            <a:rPr kumimoji="0" lang="de-DE" sz="2800" b="0" i="0" u="none" strike="noStrike" kern="0" cap="none" spc="0" normalizeH="0" baseline="30000" noProof="0">
                              <a:ln>
                                <a:noFill/>
                              </a:ln>
                              <a:solidFill>
                                <a:srgbClr val="FFFFFF"/>
                              </a:solidFill>
                              <a:effectLst/>
                              <a:uLnTx/>
                              <a:uFillTx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</a:t>
                          </a:r>
                          <a:endParaRPr kumimoji="0" lang="de-DE" sz="1100" b="0" i="0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40" name="Ellipse 39">
                          <a:extLst>
                            <a:ext uri="{FF2B5EF4-FFF2-40B4-BE49-F238E27FC236}">
                              <a16:creationId xmlns:a16="http://schemas.microsoft.com/office/drawing/2014/main" id="{0E855BC1-CB8A-4861-9450-5EA4DD2B809A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42826" y="-99286"/>
                          <a:ext cx="540000" cy="540000"/>
                        </a:xfrm>
                        <a:prstGeom prst="ellipse">
                          <a:avLst/>
                        </a:prstGeom>
                        <a:noFill/>
                        <a:ln w="12700" cap="flat" cmpd="sng" algn="ctr">
                          <a:noFill/>
                          <a:prstDash val="solid"/>
                          <a:miter lim="800000"/>
                        </a:ln>
                        <a:effectLst/>
                      </p:spPr>
                      <p:txBody>
                        <a:bodyPr rot="0" spcFirstLastPara="0" vert="horz" wrap="square" lIns="0" tIns="0" rIns="0" bIns="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marL="0" marR="0" lvl="0" indent="0" algn="ctr" defTabSz="91440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de-DE" sz="2800" b="0" i="0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FFFFFF"/>
                              </a:solidFill>
                              <a:effectLst/>
                              <a:uLnTx/>
                              <a:uFillTx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</a:t>
                          </a:r>
                          <a:r>
                            <a:rPr kumimoji="0" lang="de-DE" sz="2800" b="0" i="0" u="none" strike="noStrike" kern="0" cap="none" spc="0" normalizeH="0" baseline="30000" noProof="0">
                              <a:ln>
                                <a:noFill/>
                              </a:ln>
                              <a:solidFill>
                                <a:srgbClr val="FFFFFF"/>
                              </a:solidFill>
                              <a:effectLst/>
                              <a:uLnTx/>
                              <a:uFillTx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</a:t>
                          </a:r>
                          <a:endParaRPr kumimoji="0" lang="de-DE" sz="1100" b="0" i="0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41" name="Ellipse 40">
                          <a:extLst>
                            <a:ext uri="{FF2B5EF4-FFF2-40B4-BE49-F238E27FC236}">
                              <a16:creationId xmlns:a16="http://schemas.microsoft.com/office/drawing/2014/main" id="{EDB110D1-F249-47C6-A97E-4F07771F42B5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3488332" y="409476"/>
                          <a:ext cx="540000" cy="540000"/>
                        </a:xfrm>
                        <a:prstGeom prst="ellipse">
                          <a:avLst/>
                        </a:prstGeom>
                        <a:noFill/>
                        <a:ln w="12700" cap="flat" cmpd="sng" algn="ctr">
                          <a:noFill/>
                          <a:prstDash val="solid"/>
                          <a:miter lim="800000"/>
                        </a:ln>
                        <a:effectLst/>
                      </p:spPr>
                      <p:txBody>
                        <a:bodyPr rot="0" spcFirstLastPara="0" vert="horz" wrap="square" lIns="0" tIns="0" rIns="0" bIns="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marL="0" marR="0" lvl="0" indent="0" algn="ctr" defTabSz="91440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de-DE" sz="2800" b="0" i="0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FFFFFF"/>
                              </a:solidFill>
                              <a:effectLst/>
                              <a:uLnTx/>
                              <a:uFillTx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</a:t>
                          </a:r>
                          <a:r>
                            <a:rPr kumimoji="0" lang="de-DE" sz="2800" b="0" i="0" u="none" strike="noStrike" kern="0" cap="none" spc="0" normalizeH="0" baseline="30000" noProof="0">
                              <a:ln>
                                <a:noFill/>
                              </a:ln>
                              <a:solidFill>
                                <a:srgbClr val="FFFFFF"/>
                              </a:solidFill>
                              <a:effectLst/>
                              <a:uLnTx/>
                              <a:uFillTx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</a:t>
                          </a:r>
                          <a:endParaRPr kumimoji="0" lang="de-DE" sz="1100" b="0" i="0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42" name="Ellipse 41">
                          <a:extLst>
                            <a:ext uri="{FF2B5EF4-FFF2-40B4-BE49-F238E27FC236}">
                              <a16:creationId xmlns:a16="http://schemas.microsoft.com/office/drawing/2014/main" id="{91B9BBCA-317D-4E1D-BA56-A8E289811BD2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3457575" y="780976"/>
                          <a:ext cx="540000" cy="540000"/>
                        </a:xfrm>
                        <a:prstGeom prst="ellipse">
                          <a:avLst/>
                        </a:prstGeom>
                        <a:noFill/>
                        <a:ln w="12700" cap="flat" cmpd="sng" algn="ctr">
                          <a:noFill/>
                          <a:prstDash val="solid"/>
                          <a:miter lim="800000"/>
                        </a:ln>
                        <a:effectLst/>
                      </p:spPr>
                      <p:txBody>
                        <a:bodyPr rot="0" spcFirstLastPara="0" vert="horz" wrap="square" lIns="0" tIns="0" rIns="0" bIns="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marL="0" marR="0" lvl="0" indent="0" algn="ctr" defTabSz="91440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de-DE" sz="2800" b="0" i="0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FFFFFF"/>
                              </a:solidFill>
                              <a:effectLst/>
                              <a:uLnTx/>
                              <a:uFillTx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</a:t>
                          </a:r>
                          <a:r>
                            <a:rPr kumimoji="0" lang="de-DE" sz="2800" b="0" i="0" u="none" strike="noStrike" kern="0" cap="none" spc="0" normalizeH="0" baseline="30000" noProof="0">
                              <a:ln>
                                <a:noFill/>
                              </a:ln>
                              <a:solidFill>
                                <a:srgbClr val="FFFFFF"/>
                              </a:solidFill>
                              <a:effectLst/>
                              <a:uLnTx/>
                              <a:uFillTx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</a:t>
                          </a:r>
                          <a:endParaRPr kumimoji="0" lang="de-DE" sz="1100" b="0" i="0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</p:grpSp>
                </p:grpSp>
              </p:grpSp>
              <p:grpSp>
                <p:nvGrpSpPr>
                  <p:cNvPr id="22" name="Gruppieren 21">
                    <a:extLst>
                      <a:ext uri="{FF2B5EF4-FFF2-40B4-BE49-F238E27FC236}">
                        <a16:creationId xmlns:a16="http://schemas.microsoft.com/office/drawing/2014/main" id="{E8A23B98-04F2-409B-B6EA-BB1A24786C1A}"/>
                      </a:ext>
                    </a:extLst>
                  </p:cNvPr>
                  <p:cNvGrpSpPr/>
                  <p:nvPr/>
                </p:nvGrpSpPr>
                <p:grpSpPr>
                  <a:xfrm>
                    <a:off x="191386" y="3085657"/>
                    <a:ext cx="6310510" cy="1912546"/>
                    <a:chOff x="0" y="2915536"/>
                    <a:chExt cx="6310510" cy="1912546"/>
                  </a:xfrm>
                </p:grpSpPr>
                <p:grpSp>
                  <p:nvGrpSpPr>
                    <p:cNvPr id="23" name="Gruppieren 22">
                      <a:extLst>
                        <a:ext uri="{FF2B5EF4-FFF2-40B4-BE49-F238E27FC236}">
                          <a16:creationId xmlns:a16="http://schemas.microsoft.com/office/drawing/2014/main" id="{2F17BDFE-10BC-45E6-8D84-505752904C0D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742660" y="2915536"/>
                      <a:ext cx="2567850" cy="1912546"/>
                      <a:chOff x="0" y="0"/>
                      <a:chExt cx="2567850" cy="1912546"/>
                    </a:xfrm>
                  </p:grpSpPr>
                  <p:sp>
                    <p:nvSpPr>
                      <p:cNvPr id="30" name="Ellipse 29">
                        <a:extLst>
                          <a:ext uri="{FF2B5EF4-FFF2-40B4-BE49-F238E27FC236}">
                            <a16:creationId xmlns:a16="http://schemas.microsoft.com/office/drawing/2014/main" id="{3F020B19-C71C-4E86-914B-915F4063B5B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0" y="1192546"/>
                        <a:ext cx="720000" cy="720000"/>
                      </a:xfrm>
                      <a:prstGeom prst="ellipse">
                        <a:avLst/>
                      </a:prstGeom>
                      <a:solidFill>
                        <a:srgbClr val="00FF00"/>
                      </a:solidFill>
                      <a:ln w="12700" cap="flat" cmpd="sng" algn="ctr">
                        <a:solidFill>
                          <a:srgbClr val="00FF00"/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ot="0" spcFirstLastPara="0" vert="horz" wrap="square" lIns="0" tIns="0" rIns="0" bIns="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 lvl="0" indent="0" defTabSz="914400" eaLnBrk="1" fontAlgn="auto" latinLnBrk="0" hangingPunct="1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80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de-DE" sz="1800" b="0" i="0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a:t>SO</a:t>
                        </a:r>
                        <a:r>
                          <a:rPr kumimoji="0" lang="de-DE" sz="1800" b="0" i="0" u="none" strike="noStrike" kern="0" cap="none" spc="0" normalizeH="0" baseline="-2500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a:t>4</a:t>
                        </a:r>
                        <a:r>
                          <a:rPr kumimoji="0" lang="de-DE" sz="1800" b="0" i="0" u="none" strike="noStrike" kern="0" cap="none" spc="0" normalizeH="0" baseline="3000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a:t>2-</a:t>
                        </a:r>
                        <a:endParaRPr kumimoji="0" lang="de-DE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  <a:p>
                        <a:pPr marL="0" marR="0" lvl="0" indent="0" defTabSz="914400" eaLnBrk="1" fontAlgn="auto" latinLnBrk="0" hangingPunct="1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80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de-DE" sz="1100" b="0" i="0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 </a:t>
                        </a:r>
                      </a:p>
                    </p:txBody>
                  </p:sp>
                  <p:sp>
                    <p:nvSpPr>
                      <p:cNvPr id="31" name="Ellipse 30">
                        <a:extLst>
                          <a:ext uri="{FF2B5EF4-FFF2-40B4-BE49-F238E27FC236}">
                            <a16:creationId xmlns:a16="http://schemas.microsoft.com/office/drawing/2014/main" id="{1DCF1A31-FDAE-4FCD-B09E-1F9C31696AE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847850" y="840121"/>
                        <a:ext cx="720000" cy="7200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12700" cap="flat" cmpd="sng" algn="ctr">
                        <a:solidFill>
                          <a:srgbClr val="FF0000"/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ot="0" spcFirstLastPara="0" vert="horz" wrap="square" lIns="0" tIns="0" rIns="0" bIns="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 lvl="0" indent="0" defTabSz="914400" eaLnBrk="1" fontAlgn="auto" latinLnBrk="0" hangingPunct="1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80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de-DE" sz="2200" b="0" i="0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LnTx/>
                            <a:uFillTx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a:t>Cu</a:t>
                        </a:r>
                        <a:r>
                          <a:rPr kumimoji="0" lang="de-DE" sz="2200" b="0" i="0" u="none" strike="noStrike" kern="0" cap="none" spc="0" normalizeH="0" baseline="30000" noProof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LnTx/>
                            <a:uFillTx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a:t>2+</a:t>
                        </a:r>
                        <a:endParaRPr kumimoji="0" lang="de-DE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  <a:p>
                        <a:pPr marL="0" marR="0" lvl="0" indent="0" defTabSz="914400" eaLnBrk="1" fontAlgn="auto" latinLnBrk="0" hangingPunct="1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80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de-DE" sz="1100" b="0" i="0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 </a:t>
                        </a:r>
                      </a:p>
                    </p:txBody>
                  </p:sp>
                  <p:grpSp>
                    <p:nvGrpSpPr>
                      <p:cNvPr id="32" name="Gruppieren 31">
                        <a:extLst>
                          <a:ext uri="{FF2B5EF4-FFF2-40B4-BE49-F238E27FC236}">
                            <a16:creationId xmlns:a16="http://schemas.microsoft.com/office/drawing/2014/main" id="{2AADE66F-18E1-488B-8C60-40D9001CE94F}"/>
                          </a:ext>
                        </a:extLst>
                      </p:cNvPr>
                      <p:cNvGrpSpPr/>
                      <p:nvPr/>
                    </p:nvGrpSpPr>
                    <p:grpSpPr>
                      <a:xfrm rot="4216821" flipH="1">
                        <a:off x="1144588" y="106377"/>
                        <a:ext cx="1070357" cy="857603"/>
                        <a:chOff x="95603" y="-197799"/>
                        <a:chExt cx="1070669" cy="857992"/>
                      </a:xfrm>
                    </p:grpSpPr>
                    <p:sp>
                      <p:nvSpPr>
                        <p:cNvPr id="33" name="Rechteck 32">
                          <a:extLst>
                            <a:ext uri="{FF2B5EF4-FFF2-40B4-BE49-F238E27FC236}">
                              <a16:creationId xmlns:a16="http://schemas.microsoft.com/office/drawing/2014/main" id="{D9E66A8A-7AC5-493A-B294-B17C610D4B8A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 rot="1924635">
                          <a:off x="95603" y="-197799"/>
                          <a:ext cx="1070669" cy="500332"/>
                        </a:xfrm>
                        <a:prstGeom prst="rect">
                          <a:avLst/>
                        </a:prstGeom>
                        <a:noFill/>
                        <a:ln w="12700" cap="flat" cmpd="sng" algn="ctr">
                          <a:noFill/>
                          <a:prstDash val="solid"/>
                          <a:miter lim="800000"/>
                        </a:ln>
                        <a:effectLst/>
                      </p:spPr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marL="0" marR="0" lvl="0" indent="0" algn="ctr" defTabSz="91440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de-DE" sz="2800" b="1" i="0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+</a:t>
                          </a:r>
                          <a:r>
                            <a:rPr kumimoji="0" lang="de-DE" sz="2600" b="0" i="0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2e</a:t>
                          </a:r>
                          <a:r>
                            <a:rPr kumimoji="0" lang="de-DE" sz="2600" b="0" i="0" u="none" strike="noStrike" kern="0" cap="none" spc="0" normalizeH="0" baseline="3000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</a:t>
                          </a:r>
                          <a:endParaRPr kumimoji="0" lang="de-DE" sz="1100" b="0" i="0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  <p:cxnSp>
                      <p:nvCxnSpPr>
                        <p:cNvPr id="34" name="Gerade Verbindung mit Pfeil 33">
                          <a:extLst>
                            <a:ext uri="{FF2B5EF4-FFF2-40B4-BE49-F238E27FC236}">
                              <a16:creationId xmlns:a16="http://schemas.microsoft.com/office/drawing/2014/main" id="{535B673D-CE2D-4992-9D19-CDDD320401F4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 rot="4216821" flipV="1">
                          <a:off x="178910" y="-32734"/>
                          <a:ext cx="787953" cy="597902"/>
                        </a:xfrm>
                        <a:prstGeom prst="straightConnector1">
                          <a:avLst/>
                        </a:prstGeom>
                        <a:noFill/>
                        <a:ln w="38100" cap="flat" cmpd="sng" algn="ctr">
                          <a:solidFill>
                            <a:srgbClr val="000000"/>
                          </a:solidFill>
                          <a:prstDash val="solid"/>
                          <a:miter lim="800000"/>
                          <a:tailEnd type="triangle"/>
                        </a:ln>
                        <a:effectLst/>
                      </p:spPr>
                    </p:cxnSp>
                  </p:grpSp>
                </p:grpSp>
                <p:grpSp>
                  <p:nvGrpSpPr>
                    <p:cNvPr id="24" name="Gruppieren 23">
                      <a:extLst>
                        <a:ext uri="{FF2B5EF4-FFF2-40B4-BE49-F238E27FC236}">
                          <a16:creationId xmlns:a16="http://schemas.microsoft.com/office/drawing/2014/main" id="{4640EA9F-A395-43BF-81AD-8BE391CC1D0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0" y="2936801"/>
                      <a:ext cx="2529750" cy="1814923"/>
                      <a:chOff x="0" y="0"/>
                      <a:chExt cx="2529750" cy="1814923"/>
                    </a:xfrm>
                  </p:grpSpPr>
                  <p:sp>
                    <p:nvSpPr>
                      <p:cNvPr id="25" name="Ellipse 24">
                        <a:extLst>
                          <a:ext uri="{FF2B5EF4-FFF2-40B4-BE49-F238E27FC236}">
                            <a16:creationId xmlns:a16="http://schemas.microsoft.com/office/drawing/2014/main" id="{9DCE264C-91E5-4892-90B5-4C884B943E7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809750" y="1094924"/>
                        <a:ext cx="720000" cy="719999"/>
                      </a:xfrm>
                      <a:prstGeom prst="ellipse">
                        <a:avLst/>
                      </a:prstGeom>
                      <a:solidFill>
                        <a:srgbClr val="00FF00"/>
                      </a:solidFill>
                      <a:ln w="12700" cap="flat" cmpd="sng" algn="ctr">
                        <a:solidFill>
                          <a:srgbClr val="00FF00"/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ot="0" spcFirstLastPara="0" vert="horz" wrap="square" lIns="0" tIns="0" rIns="0" bIns="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 lvl="0" indent="0" defTabSz="914400" eaLnBrk="1" fontAlgn="auto" latinLnBrk="0" hangingPunct="1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80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de-DE" sz="1800" b="0" i="0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a:t>SO</a:t>
                        </a:r>
                        <a:r>
                          <a:rPr kumimoji="0" lang="de-DE" sz="1800" b="0" i="0" u="none" strike="noStrike" kern="0" cap="none" spc="0" normalizeH="0" baseline="-2500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a:t>4</a:t>
                        </a:r>
                        <a:r>
                          <a:rPr kumimoji="0" lang="de-DE" sz="1800" b="0" i="0" u="none" strike="noStrike" kern="0" cap="none" spc="0" normalizeH="0" baseline="3000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a:t>2-</a:t>
                        </a:r>
                        <a:endParaRPr kumimoji="0" lang="de-DE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  <a:p>
                        <a:pPr marL="0" marR="0" lvl="0" indent="0" defTabSz="914400" eaLnBrk="1" fontAlgn="auto" latinLnBrk="0" hangingPunct="1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80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de-DE" sz="1100" b="0" i="0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 </a:t>
                        </a:r>
                      </a:p>
                    </p:txBody>
                  </p:sp>
                  <p:sp>
                    <p:nvSpPr>
                      <p:cNvPr id="26" name="Ellipse 25">
                        <a:extLst>
                          <a:ext uri="{FF2B5EF4-FFF2-40B4-BE49-F238E27FC236}">
                            <a16:creationId xmlns:a16="http://schemas.microsoft.com/office/drawing/2014/main" id="{8DB0995E-C91F-4FC4-8C05-75D03872569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0" y="628199"/>
                        <a:ext cx="720000" cy="720000"/>
                      </a:xfrm>
                      <a:prstGeom prst="ellipse">
                        <a:avLst/>
                      </a:prstGeom>
                      <a:solidFill>
                        <a:srgbClr val="5F5F5F"/>
                      </a:solidFill>
                      <a:ln w="12700" cap="flat" cmpd="sng" algn="ctr">
                        <a:solidFill>
                          <a:srgbClr val="5F5F5F"/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ot="0" spcFirstLastPara="0" vert="horz" wrap="square" lIns="0" tIns="0" rIns="0" bIns="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 lvl="0" indent="0" defTabSz="914400" eaLnBrk="1" fontAlgn="auto" latinLnBrk="0" hangingPunct="1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80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de-DE" sz="2200" b="0" i="0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LnTx/>
                            <a:uFillTx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a:t>Zn</a:t>
                        </a:r>
                        <a:r>
                          <a:rPr kumimoji="0" lang="de-DE" sz="2200" b="0" i="0" u="none" strike="noStrike" kern="0" cap="none" spc="0" normalizeH="0" baseline="30000" noProof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LnTx/>
                            <a:uFillTx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a:t>2+</a:t>
                        </a:r>
                        <a:endParaRPr kumimoji="0" lang="de-DE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  <a:p>
                        <a:pPr marL="0" marR="0" lvl="0" indent="0" defTabSz="914400" eaLnBrk="1" fontAlgn="auto" latinLnBrk="0" hangingPunct="1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80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de-DE" sz="1100" b="0" i="0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 </a:t>
                        </a:r>
                      </a:p>
                    </p:txBody>
                  </p:sp>
                  <p:grpSp>
                    <p:nvGrpSpPr>
                      <p:cNvPr id="27" name="Gruppieren 26">
                        <a:extLst>
                          <a:ext uri="{FF2B5EF4-FFF2-40B4-BE49-F238E27FC236}">
                            <a16:creationId xmlns:a16="http://schemas.microsoft.com/office/drawing/2014/main" id="{DC6D7AEC-A9C3-4826-9243-4DD50152E370}"/>
                          </a:ext>
                        </a:extLst>
                      </p:cNvPr>
                      <p:cNvGrpSpPr/>
                      <p:nvPr/>
                    </p:nvGrpSpPr>
                    <p:grpSpPr>
                      <a:xfrm rot="17645037">
                        <a:off x="360997" y="246247"/>
                        <a:ext cx="1055943" cy="563449"/>
                        <a:chOff x="-86800" y="0"/>
                        <a:chExt cx="1056253" cy="563978"/>
                      </a:xfrm>
                    </p:grpSpPr>
                    <p:cxnSp>
                      <p:nvCxnSpPr>
                        <p:cNvPr id="28" name="Gerade Verbindung mit Pfeil 27">
                          <a:extLst>
                            <a:ext uri="{FF2B5EF4-FFF2-40B4-BE49-F238E27FC236}">
                              <a16:creationId xmlns:a16="http://schemas.microsoft.com/office/drawing/2014/main" id="{BBD36790-60A5-41A5-A1B0-743E99902098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 flipH="1" flipV="1">
                          <a:off x="184749" y="0"/>
                          <a:ext cx="784704" cy="483080"/>
                        </a:xfrm>
                        <a:prstGeom prst="straightConnector1">
                          <a:avLst/>
                        </a:prstGeom>
                        <a:noFill/>
                        <a:ln w="38100" cap="flat" cmpd="sng" algn="ctr">
                          <a:solidFill>
                            <a:srgbClr val="000000"/>
                          </a:solidFill>
                          <a:prstDash val="solid"/>
                          <a:miter lim="800000"/>
                          <a:tailEnd type="triangle"/>
                        </a:ln>
                        <a:effectLst/>
                      </p:spPr>
                    </p:cxnSp>
                    <p:sp>
                      <p:nvSpPr>
                        <p:cNvPr id="29" name="Rechteck 28">
                          <a:extLst>
                            <a:ext uri="{FF2B5EF4-FFF2-40B4-BE49-F238E27FC236}">
                              <a16:creationId xmlns:a16="http://schemas.microsoft.com/office/drawing/2014/main" id="{C65BF8C7-36A9-4A0D-AA5B-6E778AA19A08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 rot="1906373">
                          <a:off x="-86800" y="63646"/>
                          <a:ext cx="1035169" cy="500332"/>
                        </a:xfrm>
                        <a:prstGeom prst="rect">
                          <a:avLst/>
                        </a:prstGeom>
                        <a:noFill/>
                        <a:ln w="12700" cap="flat" cmpd="sng" algn="ctr">
                          <a:noFill/>
                          <a:prstDash val="solid"/>
                          <a:miter lim="800000"/>
                        </a:ln>
                        <a:effectLst/>
                      </p:spPr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marL="0" marR="0" lvl="0" indent="0" algn="ctr" defTabSz="91440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de-DE" sz="2800" b="1" i="0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</a:t>
                          </a:r>
                          <a:r>
                            <a:rPr kumimoji="0" lang="de-DE" sz="2600" b="0" i="0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2e</a:t>
                          </a:r>
                          <a:r>
                            <a:rPr kumimoji="0" lang="de-DE" sz="2600" b="0" i="0" u="none" strike="noStrike" kern="0" cap="none" spc="0" normalizeH="0" baseline="3000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</a:t>
                          </a:r>
                          <a:endParaRPr kumimoji="0" lang="de-DE" sz="1100" b="0" i="0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</p:grpSp>
                </p:grpSp>
              </p:grpSp>
            </p:grpSp>
            <p:grpSp>
              <p:nvGrpSpPr>
                <p:cNvPr id="12" name="Gruppieren 11">
                  <a:extLst>
                    <a:ext uri="{FF2B5EF4-FFF2-40B4-BE49-F238E27FC236}">
                      <a16:creationId xmlns:a16="http://schemas.microsoft.com/office/drawing/2014/main" id="{CC75FDA2-15FA-433F-B68A-C35670007E89}"/>
                    </a:ext>
                  </a:extLst>
                </p:cNvPr>
                <p:cNvGrpSpPr/>
                <p:nvPr/>
              </p:nvGrpSpPr>
              <p:grpSpPr>
                <a:xfrm>
                  <a:off x="3930732" y="0"/>
                  <a:ext cx="695325" cy="438150"/>
                  <a:chOff x="0" y="0"/>
                  <a:chExt cx="695325" cy="438150"/>
                </a:xfrm>
              </p:grpSpPr>
              <p:sp>
                <p:nvSpPr>
                  <p:cNvPr id="19" name="Rechteck 18">
                    <a:extLst>
                      <a:ext uri="{FF2B5EF4-FFF2-40B4-BE49-F238E27FC236}">
                        <a16:creationId xmlns:a16="http://schemas.microsoft.com/office/drawing/2014/main" id="{44727E0D-9BDC-42B2-8FE6-DC91BC1E319A}"/>
                      </a:ext>
                    </a:extLst>
                  </p:cNvPr>
                  <p:cNvSpPr/>
                  <p:nvPr/>
                </p:nvSpPr>
                <p:spPr>
                  <a:xfrm>
                    <a:off x="0" y="0"/>
                    <a:ext cx="657225" cy="438150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80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de-DE" sz="20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e</a:t>
                    </a:r>
                    <a:r>
                      <a:rPr kumimoji="0" lang="de-DE" sz="2000" b="0" i="0" u="none" strike="noStrike" kern="0" cap="none" spc="0" normalizeH="0" baseline="3000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-</a:t>
                    </a:r>
                    <a:endParaRPr kumimoji="0" lang="de-DE" sz="11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cxnSp>
                <p:nvCxnSpPr>
                  <p:cNvPr id="20" name="Gerade Verbindung mit Pfeil 19">
                    <a:extLst>
                      <a:ext uri="{FF2B5EF4-FFF2-40B4-BE49-F238E27FC236}">
                        <a16:creationId xmlns:a16="http://schemas.microsoft.com/office/drawing/2014/main" id="{09251303-2FD1-4B5F-A9E1-6DF6452D5F26}"/>
                      </a:ext>
                    </a:extLst>
                  </p:cNvPr>
                  <p:cNvCxnSpPr/>
                  <p:nvPr/>
                </p:nvCxnSpPr>
                <p:spPr>
                  <a:xfrm>
                    <a:off x="66675" y="390525"/>
                    <a:ext cx="628650" cy="9525"/>
                  </a:xfrm>
                  <a:prstGeom prst="straightConnector1">
                    <a:avLst/>
                  </a:prstGeom>
                  <a:noFill/>
                  <a:ln w="38100" cap="flat" cmpd="sng" algn="ctr">
                    <a:solidFill>
                      <a:srgbClr val="000000"/>
                    </a:solidFill>
                    <a:prstDash val="solid"/>
                    <a:miter lim="800000"/>
                    <a:tailEnd type="triangle"/>
                  </a:ln>
                  <a:effectLst/>
                </p:spPr>
              </p:cxnSp>
            </p:grpSp>
            <p:grpSp>
              <p:nvGrpSpPr>
                <p:cNvPr id="13" name="Gruppieren 12">
                  <a:extLst>
                    <a:ext uri="{FF2B5EF4-FFF2-40B4-BE49-F238E27FC236}">
                      <a16:creationId xmlns:a16="http://schemas.microsoft.com/office/drawing/2014/main" id="{B13B9893-313A-4407-81C2-5F666A6EDB8C}"/>
                    </a:ext>
                  </a:extLst>
                </p:cNvPr>
                <p:cNvGrpSpPr/>
                <p:nvPr/>
              </p:nvGrpSpPr>
              <p:grpSpPr>
                <a:xfrm rot="16200000">
                  <a:off x="1086402" y="763287"/>
                  <a:ext cx="695325" cy="438150"/>
                  <a:chOff x="0" y="0"/>
                  <a:chExt cx="695325" cy="438150"/>
                </a:xfrm>
              </p:grpSpPr>
              <p:sp>
                <p:nvSpPr>
                  <p:cNvPr id="17" name="Rechteck 16">
                    <a:extLst>
                      <a:ext uri="{FF2B5EF4-FFF2-40B4-BE49-F238E27FC236}">
                        <a16:creationId xmlns:a16="http://schemas.microsoft.com/office/drawing/2014/main" id="{6AF2F535-0C43-412E-B956-2CDF1C574E12}"/>
                      </a:ext>
                    </a:extLst>
                  </p:cNvPr>
                  <p:cNvSpPr/>
                  <p:nvPr/>
                </p:nvSpPr>
                <p:spPr>
                  <a:xfrm>
                    <a:off x="0" y="0"/>
                    <a:ext cx="657225" cy="438150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upright="1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80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de-DE" sz="20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e</a:t>
                    </a:r>
                    <a:r>
                      <a:rPr kumimoji="0" lang="de-DE" sz="2000" b="0" i="0" u="none" strike="noStrike" kern="0" cap="none" spc="0" normalizeH="0" baseline="3000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-</a:t>
                    </a:r>
                    <a:endParaRPr kumimoji="0" lang="de-DE" sz="11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cxnSp>
                <p:nvCxnSpPr>
                  <p:cNvPr id="18" name="Gerade Verbindung mit Pfeil 17">
                    <a:extLst>
                      <a:ext uri="{FF2B5EF4-FFF2-40B4-BE49-F238E27FC236}">
                        <a16:creationId xmlns:a16="http://schemas.microsoft.com/office/drawing/2014/main" id="{BF4AA676-C5E4-42CE-88DD-65066876EDC7}"/>
                      </a:ext>
                    </a:extLst>
                  </p:cNvPr>
                  <p:cNvCxnSpPr/>
                  <p:nvPr/>
                </p:nvCxnSpPr>
                <p:spPr>
                  <a:xfrm>
                    <a:off x="66675" y="390525"/>
                    <a:ext cx="628650" cy="9525"/>
                  </a:xfrm>
                  <a:prstGeom prst="straightConnector1">
                    <a:avLst/>
                  </a:prstGeom>
                  <a:noFill/>
                  <a:ln w="38100" cap="flat" cmpd="sng" algn="ctr">
                    <a:solidFill>
                      <a:srgbClr val="000000"/>
                    </a:solidFill>
                    <a:prstDash val="solid"/>
                    <a:miter lim="800000"/>
                    <a:tailEnd type="triangle"/>
                  </a:ln>
                  <a:effectLst/>
                </p:spPr>
              </p:cxnSp>
            </p:grpSp>
            <p:grpSp>
              <p:nvGrpSpPr>
                <p:cNvPr id="14" name="Gruppieren 13">
                  <a:extLst>
                    <a:ext uri="{FF2B5EF4-FFF2-40B4-BE49-F238E27FC236}">
                      <a16:creationId xmlns:a16="http://schemas.microsoft.com/office/drawing/2014/main" id="{1AF9BAEE-4D92-44E7-8D4C-189587D82A2D}"/>
                    </a:ext>
                  </a:extLst>
                </p:cNvPr>
                <p:cNvGrpSpPr/>
                <p:nvPr/>
              </p:nvGrpSpPr>
              <p:grpSpPr>
                <a:xfrm rot="16200000">
                  <a:off x="4873708" y="760146"/>
                  <a:ext cx="704850" cy="438150"/>
                  <a:chOff x="-9525" y="333376"/>
                  <a:chExt cx="704850" cy="438150"/>
                </a:xfrm>
              </p:grpSpPr>
              <p:sp>
                <p:nvSpPr>
                  <p:cNvPr id="15" name="Rechteck 14">
                    <a:extLst>
                      <a:ext uri="{FF2B5EF4-FFF2-40B4-BE49-F238E27FC236}">
                        <a16:creationId xmlns:a16="http://schemas.microsoft.com/office/drawing/2014/main" id="{FC8D350E-5D21-4A05-BE30-B8D5351E3EDD}"/>
                      </a:ext>
                    </a:extLst>
                  </p:cNvPr>
                  <p:cNvSpPr/>
                  <p:nvPr/>
                </p:nvSpPr>
                <p:spPr>
                  <a:xfrm>
                    <a:off x="-9525" y="333376"/>
                    <a:ext cx="657225" cy="438150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upright="1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80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de-DE" sz="20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e</a:t>
                    </a:r>
                    <a:r>
                      <a:rPr kumimoji="0" lang="de-DE" sz="2000" b="0" i="0" u="none" strike="noStrike" kern="0" cap="none" spc="0" normalizeH="0" baseline="3000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-</a:t>
                    </a:r>
                    <a:endParaRPr kumimoji="0" lang="de-DE" sz="11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cxnSp>
                <p:nvCxnSpPr>
                  <p:cNvPr id="16" name="Gerade Verbindung mit Pfeil 15">
                    <a:extLst>
                      <a:ext uri="{FF2B5EF4-FFF2-40B4-BE49-F238E27FC236}">
                        <a16:creationId xmlns:a16="http://schemas.microsoft.com/office/drawing/2014/main" id="{4DD46EDF-9CB1-4940-99DD-8D0287FC73E1}"/>
                      </a:ext>
                    </a:extLst>
                  </p:cNvPr>
                  <p:cNvCxnSpPr/>
                  <p:nvPr/>
                </p:nvCxnSpPr>
                <p:spPr>
                  <a:xfrm rot="10800000" flipV="1">
                    <a:off x="66675" y="390526"/>
                    <a:ext cx="628650" cy="9525"/>
                  </a:xfrm>
                  <a:prstGeom prst="straightConnector1">
                    <a:avLst/>
                  </a:prstGeom>
                  <a:noFill/>
                  <a:ln w="38100" cap="flat" cmpd="sng" algn="ctr">
                    <a:solidFill>
                      <a:srgbClr val="000000"/>
                    </a:solidFill>
                    <a:prstDash val="solid"/>
                    <a:miter lim="800000"/>
                    <a:tailEnd type="triangle"/>
                  </a:ln>
                  <a:effectLst/>
                </p:spPr>
              </p:cxnSp>
            </p:grpSp>
          </p:grpSp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5335F51-2D1C-4044-BBFF-BB8D07779FF8}"/>
                  </a:ext>
                </a:extLst>
              </p:cNvPr>
              <p:cNvSpPr/>
              <p:nvPr/>
            </p:nvSpPr>
            <p:spPr>
              <a:xfrm>
                <a:off x="47625" y="866775"/>
                <a:ext cx="1404187" cy="897231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Calibri" panose="020F0502020204030204" pitchFamily="34" charset="0"/>
                    <a:cs typeface="Times New Roman" panose="02020603050405020304" pitchFamily="18" charset="0"/>
                  </a:rPr>
                  <a:t>Anode</a:t>
                </a:r>
                <a:endParaRPr kumimoji="0" lang="de-DE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Calibri" panose="020F0502020204030204" pitchFamily="34" charset="0"/>
                    <a:cs typeface="Times New Roman" panose="02020603050405020304" pitchFamily="18" charset="0"/>
                  </a:rPr>
                  <a:t>(Oxidation)</a:t>
                </a:r>
                <a:endParaRPr kumimoji="0" lang="de-DE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7BEC0ABD-754B-4296-A08D-19DD92506F86}"/>
                  </a:ext>
                </a:extLst>
              </p:cNvPr>
              <p:cNvSpPr/>
              <p:nvPr/>
            </p:nvSpPr>
            <p:spPr>
              <a:xfrm>
                <a:off x="5210175" y="866775"/>
                <a:ext cx="1447800" cy="897231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Kathode</a:t>
                </a:r>
                <a:endParaRPr kumimoji="0" lang="de-DE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(Reduktion)</a:t>
                </a:r>
                <a:endParaRPr kumimoji="0" lang="de-DE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6" name="Gerade Verbindung mit Pfeil 5">
              <a:extLst>
                <a:ext uri="{FF2B5EF4-FFF2-40B4-BE49-F238E27FC236}">
                  <a16:creationId xmlns:a16="http://schemas.microsoft.com/office/drawing/2014/main" id="{E50E95E3-077B-4715-BECC-EB5EA06443DD}"/>
                </a:ext>
              </a:extLst>
            </p:cNvPr>
            <p:cNvCxnSpPr/>
            <p:nvPr/>
          </p:nvCxnSpPr>
          <p:spPr>
            <a:xfrm rot="10800000" flipH="1">
              <a:off x="3228975" y="390525"/>
              <a:ext cx="340242" cy="380878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800000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388503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Breitbild</PresentationFormat>
  <Paragraphs>29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Lindner, Nathalie Martina</dc:creator>
  <cp:lastModifiedBy>Lindner, Nathalie Martina</cp:lastModifiedBy>
  <cp:revision>1</cp:revision>
  <dcterms:created xsi:type="dcterms:W3CDTF">2021-02-02T09:11:13Z</dcterms:created>
  <dcterms:modified xsi:type="dcterms:W3CDTF">2021-02-02T09:15:51Z</dcterms:modified>
</cp:coreProperties>
</file>