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00FF"/>
    <a:srgbClr val="008000"/>
    <a:srgbClr val="33CC33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33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3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53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80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56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00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89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15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07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64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3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61CCA-F307-4791-94A6-D3FA58BB9FD5}" type="datetimeFigureOut">
              <a:rPr lang="de-DE" smtClean="0"/>
              <a:t>29.05.2015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43D23-50E5-4888-B80C-824B7242B9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26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83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erader Verbinder 22"/>
          <p:cNvCxnSpPr>
            <a:endCxn id="10" idx="0"/>
          </p:cNvCxnSpPr>
          <p:nvPr/>
        </p:nvCxnSpPr>
        <p:spPr>
          <a:xfrm>
            <a:off x="5850833" y="2858947"/>
            <a:ext cx="406986" cy="613178"/>
          </a:xfrm>
          <a:prstGeom prst="line">
            <a:avLst/>
          </a:prstGeom>
          <a:ln w="76200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>
            <a:endCxn id="8" idx="0"/>
          </p:cNvCxnSpPr>
          <p:nvPr/>
        </p:nvCxnSpPr>
        <p:spPr>
          <a:xfrm flipH="1">
            <a:off x="3573719" y="2497684"/>
            <a:ext cx="57439" cy="1007536"/>
          </a:xfrm>
          <a:prstGeom prst="line">
            <a:avLst/>
          </a:prstGeom>
          <a:ln w="76200">
            <a:solidFill>
              <a:srgbClr val="FF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687" y="489951"/>
            <a:ext cx="4259397" cy="1529381"/>
          </a:xfrm>
          <a:prstGeom prst="rect">
            <a:avLst/>
          </a:prstGeom>
        </p:spPr>
      </p:pic>
      <p:grpSp>
        <p:nvGrpSpPr>
          <p:cNvPr id="31" name="Gruppieren 30"/>
          <p:cNvGrpSpPr/>
          <p:nvPr/>
        </p:nvGrpSpPr>
        <p:grpSpPr>
          <a:xfrm>
            <a:off x="2973644" y="3472125"/>
            <a:ext cx="3766766" cy="4314743"/>
            <a:chOff x="2909208" y="2314657"/>
            <a:chExt cx="3766766" cy="4314743"/>
          </a:xfrm>
        </p:grpSpPr>
        <p:grpSp>
          <p:nvGrpSpPr>
            <p:cNvPr id="7" name="Gruppieren 6"/>
            <p:cNvGrpSpPr>
              <a:grpSpLocks noChangeAspect="1"/>
            </p:cNvGrpSpPr>
            <p:nvPr/>
          </p:nvGrpSpPr>
          <p:grpSpPr>
            <a:xfrm>
              <a:off x="2909208" y="2347753"/>
              <a:ext cx="3766766" cy="4281647"/>
              <a:chOff x="4143231" y="901229"/>
              <a:chExt cx="4662260" cy="5299546"/>
            </a:xfrm>
          </p:grpSpPr>
          <p:sp>
            <p:nvSpPr>
              <p:cNvPr id="6" name="Abgerundetes Rechteck 5"/>
              <p:cNvSpPr/>
              <p:nvPr/>
            </p:nvSpPr>
            <p:spPr>
              <a:xfrm>
                <a:off x="5902860" y="1981200"/>
                <a:ext cx="1143000" cy="4219575"/>
              </a:xfrm>
              <a:prstGeom prst="roundRect">
                <a:avLst/>
              </a:prstGeom>
              <a:solidFill>
                <a:srgbClr val="FF9900"/>
              </a:solidFill>
              <a:ln w="57150"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5" name="Freihandform 4"/>
              <p:cNvSpPr/>
              <p:nvPr/>
            </p:nvSpPr>
            <p:spPr>
              <a:xfrm rot="5400000">
                <a:off x="5571771" y="-527311"/>
                <a:ext cx="1805179" cy="4662260"/>
              </a:xfrm>
              <a:custGeom>
                <a:avLst/>
                <a:gdLst>
                  <a:gd name="connsiteX0" fmla="*/ 1371563 w 1807664"/>
                  <a:gd name="connsiteY0" fmla="*/ 667940 h 4628263"/>
                  <a:gd name="connsiteX1" fmla="*/ 1206463 w 1807664"/>
                  <a:gd name="connsiteY1" fmla="*/ 109140 h 4628263"/>
                  <a:gd name="connsiteX2" fmla="*/ 215863 w 1807664"/>
                  <a:gd name="connsiteY2" fmla="*/ 71040 h 4628263"/>
                  <a:gd name="connsiteX3" fmla="*/ 12663 w 1807664"/>
                  <a:gd name="connsiteY3" fmla="*/ 883840 h 4628263"/>
                  <a:gd name="connsiteX4" fmla="*/ 444463 w 1807664"/>
                  <a:gd name="connsiteY4" fmla="*/ 2103040 h 4628263"/>
                  <a:gd name="connsiteX5" fmla="*/ 101563 w 1807664"/>
                  <a:gd name="connsiteY5" fmla="*/ 3538140 h 4628263"/>
                  <a:gd name="connsiteX6" fmla="*/ 139663 w 1807664"/>
                  <a:gd name="connsiteY6" fmla="*/ 4274740 h 4628263"/>
                  <a:gd name="connsiteX7" fmla="*/ 1104863 w 1807664"/>
                  <a:gd name="connsiteY7" fmla="*/ 4554140 h 4628263"/>
                  <a:gd name="connsiteX8" fmla="*/ 1803363 w 1807664"/>
                  <a:gd name="connsiteY8" fmla="*/ 2941240 h 4628263"/>
                  <a:gd name="connsiteX9" fmla="*/ 1346163 w 1807664"/>
                  <a:gd name="connsiteY9" fmla="*/ 299640 h 4628263"/>
                  <a:gd name="connsiteX0" fmla="*/ 1352513 w 1807664"/>
                  <a:gd name="connsiteY0" fmla="*/ 320821 h 4614519"/>
                  <a:gd name="connsiteX1" fmla="*/ 1206463 w 1807664"/>
                  <a:gd name="connsiteY1" fmla="*/ 95396 h 4614519"/>
                  <a:gd name="connsiteX2" fmla="*/ 215863 w 1807664"/>
                  <a:gd name="connsiteY2" fmla="*/ 57296 h 4614519"/>
                  <a:gd name="connsiteX3" fmla="*/ 12663 w 1807664"/>
                  <a:gd name="connsiteY3" fmla="*/ 870096 h 4614519"/>
                  <a:gd name="connsiteX4" fmla="*/ 444463 w 1807664"/>
                  <a:gd name="connsiteY4" fmla="*/ 2089296 h 4614519"/>
                  <a:gd name="connsiteX5" fmla="*/ 101563 w 1807664"/>
                  <a:gd name="connsiteY5" fmla="*/ 3524396 h 4614519"/>
                  <a:gd name="connsiteX6" fmla="*/ 139663 w 1807664"/>
                  <a:gd name="connsiteY6" fmla="*/ 4260996 h 4614519"/>
                  <a:gd name="connsiteX7" fmla="*/ 1104863 w 1807664"/>
                  <a:gd name="connsiteY7" fmla="*/ 4540396 h 4614519"/>
                  <a:gd name="connsiteX8" fmla="*/ 1803363 w 1807664"/>
                  <a:gd name="connsiteY8" fmla="*/ 2927496 h 4614519"/>
                  <a:gd name="connsiteX9" fmla="*/ 1346163 w 1807664"/>
                  <a:gd name="connsiteY9" fmla="*/ 285896 h 4614519"/>
                  <a:gd name="connsiteX0" fmla="*/ 1462050 w 1807664"/>
                  <a:gd name="connsiteY0" fmla="*/ 1048819 h 4647192"/>
                  <a:gd name="connsiteX1" fmla="*/ 1206463 w 1807664"/>
                  <a:gd name="connsiteY1" fmla="*/ 128069 h 4647192"/>
                  <a:gd name="connsiteX2" fmla="*/ 215863 w 1807664"/>
                  <a:gd name="connsiteY2" fmla="*/ 89969 h 4647192"/>
                  <a:gd name="connsiteX3" fmla="*/ 12663 w 1807664"/>
                  <a:gd name="connsiteY3" fmla="*/ 902769 h 4647192"/>
                  <a:gd name="connsiteX4" fmla="*/ 444463 w 1807664"/>
                  <a:gd name="connsiteY4" fmla="*/ 2121969 h 4647192"/>
                  <a:gd name="connsiteX5" fmla="*/ 101563 w 1807664"/>
                  <a:gd name="connsiteY5" fmla="*/ 3557069 h 4647192"/>
                  <a:gd name="connsiteX6" fmla="*/ 139663 w 1807664"/>
                  <a:gd name="connsiteY6" fmla="*/ 4293669 h 4647192"/>
                  <a:gd name="connsiteX7" fmla="*/ 1104863 w 1807664"/>
                  <a:gd name="connsiteY7" fmla="*/ 4573069 h 4647192"/>
                  <a:gd name="connsiteX8" fmla="*/ 1803363 w 1807664"/>
                  <a:gd name="connsiteY8" fmla="*/ 2960169 h 4647192"/>
                  <a:gd name="connsiteX9" fmla="*/ 1346163 w 1807664"/>
                  <a:gd name="connsiteY9" fmla="*/ 318569 h 4647192"/>
                  <a:gd name="connsiteX0" fmla="*/ 1512850 w 1807664"/>
                  <a:gd name="connsiteY0" fmla="*/ 1028685 h 4646108"/>
                  <a:gd name="connsiteX1" fmla="*/ 1206463 w 1807664"/>
                  <a:gd name="connsiteY1" fmla="*/ 126985 h 4646108"/>
                  <a:gd name="connsiteX2" fmla="*/ 215863 w 1807664"/>
                  <a:gd name="connsiteY2" fmla="*/ 88885 h 4646108"/>
                  <a:gd name="connsiteX3" fmla="*/ 12663 w 1807664"/>
                  <a:gd name="connsiteY3" fmla="*/ 901685 h 4646108"/>
                  <a:gd name="connsiteX4" fmla="*/ 444463 w 1807664"/>
                  <a:gd name="connsiteY4" fmla="*/ 2120885 h 4646108"/>
                  <a:gd name="connsiteX5" fmla="*/ 101563 w 1807664"/>
                  <a:gd name="connsiteY5" fmla="*/ 3555985 h 4646108"/>
                  <a:gd name="connsiteX6" fmla="*/ 139663 w 1807664"/>
                  <a:gd name="connsiteY6" fmla="*/ 4292585 h 4646108"/>
                  <a:gd name="connsiteX7" fmla="*/ 1104863 w 1807664"/>
                  <a:gd name="connsiteY7" fmla="*/ 4571985 h 4646108"/>
                  <a:gd name="connsiteX8" fmla="*/ 1803363 w 1807664"/>
                  <a:gd name="connsiteY8" fmla="*/ 2959085 h 4646108"/>
                  <a:gd name="connsiteX9" fmla="*/ 1346163 w 1807664"/>
                  <a:gd name="connsiteY9" fmla="*/ 317485 h 4646108"/>
                  <a:gd name="connsiteX0" fmla="*/ 1474750 w 1807664"/>
                  <a:gd name="connsiteY0" fmla="*/ 1082398 h 4649021"/>
                  <a:gd name="connsiteX1" fmla="*/ 1206463 w 1807664"/>
                  <a:gd name="connsiteY1" fmla="*/ 129898 h 4649021"/>
                  <a:gd name="connsiteX2" fmla="*/ 215863 w 1807664"/>
                  <a:gd name="connsiteY2" fmla="*/ 91798 h 4649021"/>
                  <a:gd name="connsiteX3" fmla="*/ 12663 w 1807664"/>
                  <a:gd name="connsiteY3" fmla="*/ 904598 h 4649021"/>
                  <a:gd name="connsiteX4" fmla="*/ 444463 w 1807664"/>
                  <a:gd name="connsiteY4" fmla="*/ 2123798 h 4649021"/>
                  <a:gd name="connsiteX5" fmla="*/ 101563 w 1807664"/>
                  <a:gd name="connsiteY5" fmla="*/ 3558898 h 4649021"/>
                  <a:gd name="connsiteX6" fmla="*/ 139663 w 1807664"/>
                  <a:gd name="connsiteY6" fmla="*/ 4295498 h 4649021"/>
                  <a:gd name="connsiteX7" fmla="*/ 1104863 w 1807664"/>
                  <a:gd name="connsiteY7" fmla="*/ 4574898 h 4649021"/>
                  <a:gd name="connsiteX8" fmla="*/ 1803363 w 1807664"/>
                  <a:gd name="connsiteY8" fmla="*/ 2961998 h 4649021"/>
                  <a:gd name="connsiteX9" fmla="*/ 1346163 w 1807664"/>
                  <a:gd name="connsiteY9" fmla="*/ 320398 h 4649021"/>
                  <a:gd name="connsiteX0" fmla="*/ 1474750 w 1807664"/>
                  <a:gd name="connsiteY0" fmla="*/ 1082398 h 4649021"/>
                  <a:gd name="connsiteX1" fmla="*/ 1206463 w 1807664"/>
                  <a:gd name="connsiteY1" fmla="*/ 129898 h 4649021"/>
                  <a:gd name="connsiteX2" fmla="*/ 215863 w 1807664"/>
                  <a:gd name="connsiteY2" fmla="*/ 91798 h 4649021"/>
                  <a:gd name="connsiteX3" fmla="*/ 12663 w 1807664"/>
                  <a:gd name="connsiteY3" fmla="*/ 904598 h 4649021"/>
                  <a:gd name="connsiteX4" fmla="*/ 444463 w 1807664"/>
                  <a:gd name="connsiteY4" fmla="*/ 2123798 h 4649021"/>
                  <a:gd name="connsiteX5" fmla="*/ 101563 w 1807664"/>
                  <a:gd name="connsiteY5" fmla="*/ 3558898 h 4649021"/>
                  <a:gd name="connsiteX6" fmla="*/ 139663 w 1807664"/>
                  <a:gd name="connsiteY6" fmla="*/ 4295498 h 4649021"/>
                  <a:gd name="connsiteX7" fmla="*/ 1104863 w 1807664"/>
                  <a:gd name="connsiteY7" fmla="*/ 4574898 h 4649021"/>
                  <a:gd name="connsiteX8" fmla="*/ 1803363 w 1807664"/>
                  <a:gd name="connsiteY8" fmla="*/ 2961998 h 4649021"/>
                  <a:gd name="connsiteX9" fmla="*/ 1346163 w 1807664"/>
                  <a:gd name="connsiteY9" fmla="*/ 320398 h 4649021"/>
                  <a:gd name="connsiteX0" fmla="*/ 1347750 w 1807664"/>
                  <a:gd name="connsiteY0" fmla="*/ 317533 h 4614406"/>
                  <a:gd name="connsiteX1" fmla="*/ 1206463 w 1807664"/>
                  <a:gd name="connsiteY1" fmla="*/ 95283 h 4614406"/>
                  <a:gd name="connsiteX2" fmla="*/ 215863 w 1807664"/>
                  <a:gd name="connsiteY2" fmla="*/ 57183 h 4614406"/>
                  <a:gd name="connsiteX3" fmla="*/ 12663 w 1807664"/>
                  <a:gd name="connsiteY3" fmla="*/ 869983 h 4614406"/>
                  <a:gd name="connsiteX4" fmla="*/ 444463 w 1807664"/>
                  <a:gd name="connsiteY4" fmla="*/ 2089183 h 4614406"/>
                  <a:gd name="connsiteX5" fmla="*/ 101563 w 1807664"/>
                  <a:gd name="connsiteY5" fmla="*/ 3524283 h 4614406"/>
                  <a:gd name="connsiteX6" fmla="*/ 139663 w 1807664"/>
                  <a:gd name="connsiteY6" fmla="*/ 4260883 h 4614406"/>
                  <a:gd name="connsiteX7" fmla="*/ 1104863 w 1807664"/>
                  <a:gd name="connsiteY7" fmla="*/ 4540283 h 4614406"/>
                  <a:gd name="connsiteX8" fmla="*/ 1803363 w 1807664"/>
                  <a:gd name="connsiteY8" fmla="*/ 2927383 h 4614406"/>
                  <a:gd name="connsiteX9" fmla="*/ 1346163 w 1807664"/>
                  <a:gd name="connsiteY9" fmla="*/ 285783 h 4614406"/>
                  <a:gd name="connsiteX0" fmla="*/ 1344966 w 1804880"/>
                  <a:gd name="connsiteY0" fmla="*/ 365387 h 4662260"/>
                  <a:gd name="connsiteX1" fmla="*/ 1019529 w 1804880"/>
                  <a:gd name="connsiteY1" fmla="*/ 38362 h 4662260"/>
                  <a:gd name="connsiteX2" fmla="*/ 213079 w 1804880"/>
                  <a:gd name="connsiteY2" fmla="*/ 105037 h 4662260"/>
                  <a:gd name="connsiteX3" fmla="*/ 9879 w 1804880"/>
                  <a:gd name="connsiteY3" fmla="*/ 917837 h 4662260"/>
                  <a:gd name="connsiteX4" fmla="*/ 441679 w 1804880"/>
                  <a:gd name="connsiteY4" fmla="*/ 2137037 h 4662260"/>
                  <a:gd name="connsiteX5" fmla="*/ 98779 w 1804880"/>
                  <a:gd name="connsiteY5" fmla="*/ 3572137 h 4662260"/>
                  <a:gd name="connsiteX6" fmla="*/ 136879 w 1804880"/>
                  <a:gd name="connsiteY6" fmla="*/ 4308737 h 4662260"/>
                  <a:gd name="connsiteX7" fmla="*/ 1102079 w 1804880"/>
                  <a:gd name="connsiteY7" fmla="*/ 4588137 h 4662260"/>
                  <a:gd name="connsiteX8" fmla="*/ 1800579 w 1804880"/>
                  <a:gd name="connsiteY8" fmla="*/ 2975237 h 4662260"/>
                  <a:gd name="connsiteX9" fmla="*/ 1343379 w 1804880"/>
                  <a:gd name="connsiteY9" fmla="*/ 333637 h 4662260"/>
                  <a:gd name="connsiteX0" fmla="*/ 1344966 w 1804736"/>
                  <a:gd name="connsiteY0" fmla="*/ 365387 h 4662260"/>
                  <a:gd name="connsiteX1" fmla="*/ 1019529 w 1804736"/>
                  <a:gd name="connsiteY1" fmla="*/ 38362 h 4662260"/>
                  <a:gd name="connsiteX2" fmla="*/ 213079 w 1804736"/>
                  <a:gd name="connsiteY2" fmla="*/ 105037 h 4662260"/>
                  <a:gd name="connsiteX3" fmla="*/ 9879 w 1804736"/>
                  <a:gd name="connsiteY3" fmla="*/ 917837 h 4662260"/>
                  <a:gd name="connsiteX4" fmla="*/ 441679 w 1804736"/>
                  <a:gd name="connsiteY4" fmla="*/ 2137037 h 4662260"/>
                  <a:gd name="connsiteX5" fmla="*/ 98779 w 1804736"/>
                  <a:gd name="connsiteY5" fmla="*/ 3572137 h 4662260"/>
                  <a:gd name="connsiteX6" fmla="*/ 136879 w 1804736"/>
                  <a:gd name="connsiteY6" fmla="*/ 4308737 h 4662260"/>
                  <a:gd name="connsiteX7" fmla="*/ 1102079 w 1804736"/>
                  <a:gd name="connsiteY7" fmla="*/ 4588137 h 4662260"/>
                  <a:gd name="connsiteX8" fmla="*/ 1800579 w 1804736"/>
                  <a:gd name="connsiteY8" fmla="*/ 2975237 h 4662260"/>
                  <a:gd name="connsiteX9" fmla="*/ 1340204 w 1804736"/>
                  <a:gd name="connsiteY9" fmla="*/ 384437 h 4662260"/>
                  <a:gd name="connsiteX0" fmla="*/ 1344966 w 1805179"/>
                  <a:gd name="connsiteY0" fmla="*/ 365387 h 4662260"/>
                  <a:gd name="connsiteX1" fmla="*/ 1019529 w 1805179"/>
                  <a:gd name="connsiteY1" fmla="*/ 38362 h 4662260"/>
                  <a:gd name="connsiteX2" fmla="*/ 213079 w 1805179"/>
                  <a:gd name="connsiteY2" fmla="*/ 105037 h 4662260"/>
                  <a:gd name="connsiteX3" fmla="*/ 9879 w 1805179"/>
                  <a:gd name="connsiteY3" fmla="*/ 917837 h 4662260"/>
                  <a:gd name="connsiteX4" fmla="*/ 441679 w 1805179"/>
                  <a:gd name="connsiteY4" fmla="*/ 2137037 h 4662260"/>
                  <a:gd name="connsiteX5" fmla="*/ 98779 w 1805179"/>
                  <a:gd name="connsiteY5" fmla="*/ 3572137 h 4662260"/>
                  <a:gd name="connsiteX6" fmla="*/ 136879 w 1805179"/>
                  <a:gd name="connsiteY6" fmla="*/ 4308737 h 4662260"/>
                  <a:gd name="connsiteX7" fmla="*/ 1102079 w 1805179"/>
                  <a:gd name="connsiteY7" fmla="*/ 4588137 h 4662260"/>
                  <a:gd name="connsiteX8" fmla="*/ 1800579 w 1805179"/>
                  <a:gd name="connsiteY8" fmla="*/ 2975237 h 4662260"/>
                  <a:gd name="connsiteX9" fmla="*/ 1349729 w 1805179"/>
                  <a:gd name="connsiteY9" fmla="*/ 368562 h 4662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5179" h="4662260">
                    <a:moveTo>
                      <a:pt x="1344966" y="365387"/>
                    </a:moveTo>
                    <a:cubicBezTo>
                      <a:pt x="1307924" y="132553"/>
                      <a:pt x="1208177" y="81754"/>
                      <a:pt x="1019529" y="38362"/>
                    </a:cubicBezTo>
                    <a:cubicBezTo>
                      <a:pt x="830881" y="-5030"/>
                      <a:pt x="381354" y="-41542"/>
                      <a:pt x="213079" y="105037"/>
                    </a:cubicBezTo>
                    <a:cubicBezTo>
                      <a:pt x="44804" y="251616"/>
                      <a:pt x="-28221" y="579170"/>
                      <a:pt x="9879" y="917837"/>
                    </a:cubicBezTo>
                    <a:cubicBezTo>
                      <a:pt x="47979" y="1256504"/>
                      <a:pt x="426862" y="1694654"/>
                      <a:pt x="441679" y="2137037"/>
                    </a:cubicBezTo>
                    <a:cubicBezTo>
                      <a:pt x="456496" y="2579420"/>
                      <a:pt x="149579" y="3210187"/>
                      <a:pt x="98779" y="3572137"/>
                    </a:cubicBezTo>
                    <a:cubicBezTo>
                      <a:pt x="47979" y="3934087"/>
                      <a:pt x="-30338" y="4139404"/>
                      <a:pt x="136879" y="4308737"/>
                    </a:cubicBezTo>
                    <a:cubicBezTo>
                      <a:pt x="304096" y="4478070"/>
                      <a:pt x="824796" y="4810387"/>
                      <a:pt x="1102079" y="4588137"/>
                    </a:cubicBezTo>
                    <a:cubicBezTo>
                      <a:pt x="1379362" y="4365887"/>
                      <a:pt x="1759304" y="3678499"/>
                      <a:pt x="1800579" y="2975237"/>
                    </a:cubicBezTo>
                    <a:cubicBezTo>
                      <a:pt x="1841854" y="2271975"/>
                      <a:pt x="1598437" y="1334820"/>
                      <a:pt x="1349729" y="368562"/>
                    </a:cubicBezTo>
                  </a:path>
                </a:pathLst>
              </a:custGeom>
              <a:solidFill>
                <a:srgbClr val="FF9900"/>
              </a:solidFill>
              <a:ln w="57150">
                <a:solidFill>
                  <a:srgbClr val="CC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" name="Gruppieren 10"/>
            <p:cNvGrpSpPr/>
            <p:nvPr/>
          </p:nvGrpSpPr>
          <p:grpSpPr>
            <a:xfrm>
              <a:off x="3185433" y="2314657"/>
              <a:ext cx="3367950" cy="720000"/>
              <a:chOff x="5362575" y="2314657"/>
              <a:chExt cx="3367950" cy="720000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5362575" y="2347752"/>
                <a:ext cx="647700" cy="648000"/>
              </a:xfrm>
              <a:prstGeom prst="ellipse">
                <a:avLst/>
              </a:prstGeom>
              <a:solidFill>
                <a:srgbClr val="00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4800" dirty="0"/>
                  <a:t>-</a:t>
                </a:r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8010525" y="2314657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de-DE" sz="3600" dirty="0">
                    <a:solidFill>
                      <a:schemeClr val="tx1"/>
                    </a:solidFill>
                  </a:rPr>
                  <a:t>H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7" name="Abgerundetes Rechteck 16"/>
          <p:cNvSpPr/>
          <p:nvPr/>
        </p:nvSpPr>
        <p:spPr>
          <a:xfrm rot="581769">
            <a:off x="2973546" y="1260570"/>
            <a:ext cx="3495675" cy="29532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5490833" y="1218110"/>
            <a:ext cx="720000" cy="720000"/>
          </a:xfrm>
          <a:prstGeom prst="ellipse">
            <a:avLst/>
          </a:prstGeom>
          <a:solidFill>
            <a:srgbClr val="FF0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3200" dirty="0"/>
              <a:t>O</a:t>
            </a:r>
          </a:p>
        </p:txBody>
      </p:sp>
      <p:sp>
        <p:nvSpPr>
          <p:cNvPr id="13" name="Ellipse 12"/>
          <p:cNvSpPr/>
          <p:nvPr/>
        </p:nvSpPr>
        <p:spPr>
          <a:xfrm>
            <a:off x="3271158" y="817298"/>
            <a:ext cx="720000" cy="720000"/>
          </a:xfrm>
          <a:prstGeom prst="ellipse">
            <a:avLst/>
          </a:prstGeom>
          <a:solidFill>
            <a:srgbClr val="008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3200" dirty="0"/>
              <a:t>+</a:t>
            </a:r>
          </a:p>
        </p:txBody>
      </p:sp>
      <p:sp>
        <p:nvSpPr>
          <p:cNvPr id="30" name="Explosion 2 29"/>
          <p:cNvSpPr/>
          <p:nvPr/>
        </p:nvSpPr>
        <p:spPr>
          <a:xfrm>
            <a:off x="4425060" y="3748106"/>
            <a:ext cx="937550" cy="1004468"/>
          </a:xfrm>
          <a:prstGeom prst="irregularSeal2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6646010" y="1254641"/>
            <a:ext cx="190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Acetylcholin</a:t>
            </a:r>
            <a:endParaRPr lang="de-DE" sz="2400" dirty="0"/>
          </a:p>
        </p:txBody>
      </p:sp>
      <p:grpSp>
        <p:nvGrpSpPr>
          <p:cNvPr id="20" name="Gruppieren 19"/>
          <p:cNvGrpSpPr/>
          <p:nvPr/>
        </p:nvGrpSpPr>
        <p:grpSpPr>
          <a:xfrm>
            <a:off x="3681128" y="1881259"/>
            <a:ext cx="2169705" cy="424364"/>
            <a:chOff x="3681128" y="1881259"/>
            <a:chExt cx="2425414" cy="424364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3681128" y="2149868"/>
              <a:ext cx="2425414" cy="155755"/>
              <a:chOff x="3573719" y="1961359"/>
              <a:chExt cx="2425414" cy="155755"/>
            </a:xfrm>
          </p:grpSpPr>
          <p:cxnSp>
            <p:nvCxnSpPr>
              <p:cNvPr id="4" name="Gerader Verbinder 3"/>
              <p:cNvCxnSpPr/>
              <p:nvPr/>
            </p:nvCxnSpPr>
            <p:spPr>
              <a:xfrm>
                <a:off x="3573719" y="2037534"/>
                <a:ext cx="2425414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r Verbinder 11"/>
              <p:cNvCxnSpPr/>
              <p:nvPr/>
            </p:nvCxnSpPr>
            <p:spPr>
              <a:xfrm>
                <a:off x="3573719" y="1961359"/>
                <a:ext cx="0" cy="15383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r Verbinder 20"/>
              <p:cNvCxnSpPr/>
              <p:nvPr/>
            </p:nvCxnSpPr>
            <p:spPr>
              <a:xfrm>
                <a:off x="5994759" y="1963284"/>
                <a:ext cx="0" cy="15383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feld 17"/>
            <p:cNvSpPr txBox="1"/>
            <p:nvPr/>
          </p:nvSpPr>
          <p:spPr>
            <a:xfrm>
              <a:off x="4425060" y="1881259"/>
              <a:ext cx="1061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smtClean="0"/>
                <a:t>5.9 Å</a:t>
              </a:r>
              <a:endParaRPr lang="de-DE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368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1.38889E-6 0.1925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3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00434 0.1937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967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-0.00556 0.1914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repeatCount="300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0.00295 0.57777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2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6" grpId="0" animBg="1"/>
      <p:bldP spid="16" grpId="1" animBg="1"/>
      <p:bldP spid="13" grpId="0" animBg="1"/>
      <p:bldP spid="13" grpId="1" animBg="1"/>
      <p:bldP spid="30" grpId="0" animBg="1"/>
      <p:bldP spid="30" grpId="1" animBg="1"/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145" y="3029793"/>
            <a:ext cx="4259397" cy="1529381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252468" y="3794483"/>
            <a:ext cx="190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Acetylcholin</a:t>
            </a:r>
            <a:endParaRPr lang="de-DE" sz="2400" dirty="0"/>
          </a:p>
        </p:txBody>
      </p:sp>
      <p:grpSp>
        <p:nvGrpSpPr>
          <p:cNvPr id="20" name="Gruppieren 19"/>
          <p:cNvGrpSpPr/>
          <p:nvPr/>
        </p:nvGrpSpPr>
        <p:grpSpPr>
          <a:xfrm>
            <a:off x="3287586" y="4421101"/>
            <a:ext cx="2169705" cy="424364"/>
            <a:chOff x="3681128" y="1881259"/>
            <a:chExt cx="2425414" cy="424364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3681128" y="2149868"/>
              <a:ext cx="2425414" cy="155755"/>
              <a:chOff x="3573719" y="1961359"/>
              <a:chExt cx="2425414" cy="155755"/>
            </a:xfrm>
          </p:grpSpPr>
          <p:cxnSp>
            <p:nvCxnSpPr>
              <p:cNvPr id="4" name="Gerader Verbinder 3"/>
              <p:cNvCxnSpPr/>
              <p:nvPr/>
            </p:nvCxnSpPr>
            <p:spPr>
              <a:xfrm>
                <a:off x="3573719" y="2037534"/>
                <a:ext cx="2425414" cy="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r Verbinder 11"/>
              <p:cNvCxnSpPr/>
              <p:nvPr/>
            </p:nvCxnSpPr>
            <p:spPr>
              <a:xfrm>
                <a:off x="3573719" y="1961359"/>
                <a:ext cx="0" cy="15383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r Verbinder 20"/>
              <p:cNvCxnSpPr/>
              <p:nvPr/>
            </p:nvCxnSpPr>
            <p:spPr>
              <a:xfrm>
                <a:off x="5994759" y="1963284"/>
                <a:ext cx="0" cy="153830"/>
              </a:xfrm>
              <a:prstGeom prst="line">
                <a:avLst/>
              </a:prstGeom>
              <a:ln w="285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feld 17"/>
            <p:cNvSpPr txBox="1"/>
            <p:nvPr/>
          </p:nvSpPr>
          <p:spPr>
            <a:xfrm>
              <a:off x="4425060" y="1881259"/>
              <a:ext cx="1061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smtClean="0"/>
                <a:t>5.9 Å</a:t>
              </a:r>
              <a:endParaRPr lang="de-DE" sz="2000" dirty="0"/>
            </a:p>
          </p:txBody>
        </p:sp>
      </p:grp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9647">
            <a:off x="3046840" y="1526436"/>
            <a:ext cx="3711488" cy="2568026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6252467" y="3794483"/>
            <a:ext cx="190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Chlothianidin</a:t>
            </a:r>
            <a:endParaRPr lang="de-DE" sz="24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7154">
            <a:off x="2285681" y="1359363"/>
            <a:ext cx="3187401" cy="3797248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6252466" y="3794483"/>
            <a:ext cx="190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Imidacloprid</a:t>
            </a:r>
            <a:endParaRPr lang="de-DE" sz="24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330" y="2014108"/>
            <a:ext cx="3001588" cy="2220223"/>
          </a:xfrm>
          <a:prstGeom prst="rect">
            <a:avLst/>
          </a:prstGeom>
        </p:spPr>
      </p:pic>
      <p:sp>
        <p:nvSpPr>
          <p:cNvPr id="24" name="Textfeld 23"/>
          <p:cNvSpPr txBox="1"/>
          <p:nvPr/>
        </p:nvSpPr>
        <p:spPr>
          <a:xfrm>
            <a:off x="6252465" y="3794483"/>
            <a:ext cx="190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Nicotin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22829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34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</Words>
  <Application>Microsoft Office PowerPoint</Application>
  <PresentationFormat>Bildschirmpräsentation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Dippold</dc:creator>
  <cp:lastModifiedBy>Felix Dippold</cp:lastModifiedBy>
  <cp:revision>9</cp:revision>
  <dcterms:created xsi:type="dcterms:W3CDTF">2015-05-29T08:17:34Z</dcterms:created>
  <dcterms:modified xsi:type="dcterms:W3CDTF">2015-05-29T09:00:46Z</dcterms:modified>
</cp:coreProperties>
</file>