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FE77F-F5BA-47B3-982F-121CE38D93FF}" type="datetimeFigureOut">
              <a:rPr lang="de-DE" smtClean="0"/>
              <a:pPr/>
              <a:t>02.10.2012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A4FFA-BE58-4871-90D2-829CB654687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39552" y="2276872"/>
            <a:ext cx="6552728" cy="187220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43608" y="2060848"/>
            <a:ext cx="2592288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feil nach links 5"/>
          <p:cNvSpPr/>
          <p:nvPr/>
        </p:nvSpPr>
        <p:spPr>
          <a:xfrm>
            <a:off x="7164288" y="2780928"/>
            <a:ext cx="1979712" cy="936104"/>
          </a:xfrm>
          <a:prstGeom prst="leftArrow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Urin/</a:t>
            </a:r>
            <a:r>
              <a:rPr lang="de-DE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hCG</a:t>
            </a:r>
            <a:endParaRPr lang="de-DE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012160" y="2996952"/>
            <a:ext cx="648072" cy="6480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987824" y="47971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>
                <a:latin typeface="Arial" pitchFamily="34" charset="0"/>
                <a:cs typeface="Arial" pitchFamily="34" charset="0"/>
              </a:rPr>
              <a:t>hCG</a:t>
            </a:r>
            <a:r>
              <a:rPr lang="de-DE" sz="2400" b="1" dirty="0" smtClean="0">
                <a:latin typeface="Arial" pitchFamily="34" charset="0"/>
                <a:cs typeface="Arial" pitchFamily="34" charset="0"/>
              </a:rPr>
              <a:t>-PAK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987824" y="5733256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SAK (Kontrolle)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987824" y="530120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Sichtfenster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148064" y="4725144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latin typeface="Arial" pitchFamily="34" charset="0"/>
                <a:cs typeface="Arial" pitchFamily="34" charset="0"/>
              </a:rPr>
              <a:t>Reservoir mit </a:t>
            </a:r>
          </a:p>
          <a:p>
            <a:r>
              <a:rPr lang="de-DE" sz="2400" b="1" dirty="0">
                <a:latin typeface="Arial" pitchFamily="34" charset="0"/>
                <a:cs typeface="Arial" pitchFamily="34" charset="0"/>
              </a:rPr>
              <a:t>anti-</a:t>
            </a:r>
            <a:r>
              <a:rPr lang="de-DE" sz="2400" b="1" dirty="0" err="1">
                <a:latin typeface="Arial" pitchFamily="34" charset="0"/>
                <a:cs typeface="Arial" pitchFamily="34" charset="0"/>
              </a:rPr>
              <a:t>hCG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-AK</a:t>
            </a:r>
          </a:p>
          <a:p>
            <a:r>
              <a:rPr lang="de-DE" sz="2400" b="1" dirty="0">
                <a:latin typeface="Arial" pitchFamily="34" charset="0"/>
                <a:cs typeface="Arial" pitchFamily="34" charset="0"/>
              </a:rPr>
              <a:t>(=SAK)</a:t>
            </a:r>
          </a:p>
          <a:p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835696" y="2636912"/>
            <a:ext cx="108000" cy="12241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Form 29"/>
          <p:cNvCxnSpPr>
            <a:stCxn id="18" idx="1"/>
            <a:endCxn id="21" idx="2"/>
          </p:cNvCxnSpPr>
          <p:nvPr/>
        </p:nvCxnSpPr>
        <p:spPr>
          <a:xfrm rot="10800000">
            <a:off x="1889696" y="3861049"/>
            <a:ext cx="1098128" cy="2287707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>
            <a:off x="2627784" y="2636912"/>
            <a:ext cx="108000" cy="12241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Form 48"/>
          <p:cNvCxnSpPr>
            <a:stCxn id="17" idx="1"/>
            <a:endCxn id="44" idx="2"/>
          </p:cNvCxnSpPr>
          <p:nvPr/>
        </p:nvCxnSpPr>
        <p:spPr>
          <a:xfrm rot="10800000">
            <a:off x="2681784" y="3861049"/>
            <a:ext cx="306040" cy="1166937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Form 50"/>
          <p:cNvCxnSpPr>
            <a:stCxn id="19" idx="1"/>
            <a:endCxn id="5" idx="2"/>
          </p:cNvCxnSpPr>
          <p:nvPr/>
        </p:nvCxnSpPr>
        <p:spPr>
          <a:xfrm rot="10800000">
            <a:off x="2339752" y="4437113"/>
            <a:ext cx="648072" cy="1094929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>
            <a:stCxn id="7" idx="4"/>
            <a:endCxn id="20" idx="0"/>
          </p:cNvCxnSpPr>
          <p:nvPr/>
        </p:nvCxnSpPr>
        <p:spPr>
          <a:xfrm flipH="1">
            <a:off x="6300192" y="3645024"/>
            <a:ext cx="36004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</dc:creator>
  <cp:lastModifiedBy>Walter Wagner</cp:lastModifiedBy>
  <cp:revision>8</cp:revision>
  <dcterms:created xsi:type="dcterms:W3CDTF">2012-10-01T16:13:24Z</dcterms:created>
  <dcterms:modified xsi:type="dcterms:W3CDTF">2012-10-02T13:58:08Z</dcterms:modified>
</cp:coreProperties>
</file>